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35"/>
  </p:notesMasterIdLst>
  <p:sldIdLst>
    <p:sldId id="277" r:id="rId3"/>
    <p:sldId id="314" r:id="rId4"/>
    <p:sldId id="278" r:id="rId5"/>
    <p:sldId id="302" r:id="rId6"/>
    <p:sldId id="303" r:id="rId7"/>
    <p:sldId id="312" r:id="rId8"/>
    <p:sldId id="282" r:id="rId9"/>
    <p:sldId id="313" r:id="rId10"/>
    <p:sldId id="306" r:id="rId11"/>
    <p:sldId id="307" r:id="rId12"/>
    <p:sldId id="286" r:id="rId13"/>
    <p:sldId id="287" r:id="rId14"/>
    <p:sldId id="288" r:id="rId15"/>
    <p:sldId id="289" r:id="rId16"/>
    <p:sldId id="291" r:id="rId17"/>
    <p:sldId id="292" r:id="rId18"/>
    <p:sldId id="308" r:id="rId19"/>
    <p:sldId id="309" r:id="rId20"/>
    <p:sldId id="310" r:id="rId21"/>
    <p:sldId id="299" r:id="rId22"/>
    <p:sldId id="272" r:id="rId23"/>
    <p:sldId id="262" r:id="rId24"/>
    <p:sldId id="271" r:id="rId25"/>
    <p:sldId id="265" r:id="rId26"/>
    <p:sldId id="275" r:id="rId27"/>
    <p:sldId id="264" r:id="rId28"/>
    <p:sldId id="311" r:id="rId29"/>
    <p:sldId id="274" r:id="rId30"/>
    <p:sldId id="266" r:id="rId31"/>
    <p:sldId id="270" r:id="rId32"/>
    <p:sldId id="300" r:id="rId33"/>
    <p:sldId id="30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DCDB"/>
    <a:srgbClr val="FF0000"/>
    <a:srgbClr val="C0504D"/>
    <a:srgbClr val="FFFFFF"/>
    <a:srgbClr val="000000"/>
    <a:srgbClr val="DBEEF4"/>
    <a:srgbClr val="F5E4D0"/>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24" autoAdjust="0"/>
    <p:restoredTop sz="94660"/>
  </p:normalViewPr>
  <p:slideViewPr>
    <p:cSldViewPr snapToGrid="0">
      <p:cViewPr varScale="1">
        <p:scale>
          <a:sx n="122" d="100"/>
          <a:sy n="122" d="100"/>
        </p:scale>
        <p:origin x="-90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34"/>
    </p:cViewPr>
  </p:sorterViewPr>
  <p:gridSpacing cx="61571188" cy="6157118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60.wmf"/><Relationship Id="rId2" Type="http://schemas.openxmlformats.org/officeDocument/2006/relationships/image" Target="../media/image37.wmf"/><Relationship Id="rId1" Type="http://schemas.openxmlformats.org/officeDocument/2006/relationships/image" Target="../media/image59.wmf"/><Relationship Id="rId6" Type="http://schemas.openxmlformats.org/officeDocument/2006/relationships/image" Target="../media/image42.wmf"/><Relationship Id="rId11" Type="http://schemas.openxmlformats.org/officeDocument/2006/relationships/image" Target="../media/image63.wmf"/><Relationship Id="rId5" Type="http://schemas.openxmlformats.org/officeDocument/2006/relationships/image" Target="../media/image41.wmf"/><Relationship Id="rId10" Type="http://schemas.openxmlformats.org/officeDocument/2006/relationships/image" Target="../media/image62.wmf"/><Relationship Id="rId4" Type="http://schemas.openxmlformats.org/officeDocument/2006/relationships/image" Target="../media/image40.wmf"/><Relationship Id="rId9"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8F1C7-8F1C-44F4-B16E-55FCAD806C81}" type="datetimeFigureOut">
              <a:rPr lang="en-GB" smtClean="0"/>
              <a:pPr/>
              <a:t>07/05/2017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C3040-879F-4E63-8D59-196E9DCE7126}" type="slidenum">
              <a:rPr lang="en-GB" smtClean="0"/>
              <a:pPr/>
              <a:t>‹#›</a:t>
            </a:fld>
            <a:endParaRPr lang="en-GB"/>
          </a:p>
        </p:txBody>
      </p:sp>
    </p:spTree>
    <p:extLst>
      <p:ext uri="{BB962C8B-B14F-4D97-AF65-F5344CB8AC3E}">
        <p14:creationId xmlns="" xmlns:p14="http://schemas.microsoft.com/office/powerpoint/2010/main" val="362679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a:t>
            </a:fld>
            <a:endParaRPr lang="en-US" dirty="0"/>
          </a:p>
        </p:txBody>
      </p:sp>
    </p:spTree>
    <p:extLst>
      <p:ext uri="{BB962C8B-B14F-4D97-AF65-F5344CB8AC3E}">
        <p14:creationId xmlns="" xmlns:p14="http://schemas.microsoft.com/office/powerpoint/2010/main" val="159895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20</a:t>
            </a:fld>
            <a:endParaRPr lang="en-US" dirty="0"/>
          </a:p>
        </p:txBody>
      </p:sp>
    </p:spTree>
    <p:extLst>
      <p:ext uri="{BB962C8B-B14F-4D97-AF65-F5344CB8AC3E}">
        <p14:creationId xmlns="" xmlns:p14="http://schemas.microsoft.com/office/powerpoint/2010/main" val="219702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22</a:t>
            </a:fld>
            <a:endParaRPr lang="en-US" dirty="0"/>
          </a:p>
        </p:txBody>
      </p:sp>
    </p:spTree>
    <p:extLst>
      <p:ext uri="{BB962C8B-B14F-4D97-AF65-F5344CB8AC3E}">
        <p14:creationId xmlns="" xmlns:p14="http://schemas.microsoft.com/office/powerpoint/2010/main" val="145941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32</a:t>
            </a:fld>
            <a:endParaRPr lang="en-US" dirty="0"/>
          </a:p>
        </p:txBody>
      </p:sp>
    </p:spTree>
    <p:extLst>
      <p:ext uri="{BB962C8B-B14F-4D97-AF65-F5344CB8AC3E}">
        <p14:creationId xmlns="" xmlns:p14="http://schemas.microsoft.com/office/powerpoint/2010/main" val="131304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a:t>
            </a:fld>
            <a:endParaRPr lang="en-US" dirty="0"/>
          </a:p>
        </p:txBody>
      </p:sp>
    </p:spTree>
    <p:extLst>
      <p:ext uri="{BB962C8B-B14F-4D97-AF65-F5344CB8AC3E}">
        <p14:creationId xmlns="" xmlns:p14="http://schemas.microsoft.com/office/powerpoint/2010/main" val="99742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7</a:t>
            </a:fld>
            <a:endParaRPr lang="en-US" dirty="0"/>
          </a:p>
        </p:txBody>
      </p:sp>
    </p:spTree>
    <p:extLst>
      <p:ext uri="{BB962C8B-B14F-4D97-AF65-F5344CB8AC3E}">
        <p14:creationId xmlns="" xmlns:p14="http://schemas.microsoft.com/office/powerpoint/2010/main" val="269968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8</a:t>
            </a:fld>
            <a:endParaRPr lang="en-US" dirty="0"/>
          </a:p>
        </p:txBody>
      </p:sp>
    </p:spTree>
    <p:extLst>
      <p:ext uri="{BB962C8B-B14F-4D97-AF65-F5344CB8AC3E}">
        <p14:creationId xmlns="" xmlns:p14="http://schemas.microsoft.com/office/powerpoint/2010/main" val="158630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9</a:t>
            </a:fld>
            <a:endParaRPr lang="en-US" dirty="0"/>
          </a:p>
        </p:txBody>
      </p:sp>
    </p:spTree>
    <p:extLst>
      <p:ext uri="{BB962C8B-B14F-4D97-AF65-F5344CB8AC3E}">
        <p14:creationId xmlns="" xmlns:p14="http://schemas.microsoft.com/office/powerpoint/2010/main" val="395172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12775"/>
            <a:ext cx="4086225" cy="30638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7C3040-879F-4E63-8D59-196E9DCE7126}" type="slidenum">
              <a:rPr lang="en-GB" smtClean="0"/>
              <a:pPr/>
              <a:t>10</a:t>
            </a:fld>
            <a:endParaRPr lang="en-GB" dirty="0"/>
          </a:p>
        </p:txBody>
      </p:sp>
    </p:spTree>
    <p:extLst>
      <p:ext uri="{BB962C8B-B14F-4D97-AF65-F5344CB8AC3E}">
        <p14:creationId xmlns="" xmlns:p14="http://schemas.microsoft.com/office/powerpoint/2010/main" val="384561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13</a:t>
            </a:fld>
            <a:endParaRPr lang="en-US" dirty="0"/>
          </a:p>
        </p:txBody>
      </p:sp>
    </p:spTree>
    <p:extLst>
      <p:ext uri="{BB962C8B-B14F-4D97-AF65-F5344CB8AC3E}">
        <p14:creationId xmlns="" xmlns:p14="http://schemas.microsoft.com/office/powerpoint/2010/main" val="331169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14</a:t>
            </a:fld>
            <a:endParaRPr lang="en-US" dirty="0"/>
          </a:p>
        </p:txBody>
      </p:sp>
    </p:spTree>
    <p:extLst>
      <p:ext uri="{BB962C8B-B14F-4D97-AF65-F5344CB8AC3E}">
        <p14:creationId xmlns="" xmlns:p14="http://schemas.microsoft.com/office/powerpoint/2010/main" val="358374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16</a:t>
            </a:fld>
            <a:endParaRPr lang="en-US" dirty="0"/>
          </a:p>
        </p:txBody>
      </p:sp>
    </p:spTree>
    <p:extLst>
      <p:ext uri="{BB962C8B-B14F-4D97-AF65-F5344CB8AC3E}">
        <p14:creationId xmlns="" xmlns:p14="http://schemas.microsoft.com/office/powerpoint/2010/main" val="148490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613CFB-18AB-46EF-B8AF-D245F97CA3AF}" type="datetime1">
              <a:rPr lang="en-GB" smtClean="0"/>
              <a:pPr/>
              <a:t>07/05/2017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23CDA-5BF4-4961-BF2F-4D6A6C93EEDD}" type="datetime1">
              <a:rPr lang="en-GB" smtClean="0"/>
              <a:pPr/>
              <a:t>07/05/2017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9FB7B-7B71-4F78-BB40-E1FB874FB37A}" type="datetime1">
              <a:rPr lang="en-GB" smtClean="0"/>
              <a:pPr/>
              <a:t>07/05/2017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0F5EEAF-E8CF-44D8-AC98-4905CC94462D}"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0254E76-E9A1-4592-810C-0114DD9C2093}"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78CD12E-1785-4390-9104-9EE6B420B41B}"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EA056B8-BF31-4EC3-9F7B-FD257E6FD5DF}"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B4CEA73-DCAE-43F7-BE43-FF589D7B230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B2BBDF5-2FA4-4E7D-B407-0032BB079A4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2A709B6-44EC-4396-9F96-EF4A07556AD5}"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49006AC-2934-4311-8772-649DC3E96484}"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C53064-C657-492A-A347-7557C6072913}" type="datetime1">
              <a:rPr lang="en-GB" smtClean="0"/>
              <a:pPr/>
              <a:t>07/05/2017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A2FC678-1D35-45C5-822C-EE2BB1B6FFD4}"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0ED678E-999C-4638-B315-39447AFD0402}"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49480F7-4329-40D0-A9E5-798F47959A0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4E51AA-E4E6-4509-8145-05275EC4A0E7}" type="datetime1">
              <a:rPr lang="en-GB" smtClean="0"/>
              <a:pPr/>
              <a:t>07/05/2017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4FEC52-0C77-4DF3-8E9D-9E3626120FE0}" type="datetime1">
              <a:rPr lang="en-GB" smtClean="0"/>
              <a:pPr/>
              <a:t>07/05/2017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4E9772-7C67-46EE-A15B-70517A47B548}" type="datetime1">
              <a:rPr lang="en-GB" smtClean="0"/>
              <a:pPr/>
              <a:t>07/05/2017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F7B028-604F-4721-959A-C4A59DE38E12}" type="datetime1">
              <a:rPr lang="en-GB" smtClean="0"/>
              <a:pPr/>
              <a:t>07/05/2017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7C152-AC2D-4B85-A912-CA1C652F7AF8}" type="datetime1">
              <a:rPr lang="en-GB" smtClean="0"/>
              <a:pPr/>
              <a:t>07/05/2017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E915-FF7D-4267-B255-9687040DC163}" type="datetime1">
              <a:rPr lang="en-GB" smtClean="0"/>
              <a:pPr/>
              <a:t>07/05/2017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85DB58-3471-42D1-BFE6-701A57F4796D}" type="datetime1">
              <a:rPr lang="en-GB" smtClean="0"/>
              <a:pPr/>
              <a:t>07/05/2017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77C2A-DB15-4365-8520-C4ABC053677C}" type="datetime1">
              <a:rPr lang="en-GB" smtClean="0"/>
              <a:pPr/>
              <a:t>07/05/2017</a:t>
            </a:fld>
            <a:endParaRPr lang="en-GB"/>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8DFBA-EF6B-41B5-A4A1-77ADA448DF1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Narrow" pitchFamily="34" charset="0"/>
              <a:cs typeface="Arial" charset="0"/>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Narrow" pitchFamily="34" charset="0"/>
              <a:cs typeface="Arial" charset="0"/>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9664CFC-D401-4C2F-A215-E4E727A1413F}" type="slidenum">
              <a:rPr lang="en-US" smtClean="0">
                <a:solidFill>
                  <a:prstClr val="black">
                    <a:tint val="75000"/>
                  </a:prstClr>
                </a:solidFill>
                <a:latin typeface="Arial Narrow" pitchFamily="34" charset="0"/>
                <a:cs typeface="Arial" charset="0"/>
              </a:rPr>
              <a:pPr fontAlgn="base">
                <a:spcBef>
                  <a:spcPct val="0"/>
                </a:spcBef>
                <a:spcAft>
                  <a:spcPct val="0"/>
                </a:spcAft>
                <a:defRPr/>
              </a:pPr>
              <a:t>‹#›</a:t>
            </a:fld>
            <a:endParaRPr lang="en-US" dirty="0">
              <a:solidFill>
                <a:prstClr val="black">
                  <a:tint val="75000"/>
                </a:prstClr>
              </a:solidFill>
              <a:latin typeface="Arial Narrow"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jy3ri76t3TAhVHXRoKHaFLBusQjRwIBw&amp;url=http%3A%2F%2Fwww.demagazine.co.uk%2Ftag%2Fgatsby-computational-neuroscience-unit&amp;psig=AFQjCNFp48RsNG8MLGLVXeD6XFyivsdogw&amp;ust=1494248175188604"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6.png"/><Relationship Id="rId7" Type="http://schemas.openxmlformats.org/officeDocument/2006/relationships/oleObject" Target="../embeddings/oleObject39.bin"/><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8.bin"/><Relationship Id="rId11" Type="http://schemas.openxmlformats.org/officeDocument/2006/relationships/image" Target="../media/image17.png"/><Relationship Id="rId5" Type="http://schemas.openxmlformats.org/officeDocument/2006/relationships/oleObject" Target="../embeddings/oleObject37.bin"/><Relationship Id="rId10" Type="http://schemas.openxmlformats.org/officeDocument/2006/relationships/hyperlink" Target="http://www.clker.com/cliparts/H/8/R/H/H/5/lab-mouse-template-md.png" TargetMode="External"/><Relationship Id="rId4" Type="http://schemas.openxmlformats.org/officeDocument/2006/relationships/oleObject" Target="../embeddings/oleObject36.bin"/><Relationship Id="rId9" Type="http://schemas.openxmlformats.org/officeDocument/2006/relationships/oleObject" Target="../embeddings/oleObject41.bin"/></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clker.com/cliparts/H/8/R/H/H/5/lab-mouse-template-md.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en.wikipedia.org/wiki/File:William_Rowan_Hamilton_portrait_oval_combined.png" TargetMode="Externa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9.bin"/><Relationship Id="rId18" Type="http://schemas.openxmlformats.org/officeDocument/2006/relationships/oleObject" Target="../embeddings/oleObject54.bin"/><Relationship Id="rId3" Type="http://schemas.openxmlformats.org/officeDocument/2006/relationships/notesSlide" Target="../notesSlides/notesSlide8.xml"/><Relationship Id="rId21" Type="http://schemas.openxmlformats.org/officeDocument/2006/relationships/oleObject" Target="../embeddings/oleObject57.bin"/><Relationship Id="rId7" Type="http://schemas.openxmlformats.org/officeDocument/2006/relationships/oleObject" Target="../embeddings/oleObject43.bin"/><Relationship Id="rId12" Type="http://schemas.openxmlformats.org/officeDocument/2006/relationships/oleObject" Target="../embeddings/oleObject48.bin"/><Relationship Id="rId17"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oleObject" Target="../embeddings/oleObject52.bin"/><Relationship Id="rId20" Type="http://schemas.openxmlformats.org/officeDocument/2006/relationships/oleObject" Target="../embeddings/oleObject56.bin"/><Relationship Id="rId1" Type="http://schemas.openxmlformats.org/officeDocument/2006/relationships/vmlDrawing" Target="../drawings/vmlDrawing7.vml"/><Relationship Id="rId6" Type="http://schemas.openxmlformats.org/officeDocument/2006/relationships/image" Target="../media/image17.png"/><Relationship Id="rId11" Type="http://schemas.openxmlformats.org/officeDocument/2006/relationships/oleObject" Target="../embeddings/oleObject47.bin"/><Relationship Id="rId5" Type="http://schemas.openxmlformats.org/officeDocument/2006/relationships/hyperlink" Target="http://www.clker.com/cliparts/H/8/R/H/H/5/lab-mouse-template-md.png" TargetMode="External"/><Relationship Id="rId15" Type="http://schemas.openxmlformats.org/officeDocument/2006/relationships/oleObject" Target="../embeddings/oleObject51.bin"/><Relationship Id="rId10" Type="http://schemas.openxmlformats.org/officeDocument/2006/relationships/oleObject" Target="../embeddings/oleObject46.bin"/><Relationship Id="rId19" Type="http://schemas.openxmlformats.org/officeDocument/2006/relationships/oleObject" Target="../embeddings/oleObject55.bin"/><Relationship Id="rId4" Type="http://schemas.openxmlformats.org/officeDocument/2006/relationships/image" Target="../media/image46.jpeg"/><Relationship Id="rId9" Type="http://schemas.openxmlformats.org/officeDocument/2006/relationships/oleObject" Target="../embeddings/oleObject45.bin"/><Relationship Id="rId14" Type="http://schemas.openxmlformats.org/officeDocument/2006/relationships/oleObject" Target="../embeddings/oleObject50.bin"/><Relationship Id="rId22" Type="http://schemas.openxmlformats.org/officeDocument/2006/relationships/oleObject" Target="../embeddings/oleObject58.bin"/></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tp://www.clker.com/cliparts/H/8/R/H/H/5/lab-mouse-template-md.png" TargetMode="External"/><Relationship Id="rId5" Type="http://schemas.openxmlformats.org/officeDocument/2006/relationships/oleObject" Target="../embeddings/oleObject59.bin"/><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oleObject" Target="../embeddings/oleObject60.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67.png"/><Relationship Id="rId5" Type="http://schemas.openxmlformats.org/officeDocument/2006/relationships/image" Target="../media/image17.png"/><Relationship Id="rId4" Type="http://schemas.openxmlformats.org/officeDocument/2006/relationships/hyperlink" Target="http://www.clker.com/cliparts/H/8/R/H/H/5/lab-mouse-template-md.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61.bin"/></Relationships>
</file>

<file path=ppt/slides/_rels/slide19.xml.rels><?xml version="1.0" encoding="UTF-8" standalone="yes"?>
<Relationships xmlns="http://schemas.openxmlformats.org/package/2006/relationships"><Relationship Id="rId3" Type="http://schemas.openxmlformats.org/officeDocument/2006/relationships/hyperlink" Target="http://www.clker.com/cliparts/H/8/R/H/H/5/lab-mouse-template-md.png" TargetMode="External"/><Relationship Id="rId2"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5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2.png"/><Relationship Id="rId18" Type="http://schemas.openxmlformats.org/officeDocument/2006/relationships/oleObject" Target="../embeddings/oleObject69.bin"/><Relationship Id="rId3" Type="http://schemas.openxmlformats.org/officeDocument/2006/relationships/notesSlide" Target="../notesSlides/notesSlide11.xml"/><Relationship Id="rId7" Type="http://schemas.openxmlformats.org/officeDocument/2006/relationships/image" Target="../media/image79.png"/><Relationship Id="rId12" Type="http://schemas.openxmlformats.org/officeDocument/2006/relationships/oleObject" Target="../embeddings/oleObject66.bin"/><Relationship Id="rId17" Type="http://schemas.openxmlformats.org/officeDocument/2006/relationships/image" Target="../media/image84.png"/><Relationship Id="rId2" Type="http://schemas.openxmlformats.org/officeDocument/2006/relationships/slideLayout" Target="../slideLayouts/slideLayout2.xml"/><Relationship Id="rId16" Type="http://schemas.openxmlformats.org/officeDocument/2006/relationships/image" Target="../media/image83.png"/><Relationship Id="rId1" Type="http://schemas.openxmlformats.org/officeDocument/2006/relationships/vmlDrawing" Target="../drawings/vmlDrawing11.vml"/><Relationship Id="rId6" Type="http://schemas.openxmlformats.org/officeDocument/2006/relationships/image" Target="../media/image78.png"/><Relationship Id="rId11" Type="http://schemas.openxmlformats.org/officeDocument/2006/relationships/oleObject" Target="../embeddings/oleObject65.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oleObject" Target="../embeddings/oleObject64.bin"/><Relationship Id="rId4" Type="http://schemas.openxmlformats.org/officeDocument/2006/relationships/oleObject" Target="../embeddings/oleObject62.bin"/><Relationship Id="rId9" Type="http://schemas.openxmlformats.org/officeDocument/2006/relationships/image" Target="../media/image81.png"/><Relationship Id="rId14" Type="http://schemas.openxmlformats.org/officeDocument/2006/relationships/oleObject" Target="../embeddings/oleObject67.bin"/></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5.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71.bin"/><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14.v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04.wmf"/><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103.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en.wikipedia.org/wiki/File:William_Rowan_Hamilton_portrait_oval_combined.p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hyperlink" Target="http://www.google.co.uk/url?sa=i&amp;rct=j&amp;q=&amp;esrc=s&amp;source=images&amp;cd=&amp;cad=rja&amp;uact=8&amp;ved=0ahUKEwjG2YblnYPTAhXBbRQKHXg0DjIQjRwIBw&amp;url=http://quotesaboutfriendship.info/?page=/curiosity-albert-einstein-quotes/&amp;psig=AFQjCNG_7YGTyIA4bDM6oOoDAKOYXMRZJA&amp;ust=1491135205691462"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ile:William_Rowan_Hamilton_portrait_oval_combined.pn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W9a7srOjJAhVGcQ8KHVaUBy8QjRwIBw&amp;url=http://www.youtube.com/watch?v=cv9hje42i_E&amp;psig=AFQjCNEcaGJjuGtAChXPGa-Smo45t4qA_A&amp;ust=1450629117279400" TargetMode="External"/><Relationship Id="rId13" Type="http://schemas.openxmlformats.org/officeDocument/2006/relationships/oleObject" Target="../embeddings/oleObject8.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hyperlink" Target="http://www.google.co.uk/url?sa=i&amp;rct=j&amp;q=&amp;esrc=s&amp;source=images&amp;cd=&amp;cad=rja&amp;uact=8&amp;ved=0ahUKEwim_N-YrujJAhVHpg4KHXfgAccQjRwIBw&amp;url=http://www.rdecon.org/vol1.htm&amp;psig=AFQjCNFWFjTOYwQDBwMImUuoLg7MryKVUg&amp;ust=1450629498533120" TargetMode="External"/><Relationship Id="rId5" Type="http://schemas.openxmlformats.org/officeDocument/2006/relationships/hyperlink" Target="http://www.clker.com/cliparts/H/8/R/H/H/5/lab-mouse-template-md.png" TargetMode="External"/><Relationship Id="rId15" Type="http://schemas.openxmlformats.org/officeDocument/2006/relationships/image" Target="../media/image20.jpeg"/><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18.jpeg"/><Relationship Id="rId14" Type="http://schemas.openxmlformats.org/officeDocument/2006/relationships/hyperlink" Target="http://www.google.co.uk/url?sa=i&amp;rct=j&amp;q=&amp;esrc=s&amp;source=images&amp;cd=&amp;cad=rja&amp;uact=8&amp;ved=0ahUKEwiehN3YrujJAhXBcQ8KHQ7aBAkQjRwIBw&amp;url=http://capabilities.templeton.org/2008/HA/ggggs.html&amp;psig=AFQjCNFfEzpX8k6FAt2rcG7nP88ykwC-2g&amp;ust=145062963559300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en.wikipedia.org/wiki/File:William_Rowan_Hamilton_portrait_oval_combined.png"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18" Type="http://schemas.openxmlformats.org/officeDocument/2006/relationships/oleObject" Target="../embeddings/oleObject21.bin"/><Relationship Id="rId3" Type="http://schemas.openxmlformats.org/officeDocument/2006/relationships/notesSlide" Target="../notesSlides/notesSlide4.xml"/><Relationship Id="rId7" Type="http://schemas.openxmlformats.org/officeDocument/2006/relationships/oleObject" Target="../embeddings/oleObject12.bin"/><Relationship Id="rId12" Type="http://schemas.openxmlformats.org/officeDocument/2006/relationships/image" Target="../media/image17.png"/><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hyperlink" Target="http://www.clker.com/cliparts/H/8/R/H/H/5/lab-mouse-template-md.png" TargetMode="External"/><Relationship Id="rId5" Type="http://schemas.openxmlformats.org/officeDocument/2006/relationships/oleObject" Target="../embeddings/oleObject10.bin"/><Relationship Id="rId15" Type="http://schemas.openxmlformats.org/officeDocument/2006/relationships/oleObject" Target="../embeddings/oleObject18.bin"/><Relationship Id="rId10" Type="http://schemas.openxmlformats.org/officeDocument/2006/relationships/oleObject" Target="../embeddings/oleObject15.bin"/><Relationship Id="rId19" Type="http://schemas.openxmlformats.org/officeDocument/2006/relationships/oleObject" Target="../embeddings/oleObject22.bin"/><Relationship Id="rId4" Type="http://schemas.openxmlformats.org/officeDocument/2006/relationships/oleObject" Target="../embeddings/oleObject9.bin"/><Relationship Id="rId9" Type="http://schemas.openxmlformats.org/officeDocument/2006/relationships/oleObject" Target="../embeddings/oleObject14.bin"/><Relationship Id="rId1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30.bin"/><Relationship Id="rId3" Type="http://schemas.openxmlformats.org/officeDocument/2006/relationships/notesSlide" Target="../notesSlides/notesSlide5.xml"/><Relationship Id="rId7" Type="http://schemas.openxmlformats.org/officeDocument/2006/relationships/oleObject" Target="../embeddings/oleObject25.bin"/><Relationship Id="rId12"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oleObject" Target="../embeddings/oleObject33.bin"/><Relationship Id="rId1" Type="http://schemas.openxmlformats.org/officeDocument/2006/relationships/vmlDrawing" Target="../drawings/vmlDrawing4.vml"/><Relationship Id="rId6" Type="http://schemas.openxmlformats.org/officeDocument/2006/relationships/oleObject" Target="../embeddings/oleObject24.bin"/><Relationship Id="rId11" Type="http://schemas.openxmlformats.org/officeDocument/2006/relationships/oleObject" Target="../embeddings/oleObject28.bin"/><Relationship Id="rId5" Type="http://schemas.openxmlformats.org/officeDocument/2006/relationships/image" Target="../media/image17.png"/><Relationship Id="rId15" Type="http://schemas.openxmlformats.org/officeDocument/2006/relationships/oleObject" Target="../embeddings/oleObject32.bin"/><Relationship Id="rId10" Type="http://schemas.openxmlformats.org/officeDocument/2006/relationships/oleObject" Target="../embeddings/oleObject27.bin"/><Relationship Id="rId4" Type="http://schemas.openxmlformats.org/officeDocument/2006/relationships/hyperlink" Target="http://www.clker.com/cliparts/H/8/R/H/H/5/lab-mouse-template-md.png" TargetMode="External"/><Relationship Id="rId9" Type="http://schemas.openxmlformats.org/officeDocument/2006/relationships/image" Target="../media/image46.jpeg"/><Relationship Id="rId14"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445991" y="2779437"/>
            <a:ext cx="6189918" cy="2677656"/>
          </a:xfrm>
          <a:prstGeom prst="rect">
            <a:avLst/>
          </a:prstGeom>
          <a:noFill/>
          <a:ln w="9525">
            <a:noFill/>
            <a:miter lim="800000"/>
            <a:headEnd/>
            <a:tailEnd/>
          </a:ln>
        </p:spPr>
        <p:txBody>
          <a:bodyPr wrap="square" anchor="ctr">
            <a:spAutoFit/>
          </a:bodyPr>
          <a:lstStyle/>
          <a:p>
            <a:r>
              <a:rPr lang="en-GB" sz="1200" b="1" dirty="0" smtClean="0">
                <a:solidFill>
                  <a:schemeClr val="accent1">
                    <a:lumMod val="75000"/>
                  </a:schemeClr>
                </a:solidFill>
                <a:latin typeface="Arial Narrow" panose="020B0606020202030204" pitchFamily="34" charset="0"/>
              </a:rPr>
              <a:t>Abstract: </a:t>
            </a:r>
            <a:r>
              <a:rPr lang="en-GB" sz="1200" dirty="0" smtClean="0">
                <a:solidFill>
                  <a:schemeClr val="accent1">
                    <a:lumMod val="75000"/>
                  </a:schemeClr>
                </a:solidFill>
                <a:latin typeface="Arial Narrow" panose="020B0606020202030204" pitchFamily="34" charset="0"/>
              </a:rPr>
              <a:t>This talk offers a formal account of insight and learning in terms of active (Bayesian) inference. It deals with the dual problem of inferring states of the world and learning its statistical structure. In contrast to current trends in machine learning, we focus on how agents learn from a small number of ambiguous outcomes to form insights. I will present simulations of abstract rule-learning and approximate Bayesian inference to show that minimising (expected) free energy leads to active sampling of novel contingencies. This epistemic, curious, novelty-seeking behaviour closes ‘explanatory gaps’ in knowledge about the causal structure of the world, in addition to resolving uncertainty about states of the known world. We then move from inference to model selection or structure learning to show how abductive processes emerge when agents test plausible hypotheses about symmetries in their generative models. The ensuing Bayesian model reduction evokes mechanisms </a:t>
            </a:r>
            <a:r>
              <a:rPr lang="en-GB" sz="1200" dirty="0" smtClean="0">
                <a:solidFill>
                  <a:schemeClr val="accent1">
                    <a:lumMod val="75000"/>
                  </a:schemeClr>
                </a:solidFill>
                <a:latin typeface="Arial Narrow" panose="020B0606020202030204" pitchFamily="34" charset="0"/>
              </a:rPr>
              <a:t>that have all </a:t>
            </a:r>
            <a:r>
              <a:rPr lang="en-GB" sz="1200" dirty="0" smtClean="0">
                <a:solidFill>
                  <a:schemeClr val="accent1">
                    <a:lumMod val="75000"/>
                  </a:schemeClr>
                </a:solidFill>
                <a:latin typeface="Arial Narrow" panose="020B0606020202030204" pitchFamily="34" charset="0"/>
              </a:rPr>
              <a:t>the hallmarks of ‘aha moments’. </a:t>
            </a:r>
          </a:p>
          <a:p>
            <a:r>
              <a:rPr lang="en-GB" sz="1200" b="1" dirty="0" smtClean="0">
                <a:solidFill>
                  <a:schemeClr val="accent1">
                    <a:lumMod val="75000"/>
                  </a:schemeClr>
                </a:solidFill>
                <a:latin typeface="Arial Narrow" panose="020B0606020202030204" pitchFamily="34" charset="0"/>
              </a:rPr>
              <a:t> </a:t>
            </a:r>
          </a:p>
          <a:p>
            <a:r>
              <a:rPr lang="en-GB" sz="1200" b="1" dirty="0" smtClean="0">
                <a:solidFill>
                  <a:schemeClr val="accent1">
                    <a:lumMod val="75000"/>
                  </a:schemeClr>
                </a:solidFill>
                <a:latin typeface="Arial Narrow" panose="020B0606020202030204" pitchFamily="34" charset="0"/>
              </a:rPr>
              <a:t>Key words: </a:t>
            </a:r>
            <a:r>
              <a:rPr lang="en-GB" sz="1200" i="1" dirty="0" smtClean="0">
                <a:solidFill>
                  <a:schemeClr val="accent1">
                    <a:lumMod val="75000"/>
                  </a:schemeClr>
                </a:solidFill>
                <a:latin typeface="Arial Narrow" panose="020B0606020202030204" pitchFamily="34" charset="0"/>
              </a:rPr>
              <a:t>active inference ∙ insight ∙ novelty ∙ curiosity ∙ model reduction ∙ free energy ∙ epistemic value ∙ structure learning</a:t>
            </a:r>
          </a:p>
          <a:p>
            <a:endParaRPr lang="en-GB" sz="1200" b="1" dirty="0">
              <a:solidFill>
                <a:schemeClr val="accent1">
                  <a:lumMod val="75000"/>
                </a:schemeClr>
              </a:solidFill>
              <a:latin typeface="Arial Narrow" panose="020B0606020202030204" pitchFamily="34" charset="0"/>
            </a:endParaRPr>
          </a:p>
        </p:txBody>
      </p:sp>
      <p:sp>
        <p:nvSpPr>
          <p:cNvPr id="73734" name="Rectangle 15"/>
          <p:cNvSpPr>
            <a:spLocks noChangeArrowheads="1"/>
          </p:cNvSpPr>
          <p:nvPr/>
        </p:nvSpPr>
        <p:spPr bwMode="auto">
          <a:xfrm>
            <a:off x="2172526" y="1829681"/>
            <a:ext cx="4736848" cy="638636"/>
          </a:xfrm>
          <a:prstGeom prst="rect">
            <a:avLst/>
          </a:prstGeom>
          <a:noFill/>
          <a:ln w="9525">
            <a:noFill/>
            <a:miter lim="800000"/>
            <a:headEnd/>
            <a:tailEnd/>
          </a:ln>
        </p:spPr>
        <p:txBody>
          <a:bodyPr wrap="square">
            <a:spAutoFit/>
          </a:bodyPr>
          <a:lstStyle/>
          <a:p>
            <a:pPr algn="ctr"/>
            <a:r>
              <a:rPr lang="en-GB" b="1" dirty="0">
                <a:solidFill>
                  <a:schemeClr val="tx2"/>
                </a:solidFill>
                <a:latin typeface="Arial Narrow" panose="020B0606020202030204" pitchFamily="34" charset="0"/>
              </a:rPr>
              <a:t>Active inference and artificial curiosity</a:t>
            </a:r>
          </a:p>
          <a:p>
            <a:pPr algn="ctr"/>
            <a:endParaRPr lang="en-GB" sz="700" dirty="0">
              <a:solidFill>
                <a:schemeClr val="tx2"/>
              </a:solidFill>
              <a:latin typeface="Arial Narrow" panose="020B0606020202030204" pitchFamily="34" charset="0"/>
            </a:endParaRPr>
          </a:p>
          <a:p>
            <a:pPr algn="ctr"/>
            <a:r>
              <a:rPr lang="en-GB" sz="1050" dirty="0">
                <a:solidFill>
                  <a:schemeClr val="tx2"/>
                </a:solidFill>
                <a:latin typeface="Arial Narrow" panose="020B0606020202030204" pitchFamily="34" charset="0"/>
              </a:rPr>
              <a:t>Karl Friston, University College London</a:t>
            </a:r>
          </a:p>
        </p:txBody>
      </p:sp>
      <p:pic>
        <p:nvPicPr>
          <p:cNvPr id="8" name="Picture 2" descr="https://www.online.psychol.ucl.ac.uk/App_Themes/Pos08/images/logo_blue_beta.gi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086986" y="301691"/>
            <a:ext cx="1734691" cy="863715"/>
          </a:xfrm>
          <a:prstGeom prst="rect">
            <a:avLst/>
          </a:prstGeom>
          <a:noFill/>
          <a:effectLst>
            <a:outerShdw blurRad="50800" dist="38100" dir="2700000" algn="tl" rotWithShape="0">
              <a:prstClr val="black">
                <a:alpha val="40000"/>
              </a:prstClr>
            </a:outerShdw>
          </a:effectLst>
        </p:spPr>
      </p:pic>
      <p:pic>
        <p:nvPicPr>
          <p:cNvPr id="246786" name="Picture 2" descr="Image result for Gatsby computational neuroscience">
            <a:hlinkClick r:id="rId4"/>
          </p:cNvPr>
          <p:cNvPicPr>
            <a:picLocks noChangeAspect="1" noChangeArrowheads="1"/>
          </p:cNvPicPr>
          <p:nvPr/>
        </p:nvPicPr>
        <p:blipFill>
          <a:blip r:embed="rId5" cstate="print"/>
          <a:srcRect/>
          <a:stretch>
            <a:fillRect/>
          </a:stretch>
        </p:blipFill>
        <p:spPr bwMode="auto">
          <a:xfrm>
            <a:off x="147760" y="273538"/>
            <a:ext cx="2257215" cy="1092201"/>
          </a:xfrm>
          <a:prstGeom prst="ellipse">
            <a:avLst/>
          </a:prstGeom>
          <a:ln>
            <a:noFill/>
          </a:ln>
          <a:effectLst>
            <a:softEdge rad="112500"/>
          </a:effectLst>
        </p:spPr>
      </p:pic>
      <p:sp>
        <p:nvSpPr>
          <p:cNvPr id="9" name="Rectangle 8"/>
          <p:cNvSpPr/>
          <p:nvPr/>
        </p:nvSpPr>
        <p:spPr>
          <a:xfrm>
            <a:off x="2254950" y="479864"/>
            <a:ext cx="4572000" cy="584775"/>
          </a:xfrm>
          <a:prstGeom prst="rect">
            <a:avLst/>
          </a:prstGeom>
        </p:spPr>
        <p:txBody>
          <a:bodyPr>
            <a:spAutoFit/>
          </a:bodyPr>
          <a:lstStyle/>
          <a:p>
            <a:pPr algn="ctr"/>
            <a:r>
              <a:rPr lang="en-GB" sz="1600" dirty="0" smtClean="0">
                <a:solidFill>
                  <a:schemeClr val="accent1">
                    <a:lumMod val="75000"/>
                  </a:schemeClr>
                </a:solidFill>
                <a:latin typeface="Arial Narrow" pitchFamily="34" charset="0"/>
              </a:rPr>
              <a:t>Gatsby-Kaken Joint Workshop on AI and Neuroscience: May 11-12, 2017</a:t>
            </a:r>
            <a:endParaRPr lang="en-GB" sz="1600" dirty="0">
              <a:solidFill>
                <a:schemeClr val="accent1">
                  <a:lumMod val="75000"/>
                </a:schemeClr>
              </a:solidFill>
              <a:latin typeface="Arial Narrow" pitchFamily="34" charset="0"/>
            </a:endParaRPr>
          </a:p>
        </p:txBody>
      </p:sp>
    </p:spTree>
    <p:extLst>
      <p:ext uri="{BB962C8B-B14F-4D97-AF65-F5344CB8AC3E}">
        <p14:creationId xmlns="" xmlns:p14="http://schemas.microsoft.com/office/powerpoint/2010/main" val="1692331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288985" y="268491"/>
            <a:ext cx="7136220" cy="6127261"/>
            <a:chOff x="1390580" y="268491"/>
            <a:chExt cx="7136220" cy="6127261"/>
          </a:xfrm>
        </p:grpSpPr>
        <p:pic>
          <p:nvPicPr>
            <p:cNvPr id="134" name="Picture 111" descr="https://62e528761d0685343e1c-f3d1b99a743ffa4142d9d7f1978d9686.ssl.cf2.rackcdn.com/files/20486/area14mp/qh38bc9p-1361418261.jpg"/>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rcRect l="5950" t="-2702" r="6233" b="12905"/>
            <a:stretch>
              <a:fillRect/>
            </a:stretch>
          </p:blipFill>
          <p:spPr bwMode="auto">
            <a:xfrm>
              <a:off x="1390580" y="268491"/>
              <a:ext cx="6492781" cy="6127261"/>
            </a:xfrm>
            <a:prstGeom prst="rect">
              <a:avLst/>
            </a:prstGeom>
            <a:noFill/>
            <a:ln w="19050">
              <a:noFill/>
            </a:ln>
          </p:spPr>
        </p:pic>
        <p:sp>
          <p:nvSpPr>
            <p:cNvPr id="92" name="Rounded Rectangle 91"/>
            <p:cNvSpPr/>
            <p:nvPr/>
          </p:nvSpPr>
          <p:spPr>
            <a:xfrm>
              <a:off x="3450242" y="3407523"/>
              <a:ext cx="955880" cy="566615"/>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itchFamily="34" charset="0"/>
                </a:rPr>
                <a:t>Precision</a:t>
              </a:r>
            </a:p>
          </p:txBody>
        </p:sp>
        <p:sp>
          <p:nvSpPr>
            <p:cNvPr id="42" name="Bent Arrow 41"/>
            <p:cNvSpPr/>
            <p:nvPr/>
          </p:nvSpPr>
          <p:spPr>
            <a:xfrm rot="5400000" flipH="1">
              <a:off x="3252605" y="3689105"/>
              <a:ext cx="644722" cy="913948"/>
            </a:xfrm>
            <a:prstGeom prst="bentArrow">
              <a:avLst>
                <a:gd name="adj1" fmla="val 17137"/>
                <a:gd name="adj2" fmla="val 16569"/>
                <a:gd name="adj3" fmla="val 25481"/>
                <a:gd name="adj4" fmla="val 46001"/>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ffectLst>
                  <a:outerShdw blurRad="38100" dist="38100" dir="2700000" algn="tl">
                    <a:srgbClr val="000000">
                      <a:alpha val="43137"/>
                    </a:srgbClr>
                  </a:outerShdw>
                </a:effectLst>
                <a:latin typeface="Arial Narrow" pitchFamily="34" charset="0"/>
              </a:endParaRPr>
            </a:p>
          </p:txBody>
        </p:sp>
        <p:sp>
          <p:nvSpPr>
            <p:cNvPr id="91" name="Rounded Rectangle 90"/>
            <p:cNvSpPr/>
            <p:nvPr/>
          </p:nvSpPr>
          <p:spPr>
            <a:xfrm>
              <a:off x="3439413" y="2649416"/>
              <a:ext cx="966703" cy="70338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itchFamily="34" charset="0"/>
                </a:rPr>
                <a:t>Policy</a:t>
              </a:r>
            </a:p>
            <a:p>
              <a:pPr algn="ctr"/>
              <a:r>
                <a:rPr lang="en-GB" sz="1600" dirty="0">
                  <a:latin typeface="Arial Narrow" pitchFamily="34" charset="0"/>
                </a:rPr>
                <a:t>selection</a:t>
              </a:r>
            </a:p>
          </p:txBody>
        </p:sp>
        <p:sp>
          <p:nvSpPr>
            <p:cNvPr id="143" name="TextBox 142"/>
            <p:cNvSpPr txBox="1"/>
            <p:nvPr/>
          </p:nvSpPr>
          <p:spPr>
            <a:xfrm>
              <a:off x="3483699" y="1715318"/>
              <a:ext cx="971741" cy="276999"/>
            </a:xfrm>
            <a:prstGeom prst="rect">
              <a:avLst/>
            </a:prstGeom>
            <a:noFill/>
            <a:ln>
              <a:noFill/>
            </a:ln>
            <a:effectLst/>
          </p:spPr>
          <p:txBody>
            <a:bodyPr wrap="none" rtlCol="0">
              <a:spAutoFit/>
            </a:bodyPr>
            <a:lstStyle/>
            <a:p>
              <a:r>
                <a:rPr lang="en-GB" sz="1200" b="1" dirty="0">
                  <a:solidFill>
                    <a:schemeClr val="tx2">
                      <a:lumMod val="75000"/>
                    </a:schemeClr>
                  </a:solidFill>
                  <a:latin typeface="Arial Narrow" pitchFamily="34" charset="0"/>
                </a:rPr>
                <a:t>Motor Cortex</a:t>
              </a:r>
            </a:p>
          </p:txBody>
        </p:sp>
        <p:sp>
          <p:nvSpPr>
            <p:cNvPr id="144" name="TextBox 143"/>
            <p:cNvSpPr txBox="1"/>
            <p:nvPr/>
          </p:nvSpPr>
          <p:spPr>
            <a:xfrm>
              <a:off x="6474198" y="5107365"/>
              <a:ext cx="1193596" cy="276999"/>
            </a:xfrm>
            <a:prstGeom prst="rect">
              <a:avLst/>
            </a:prstGeom>
            <a:noFill/>
            <a:ln>
              <a:noFill/>
            </a:ln>
            <a:effectLst/>
          </p:spPr>
          <p:txBody>
            <a:bodyPr wrap="none" rtlCol="0">
              <a:spAutoFit/>
            </a:bodyPr>
            <a:lstStyle/>
            <a:p>
              <a:r>
                <a:rPr lang="en-GB" sz="1200" b="1" dirty="0">
                  <a:solidFill>
                    <a:schemeClr val="tx2">
                      <a:lumMod val="75000"/>
                    </a:schemeClr>
                  </a:solidFill>
                  <a:latin typeface="Arial Narrow" pitchFamily="34" charset="0"/>
                </a:rPr>
                <a:t>Occipital Cortex</a:t>
              </a:r>
            </a:p>
          </p:txBody>
        </p:sp>
        <p:grpSp>
          <p:nvGrpSpPr>
            <p:cNvPr id="2" name="Group 212"/>
            <p:cNvGrpSpPr/>
            <p:nvPr/>
          </p:nvGrpSpPr>
          <p:grpSpPr>
            <a:xfrm>
              <a:off x="2335633" y="2106263"/>
              <a:ext cx="854930" cy="492370"/>
              <a:chOff x="2915138" y="2192228"/>
              <a:chExt cx="926174" cy="492370"/>
            </a:xfrm>
            <a:effectLst>
              <a:outerShdw blurRad="50800" dist="38100" dir="2700000" algn="tl" rotWithShape="0">
                <a:prstClr val="black">
                  <a:alpha val="40000"/>
                </a:prstClr>
              </a:outerShdw>
            </a:effectLst>
          </p:grpSpPr>
          <p:sp>
            <p:nvSpPr>
              <p:cNvPr id="83" name="Oval 82"/>
              <p:cNvSpPr/>
              <p:nvPr/>
            </p:nvSpPr>
            <p:spPr>
              <a:xfrm>
                <a:off x="2915138" y="2192228"/>
                <a:ext cx="504139" cy="49237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lumMod val="75000"/>
                    </a:schemeClr>
                  </a:solidFill>
                  <a:latin typeface="Arial Narrow" pitchFamily="34" charset="0"/>
                </a:endParaRPr>
              </a:p>
            </p:txBody>
          </p:sp>
          <p:sp>
            <p:nvSpPr>
              <p:cNvPr id="84" name="Oval 83"/>
              <p:cNvSpPr/>
              <p:nvPr/>
            </p:nvSpPr>
            <p:spPr>
              <a:xfrm>
                <a:off x="3344988" y="2196123"/>
                <a:ext cx="496324" cy="48847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lumMod val="75000"/>
                    </a:schemeClr>
                  </a:solidFill>
                  <a:latin typeface="Arial Narrow" pitchFamily="34" charset="0"/>
                </a:endParaRPr>
              </a:p>
            </p:txBody>
          </p:sp>
          <p:graphicFrame>
            <p:nvGraphicFramePr>
              <p:cNvPr id="85" name="Object 84"/>
              <p:cNvGraphicFramePr>
                <a:graphicFrameLocks noChangeAspect="1"/>
              </p:cNvGraphicFramePr>
              <p:nvPr>
                <p:extLst/>
              </p:nvPr>
            </p:nvGraphicFramePr>
            <p:xfrm>
              <a:off x="3065463" y="2254128"/>
              <a:ext cx="723900" cy="342900"/>
            </p:xfrm>
            <a:graphic>
              <a:graphicData uri="http://schemas.openxmlformats.org/presentationml/2006/ole">
                <p:oleObj spid="_x0000_s244748" name="Equation" r:id="rId5" imgW="482391" imgH="228501" progId="Equation.DSMT4">
                  <p:embed/>
                </p:oleObj>
              </a:graphicData>
            </a:graphic>
          </p:graphicFrame>
        </p:grpSp>
        <p:cxnSp>
          <p:nvCxnSpPr>
            <p:cNvPr id="172" name="Curved Connector 220"/>
            <p:cNvCxnSpPr/>
            <p:nvPr/>
          </p:nvCxnSpPr>
          <p:spPr>
            <a:xfrm flipH="1">
              <a:off x="5661396" y="3717441"/>
              <a:ext cx="182813" cy="590652"/>
            </a:xfrm>
            <a:prstGeom prst="curvedConnector3">
              <a:avLst>
                <a:gd name="adj1" fmla="val -115427"/>
              </a:avLst>
            </a:prstGeom>
            <a:ln w="9525">
              <a:noFill/>
              <a:prstDash val="sysDot"/>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283983" y="3499630"/>
              <a:ext cx="1045706" cy="461665"/>
            </a:xfrm>
            <a:prstGeom prst="rect">
              <a:avLst/>
            </a:prstGeom>
            <a:noFill/>
            <a:ln>
              <a:noFill/>
            </a:ln>
            <a:effectLst/>
          </p:spPr>
          <p:txBody>
            <a:bodyPr wrap="square" rtlCol="0">
              <a:spAutoFit/>
            </a:bodyPr>
            <a:lstStyle/>
            <a:p>
              <a:pPr algn="ctr"/>
              <a:r>
                <a:rPr lang="en-GB" sz="1200" b="1" dirty="0">
                  <a:solidFill>
                    <a:schemeClr val="tx2">
                      <a:lumMod val="75000"/>
                    </a:schemeClr>
                  </a:solidFill>
                  <a:latin typeface="Arial Narrow" pitchFamily="34" charset="0"/>
                </a:rPr>
                <a:t>Striatum  &amp; VTA/SN</a:t>
              </a:r>
            </a:p>
          </p:txBody>
        </p:sp>
        <p:sp>
          <p:nvSpPr>
            <p:cNvPr id="103" name="Bent Arrow 102"/>
            <p:cNvSpPr/>
            <p:nvPr/>
          </p:nvSpPr>
          <p:spPr>
            <a:xfrm>
              <a:off x="2472678" y="1246554"/>
              <a:ext cx="894553" cy="1375508"/>
            </a:xfrm>
            <a:prstGeom prst="bentArrow">
              <a:avLst>
                <a:gd name="adj1" fmla="val 14097"/>
                <a:gd name="adj2" fmla="val 12784"/>
                <a:gd name="adj3" fmla="val 25000"/>
                <a:gd name="adj4" fmla="val 43750"/>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Narrow" pitchFamily="34" charset="0"/>
              </a:endParaRPr>
            </a:p>
          </p:txBody>
        </p:sp>
        <p:sp>
          <p:nvSpPr>
            <p:cNvPr id="104" name="Bent Arrow 103"/>
            <p:cNvSpPr/>
            <p:nvPr/>
          </p:nvSpPr>
          <p:spPr>
            <a:xfrm>
              <a:off x="2436603" y="2891689"/>
              <a:ext cx="1121803" cy="1375508"/>
            </a:xfrm>
            <a:prstGeom prst="bentArrow">
              <a:avLst>
                <a:gd name="adj1" fmla="val 10869"/>
                <a:gd name="adj2" fmla="val 12784"/>
                <a:gd name="adj3" fmla="val 25000"/>
                <a:gd name="adj4" fmla="val 43750"/>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Narrow" pitchFamily="34" charset="0"/>
              </a:endParaRPr>
            </a:p>
          </p:txBody>
        </p:sp>
        <p:sp>
          <p:nvSpPr>
            <p:cNvPr id="89" name="Rounded Rectangle 88"/>
            <p:cNvSpPr/>
            <p:nvPr/>
          </p:nvSpPr>
          <p:spPr>
            <a:xfrm>
              <a:off x="1722400" y="1883528"/>
              <a:ext cx="1569145" cy="85969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itchFamily="34" charset="0"/>
                </a:rPr>
                <a:t>Bayesian model average of next state</a:t>
              </a:r>
            </a:p>
          </p:txBody>
        </p:sp>
        <p:sp>
          <p:nvSpPr>
            <p:cNvPr id="86" name="Rounded Rectangle 85"/>
            <p:cNvSpPr/>
            <p:nvPr/>
          </p:nvSpPr>
          <p:spPr>
            <a:xfrm>
              <a:off x="1693535" y="4247674"/>
              <a:ext cx="1641288" cy="85969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itchFamily="34" charset="0"/>
                </a:rPr>
                <a:t>Evaluation of policies</a:t>
              </a:r>
            </a:p>
          </p:txBody>
        </p:sp>
        <p:sp>
          <p:nvSpPr>
            <p:cNvPr id="102" name="Bent Arrow 101"/>
            <p:cNvSpPr/>
            <p:nvPr/>
          </p:nvSpPr>
          <p:spPr>
            <a:xfrm flipH="1">
              <a:off x="3121961" y="2141418"/>
              <a:ext cx="2380681" cy="2860430"/>
            </a:xfrm>
            <a:prstGeom prst="bentArrow">
              <a:avLst>
                <a:gd name="adj1" fmla="val 4982"/>
                <a:gd name="adj2" fmla="val 7177"/>
                <a:gd name="adj3" fmla="val 12987"/>
                <a:gd name="adj4" fmla="val 43750"/>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Narrow" pitchFamily="34" charset="0"/>
              </a:endParaRPr>
            </a:p>
          </p:txBody>
        </p:sp>
        <p:sp>
          <p:nvSpPr>
            <p:cNvPr id="112" name="Bent Arrow 111"/>
            <p:cNvSpPr/>
            <p:nvPr/>
          </p:nvSpPr>
          <p:spPr>
            <a:xfrm rot="10800000">
              <a:off x="3172449" y="4439145"/>
              <a:ext cx="1587814" cy="389639"/>
            </a:xfrm>
            <a:prstGeom prst="bentArrow">
              <a:avLst>
                <a:gd name="adj1" fmla="val 27887"/>
                <a:gd name="adj2" fmla="val 32749"/>
                <a:gd name="adj3" fmla="val 34486"/>
                <a:gd name="adj4" fmla="val 43750"/>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ffectLst>
                  <a:outerShdw blurRad="38100" dist="38100" dir="2700000" algn="tl">
                    <a:srgbClr val="000000">
                      <a:alpha val="43137"/>
                    </a:srgbClr>
                  </a:outerShdw>
                </a:effectLst>
                <a:latin typeface="Arial Narrow" pitchFamily="34" charset="0"/>
              </a:endParaRPr>
            </a:p>
          </p:txBody>
        </p:sp>
        <p:sp>
          <p:nvSpPr>
            <p:cNvPr id="82" name="Rounded Rectangle 81"/>
            <p:cNvSpPr/>
            <p:nvPr/>
          </p:nvSpPr>
          <p:spPr>
            <a:xfrm>
              <a:off x="4580488" y="4267204"/>
              <a:ext cx="1572696" cy="85969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itchFamily="34" charset="0"/>
                </a:rPr>
                <a:t>State estimation under plausible policies</a:t>
              </a:r>
            </a:p>
          </p:txBody>
        </p:sp>
        <p:sp>
          <p:nvSpPr>
            <p:cNvPr id="142" name="TextBox 141"/>
            <p:cNvSpPr txBox="1"/>
            <p:nvPr/>
          </p:nvSpPr>
          <p:spPr>
            <a:xfrm>
              <a:off x="1961420" y="1589979"/>
              <a:ext cx="1204176" cy="276999"/>
            </a:xfrm>
            <a:prstGeom prst="rect">
              <a:avLst/>
            </a:prstGeom>
            <a:noFill/>
            <a:ln>
              <a:noFill/>
            </a:ln>
            <a:effectLst/>
          </p:spPr>
          <p:txBody>
            <a:bodyPr wrap="none" rtlCol="0">
              <a:spAutoFit/>
            </a:bodyPr>
            <a:lstStyle/>
            <a:p>
              <a:r>
                <a:rPr lang="en-GB" sz="1200" b="1" dirty="0">
                  <a:solidFill>
                    <a:schemeClr val="tx2">
                      <a:lumMod val="75000"/>
                    </a:schemeClr>
                  </a:solidFill>
                  <a:latin typeface="Arial Narrow" pitchFamily="34" charset="0"/>
                </a:rPr>
                <a:t>Dorsal prefrontal</a:t>
              </a:r>
            </a:p>
          </p:txBody>
        </p:sp>
        <p:sp>
          <p:nvSpPr>
            <p:cNvPr id="391" name="TextBox 390"/>
            <p:cNvSpPr txBox="1"/>
            <p:nvPr/>
          </p:nvSpPr>
          <p:spPr>
            <a:xfrm>
              <a:off x="4920164" y="5117351"/>
              <a:ext cx="1019831" cy="276999"/>
            </a:xfrm>
            <a:prstGeom prst="rect">
              <a:avLst/>
            </a:prstGeom>
            <a:noFill/>
            <a:ln>
              <a:noFill/>
            </a:ln>
            <a:effectLst/>
          </p:spPr>
          <p:txBody>
            <a:bodyPr wrap="none" rtlCol="0">
              <a:spAutoFit/>
            </a:bodyPr>
            <a:lstStyle/>
            <a:p>
              <a:r>
                <a:rPr lang="en-GB" sz="1200" b="1" dirty="0">
                  <a:solidFill>
                    <a:schemeClr val="tx2">
                      <a:lumMod val="75000"/>
                    </a:schemeClr>
                  </a:solidFill>
                  <a:latin typeface="Arial Narrow" pitchFamily="34" charset="0"/>
                </a:rPr>
                <a:t>Hippocampus</a:t>
              </a:r>
            </a:p>
          </p:txBody>
        </p:sp>
        <p:sp>
          <p:nvSpPr>
            <p:cNvPr id="393" name="TextBox 392"/>
            <p:cNvSpPr txBox="1"/>
            <p:nvPr/>
          </p:nvSpPr>
          <p:spPr>
            <a:xfrm>
              <a:off x="1930196" y="5103032"/>
              <a:ext cx="1232517" cy="276999"/>
            </a:xfrm>
            <a:prstGeom prst="rect">
              <a:avLst/>
            </a:prstGeom>
            <a:noFill/>
            <a:ln>
              <a:noFill/>
            </a:ln>
            <a:effectLst/>
          </p:spPr>
          <p:txBody>
            <a:bodyPr wrap="none" rtlCol="0">
              <a:spAutoFit/>
            </a:bodyPr>
            <a:lstStyle/>
            <a:p>
              <a:r>
                <a:rPr lang="en-GB" sz="1200" b="1" dirty="0">
                  <a:solidFill>
                    <a:schemeClr val="tx2">
                      <a:lumMod val="75000"/>
                    </a:schemeClr>
                  </a:solidFill>
                  <a:latin typeface="Arial Narrow" pitchFamily="34" charset="0"/>
                </a:rPr>
                <a:t>Ventral prefrontal</a:t>
              </a:r>
            </a:p>
          </p:txBody>
        </p:sp>
        <p:sp>
          <p:nvSpPr>
            <p:cNvPr id="115" name="Up-Down Arrow 114"/>
            <p:cNvSpPr/>
            <p:nvPr/>
          </p:nvSpPr>
          <p:spPr>
            <a:xfrm>
              <a:off x="3857803" y="3259015"/>
              <a:ext cx="158713" cy="281354"/>
            </a:xfrm>
            <a:prstGeom prst="upDown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endParaRPr>
            </a:p>
          </p:txBody>
        </p:sp>
        <p:cxnSp>
          <p:nvCxnSpPr>
            <p:cNvPr id="116" name="Curved Connector 351"/>
            <p:cNvCxnSpPr>
              <a:stCxn id="91" idx="0"/>
            </p:cNvCxnSpPr>
            <p:nvPr/>
          </p:nvCxnSpPr>
          <p:spPr>
            <a:xfrm rot="16200000" flipV="1">
              <a:off x="3762540" y="2489192"/>
              <a:ext cx="320431" cy="40"/>
            </a:xfrm>
            <a:prstGeom prst="curvedConnector3">
              <a:avLst>
                <a:gd name="adj1" fmla="val 50000"/>
              </a:avLst>
            </a:prstGeom>
            <a:ln w="57150">
              <a:noFill/>
              <a:headEnd type="none"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Curved Connector 351"/>
            <p:cNvCxnSpPr>
              <a:stCxn id="91" idx="0"/>
            </p:cNvCxnSpPr>
            <p:nvPr/>
          </p:nvCxnSpPr>
          <p:spPr>
            <a:xfrm rot="16200000" flipV="1">
              <a:off x="3473969" y="2200612"/>
              <a:ext cx="320431" cy="577178"/>
            </a:xfrm>
            <a:prstGeom prst="curvedConnector2">
              <a:avLst/>
            </a:prstGeom>
            <a:ln w="38100">
              <a:solidFill>
                <a:srgbClr val="FF0000"/>
              </a:solidFill>
              <a:headEnd type="none"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39" name="Object 38"/>
            <p:cNvGraphicFramePr>
              <a:graphicFrameLocks noChangeAspect="1"/>
            </p:cNvGraphicFramePr>
            <p:nvPr>
              <p:extLst/>
            </p:nvPr>
          </p:nvGraphicFramePr>
          <p:xfrm>
            <a:off x="2888277" y="2879738"/>
            <a:ext cx="262303" cy="309563"/>
          </p:xfrm>
          <a:graphic>
            <a:graphicData uri="http://schemas.openxmlformats.org/presentationml/2006/ole">
              <p:oleObj spid="_x0000_s244749" name="Equation" r:id="rId6" imgW="164814" imgH="177492" progId="Equation.DSMT4">
                <p:embed/>
              </p:oleObj>
            </a:graphicData>
          </a:graphic>
        </p:graphicFrame>
        <p:sp>
          <p:nvSpPr>
            <p:cNvPr id="40" name="Bent Arrow 39"/>
            <p:cNvSpPr/>
            <p:nvPr/>
          </p:nvSpPr>
          <p:spPr>
            <a:xfrm rot="10800000">
              <a:off x="5955833" y="4439144"/>
              <a:ext cx="1278183" cy="389639"/>
            </a:xfrm>
            <a:prstGeom prst="bentArrow">
              <a:avLst>
                <a:gd name="adj1" fmla="val 27887"/>
                <a:gd name="adj2" fmla="val 32749"/>
                <a:gd name="adj3" fmla="val 34486"/>
                <a:gd name="adj4" fmla="val 43750"/>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ffectLst>
                  <a:outerShdw blurRad="38100" dist="38100" dir="2700000" algn="tl">
                    <a:srgbClr val="000000">
                      <a:alpha val="43137"/>
                    </a:srgbClr>
                  </a:outerShdw>
                </a:effectLst>
                <a:latin typeface="Arial Narrow" pitchFamily="34" charset="0"/>
              </a:endParaRPr>
            </a:p>
          </p:txBody>
        </p:sp>
        <p:sp>
          <p:nvSpPr>
            <p:cNvPr id="80" name="Rounded Rectangle 79"/>
            <p:cNvSpPr/>
            <p:nvPr/>
          </p:nvSpPr>
          <p:spPr>
            <a:xfrm>
              <a:off x="6462162" y="4267197"/>
              <a:ext cx="1067701" cy="859692"/>
            </a:xfrm>
            <a:prstGeom prst="round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itchFamily="34" charset="0"/>
                </a:rPr>
                <a:t>Sensory input</a:t>
              </a:r>
            </a:p>
          </p:txBody>
        </p:sp>
        <p:sp>
          <p:nvSpPr>
            <p:cNvPr id="93" name="Curved Down Arrow 92"/>
            <p:cNvSpPr/>
            <p:nvPr/>
          </p:nvSpPr>
          <p:spPr>
            <a:xfrm rot="2347159">
              <a:off x="3644259" y="1425917"/>
              <a:ext cx="4882541" cy="1827377"/>
            </a:xfrm>
            <a:prstGeom prst="curvedDownArrow">
              <a:avLst>
                <a:gd name="adj1" fmla="val 12021"/>
                <a:gd name="adj2" fmla="val 30616"/>
                <a:gd name="adj3" fmla="val 2942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Narrow" pitchFamily="34" charset="0"/>
              </a:endParaRPr>
            </a:p>
          </p:txBody>
        </p:sp>
        <p:sp>
          <p:nvSpPr>
            <p:cNvPr id="88" name="Rounded Rectangle 87"/>
            <p:cNvSpPr/>
            <p:nvPr/>
          </p:nvSpPr>
          <p:spPr>
            <a:xfrm>
              <a:off x="3363677" y="855811"/>
              <a:ext cx="1085737" cy="859691"/>
            </a:xfrm>
            <a:prstGeom prst="round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itchFamily="34" charset="0"/>
                </a:rPr>
                <a:t>Predicted action</a:t>
              </a:r>
            </a:p>
          </p:txBody>
        </p:sp>
      </p:grpSp>
    </p:spTree>
    <p:extLst>
      <p:ext uri="{BB962C8B-B14F-4D97-AF65-F5344CB8AC3E}">
        <p14:creationId xmlns="" xmlns:p14="http://schemas.microsoft.com/office/powerpoint/2010/main" val="11640875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p:cNvPicPr>
            <a:picLocks noChangeAspect="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2155448" y="5136184"/>
            <a:ext cx="357495" cy="357495"/>
          </a:xfrm>
          <a:prstGeom prst="rect">
            <a:avLst/>
          </a:prstGeom>
        </p:spPr>
      </p:pic>
      <p:pic>
        <p:nvPicPr>
          <p:cNvPr id="136" name="Picture 135"/>
          <p:cNvPicPr>
            <a:picLocks noChangeAspect="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3084561" y="5130528"/>
            <a:ext cx="357495" cy="357495"/>
          </a:xfrm>
          <a:prstGeom prst="rect">
            <a:avLst/>
          </a:prstGeom>
        </p:spPr>
      </p:pic>
      <p:grpSp>
        <p:nvGrpSpPr>
          <p:cNvPr id="150" name="Group 149"/>
          <p:cNvGrpSpPr/>
          <p:nvPr/>
        </p:nvGrpSpPr>
        <p:grpSpPr>
          <a:xfrm>
            <a:off x="3980430" y="2817662"/>
            <a:ext cx="882630" cy="476141"/>
            <a:chOff x="4486032" y="226654"/>
            <a:chExt cx="956183" cy="515819"/>
          </a:xfrm>
        </p:grpSpPr>
        <p:grpSp>
          <p:nvGrpSpPr>
            <p:cNvPr id="138" name="Group 87"/>
            <p:cNvGrpSpPr/>
            <p:nvPr/>
          </p:nvGrpSpPr>
          <p:grpSpPr>
            <a:xfrm>
              <a:off x="4486032" y="226654"/>
              <a:ext cx="440213" cy="515819"/>
              <a:chOff x="4079631" y="578339"/>
              <a:chExt cx="476738" cy="515819"/>
            </a:xfrm>
          </p:grpSpPr>
          <p:sp>
            <p:nvSpPr>
              <p:cNvPr id="148" name="Rectangle 147"/>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49" name="Rectangle 148"/>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39" name="Group 88"/>
            <p:cNvGrpSpPr/>
            <p:nvPr/>
          </p:nvGrpSpPr>
          <p:grpSpPr>
            <a:xfrm>
              <a:off x="5002002" y="226654"/>
              <a:ext cx="440213" cy="515819"/>
              <a:chOff x="4079631" y="578339"/>
              <a:chExt cx="476738" cy="515819"/>
            </a:xfrm>
          </p:grpSpPr>
          <p:sp>
            <p:nvSpPr>
              <p:cNvPr id="146" name="Rectangle 14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47" name="Rectangle 14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grpSp>
        <p:nvGrpSpPr>
          <p:cNvPr id="120" name="Group 87"/>
          <p:cNvGrpSpPr/>
          <p:nvPr/>
        </p:nvGrpSpPr>
        <p:grpSpPr>
          <a:xfrm>
            <a:off x="1661079" y="4603178"/>
            <a:ext cx="406350" cy="476141"/>
            <a:chOff x="4079631" y="578339"/>
            <a:chExt cx="476738" cy="515819"/>
          </a:xfrm>
        </p:grpSpPr>
        <p:sp>
          <p:nvSpPr>
            <p:cNvPr id="130" name="Rectangle 12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31" name="Rectangle 13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21" name="Group 88"/>
          <p:cNvGrpSpPr/>
          <p:nvPr/>
        </p:nvGrpSpPr>
        <p:grpSpPr>
          <a:xfrm>
            <a:off x="2137359" y="4603178"/>
            <a:ext cx="406350" cy="476141"/>
            <a:chOff x="4079631" y="578339"/>
            <a:chExt cx="476738" cy="515819"/>
          </a:xfrm>
        </p:grpSpPr>
        <p:sp>
          <p:nvSpPr>
            <p:cNvPr id="128" name="Rectangle 127"/>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29" name="Rectangle 128"/>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22" name="Group 87"/>
          <p:cNvGrpSpPr/>
          <p:nvPr/>
        </p:nvGrpSpPr>
        <p:grpSpPr>
          <a:xfrm>
            <a:off x="2603634" y="4603178"/>
            <a:ext cx="406350" cy="476141"/>
            <a:chOff x="4079631" y="578339"/>
            <a:chExt cx="476738" cy="515819"/>
          </a:xfrm>
        </p:grpSpPr>
        <p:sp>
          <p:nvSpPr>
            <p:cNvPr id="126" name="Rectangle 12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27" name="Rectangle 12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23" name="Group 88"/>
          <p:cNvGrpSpPr/>
          <p:nvPr/>
        </p:nvGrpSpPr>
        <p:grpSpPr>
          <a:xfrm>
            <a:off x="3079914" y="4603178"/>
            <a:ext cx="406350" cy="476141"/>
            <a:chOff x="4079631" y="586154"/>
            <a:chExt cx="476738" cy="515819"/>
          </a:xfrm>
        </p:grpSpPr>
        <p:sp>
          <p:nvSpPr>
            <p:cNvPr id="124" name="Rectangle 123"/>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25" name="Rectangle 124"/>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03" name="Group 102"/>
          <p:cNvGrpSpPr/>
          <p:nvPr/>
        </p:nvGrpSpPr>
        <p:grpSpPr>
          <a:xfrm>
            <a:off x="1661074" y="2824877"/>
            <a:ext cx="1825192" cy="476141"/>
            <a:chOff x="4079631" y="574439"/>
            <a:chExt cx="2141348" cy="515819"/>
          </a:xfrm>
        </p:grpSpPr>
        <p:grpSp>
          <p:nvGrpSpPr>
            <p:cNvPr id="104" name="Group 87"/>
            <p:cNvGrpSpPr/>
            <p:nvPr/>
          </p:nvGrpSpPr>
          <p:grpSpPr>
            <a:xfrm>
              <a:off x="4079631" y="574439"/>
              <a:ext cx="476738" cy="515819"/>
              <a:chOff x="4079631" y="578339"/>
              <a:chExt cx="476738" cy="515819"/>
            </a:xfrm>
          </p:grpSpPr>
          <p:sp>
            <p:nvSpPr>
              <p:cNvPr id="117" name="Rectangle 116"/>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18" name="Rectangle 117"/>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05" name="Group 88"/>
            <p:cNvGrpSpPr/>
            <p:nvPr/>
          </p:nvGrpSpPr>
          <p:grpSpPr>
            <a:xfrm>
              <a:off x="4638411" y="574439"/>
              <a:ext cx="476738" cy="515819"/>
              <a:chOff x="4079631" y="578339"/>
              <a:chExt cx="476738" cy="515819"/>
            </a:xfrm>
          </p:grpSpPr>
          <p:sp>
            <p:nvSpPr>
              <p:cNvPr id="115" name="Rectangle 114"/>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16" name="Rectangle 115"/>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06" name="Group 87"/>
            <p:cNvGrpSpPr/>
            <p:nvPr/>
          </p:nvGrpSpPr>
          <p:grpSpPr>
            <a:xfrm>
              <a:off x="5185461" y="574439"/>
              <a:ext cx="476738" cy="515819"/>
              <a:chOff x="4079631" y="578339"/>
              <a:chExt cx="476738" cy="515819"/>
            </a:xfrm>
          </p:grpSpPr>
          <p:sp>
            <p:nvSpPr>
              <p:cNvPr id="113" name="Rectangle 112"/>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14" name="Rectangle 113"/>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07" name="Group 88"/>
            <p:cNvGrpSpPr/>
            <p:nvPr/>
          </p:nvGrpSpPr>
          <p:grpSpPr>
            <a:xfrm>
              <a:off x="5744241" y="574439"/>
              <a:ext cx="476738" cy="515819"/>
              <a:chOff x="4079631" y="586154"/>
              <a:chExt cx="476738" cy="515819"/>
            </a:xfrm>
          </p:grpSpPr>
          <p:sp>
            <p:nvSpPr>
              <p:cNvPr id="111" name="Rectangle 110"/>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12" name="Rectangle 111"/>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grpSp>
        <p:nvGrpSpPr>
          <p:cNvPr id="102" name="Group 101"/>
          <p:cNvGrpSpPr/>
          <p:nvPr/>
        </p:nvGrpSpPr>
        <p:grpSpPr>
          <a:xfrm>
            <a:off x="1661074" y="1205288"/>
            <a:ext cx="1825192" cy="476141"/>
            <a:chOff x="4079631" y="574439"/>
            <a:chExt cx="2141348" cy="515819"/>
          </a:xfrm>
        </p:grpSpPr>
        <p:grpSp>
          <p:nvGrpSpPr>
            <p:cNvPr id="88" name="Group 87"/>
            <p:cNvGrpSpPr/>
            <p:nvPr/>
          </p:nvGrpSpPr>
          <p:grpSpPr>
            <a:xfrm>
              <a:off x="4079631" y="574439"/>
              <a:ext cx="476738" cy="515819"/>
              <a:chOff x="4079631" y="578339"/>
              <a:chExt cx="476738" cy="515819"/>
            </a:xfrm>
          </p:grpSpPr>
          <p:sp>
            <p:nvSpPr>
              <p:cNvPr id="86" name="Rectangle 8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87" name="Rectangle 8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89" name="Group 88"/>
            <p:cNvGrpSpPr/>
            <p:nvPr/>
          </p:nvGrpSpPr>
          <p:grpSpPr>
            <a:xfrm>
              <a:off x="4638411" y="574439"/>
              <a:ext cx="476738" cy="515819"/>
              <a:chOff x="4079631" y="578339"/>
              <a:chExt cx="476738" cy="515819"/>
            </a:xfrm>
          </p:grpSpPr>
          <p:sp>
            <p:nvSpPr>
              <p:cNvPr id="90" name="Rectangle 8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91" name="Rectangle 9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96" name="Group 87"/>
            <p:cNvGrpSpPr/>
            <p:nvPr/>
          </p:nvGrpSpPr>
          <p:grpSpPr>
            <a:xfrm>
              <a:off x="5185461" y="574439"/>
              <a:ext cx="476738" cy="515819"/>
              <a:chOff x="4079631" y="578339"/>
              <a:chExt cx="476738" cy="515819"/>
            </a:xfrm>
          </p:grpSpPr>
          <p:sp>
            <p:nvSpPr>
              <p:cNvPr id="100" name="Rectangle 9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01" name="Rectangle 10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97" name="Group 88"/>
            <p:cNvGrpSpPr/>
            <p:nvPr/>
          </p:nvGrpSpPr>
          <p:grpSpPr>
            <a:xfrm>
              <a:off x="5744241" y="574439"/>
              <a:ext cx="476738" cy="515819"/>
              <a:chOff x="4079631" y="586154"/>
              <a:chExt cx="476738" cy="515819"/>
            </a:xfrm>
          </p:grpSpPr>
          <p:sp>
            <p:nvSpPr>
              <p:cNvPr id="98" name="Rectangle 97"/>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99" name="Rectangle 98"/>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sp>
        <p:nvSpPr>
          <p:cNvPr id="80" name="TextBox 79"/>
          <p:cNvSpPr txBox="1"/>
          <p:nvPr/>
        </p:nvSpPr>
        <p:spPr>
          <a:xfrm>
            <a:off x="1773673" y="1709892"/>
            <a:ext cx="1457450" cy="248530"/>
          </a:xfrm>
          <a:prstGeom prst="rect">
            <a:avLst/>
          </a:prstGeom>
          <a:noFill/>
        </p:spPr>
        <p:txBody>
          <a:bodyPr wrap="none" rtlCol="0">
            <a:spAutoFit/>
          </a:bodyPr>
          <a:lstStyle/>
          <a:p>
            <a:r>
              <a:rPr lang="en-GB" sz="1015" dirty="0">
                <a:solidFill>
                  <a:schemeClr val="accent1">
                    <a:lumMod val="75000"/>
                  </a:schemeClr>
                </a:solidFill>
                <a:latin typeface="Arial Narrow" panose="020B0606020202030204" pitchFamily="34" charset="0"/>
              </a:rPr>
              <a:t>1            2           3           4</a:t>
            </a:r>
          </a:p>
        </p:txBody>
      </p:sp>
      <p:sp>
        <p:nvSpPr>
          <p:cNvPr id="92" name="TextBox 91"/>
          <p:cNvSpPr txBox="1"/>
          <p:nvPr/>
        </p:nvSpPr>
        <p:spPr>
          <a:xfrm>
            <a:off x="672062" y="2751641"/>
            <a:ext cx="838691" cy="248530"/>
          </a:xfrm>
          <a:prstGeom prst="rect">
            <a:avLst/>
          </a:prstGeom>
          <a:noFill/>
        </p:spPr>
        <p:txBody>
          <a:bodyPr wrap="none" rtlCol="0">
            <a:spAutoFit/>
          </a:bodyPr>
          <a:lstStyle/>
          <a:p>
            <a:r>
              <a:rPr lang="en-GB" sz="1015" dirty="0">
                <a:solidFill>
                  <a:schemeClr val="accent2">
                    <a:lumMod val="50000"/>
                  </a:schemeClr>
                </a:solidFill>
                <a:latin typeface="Arial Narrow" panose="020B0606020202030204" pitchFamily="34" charset="0"/>
              </a:rPr>
              <a:t>Hidden states</a:t>
            </a:r>
          </a:p>
        </p:txBody>
      </p:sp>
      <p:sp>
        <p:nvSpPr>
          <p:cNvPr id="93" name="TextBox 92"/>
          <p:cNvSpPr txBox="1"/>
          <p:nvPr/>
        </p:nvSpPr>
        <p:spPr>
          <a:xfrm>
            <a:off x="666142" y="1130853"/>
            <a:ext cx="845103" cy="248530"/>
          </a:xfrm>
          <a:prstGeom prst="rect">
            <a:avLst/>
          </a:prstGeom>
          <a:noFill/>
        </p:spPr>
        <p:txBody>
          <a:bodyPr wrap="none" rtlCol="0">
            <a:spAutoFit/>
          </a:bodyPr>
          <a:lstStyle/>
          <a:p>
            <a:r>
              <a:rPr lang="en-GB" sz="1015" dirty="0">
                <a:solidFill>
                  <a:schemeClr val="accent2">
                    <a:lumMod val="50000"/>
                  </a:schemeClr>
                </a:solidFill>
                <a:latin typeface="Arial Narrow" panose="020B0606020202030204" pitchFamily="34" charset="0"/>
              </a:rPr>
              <a:t>Control states</a:t>
            </a:r>
          </a:p>
        </p:txBody>
      </p:sp>
      <p:graphicFrame>
        <p:nvGraphicFramePr>
          <p:cNvPr id="14537" name="Object 201"/>
          <p:cNvGraphicFramePr>
            <a:graphicFrameLocks noChangeAspect="1"/>
          </p:cNvGraphicFramePr>
          <p:nvPr>
            <p:extLst>
              <p:ext uri="{D42A27DB-BD31-4B8C-83A1-F6EECF244321}">
                <p14:modId xmlns="" xmlns:p14="http://schemas.microsoft.com/office/powerpoint/2010/main" val="3800449074"/>
              </p:ext>
            </p:extLst>
          </p:nvPr>
        </p:nvGraphicFramePr>
        <p:xfrm>
          <a:off x="5066627" y="2459594"/>
          <a:ext cx="3316166" cy="844062"/>
        </p:xfrm>
        <a:graphic>
          <a:graphicData uri="http://schemas.openxmlformats.org/presentationml/2006/ole">
            <p:oleObj spid="_x0000_s188523" name="Equation" r:id="rId4" imgW="3594100" imgH="914400" progId="Equation.DSMT4">
              <p:embed/>
            </p:oleObj>
          </a:graphicData>
        </a:graphic>
      </p:graphicFrame>
      <p:graphicFrame>
        <p:nvGraphicFramePr>
          <p:cNvPr id="14538" name="Object 202"/>
          <p:cNvGraphicFramePr>
            <a:graphicFrameLocks noChangeAspect="1"/>
          </p:cNvGraphicFramePr>
          <p:nvPr>
            <p:extLst>
              <p:ext uri="{D42A27DB-BD31-4B8C-83A1-F6EECF244321}">
                <p14:modId xmlns="" xmlns:p14="http://schemas.microsoft.com/office/powerpoint/2010/main" val="661887035"/>
              </p:ext>
            </p:extLst>
          </p:nvPr>
        </p:nvGraphicFramePr>
        <p:xfrm>
          <a:off x="905615" y="1442177"/>
          <a:ext cx="426427" cy="193431"/>
        </p:xfrm>
        <a:graphic>
          <a:graphicData uri="http://schemas.openxmlformats.org/presentationml/2006/ole">
            <p:oleObj spid="_x0000_s188524" name="Equation" r:id="rId5" imgW="393359" imgH="177646" progId="Equation.DSMT4">
              <p:embed/>
            </p:oleObj>
          </a:graphicData>
        </a:graphic>
      </p:graphicFrame>
      <p:sp>
        <p:nvSpPr>
          <p:cNvPr id="245" name="TextBox 244"/>
          <p:cNvSpPr txBox="1"/>
          <p:nvPr/>
        </p:nvSpPr>
        <p:spPr>
          <a:xfrm>
            <a:off x="764536" y="4538716"/>
            <a:ext cx="670376" cy="248530"/>
          </a:xfrm>
          <a:prstGeom prst="rect">
            <a:avLst/>
          </a:prstGeom>
          <a:noFill/>
        </p:spPr>
        <p:txBody>
          <a:bodyPr wrap="none" rtlCol="0">
            <a:spAutoFit/>
          </a:bodyPr>
          <a:lstStyle/>
          <a:p>
            <a:r>
              <a:rPr lang="en-GB" sz="1015" dirty="0">
                <a:solidFill>
                  <a:schemeClr val="accent2">
                    <a:lumMod val="50000"/>
                  </a:schemeClr>
                </a:solidFill>
                <a:latin typeface="Arial Narrow" panose="020B0606020202030204" pitchFamily="34" charset="0"/>
              </a:rPr>
              <a:t>Outcomes</a:t>
            </a:r>
          </a:p>
        </p:txBody>
      </p:sp>
      <p:graphicFrame>
        <p:nvGraphicFramePr>
          <p:cNvPr id="12" name="Object 11"/>
          <p:cNvGraphicFramePr>
            <a:graphicFrameLocks noChangeAspect="1"/>
          </p:cNvGraphicFramePr>
          <p:nvPr>
            <p:extLst>
              <p:ext uri="{D42A27DB-BD31-4B8C-83A1-F6EECF244321}">
                <p14:modId xmlns="" xmlns:p14="http://schemas.microsoft.com/office/powerpoint/2010/main" val="940093168"/>
              </p:ext>
            </p:extLst>
          </p:nvPr>
        </p:nvGraphicFramePr>
        <p:xfrm>
          <a:off x="5066622" y="3923513"/>
          <a:ext cx="3112477" cy="1477108"/>
        </p:xfrm>
        <a:graphic>
          <a:graphicData uri="http://schemas.openxmlformats.org/presentationml/2006/ole">
            <p:oleObj spid="_x0000_s188525" name="Equation" r:id="rId6" imgW="3390900" imgH="1600200" progId="Equation.DSMT4">
              <p:embed/>
            </p:oleObj>
          </a:graphicData>
        </a:graphic>
      </p:graphicFrame>
      <p:graphicFrame>
        <p:nvGraphicFramePr>
          <p:cNvPr id="267" name="Object 2"/>
          <p:cNvGraphicFramePr>
            <a:graphicFrameLocks noChangeAspect="1"/>
          </p:cNvGraphicFramePr>
          <p:nvPr>
            <p:extLst>
              <p:ext uri="{D42A27DB-BD31-4B8C-83A1-F6EECF244321}">
                <p14:modId xmlns="" xmlns:p14="http://schemas.microsoft.com/office/powerpoint/2010/main" val="3096219783"/>
              </p:ext>
            </p:extLst>
          </p:nvPr>
        </p:nvGraphicFramePr>
        <p:xfrm>
          <a:off x="928568" y="4843929"/>
          <a:ext cx="381000" cy="181708"/>
        </p:xfrm>
        <a:graphic>
          <a:graphicData uri="http://schemas.openxmlformats.org/presentationml/2006/ole">
            <p:oleObj spid="_x0000_s188526" name="Equation" r:id="rId7" imgW="380670" imgH="177646" progId="Equation.DSMT4">
              <p:embed/>
            </p:oleObj>
          </a:graphicData>
        </a:graphic>
      </p:graphicFrame>
      <p:sp>
        <p:nvSpPr>
          <p:cNvPr id="274" name="Oval 273"/>
          <p:cNvSpPr/>
          <p:nvPr/>
        </p:nvSpPr>
        <p:spPr>
          <a:xfrm>
            <a:off x="1787019" y="3023841"/>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275" name="Oval 274"/>
          <p:cNvSpPr/>
          <p:nvPr/>
        </p:nvSpPr>
        <p:spPr>
          <a:xfrm>
            <a:off x="2101215" y="2810082"/>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276" name="Oval 275"/>
          <p:cNvSpPr/>
          <p:nvPr/>
        </p:nvSpPr>
        <p:spPr>
          <a:xfrm>
            <a:off x="2887555" y="281076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277" name="Oval 276"/>
          <p:cNvSpPr/>
          <p:nvPr/>
        </p:nvSpPr>
        <p:spPr>
          <a:xfrm>
            <a:off x="3200811" y="3164696"/>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282" name="Oval 281"/>
          <p:cNvSpPr/>
          <p:nvPr/>
        </p:nvSpPr>
        <p:spPr>
          <a:xfrm>
            <a:off x="4114647" y="3182515"/>
            <a:ext cx="145566" cy="1428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283" name="Oval 282"/>
          <p:cNvSpPr/>
          <p:nvPr/>
        </p:nvSpPr>
        <p:spPr>
          <a:xfrm>
            <a:off x="3930687" y="2804730"/>
            <a:ext cx="145566" cy="1428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graphicFrame>
        <p:nvGraphicFramePr>
          <p:cNvPr id="285" name="Object 2"/>
          <p:cNvGraphicFramePr>
            <a:graphicFrameLocks noChangeAspect="1"/>
          </p:cNvGraphicFramePr>
          <p:nvPr>
            <p:extLst>
              <p:ext uri="{D42A27DB-BD31-4B8C-83A1-F6EECF244321}">
                <p14:modId xmlns="" xmlns:p14="http://schemas.microsoft.com/office/powerpoint/2010/main" val="1259606604"/>
              </p:ext>
            </p:extLst>
          </p:nvPr>
        </p:nvGraphicFramePr>
        <p:xfrm>
          <a:off x="941032" y="3018060"/>
          <a:ext cx="356089" cy="183174"/>
        </p:xfrm>
        <a:graphic>
          <a:graphicData uri="http://schemas.openxmlformats.org/presentationml/2006/ole">
            <p:oleObj spid="_x0000_s188527" name="Equation" r:id="rId8" imgW="355138" imgH="177569" progId="Equation.DSMT4">
              <p:embed/>
            </p:oleObj>
          </a:graphicData>
        </a:graphic>
      </p:graphicFrame>
      <p:sp>
        <p:nvSpPr>
          <p:cNvPr id="286" name="TextBox 285"/>
          <p:cNvSpPr txBox="1"/>
          <p:nvPr/>
        </p:nvSpPr>
        <p:spPr>
          <a:xfrm>
            <a:off x="2142128" y="3331645"/>
            <a:ext cx="553357" cy="248530"/>
          </a:xfrm>
          <a:prstGeom prst="rect">
            <a:avLst/>
          </a:prstGeom>
          <a:noFill/>
        </p:spPr>
        <p:txBody>
          <a:bodyPr wrap="none" rtlCol="0">
            <a:spAutoFit/>
          </a:bodyPr>
          <a:lstStyle/>
          <a:p>
            <a:r>
              <a:rPr lang="en-GB" sz="1015" dirty="0">
                <a:solidFill>
                  <a:schemeClr val="accent1">
                    <a:lumMod val="75000"/>
                  </a:schemeClr>
                </a:solidFill>
                <a:latin typeface="Arial Narrow" panose="020B0606020202030204" pitchFamily="34" charset="0"/>
              </a:rPr>
              <a:t>location</a:t>
            </a:r>
          </a:p>
        </p:txBody>
      </p:sp>
      <p:sp>
        <p:nvSpPr>
          <p:cNvPr id="287" name="TextBox 286"/>
          <p:cNvSpPr txBox="1"/>
          <p:nvPr/>
        </p:nvSpPr>
        <p:spPr>
          <a:xfrm>
            <a:off x="4151776" y="3325413"/>
            <a:ext cx="529312" cy="248530"/>
          </a:xfrm>
          <a:prstGeom prst="rect">
            <a:avLst/>
          </a:prstGeom>
          <a:noFill/>
        </p:spPr>
        <p:txBody>
          <a:bodyPr wrap="none" rtlCol="0">
            <a:spAutoFit/>
          </a:bodyPr>
          <a:lstStyle/>
          <a:p>
            <a:r>
              <a:rPr lang="en-GB" sz="1015" dirty="0">
                <a:solidFill>
                  <a:schemeClr val="accent1">
                    <a:lumMod val="75000"/>
                  </a:schemeClr>
                </a:solidFill>
                <a:latin typeface="Arial Narrow" panose="020B0606020202030204" pitchFamily="34" charset="0"/>
              </a:rPr>
              <a:t>context</a:t>
            </a:r>
          </a:p>
        </p:txBody>
      </p:sp>
      <p:graphicFrame>
        <p:nvGraphicFramePr>
          <p:cNvPr id="289" name="Object 288"/>
          <p:cNvGraphicFramePr>
            <a:graphicFrameLocks noChangeAspect="1"/>
          </p:cNvGraphicFramePr>
          <p:nvPr>
            <p:extLst>
              <p:ext uri="{D42A27DB-BD31-4B8C-83A1-F6EECF244321}">
                <p14:modId xmlns="" xmlns:p14="http://schemas.microsoft.com/office/powerpoint/2010/main" val="4090227071"/>
              </p:ext>
            </p:extLst>
          </p:nvPr>
        </p:nvGraphicFramePr>
        <p:xfrm>
          <a:off x="3588708" y="2919273"/>
          <a:ext cx="267931" cy="294012"/>
        </p:xfrm>
        <a:graphic>
          <a:graphicData uri="http://schemas.openxmlformats.org/presentationml/2006/ole">
            <p:oleObj spid="_x0000_s188528" name="Equation" r:id="rId9" imgW="164814" imgH="177492" progId="Equation.DSMT4">
              <p:embed/>
            </p:oleObj>
          </a:graphicData>
        </a:graphic>
      </p:graphicFrame>
      <p:sp>
        <p:nvSpPr>
          <p:cNvPr id="296" name="Oval 295"/>
          <p:cNvSpPr/>
          <p:nvPr/>
        </p:nvSpPr>
        <p:spPr>
          <a:xfrm>
            <a:off x="4587267" y="3182515"/>
            <a:ext cx="145566" cy="14289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297" name="Oval 296"/>
          <p:cNvSpPr/>
          <p:nvPr/>
        </p:nvSpPr>
        <p:spPr>
          <a:xfrm>
            <a:off x="4770176" y="2801837"/>
            <a:ext cx="145566" cy="1428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306" name="Oval 305"/>
          <p:cNvSpPr/>
          <p:nvPr/>
        </p:nvSpPr>
        <p:spPr>
          <a:xfrm>
            <a:off x="1783768" y="1406562"/>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307" name="Oval 306"/>
          <p:cNvSpPr/>
          <p:nvPr/>
        </p:nvSpPr>
        <p:spPr>
          <a:xfrm>
            <a:off x="2112399" y="1185591"/>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308" name="Oval 307"/>
          <p:cNvSpPr/>
          <p:nvPr/>
        </p:nvSpPr>
        <p:spPr>
          <a:xfrm>
            <a:off x="2891535" y="1186267"/>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309" name="Oval 308"/>
          <p:cNvSpPr/>
          <p:nvPr/>
        </p:nvSpPr>
        <p:spPr>
          <a:xfrm>
            <a:off x="3204784" y="154020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cxnSp>
        <p:nvCxnSpPr>
          <p:cNvPr id="314" name="Curved Connector 22"/>
          <p:cNvCxnSpPr>
            <a:stCxn id="277" idx="0"/>
            <a:endCxn id="276" idx="6"/>
          </p:cNvCxnSpPr>
          <p:nvPr/>
        </p:nvCxnSpPr>
        <p:spPr>
          <a:xfrm rot="16200000" flipV="1">
            <a:off x="3012122" y="2903228"/>
            <a:ext cx="282485" cy="240468"/>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Curved Connector 22"/>
          <p:cNvCxnSpPr>
            <a:stCxn id="276" idx="4"/>
            <a:endCxn id="276" idx="0"/>
          </p:cNvCxnSpPr>
          <p:nvPr/>
        </p:nvCxnSpPr>
        <p:spPr>
          <a:xfrm rot="5400000" flipH="1">
            <a:off x="2888889" y="2882218"/>
            <a:ext cx="142898" cy="11723"/>
          </a:xfrm>
          <a:prstGeom prst="curvedConnector5">
            <a:avLst>
              <a:gd name="adj1" fmla="val -147669"/>
              <a:gd name="adj2" fmla="val 2420850"/>
              <a:gd name="adj3" fmla="val 247669"/>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Curved Connector 22"/>
          <p:cNvCxnSpPr>
            <a:stCxn id="275" idx="6"/>
            <a:endCxn id="276" idx="2"/>
          </p:cNvCxnSpPr>
          <p:nvPr/>
        </p:nvCxnSpPr>
        <p:spPr>
          <a:xfrm>
            <a:off x="2246779" y="2881538"/>
            <a:ext cx="640776" cy="68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Curved Connector 22"/>
          <p:cNvCxnSpPr>
            <a:stCxn id="274" idx="7"/>
            <a:endCxn id="276" idx="2"/>
          </p:cNvCxnSpPr>
          <p:nvPr/>
        </p:nvCxnSpPr>
        <p:spPr>
          <a:xfrm rot="5400000" flipH="1" flipV="1">
            <a:off x="2318140" y="2475344"/>
            <a:ext cx="162557" cy="976292"/>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urved Connector 22"/>
          <p:cNvCxnSpPr/>
          <p:nvPr/>
        </p:nvCxnSpPr>
        <p:spPr>
          <a:xfrm rot="5400000">
            <a:off x="2324167" y="1989886"/>
            <a:ext cx="1279229" cy="1086"/>
          </a:xfrm>
          <a:prstGeom prst="curvedConnector3">
            <a:avLst>
              <a:gd name="adj1" fmla="val 50000"/>
            </a:avLst>
          </a:prstGeom>
          <a:ln w="12700">
            <a:solidFill>
              <a:schemeClr val="tx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2" name="Curved Connector 22"/>
          <p:cNvCxnSpPr/>
          <p:nvPr/>
        </p:nvCxnSpPr>
        <p:spPr>
          <a:xfrm rot="5400000">
            <a:off x="610470" y="3884410"/>
            <a:ext cx="1017205" cy="901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a:off x="2152425" y="1872205"/>
            <a:ext cx="553357" cy="248530"/>
          </a:xfrm>
          <a:prstGeom prst="rect">
            <a:avLst/>
          </a:prstGeom>
          <a:noFill/>
        </p:spPr>
        <p:txBody>
          <a:bodyPr wrap="none" rtlCol="0">
            <a:spAutoFit/>
          </a:bodyPr>
          <a:lstStyle/>
          <a:p>
            <a:r>
              <a:rPr lang="en-GB" sz="1015" dirty="0">
                <a:solidFill>
                  <a:schemeClr val="accent1">
                    <a:lumMod val="75000"/>
                  </a:schemeClr>
                </a:solidFill>
                <a:latin typeface="Arial Narrow" panose="020B0606020202030204" pitchFamily="34" charset="0"/>
              </a:rPr>
              <a:t>location</a:t>
            </a:r>
          </a:p>
        </p:txBody>
      </p:sp>
      <p:cxnSp>
        <p:nvCxnSpPr>
          <p:cNvPr id="83" name="Curved Connector 22"/>
          <p:cNvCxnSpPr/>
          <p:nvPr/>
        </p:nvCxnSpPr>
        <p:spPr>
          <a:xfrm rot="5400000">
            <a:off x="663524" y="2224057"/>
            <a:ext cx="905395" cy="37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1780168" y="4807898"/>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33" name="Oval 132"/>
          <p:cNvSpPr/>
          <p:nvPr/>
        </p:nvSpPr>
        <p:spPr>
          <a:xfrm>
            <a:off x="2108799" y="4586926"/>
            <a:ext cx="145566" cy="1428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34" name="Oval 133"/>
          <p:cNvSpPr/>
          <p:nvPr/>
        </p:nvSpPr>
        <p:spPr>
          <a:xfrm>
            <a:off x="2592152" y="458760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35" name="Oval 134"/>
          <p:cNvSpPr/>
          <p:nvPr/>
        </p:nvSpPr>
        <p:spPr>
          <a:xfrm>
            <a:off x="3381543" y="4588042"/>
            <a:ext cx="145566" cy="1428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grpSp>
        <p:nvGrpSpPr>
          <p:cNvPr id="156" name="Group 155"/>
          <p:cNvGrpSpPr/>
          <p:nvPr/>
        </p:nvGrpSpPr>
        <p:grpSpPr>
          <a:xfrm>
            <a:off x="4951993" y="1180024"/>
            <a:ext cx="1012343" cy="1064786"/>
            <a:chOff x="747725" y="429854"/>
            <a:chExt cx="1096705" cy="1153518"/>
          </a:xfrm>
        </p:grpSpPr>
        <p:grpSp>
          <p:nvGrpSpPr>
            <p:cNvPr id="153" name="Group 152"/>
            <p:cNvGrpSpPr>
              <a:grpSpLocks noChangeAspect="1"/>
            </p:cNvGrpSpPr>
            <p:nvPr/>
          </p:nvGrpSpPr>
          <p:grpSpPr>
            <a:xfrm>
              <a:off x="747725" y="429854"/>
              <a:ext cx="1096705" cy="1153518"/>
              <a:chOff x="1208833" y="664315"/>
              <a:chExt cx="440213" cy="515819"/>
            </a:xfrm>
          </p:grpSpPr>
          <p:sp>
            <p:nvSpPr>
              <p:cNvPr id="151" name="Rectangle 150"/>
              <p:cNvSpPr/>
              <p:nvPr/>
            </p:nvSpPr>
            <p:spPr>
              <a:xfrm>
                <a:off x="1208833" y="664315"/>
                <a:ext cx="440213"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52" name="Rectangle 151"/>
              <p:cNvSpPr/>
              <p:nvPr/>
            </p:nvSpPr>
            <p:spPr>
              <a:xfrm rot="5400000">
                <a:off x="1167425" y="864495"/>
                <a:ext cx="515812" cy="11546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sp>
          <p:nvSpPr>
            <p:cNvPr id="108" name="Oval 107"/>
            <p:cNvSpPr/>
            <p:nvPr/>
          </p:nvSpPr>
          <p:spPr>
            <a:xfrm rot="855702">
              <a:off x="810417" y="495733"/>
              <a:ext cx="123118" cy="139935"/>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09" name="Oval 108"/>
            <p:cNvSpPr/>
            <p:nvPr/>
          </p:nvSpPr>
          <p:spPr>
            <a:xfrm rot="855702">
              <a:off x="1222911" y="1384615"/>
              <a:ext cx="155892" cy="147263"/>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cxnSp>
          <p:nvCxnSpPr>
            <p:cNvPr id="155" name="Straight Connector 154"/>
            <p:cNvCxnSpPr/>
            <p:nvPr/>
          </p:nvCxnSpPr>
          <p:spPr>
            <a:xfrm>
              <a:off x="1148862" y="1305169"/>
              <a:ext cx="273538" cy="0"/>
            </a:xfrm>
            <a:prstGeom prst="line">
              <a:avLst/>
            </a:prstGeom>
            <a:ln>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3134" name="Picture 190" descr="http://www.clker.com/cliparts/H/8/R/H/H/5/lab-mouse-template-md.png">
              <a:hlinkClick r:id="rId10" tooltip="Download as SVG file"/>
            </p:cNvPr>
            <p:cNvPicPr>
              <a:picLocks noChangeAspect="1" noChangeArrowheads="1"/>
            </p:cNvPicPr>
            <p:nvPr/>
          </p:nvPicPr>
          <p:blipFill>
            <a:blip r:embed="rId11" cstate="print"/>
            <a:srcRect/>
            <a:stretch>
              <a:fillRect/>
            </a:stretch>
          </p:blipFill>
          <p:spPr bwMode="auto">
            <a:xfrm>
              <a:off x="1165470" y="797169"/>
              <a:ext cx="249500" cy="504091"/>
            </a:xfrm>
            <a:prstGeom prst="rect">
              <a:avLst/>
            </a:prstGeom>
            <a:noFill/>
          </p:spPr>
        </p:pic>
      </p:grpSp>
      <p:sp>
        <p:nvSpPr>
          <p:cNvPr id="110" name="TextBox 109"/>
          <p:cNvSpPr txBox="1"/>
          <p:nvPr/>
        </p:nvSpPr>
        <p:spPr>
          <a:xfrm>
            <a:off x="6122336" y="1104935"/>
            <a:ext cx="1412566" cy="319639"/>
          </a:xfrm>
          <a:prstGeom prst="rect">
            <a:avLst/>
          </a:prstGeom>
          <a:noFill/>
        </p:spPr>
        <p:txBody>
          <a:bodyPr wrap="none" rtlCol="0">
            <a:spAutoFit/>
          </a:bodyPr>
          <a:lstStyle/>
          <a:p>
            <a:r>
              <a:rPr lang="en-GB" sz="1477" dirty="0">
                <a:solidFill>
                  <a:schemeClr val="accent1">
                    <a:lumMod val="75000"/>
                  </a:schemeClr>
                </a:solidFill>
                <a:latin typeface="Arial Narrow" panose="020B0606020202030204" pitchFamily="34" charset="0"/>
              </a:rPr>
              <a:t>Generative model</a:t>
            </a:r>
          </a:p>
        </p:txBody>
      </p:sp>
      <p:grpSp>
        <p:nvGrpSpPr>
          <p:cNvPr id="140" name="Group 88"/>
          <p:cNvGrpSpPr/>
          <p:nvPr/>
        </p:nvGrpSpPr>
        <p:grpSpPr>
          <a:xfrm>
            <a:off x="3569395" y="4606785"/>
            <a:ext cx="406350" cy="476141"/>
            <a:chOff x="4079631" y="578339"/>
            <a:chExt cx="476738" cy="515819"/>
          </a:xfrm>
        </p:grpSpPr>
        <p:sp>
          <p:nvSpPr>
            <p:cNvPr id="157" name="Rectangle 156"/>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58" name="Rectangle 157"/>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41" name="Group 87"/>
          <p:cNvGrpSpPr/>
          <p:nvPr/>
        </p:nvGrpSpPr>
        <p:grpSpPr>
          <a:xfrm>
            <a:off x="4035676" y="4606785"/>
            <a:ext cx="406350" cy="476141"/>
            <a:chOff x="4079631" y="578339"/>
            <a:chExt cx="476738" cy="515819"/>
          </a:xfrm>
        </p:grpSpPr>
        <p:sp>
          <p:nvSpPr>
            <p:cNvPr id="145" name="Rectangle 144"/>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54" name="Rectangle 153"/>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grpSp>
        <p:nvGrpSpPr>
          <p:cNvPr id="142" name="Group 88"/>
          <p:cNvGrpSpPr/>
          <p:nvPr/>
        </p:nvGrpSpPr>
        <p:grpSpPr>
          <a:xfrm>
            <a:off x="4511956" y="4606785"/>
            <a:ext cx="406350" cy="476141"/>
            <a:chOff x="4079631" y="586154"/>
            <a:chExt cx="476738" cy="515819"/>
          </a:xfrm>
        </p:grpSpPr>
        <p:sp>
          <p:nvSpPr>
            <p:cNvPr id="143" name="Rectangle 142"/>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44" name="Rectangle 143"/>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sp>
        <p:nvSpPr>
          <p:cNvPr id="162" name="Oval 161"/>
          <p:cNvSpPr/>
          <p:nvPr/>
        </p:nvSpPr>
        <p:spPr>
          <a:xfrm>
            <a:off x="3872694" y="4583320"/>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63" name="Oval 162"/>
          <p:cNvSpPr/>
          <p:nvPr/>
        </p:nvSpPr>
        <p:spPr>
          <a:xfrm>
            <a:off x="4161267" y="4944706"/>
            <a:ext cx="145566" cy="14289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64" name="Oval 163"/>
          <p:cNvSpPr/>
          <p:nvPr/>
        </p:nvSpPr>
        <p:spPr>
          <a:xfrm>
            <a:off x="4633227" y="4945145"/>
            <a:ext cx="145566" cy="14289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65" name="TextBox 164"/>
          <p:cNvSpPr txBox="1"/>
          <p:nvPr/>
        </p:nvSpPr>
        <p:spPr>
          <a:xfrm>
            <a:off x="3876156" y="2516961"/>
            <a:ext cx="332142" cy="248530"/>
          </a:xfrm>
          <a:prstGeom prst="rect">
            <a:avLst/>
          </a:prstGeom>
          <a:noFill/>
        </p:spPr>
        <p:txBody>
          <a:bodyPr wrap="none" rtlCol="0">
            <a:spAutoFit/>
          </a:bodyPr>
          <a:lstStyle/>
          <a:p>
            <a:r>
              <a:rPr lang="en-GB" sz="1015" dirty="0">
                <a:solidFill>
                  <a:schemeClr val="accent1">
                    <a:lumMod val="75000"/>
                  </a:schemeClr>
                </a:solidFill>
                <a:latin typeface="Arial Narrow" panose="020B0606020202030204" pitchFamily="34" charset="0"/>
              </a:rPr>
              <a:t>US</a:t>
            </a:r>
          </a:p>
        </p:txBody>
      </p:sp>
      <p:sp>
        <p:nvSpPr>
          <p:cNvPr id="166" name="TextBox 165"/>
          <p:cNvSpPr txBox="1"/>
          <p:nvPr/>
        </p:nvSpPr>
        <p:spPr>
          <a:xfrm>
            <a:off x="4687753" y="2520569"/>
            <a:ext cx="332142" cy="248530"/>
          </a:xfrm>
          <a:prstGeom prst="rect">
            <a:avLst/>
          </a:prstGeom>
          <a:noFill/>
        </p:spPr>
        <p:txBody>
          <a:bodyPr wrap="none" rtlCol="0">
            <a:spAutoFit/>
          </a:bodyPr>
          <a:lstStyle/>
          <a:p>
            <a:r>
              <a:rPr lang="en-GB" sz="1015" dirty="0">
                <a:solidFill>
                  <a:schemeClr val="accent1">
                    <a:lumMod val="75000"/>
                  </a:schemeClr>
                </a:solidFill>
                <a:latin typeface="Arial Narrow" panose="020B0606020202030204" pitchFamily="34" charset="0"/>
              </a:rPr>
              <a:t>US</a:t>
            </a:r>
          </a:p>
        </p:txBody>
      </p:sp>
      <p:sp>
        <p:nvSpPr>
          <p:cNvPr id="167" name="TextBox 166"/>
          <p:cNvSpPr txBox="1"/>
          <p:nvPr/>
        </p:nvSpPr>
        <p:spPr>
          <a:xfrm>
            <a:off x="4272936" y="3130169"/>
            <a:ext cx="332142" cy="248530"/>
          </a:xfrm>
          <a:prstGeom prst="rect">
            <a:avLst/>
          </a:prstGeom>
          <a:noFill/>
        </p:spPr>
        <p:txBody>
          <a:bodyPr wrap="none" rtlCol="0">
            <a:spAutoFit/>
          </a:bodyPr>
          <a:lstStyle/>
          <a:p>
            <a:r>
              <a:rPr lang="en-GB" sz="1015" dirty="0">
                <a:solidFill>
                  <a:schemeClr val="accent1">
                    <a:lumMod val="75000"/>
                  </a:schemeClr>
                </a:solidFill>
                <a:latin typeface="Arial Narrow" panose="020B0606020202030204" pitchFamily="34" charset="0"/>
              </a:rPr>
              <a:t>CS</a:t>
            </a:r>
          </a:p>
        </p:txBody>
      </p:sp>
      <p:graphicFrame>
        <p:nvGraphicFramePr>
          <p:cNvPr id="83130" name="Object 186"/>
          <p:cNvGraphicFramePr>
            <a:graphicFrameLocks noChangeAspect="1"/>
          </p:cNvGraphicFramePr>
          <p:nvPr>
            <p:extLst>
              <p:ext uri="{D42A27DB-BD31-4B8C-83A1-F6EECF244321}">
                <p14:modId xmlns="" xmlns:p14="http://schemas.microsoft.com/office/powerpoint/2010/main" val="897453441"/>
              </p:ext>
            </p:extLst>
          </p:nvPr>
        </p:nvGraphicFramePr>
        <p:xfrm>
          <a:off x="2158512" y="5656384"/>
          <a:ext cx="2376854" cy="257908"/>
        </p:xfrm>
        <a:graphic>
          <a:graphicData uri="http://schemas.openxmlformats.org/presentationml/2006/ole">
            <p:oleObj spid="_x0000_s188529" name="Equation" r:id="rId12" imgW="2603500" imgH="279400" progId="Equation.DSMT4">
              <p:embed/>
            </p:oleObj>
          </a:graphicData>
        </a:graphic>
      </p:graphicFrame>
      <p:sp>
        <p:nvSpPr>
          <p:cNvPr id="137" name="TextBox 136"/>
          <p:cNvSpPr txBox="1"/>
          <p:nvPr/>
        </p:nvSpPr>
        <p:spPr>
          <a:xfrm>
            <a:off x="3415076" y="363633"/>
            <a:ext cx="2055050" cy="400110"/>
          </a:xfrm>
          <a:prstGeom prst="rect">
            <a:avLst/>
          </a:prstGeom>
          <a:noFill/>
          <a:ln>
            <a:noFill/>
          </a:ln>
          <a:effectLst/>
        </p:spPr>
        <p:txBody>
          <a:bodyPr wrap="none" rtlCol="0">
            <a:spAutoFit/>
          </a:bodyPr>
          <a:lstStyle/>
          <a:p>
            <a:r>
              <a:rPr lang="en-GB" sz="2000" dirty="0">
                <a:solidFill>
                  <a:schemeClr val="accent2">
                    <a:lumMod val="50000"/>
                  </a:schemeClr>
                </a:solidFill>
                <a:latin typeface="Arial Narrow" panose="020B0606020202030204" pitchFamily="34" charset="0"/>
              </a:rPr>
              <a:t>Two-step maze task</a:t>
            </a:r>
          </a:p>
        </p:txBody>
      </p:sp>
    </p:spTree>
    <p:extLst>
      <p:ext uri="{BB962C8B-B14F-4D97-AF65-F5344CB8AC3E}">
        <p14:creationId xmlns="" xmlns:p14="http://schemas.microsoft.com/office/powerpoint/2010/main" val="1879476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3"/>
          <p:cNvGrpSpPr/>
          <p:nvPr/>
        </p:nvGrpSpPr>
        <p:grpSpPr>
          <a:xfrm>
            <a:off x="2701081" y="1081407"/>
            <a:ext cx="3644040" cy="1675223"/>
            <a:chOff x="2926167" y="415930"/>
            <a:chExt cx="3947710" cy="1814825"/>
          </a:xfrm>
        </p:grpSpPr>
        <p:sp>
          <p:nvSpPr>
            <p:cNvPr id="135886" name="Rectangle 5"/>
            <p:cNvSpPr>
              <a:spLocks noChangeArrowheads="1"/>
            </p:cNvSpPr>
            <p:nvPr/>
          </p:nvSpPr>
          <p:spPr bwMode="auto">
            <a:xfrm>
              <a:off x="3182941" y="615955"/>
              <a:ext cx="3689348" cy="527050"/>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7" name="Rectangle 6"/>
            <p:cNvSpPr>
              <a:spLocks noChangeArrowheads="1"/>
            </p:cNvSpPr>
            <p:nvPr/>
          </p:nvSpPr>
          <p:spPr bwMode="auto">
            <a:xfrm>
              <a:off x="3182941" y="615955"/>
              <a:ext cx="3689348" cy="527050"/>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5888" name="Picture 7"/>
            <p:cNvPicPr>
              <a:picLocks noChangeAspect="1" noChangeArrowheads="1"/>
            </p:cNvPicPr>
            <p:nvPr/>
          </p:nvPicPr>
          <p:blipFill>
            <a:blip r:embed="rId2" cstate="print"/>
            <a:srcRect/>
            <a:stretch>
              <a:fillRect/>
            </a:stretch>
          </p:blipFill>
          <p:spPr bwMode="auto">
            <a:xfrm>
              <a:off x="3182941" y="615955"/>
              <a:ext cx="3689348" cy="527050"/>
            </a:xfrm>
            <a:prstGeom prst="rect">
              <a:avLst/>
            </a:prstGeom>
            <a:noFill/>
            <a:ln w="9525">
              <a:noFill/>
              <a:miter lim="800000"/>
              <a:headEnd/>
              <a:tailEnd/>
            </a:ln>
          </p:spPr>
        </p:pic>
        <p:sp>
          <p:nvSpPr>
            <p:cNvPr id="135889" name="Oval 8"/>
            <p:cNvSpPr>
              <a:spLocks noChangeArrowheads="1"/>
            </p:cNvSpPr>
            <p:nvPr/>
          </p:nvSpPr>
          <p:spPr bwMode="auto">
            <a:xfrm>
              <a:off x="3306766"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0" name="Oval 9"/>
            <p:cNvSpPr>
              <a:spLocks noChangeArrowheads="1"/>
            </p:cNvSpPr>
            <p:nvPr/>
          </p:nvSpPr>
          <p:spPr bwMode="auto">
            <a:xfrm>
              <a:off x="3536954"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1" name="Oval 10"/>
            <p:cNvSpPr>
              <a:spLocks noChangeArrowheads="1"/>
            </p:cNvSpPr>
            <p:nvPr/>
          </p:nvSpPr>
          <p:spPr bwMode="auto">
            <a:xfrm>
              <a:off x="3656016"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2" name="Oval 11"/>
            <p:cNvSpPr>
              <a:spLocks noChangeArrowheads="1"/>
            </p:cNvSpPr>
            <p:nvPr/>
          </p:nvSpPr>
          <p:spPr bwMode="auto">
            <a:xfrm>
              <a:off x="3773491"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3" name="Oval 12"/>
            <p:cNvSpPr>
              <a:spLocks noChangeArrowheads="1"/>
            </p:cNvSpPr>
            <p:nvPr/>
          </p:nvSpPr>
          <p:spPr bwMode="auto">
            <a:xfrm>
              <a:off x="3884615"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4" name="Oval 13"/>
            <p:cNvSpPr>
              <a:spLocks noChangeArrowheads="1"/>
            </p:cNvSpPr>
            <p:nvPr/>
          </p:nvSpPr>
          <p:spPr bwMode="auto">
            <a:xfrm>
              <a:off x="4003678"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5" name="Oval 14"/>
            <p:cNvSpPr>
              <a:spLocks noChangeArrowheads="1"/>
            </p:cNvSpPr>
            <p:nvPr/>
          </p:nvSpPr>
          <p:spPr bwMode="auto">
            <a:xfrm>
              <a:off x="4114803"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6" name="Oval 15"/>
            <p:cNvSpPr>
              <a:spLocks noChangeArrowheads="1"/>
            </p:cNvSpPr>
            <p:nvPr/>
          </p:nvSpPr>
          <p:spPr bwMode="auto">
            <a:xfrm>
              <a:off x="4232278"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7" name="Oval 16"/>
            <p:cNvSpPr>
              <a:spLocks noChangeArrowheads="1"/>
            </p:cNvSpPr>
            <p:nvPr/>
          </p:nvSpPr>
          <p:spPr bwMode="auto">
            <a:xfrm>
              <a:off x="4344990"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8" name="Oval 17"/>
            <p:cNvSpPr>
              <a:spLocks noChangeArrowheads="1"/>
            </p:cNvSpPr>
            <p:nvPr/>
          </p:nvSpPr>
          <p:spPr bwMode="auto">
            <a:xfrm>
              <a:off x="4462465"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9" name="Oval 18"/>
            <p:cNvSpPr>
              <a:spLocks noChangeArrowheads="1"/>
            </p:cNvSpPr>
            <p:nvPr/>
          </p:nvSpPr>
          <p:spPr bwMode="auto">
            <a:xfrm>
              <a:off x="4581528"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0" name="Oval 19"/>
            <p:cNvSpPr>
              <a:spLocks noChangeArrowheads="1"/>
            </p:cNvSpPr>
            <p:nvPr/>
          </p:nvSpPr>
          <p:spPr bwMode="auto">
            <a:xfrm>
              <a:off x="4692653"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1" name="Oval 20"/>
            <p:cNvSpPr>
              <a:spLocks noChangeArrowheads="1"/>
            </p:cNvSpPr>
            <p:nvPr/>
          </p:nvSpPr>
          <p:spPr bwMode="auto">
            <a:xfrm>
              <a:off x="4810128"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2" name="Oval 21"/>
            <p:cNvSpPr>
              <a:spLocks noChangeArrowheads="1"/>
            </p:cNvSpPr>
            <p:nvPr/>
          </p:nvSpPr>
          <p:spPr bwMode="auto">
            <a:xfrm>
              <a:off x="4922840"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2" name="Oval 22"/>
            <p:cNvSpPr>
              <a:spLocks noChangeArrowheads="1"/>
            </p:cNvSpPr>
            <p:nvPr/>
          </p:nvSpPr>
          <p:spPr bwMode="auto">
            <a:xfrm>
              <a:off x="5040315"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3" name="Oval 23"/>
            <p:cNvSpPr>
              <a:spLocks noChangeArrowheads="1"/>
            </p:cNvSpPr>
            <p:nvPr/>
          </p:nvSpPr>
          <p:spPr bwMode="auto">
            <a:xfrm>
              <a:off x="5151440"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4" name="Oval 24"/>
            <p:cNvSpPr>
              <a:spLocks noChangeArrowheads="1"/>
            </p:cNvSpPr>
            <p:nvPr/>
          </p:nvSpPr>
          <p:spPr bwMode="auto">
            <a:xfrm>
              <a:off x="5270503"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5" name="Oval 25"/>
            <p:cNvSpPr>
              <a:spLocks noChangeArrowheads="1"/>
            </p:cNvSpPr>
            <p:nvPr/>
          </p:nvSpPr>
          <p:spPr bwMode="auto">
            <a:xfrm>
              <a:off x="5381628"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6" name="Oval 26"/>
            <p:cNvSpPr>
              <a:spLocks noChangeArrowheads="1"/>
            </p:cNvSpPr>
            <p:nvPr/>
          </p:nvSpPr>
          <p:spPr bwMode="auto">
            <a:xfrm>
              <a:off x="5500690"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7" name="Oval 27"/>
            <p:cNvSpPr>
              <a:spLocks noChangeArrowheads="1"/>
            </p:cNvSpPr>
            <p:nvPr/>
          </p:nvSpPr>
          <p:spPr bwMode="auto">
            <a:xfrm>
              <a:off x="5618165"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8" name="Oval 28"/>
            <p:cNvSpPr>
              <a:spLocks noChangeArrowheads="1"/>
            </p:cNvSpPr>
            <p:nvPr/>
          </p:nvSpPr>
          <p:spPr bwMode="auto">
            <a:xfrm>
              <a:off x="5729290"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9" name="Oval 29"/>
            <p:cNvSpPr>
              <a:spLocks noChangeArrowheads="1"/>
            </p:cNvSpPr>
            <p:nvPr/>
          </p:nvSpPr>
          <p:spPr bwMode="auto">
            <a:xfrm>
              <a:off x="5848353"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0" name="Oval 30"/>
            <p:cNvSpPr>
              <a:spLocks noChangeArrowheads="1"/>
            </p:cNvSpPr>
            <p:nvPr/>
          </p:nvSpPr>
          <p:spPr bwMode="auto">
            <a:xfrm>
              <a:off x="5959477"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1" name="Oval 31"/>
            <p:cNvSpPr>
              <a:spLocks noChangeArrowheads="1"/>
            </p:cNvSpPr>
            <p:nvPr/>
          </p:nvSpPr>
          <p:spPr bwMode="auto">
            <a:xfrm>
              <a:off x="6076952"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2" name="Oval 32"/>
            <p:cNvSpPr>
              <a:spLocks noChangeArrowheads="1"/>
            </p:cNvSpPr>
            <p:nvPr/>
          </p:nvSpPr>
          <p:spPr bwMode="auto">
            <a:xfrm>
              <a:off x="6189664"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3" name="Oval 33"/>
            <p:cNvSpPr>
              <a:spLocks noChangeArrowheads="1"/>
            </p:cNvSpPr>
            <p:nvPr/>
          </p:nvSpPr>
          <p:spPr bwMode="auto">
            <a:xfrm>
              <a:off x="6307139"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4" name="Oval 34"/>
            <p:cNvSpPr>
              <a:spLocks noChangeArrowheads="1"/>
            </p:cNvSpPr>
            <p:nvPr/>
          </p:nvSpPr>
          <p:spPr bwMode="auto">
            <a:xfrm>
              <a:off x="6426202"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5" name="Oval 35"/>
            <p:cNvSpPr>
              <a:spLocks noChangeArrowheads="1"/>
            </p:cNvSpPr>
            <p:nvPr/>
          </p:nvSpPr>
          <p:spPr bwMode="auto">
            <a:xfrm>
              <a:off x="6537327"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6" name="Oval 36"/>
            <p:cNvSpPr>
              <a:spLocks noChangeArrowheads="1"/>
            </p:cNvSpPr>
            <p:nvPr/>
          </p:nvSpPr>
          <p:spPr bwMode="auto">
            <a:xfrm>
              <a:off x="6654802" y="590555"/>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7" name="Oval 37"/>
            <p:cNvSpPr>
              <a:spLocks noChangeArrowheads="1"/>
            </p:cNvSpPr>
            <p:nvPr/>
          </p:nvSpPr>
          <p:spPr bwMode="auto">
            <a:xfrm>
              <a:off x="6767514" y="590555"/>
              <a:ext cx="92075"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8" name="Oval 38"/>
            <p:cNvSpPr>
              <a:spLocks noChangeArrowheads="1"/>
            </p:cNvSpPr>
            <p:nvPr/>
          </p:nvSpPr>
          <p:spPr bwMode="auto">
            <a:xfrm>
              <a:off x="3195641" y="590555"/>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9" name="Oval 39"/>
            <p:cNvSpPr>
              <a:spLocks noChangeArrowheads="1"/>
            </p:cNvSpPr>
            <p:nvPr/>
          </p:nvSpPr>
          <p:spPr bwMode="auto">
            <a:xfrm>
              <a:off x="3425829" y="590555"/>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0" name="Freeform 40"/>
            <p:cNvSpPr>
              <a:spLocks/>
            </p:cNvSpPr>
            <p:nvPr/>
          </p:nvSpPr>
          <p:spPr bwMode="auto">
            <a:xfrm>
              <a:off x="3238504" y="1119193"/>
              <a:ext cx="3571873" cy="1588"/>
            </a:xfrm>
            <a:custGeom>
              <a:avLst/>
              <a:gdLst/>
              <a:ahLst/>
              <a:cxnLst>
                <a:cxn ang="0">
                  <a:pos x="0" y="0"/>
                </a:cxn>
                <a:cxn ang="0">
                  <a:pos x="71" y="0"/>
                </a:cxn>
                <a:cxn ang="0">
                  <a:pos x="145" y="0"/>
                </a:cxn>
                <a:cxn ang="0">
                  <a:pos x="216" y="0"/>
                </a:cxn>
                <a:cxn ang="0">
                  <a:pos x="290" y="0"/>
                </a:cxn>
                <a:cxn ang="0">
                  <a:pos x="364" y="0"/>
                </a:cxn>
                <a:cxn ang="0">
                  <a:pos x="435" y="0"/>
                </a:cxn>
                <a:cxn ang="0">
                  <a:pos x="509" y="0"/>
                </a:cxn>
                <a:cxn ang="0">
                  <a:pos x="580" y="0"/>
                </a:cxn>
                <a:cxn ang="0">
                  <a:pos x="654" y="0"/>
                </a:cxn>
                <a:cxn ang="0">
                  <a:pos x="724" y="0"/>
                </a:cxn>
                <a:cxn ang="0">
                  <a:pos x="799" y="0"/>
                </a:cxn>
                <a:cxn ang="0">
                  <a:pos x="873" y="0"/>
                </a:cxn>
                <a:cxn ang="0">
                  <a:pos x="943" y="0"/>
                </a:cxn>
                <a:cxn ang="0">
                  <a:pos x="1018" y="0"/>
                </a:cxn>
                <a:cxn ang="0">
                  <a:pos x="1088" y="0"/>
                </a:cxn>
                <a:cxn ang="0">
                  <a:pos x="1162" y="0"/>
                </a:cxn>
                <a:cxn ang="0">
                  <a:pos x="1233" y="0"/>
                </a:cxn>
                <a:cxn ang="0">
                  <a:pos x="1307" y="0"/>
                </a:cxn>
                <a:cxn ang="0">
                  <a:pos x="1378" y="0"/>
                </a:cxn>
                <a:cxn ang="0">
                  <a:pos x="1452" y="0"/>
                </a:cxn>
                <a:cxn ang="0">
                  <a:pos x="1526" y="0"/>
                </a:cxn>
                <a:cxn ang="0">
                  <a:pos x="1597" y="0"/>
                </a:cxn>
                <a:cxn ang="0">
                  <a:pos x="1671" y="0"/>
                </a:cxn>
                <a:cxn ang="0">
                  <a:pos x="1742" y="0"/>
                </a:cxn>
                <a:cxn ang="0">
                  <a:pos x="1816" y="0"/>
                </a:cxn>
                <a:cxn ang="0">
                  <a:pos x="1886" y="0"/>
                </a:cxn>
                <a:cxn ang="0">
                  <a:pos x="1961" y="0"/>
                </a:cxn>
                <a:cxn ang="0">
                  <a:pos x="2035" y="0"/>
                </a:cxn>
                <a:cxn ang="0">
                  <a:pos x="2105" y="0"/>
                </a:cxn>
                <a:cxn ang="0">
                  <a:pos x="2180" y="0"/>
                </a:cxn>
                <a:cxn ang="0">
                  <a:pos x="2250" y="0"/>
                </a:cxn>
              </a:cxnLst>
              <a:rect l="0" t="0" r="r" b="b"/>
              <a:pathLst>
                <a:path w="2250">
                  <a:moveTo>
                    <a:pt x="0" y="0"/>
                  </a:moveTo>
                  <a:lnTo>
                    <a:pt x="71" y="0"/>
                  </a:lnTo>
                  <a:lnTo>
                    <a:pt x="145" y="0"/>
                  </a:lnTo>
                  <a:lnTo>
                    <a:pt x="216" y="0"/>
                  </a:lnTo>
                  <a:lnTo>
                    <a:pt x="290" y="0"/>
                  </a:lnTo>
                  <a:lnTo>
                    <a:pt x="364" y="0"/>
                  </a:lnTo>
                  <a:lnTo>
                    <a:pt x="435" y="0"/>
                  </a:lnTo>
                  <a:lnTo>
                    <a:pt x="509" y="0"/>
                  </a:lnTo>
                  <a:lnTo>
                    <a:pt x="580" y="0"/>
                  </a:lnTo>
                  <a:lnTo>
                    <a:pt x="654" y="0"/>
                  </a:lnTo>
                  <a:lnTo>
                    <a:pt x="724" y="0"/>
                  </a:lnTo>
                  <a:lnTo>
                    <a:pt x="799" y="0"/>
                  </a:lnTo>
                  <a:lnTo>
                    <a:pt x="873" y="0"/>
                  </a:lnTo>
                  <a:lnTo>
                    <a:pt x="943" y="0"/>
                  </a:lnTo>
                  <a:lnTo>
                    <a:pt x="1018" y="0"/>
                  </a:lnTo>
                  <a:lnTo>
                    <a:pt x="1088" y="0"/>
                  </a:lnTo>
                  <a:lnTo>
                    <a:pt x="1162" y="0"/>
                  </a:lnTo>
                  <a:lnTo>
                    <a:pt x="1233" y="0"/>
                  </a:lnTo>
                  <a:lnTo>
                    <a:pt x="1307" y="0"/>
                  </a:lnTo>
                  <a:lnTo>
                    <a:pt x="1378" y="0"/>
                  </a:lnTo>
                  <a:lnTo>
                    <a:pt x="1452" y="0"/>
                  </a:lnTo>
                  <a:lnTo>
                    <a:pt x="1526" y="0"/>
                  </a:lnTo>
                  <a:lnTo>
                    <a:pt x="1597" y="0"/>
                  </a:lnTo>
                  <a:lnTo>
                    <a:pt x="1671" y="0"/>
                  </a:lnTo>
                  <a:lnTo>
                    <a:pt x="1742" y="0"/>
                  </a:lnTo>
                  <a:lnTo>
                    <a:pt x="1816" y="0"/>
                  </a:lnTo>
                  <a:lnTo>
                    <a:pt x="1886" y="0"/>
                  </a:lnTo>
                  <a:lnTo>
                    <a:pt x="1961" y="0"/>
                  </a:lnTo>
                  <a:lnTo>
                    <a:pt x="2035" y="0"/>
                  </a:lnTo>
                  <a:lnTo>
                    <a:pt x="2105" y="0"/>
                  </a:lnTo>
                  <a:lnTo>
                    <a:pt x="2180" y="0"/>
                  </a:lnTo>
                  <a:lnTo>
                    <a:pt x="2250"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1" name="Rectangle 41"/>
            <p:cNvSpPr>
              <a:spLocks noChangeArrowheads="1"/>
            </p:cNvSpPr>
            <p:nvPr/>
          </p:nvSpPr>
          <p:spPr bwMode="auto">
            <a:xfrm>
              <a:off x="4251327" y="415930"/>
              <a:ext cx="1451786"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Initial state and policy selection</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2" name="Rectangle 42"/>
            <p:cNvSpPr>
              <a:spLocks noChangeArrowheads="1"/>
            </p:cNvSpPr>
            <p:nvPr/>
          </p:nvSpPr>
          <p:spPr bwMode="auto">
            <a:xfrm>
              <a:off x="4946653" y="1262068"/>
              <a:ext cx="164976"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Trial</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3" name="Rectangle 43"/>
            <p:cNvSpPr>
              <a:spLocks noChangeArrowheads="1"/>
            </p:cNvSpPr>
            <p:nvPr/>
          </p:nvSpPr>
          <p:spPr bwMode="auto">
            <a:xfrm rot="16200000">
              <a:off x="2875667" y="810033"/>
              <a:ext cx="224020"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Policy</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4" name="Line 44"/>
            <p:cNvSpPr>
              <a:spLocks noChangeShapeType="1"/>
            </p:cNvSpPr>
            <p:nvPr/>
          </p:nvSpPr>
          <p:spPr bwMode="auto">
            <a:xfrm>
              <a:off x="3182941" y="1143005"/>
              <a:ext cx="368934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5" name="Line 45"/>
            <p:cNvSpPr>
              <a:spLocks noChangeShapeType="1"/>
            </p:cNvSpPr>
            <p:nvPr/>
          </p:nvSpPr>
          <p:spPr bwMode="auto">
            <a:xfrm>
              <a:off x="3182941" y="615955"/>
              <a:ext cx="368934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6" name="Line 46"/>
            <p:cNvSpPr>
              <a:spLocks noChangeShapeType="1"/>
            </p:cNvSpPr>
            <p:nvPr/>
          </p:nvSpPr>
          <p:spPr bwMode="auto">
            <a:xfrm>
              <a:off x="6872289" y="615955"/>
              <a:ext cx="1588" cy="527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7" name="Line 47"/>
            <p:cNvSpPr>
              <a:spLocks noChangeShapeType="1"/>
            </p:cNvSpPr>
            <p:nvPr/>
          </p:nvSpPr>
          <p:spPr bwMode="auto">
            <a:xfrm>
              <a:off x="3182941" y="615955"/>
              <a:ext cx="1588" cy="527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8" name="Line 48"/>
            <p:cNvSpPr>
              <a:spLocks noChangeShapeType="1"/>
            </p:cNvSpPr>
            <p:nvPr/>
          </p:nvSpPr>
          <p:spPr bwMode="auto">
            <a:xfrm>
              <a:off x="3182941" y="1143005"/>
              <a:ext cx="368934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9" name="Line 49"/>
            <p:cNvSpPr>
              <a:spLocks noChangeShapeType="1"/>
            </p:cNvSpPr>
            <p:nvPr/>
          </p:nvSpPr>
          <p:spPr bwMode="auto">
            <a:xfrm>
              <a:off x="3182941" y="615955"/>
              <a:ext cx="1588" cy="527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0" name="Line 50"/>
            <p:cNvSpPr>
              <a:spLocks noChangeShapeType="1"/>
            </p:cNvSpPr>
            <p:nvPr/>
          </p:nvSpPr>
          <p:spPr bwMode="auto">
            <a:xfrm flipV="1">
              <a:off x="3698879" y="1106493"/>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1" name="Line 51"/>
            <p:cNvSpPr>
              <a:spLocks noChangeShapeType="1"/>
            </p:cNvSpPr>
            <p:nvPr/>
          </p:nvSpPr>
          <p:spPr bwMode="auto">
            <a:xfrm>
              <a:off x="3698879" y="615955"/>
              <a:ext cx="1588" cy="301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2" name="Rectangle 52"/>
            <p:cNvSpPr>
              <a:spLocks noChangeArrowheads="1"/>
            </p:cNvSpPr>
            <p:nvPr/>
          </p:nvSpPr>
          <p:spPr bwMode="auto">
            <a:xfrm>
              <a:off x="3679829" y="1162055"/>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3" name="Line 53"/>
            <p:cNvSpPr>
              <a:spLocks noChangeShapeType="1"/>
            </p:cNvSpPr>
            <p:nvPr/>
          </p:nvSpPr>
          <p:spPr bwMode="auto">
            <a:xfrm flipV="1">
              <a:off x="4276728" y="1106493"/>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4" name="Line 54"/>
            <p:cNvSpPr>
              <a:spLocks noChangeShapeType="1"/>
            </p:cNvSpPr>
            <p:nvPr/>
          </p:nvSpPr>
          <p:spPr bwMode="auto">
            <a:xfrm>
              <a:off x="4276728" y="615955"/>
              <a:ext cx="1588" cy="301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5" name="Rectangle 55"/>
            <p:cNvSpPr>
              <a:spLocks noChangeArrowheads="1"/>
            </p:cNvSpPr>
            <p:nvPr/>
          </p:nvSpPr>
          <p:spPr bwMode="auto">
            <a:xfrm>
              <a:off x="4238629" y="1162055"/>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6" name="Line 56"/>
            <p:cNvSpPr>
              <a:spLocks noChangeShapeType="1"/>
            </p:cNvSpPr>
            <p:nvPr/>
          </p:nvSpPr>
          <p:spPr bwMode="auto">
            <a:xfrm flipV="1">
              <a:off x="4854578" y="1106493"/>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7" name="Line 57"/>
            <p:cNvSpPr>
              <a:spLocks noChangeShapeType="1"/>
            </p:cNvSpPr>
            <p:nvPr/>
          </p:nvSpPr>
          <p:spPr bwMode="auto">
            <a:xfrm>
              <a:off x="4854578" y="615955"/>
              <a:ext cx="1588" cy="301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8" name="Rectangle 58"/>
            <p:cNvSpPr>
              <a:spLocks noChangeArrowheads="1"/>
            </p:cNvSpPr>
            <p:nvPr/>
          </p:nvSpPr>
          <p:spPr bwMode="auto">
            <a:xfrm>
              <a:off x="4816479" y="1162055"/>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9" name="Line 59"/>
            <p:cNvSpPr>
              <a:spLocks noChangeShapeType="1"/>
            </p:cNvSpPr>
            <p:nvPr/>
          </p:nvSpPr>
          <p:spPr bwMode="auto">
            <a:xfrm flipV="1">
              <a:off x="5426078" y="1106493"/>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0" name="Line 60"/>
            <p:cNvSpPr>
              <a:spLocks noChangeShapeType="1"/>
            </p:cNvSpPr>
            <p:nvPr/>
          </p:nvSpPr>
          <p:spPr bwMode="auto">
            <a:xfrm>
              <a:off x="5426078" y="615955"/>
              <a:ext cx="1588" cy="301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1" name="Rectangle 61"/>
            <p:cNvSpPr>
              <a:spLocks noChangeArrowheads="1"/>
            </p:cNvSpPr>
            <p:nvPr/>
          </p:nvSpPr>
          <p:spPr bwMode="auto">
            <a:xfrm>
              <a:off x="5387977" y="1162055"/>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2" name="Line 62"/>
            <p:cNvSpPr>
              <a:spLocks noChangeShapeType="1"/>
            </p:cNvSpPr>
            <p:nvPr/>
          </p:nvSpPr>
          <p:spPr bwMode="auto">
            <a:xfrm flipV="1">
              <a:off x="6003927" y="1106493"/>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3" name="Line 63"/>
            <p:cNvSpPr>
              <a:spLocks noChangeShapeType="1"/>
            </p:cNvSpPr>
            <p:nvPr/>
          </p:nvSpPr>
          <p:spPr bwMode="auto">
            <a:xfrm>
              <a:off x="6003927" y="615955"/>
              <a:ext cx="1588" cy="301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4" name="Rectangle 64"/>
            <p:cNvSpPr>
              <a:spLocks noChangeArrowheads="1"/>
            </p:cNvSpPr>
            <p:nvPr/>
          </p:nvSpPr>
          <p:spPr bwMode="auto">
            <a:xfrm>
              <a:off x="5965827" y="1162055"/>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5" name="Line 65"/>
            <p:cNvSpPr>
              <a:spLocks noChangeShapeType="1"/>
            </p:cNvSpPr>
            <p:nvPr/>
          </p:nvSpPr>
          <p:spPr bwMode="auto">
            <a:xfrm flipV="1">
              <a:off x="6580189" y="1106493"/>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6" name="Line 66"/>
            <p:cNvSpPr>
              <a:spLocks noChangeShapeType="1"/>
            </p:cNvSpPr>
            <p:nvPr/>
          </p:nvSpPr>
          <p:spPr bwMode="auto">
            <a:xfrm>
              <a:off x="6580189" y="615955"/>
              <a:ext cx="1588" cy="301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7" name="Rectangle 67"/>
            <p:cNvSpPr>
              <a:spLocks noChangeArrowheads="1"/>
            </p:cNvSpPr>
            <p:nvPr/>
          </p:nvSpPr>
          <p:spPr bwMode="auto">
            <a:xfrm>
              <a:off x="6543677" y="1162055"/>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8" name="Line 68"/>
            <p:cNvSpPr>
              <a:spLocks noChangeShapeType="1"/>
            </p:cNvSpPr>
            <p:nvPr/>
          </p:nvSpPr>
          <p:spPr bwMode="auto">
            <a:xfrm>
              <a:off x="3182941" y="684218"/>
              <a:ext cx="317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9" name="Line 69"/>
            <p:cNvSpPr>
              <a:spLocks noChangeShapeType="1"/>
            </p:cNvSpPr>
            <p:nvPr/>
          </p:nvSpPr>
          <p:spPr bwMode="auto">
            <a:xfrm flipH="1">
              <a:off x="6835777" y="684218"/>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0" name="Rectangle 70"/>
            <p:cNvSpPr>
              <a:spLocks noChangeArrowheads="1"/>
            </p:cNvSpPr>
            <p:nvPr/>
          </p:nvSpPr>
          <p:spPr bwMode="auto">
            <a:xfrm>
              <a:off x="3121029" y="633418"/>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1" name="Line 71"/>
            <p:cNvSpPr>
              <a:spLocks noChangeShapeType="1"/>
            </p:cNvSpPr>
            <p:nvPr/>
          </p:nvSpPr>
          <p:spPr bwMode="auto">
            <a:xfrm>
              <a:off x="3182941" y="782643"/>
              <a:ext cx="317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2" name="Line 72"/>
            <p:cNvSpPr>
              <a:spLocks noChangeShapeType="1"/>
            </p:cNvSpPr>
            <p:nvPr/>
          </p:nvSpPr>
          <p:spPr bwMode="auto">
            <a:xfrm flipH="1">
              <a:off x="6835777" y="782643"/>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3" name="Rectangle 73"/>
            <p:cNvSpPr>
              <a:spLocks noChangeArrowheads="1"/>
            </p:cNvSpPr>
            <p:nvPr/>
          </p:nvSpPr>
          <p:spPr bwMode="auto">
            <a:xfrm>
              <a:off x="3121029" y="733430"/>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4" name="Line 74"/>
            <p:cNvSpPr>
              <a:spLocks noChangeShapeType="1"/>
            </p:cNvSpPr>
            <p:nvPr/>
          </p:nvSpPr>
          <p:spPr bwMode="auto">
            <a:xfrm>
              <a:off x="3182941" y="876305"/>
              <a:ext cx="317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5" name="Line 75"/>
            <p:cNvSpPr>
              <a:spLocks noChangeShapeType="1"/>
            </p:cNvSpPr>
            <p:nvPr/>
          </p:nvSpPr>
          <p:spPr bwMode="auto">
            <a:xfrm flipH="1">
              <a:off x="6835777" y="876305"/>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6" name="Rectangle 76"/>
            <p:cNvSpPr>
              <a:spLocks noChangeArrowheads="1"/>
            </p:cNvSpPr>
            <p:nvPr/>
          </p:nvSpPr>
          <p:spPr bwMode="auto">
            <a:xfrm>
              <a:off x="3121029" y="827093"/>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7" name="Line 77"/>
            <p:cNvSpPr>
              <a:spLocks noChangeShapeType="1"/>
            </p:cNvSpPr>
            <p:nvPr/>
          </p:nvSpPr>
          <p:spPr bwMode="auto">
            <a:xfrm>
              <a:off x="3182941" y="969968"/>
              <a:ext cx="317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8" name="Line 78"/>
            <p:cNvSpPr>
              <a:spLocks noChangeShapeType="1"/>
            </p:cNvSpPr>
            <p:nvPr/>
          </p:nvSpPr>
          <p:spPr bwMode="auto">
            <a:xfrm flipH="1">
              <a:off x="6835777" y="969968"/>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9" name="Rectangle 79"/>
            <p:cNvSpPr>
              <a:spLocks noChangeArrowheads="1"/>
            </p:cNvSpPr>
            <p:nvPr/>
          </p:nvSpPr>
          <p:spPr bwMode="auto">
            <a:xfrm>
              <a:off x="3121029" y="919168"/>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0" name="Line 80"/>
            <p:cNvSpPr>
              <a:spLocks noChangeShapeType="1"/>
            </p:cNvSpPr>
            <p:nvPr/>
          </p:nvSpPr>
          <p:spPr bwMode="auto">
            <a:xfrm>
              <a:off x="3182941" y="1068393"/>
              <a:ext cx="317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1" name="Line 81"/>
            <p:cNvSpPr>
              <a:spLocks noChangeShapeType="1"/>
            </p:cNvSpPr>
            <p:nvPr/>
          </p:nvSpPr>
          <p:spPr bwMode="auto">
            <a:xfrm flipH="1">
              <a:off x="6835777" y="1068393"/>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2" name="Rectangle 82"/>
            <p:cNvSpPr>
              <a:spLocks noChangeArrowheads="1"/>
            </p:cNvSpPr>
            <p:nvPr/>
          </p:nvSpPr>
          <p:spPr bwMode="auto">
            <a:xfrm>
              <a:off x="3084516" y="1019180"/>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3" name="Line 83"/>
            <p:cNvSpPr>
              <a:spLocks noChangeShapeType="1"/>
            </p:cNvSpPr>
            <p:nvPr/>
          </p:nvSpPr>
          <p:spPr bwMode="auto">
            <a:xfrm>
              <a:off x="3182941" y="1143005"/>
              <a:ext cx="368934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4" name="Line 84"/>
            <p:cNvSpPr>
              <a:spLocks noChangeShapeType="1"/>
            </p:cNvSpPr>
            <p:nvPr/>
          </p:nvSpPr>
          <p:spPr bwMode="auto">
            <a:xfrm>
              <a:off x="3182941" y="615955"/>
              <a:ext cx="368934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5" name="Line 85"/>
            <p:cNvSpPr>
              <a:spLocks noChangeShapeType="1"/>
            </p:cNvSpPr>
            <p:nvPr/>
          </p:nvSpPr>
          <p:spPr bwMode="auto">
            <a:xfrm>
              <a:off x="6872289" y="615955"/>
              <a:ext cx="1588" cy="527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6" name="Line 86"/>
            <p:cNvSpPr>
              <a:spLocks noChangeShapeType="1"/>
            </p:cNvSpPr>
            <p:nvPr/>
          </p:nvSpPr>
          <p:spPr bwMode="auto">
            <a:xfrm>
              <a:off x="3182941" y="615955"/>
              <a:ext cx="1588" cy="527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7" name="Rectangle 87"/>
            <p:cNvSpPr>
              <a:spLocks noChangeArrowheads="1"/>
            </p:cNvSpPr>
            <p:nvPr/>
          </p:nvSpPr>
          <p:spPr bwMode="auto">
            <a:xfrm>
              <a:off x="3176591" y="1597030"/>
              <a:ext cx="3695698" cy="522288"/>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8" name="Rectangle 88"/>
            <p:cNvSpPr>
              <a:spLocks noChangeArrowheads="1"/>
            </p:cNvSpPr>
            <p:nvPr/>
          </p:nvSpPr>
          <p:spPr bwMode="auto">
            <a:xfrm>
              <a:off x="3176591" y="1597030"/>
              <a:ext cx="3695698" cy="522288"/>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9" name="Line 89"/>
            <p:cNvSpPr>
              <a:spLocks noChangeShapeType="1"/>
            </p:cNvSpPr>
            <p:nvPr/>
          </p:nvSpPr>
          <p:spPr bwMode="auto">
            <a:xfrm>
              <a:off x="3176591" y="1597030"/>
              <a:ext cx="369569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0" name="Line 90"/>
            <p:cNvSpPr>
              <a:spLocks noChangeShapeType="1"/>
            </p:cNvSpPr>
            <p:nvPr/>
          </p:nvSpPr>
          <p:spPr bwMode="auto">
            <a:xfrm>
              <a:off x="3176591" y="2119318"/>
              <a:ext cx="369569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1" name="Line 91"/>
            <p:cNvSpPr>
              <a:spLocks noChangeShapeType="1"/>
            </p:cNvSpPr>
            <p:nvPr/>
          </p:nvSpPr>
          <p:spPr bwMode="auto">
            <a:xfrm flipV="1">
              <a:off x="6872289" y="1597030"/>
              <a:ext cx="1588" cy="5222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2" name="Line 92"/>
            <p:cNvSpPr>
              <a:spLocks noChangeShapeType="1"/>
            </p:cNvSpPr>
            <p:nvPr/>
          </p:nvSpPr>
          <p:spPr bwMode="auto">
            <a:xfrm flipV="1">
              <a:off x="3176591" y="1597030"/>
              <a:ext cx="1588" cy="5222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3" name="Line 93"/>
            <p:cNvSpPr>
              <a:spLocks noChangeShapeType="1"/>
            </p:cNvSpPr>
            <p:nvPr/>
          </p:nvSpPr>
          <p:spPr bwMode="auto">
            <a:xfrm>
              <a:off x="3176591" y="2119318"/>
              <a:ext cx="369569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4" name="Line 94"/>
            <p:cNvSpPr>
              <a:spLocks noChangeShapeType="1"/>
            </p:cNvSpPr>
            <p:nvPr/>
          </p:nvSpPr>
          <p:spPr bwMode="auto">
            <a:xfrm flipV="1">
              <a:off x="3176591" y="1597030"/>
              <a:ext cx="1588" cy="5222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5" name="Line 95"/>
            <p:cNvSpPr>
              <a:spLocks noChangeShapeType="1"/>
            </p:cNvSpPr>
            <p:nvPr/>
          </p:nvSpPr>
          <p:spPr bwMode="auto">
            <a:xfrm flipV="1">
              <a:off x="3692529" y="2082805"/>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6" name="Line 96"/>
            <p:cNvSpPr>
              <a:spLocks noChangeShapeType="1"/>
            </p:cNvSpPr>
            <p:nvPr/>
          </p:nvSpPr>
          <p:spPr bwMode="auto">
            <a:xfrm>
              <a:off x="3692529" y="1597030"/>
              <a:ext cx="1588" cy="317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7" name="Rectangle 97"/>
            <p:cNvSpPr>
              <a:spLocks noChangeArrowheads="1"/>
            </p:cNvSpPr>
            <p:nvPr/>
          </p:nvSpPr>
          <p:spPr bwMode="auto">
            <a:xfrm>
              <a:off x="3673480" y="2138368"/>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68" name="Line 98"/>
            <p:cNvSpPr>
              <a:spLocks noChangeShapeType="1"/>
            </p:cNvSpPr>
            <p:nvPr/>
          </p:nvSpPr>
          <p:spPr bwMode="auto">
            <a:xfrm flipV="1">
              <a:off x="4270378" y="2082805"/>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9" name="Line 99"/>
            <p:cNvSpPr>
              <a:spLocks noChangeShapeType="1"/>
            </p:cNvSpPr>
            <p:nvPr/>
          </p:nvSpPr>
          <p:spPr bwMode="auto">
            <a:xfrm>
              <a:off x="4270378" y="1597030"/>
              <a:ext cx="1588" cy="317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0" name="Rectangle 100"/>
            <p:cNvSpPr>
              <a:spLocks noChangeArrowheads="1"/>
            </p:cNvSpPr>
            <p:nvPr/>
          </p:nvSpPr>
          <p:spPr bwMode="auto">
            <a:xfrm>
              <a:off x="4232278" y="2138368"/>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1" name="Line 101"/>
            <p:cNvSpPr>
              <a:spLocks noChangeShapeType="1"/>
            </p:cNvSpPr>
            <p:nvPr/>
          </p:nvSpPr>
          <p:spPr bwMode="auto">
            <a:xfrm flipV="1">
              <a:off x="4848228" y="2082805"/>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2" name="Line 102"/>
            <p:cNvSpPr>
              <a:spLocks noChangeShapeType="1"/>
            </p:cNvSpPr>
            <p:nvPr/>
          </p:nvSpPr>
          <p:spPr bwMode="auto">
            <a:xfrm>
              <a:off x="4848228" y="1597030"/>
              <a:ext cx="1588" cy="317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3" name="Rectangle 103"/>
            <p:cNvSpPr>
              <a:spLocks noChangeArrowheads="1"/>
            </p:cNvSpPr>
            <p:nvPr/>
          </p:nvSpPr>
          <p:spPr bwMode="auto">
            <a:xfrm>
              <a:off x="4810128" y="2138368"/>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4" name="Line 104"/>
            <p:cNvSpPr>
              <a:spLocks noChangeShapeType="1"/>
            </p:cNvSpPr>
            <p:nvPr/>
          </p:nvSpPr>
          <p:spPr bwMode="auto">
            <a:xfrm flipV="1">
              <a:off x="5432428" y="2082805"/>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5" name="Line 105"/>
            <p:cNvSpPr>
              <a:spLocks noChangeShapeType="1"/>
            </p:cNvSpPr>
            <p:nvPr/>
          </p:nvSpPr>
          <p:spPr bwMode="auto">
            <a:xfrm>
              <a:off x="5432428" y="1597030"/>
              <a:ext cx="1588" cy="317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6" name="Rectangle 106"/>
            <p:cNvSpPr>
              <a:spLocks noChangeArrowheads="1"/>
            </p:cNvSpPr>
            <p:nvPr/>
          </p:nvSpPr>
          <p:spPr bwMode="auto">
            <a:xfrm>
              <a:off x="5394328" y="2138368"/>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7" name="Line 107"/>
            <p:cNvSpPr>
              <a:spLocks noChangeShapeType="1"/>
            </p:cNvSpPr>
            <p:nvPr/>
          </p:nvSpPr>
          <p:spPr bwMode="auto">
            <a:xfrm flipV="1">
              <a:off x="6008689" y="2082805"/>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8" name="Line 108"/>
            <p:cNvSpPr>
              <a:spLocks noChangeShapeType="1"/>
            </p:cNvSpPr>
            <p:nvPr/>
          </p:nvSpPr>
          <p:spPr bwMode="auto">
            <a:xfrm>
              <a:off x="6008689" y="1597030"/>
              <a:ext cx="1588" cy="317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9" name="Rectangle 109"/>
            <p:cNvSpPr>
              <a:spLocks noChangeArrowheads="1"/>
            </p:cNvSpPr>
            <p:nvPr/>
          </p:nvSpPr>
          <p:spPr bwMode="auto">
            <a:xfrm>
              <a:off x="5972177" y="2138368"/>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0" name="Line 110"/>
            <p:cNvSpPr>
              <a:spLocks noChangeShapeType="1"/>
            </p:cNvSpPr>
            <p:nvPr/>
          </p:nvSpPr>
          <p:spPr bwMode="auto">
            <a:xfrm flipV="1">
              <a:off x="6592889" y="2082805"/>
              <a:ext cx="1588" cy="365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1" name="Line 111"/>
            <p:cNvSpPr>
              <a:spLocks noChangeShapeType="1"/>
            </p:cNvSpPr>
            <p:nvPr/>
          </p:nvSpPr>
          <p:spPr bwMode="auto">
            <a:xfrm>
              <a:off x="6592889" y="1597030"/>
              <a:ext cx="1588" cy="317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2" name="Rectangle 112"/>
            <p:cNvSpPr>
              <a:spLocks noChangeArrowheads="1"/>
            </p:cNvSpPr>
            <p:nvPr/>
          </p:nvSpPr>
          <p:spPr bwMode="auto">
            <a:xfrm>
              <a:off x="6556377" y="2138368"/>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3" name="Line 113"/>
            <p:cNvSpPr>
              <a:spLocks noChangeShapeType="1"/>
            </p:cNvSpPr>
            <p:nvPr/>
          </p:nvSpPr>
          <p:spPr bwMode="auto">
            <a:xfrm>
              <a:off x="3176591" y="2012955"/>
              <a:ext cx="381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4" name="Line 114"/>
            <p:cNvSpPr>
              <a:spLocks noChangeShapeType="1"/>
            </p:cNvSpPr>
            <p:nvPr/>
          </p:nvSpPr>
          <p:spPr bwMode="auto">
            <a:xfrm flipH="1">
              <a:off x="6835777" y="2012955"/>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5" name="Rectangle 115"/>
            <p:cNvSpPr>
              <a:spLocks noChangeArrowheads="1"/>
            </p:cNvSpPr>
            <p:nvPr/>
          </p:nvSpPr>
          <p:spPr bwMode="auto">
            <a:xfrm>
              <a:off x="3095630" y="1963743"/>
              <a:ext cx="5557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6" name="Line 116"/>
            <p:cNvSpPr>
              <a:spLocks noChangeShapeType="1"/>
            </p:cNvSpPr>
            <p:nvPr/>
          </p:nvSpPr>
          <p:spPr bwMode="auto">
            <a:xfrm>
              <a:off x="3176591" y="1882780"/>
              <a:ext cx="381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7" name="Line 117"/>
            <p:cNvSpPr>
              <a:spLocks noChangeShapeType="1"/>
            </p:cNvSpPr>
            <p:nvPr/>
          </p:nvSpPr>
          <p:spPr bwMode="auto">
            <a:xfrm flipH="1">
              <a:off x="6835777" y="1882780"/>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8" name="Rectangle 118"/>
            <p:cNvSpPr>
              <a:spLocks noChangeArrowheads="1"/>
            </p:cNvSpPr>
            <p:nvPr/>
          </p:nvSpPr>
          <p:spPr bwMode="auto">
            <a:xfrm>
              <a:off x="3121029" y="1833568"/>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9" name="Line 119"/>
            <p:cNvSpPr>
              <a:spLocks noChangeShapeType="1"/>
            </p:cNvSpPr>
            <p:nvPr/>
          </p:nvSpPr>
          <p:spPr bwMode="auto">
            <a:xfrm>
              <a:off x="3176591" y="1752605"/>
              <a:ext cx="381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0" name="Line 120"/>
            <p:cNvSpPr>
              <a:spLocks noChangeShapeType="1"/>
            </p:cNvSpPr>
            <p:nvPr/>
          </p:nvSpPr>
          <p:spPr bwMode="auto">
            <a:xfrm flipH="1">
              <a:off x="6835777" y="1752605"/>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1" name="Rectangle 121"/>
            <p:cNvSpPr>
              <a:spLocks noChangeArrowheads="1"/>
            </p:cNvSpPr>
            <p:nvPr/>
          </p:nvSpPr>
          <p:spPr bwMode="auto">
            <a:xfrm>
              <a:off x="3121029" y="1703393"/>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2" name="Line 122"/>
            <p:cNvSpPr>
              <a:spLocks noChangeShapeType="1"/>
            </p:cNvSpPr>
            <p:nvPr/>
          </p:nvSpPr>
          <p:spPr bwMode="auto">
            <a:xfrm>
              <a:off x="3176591" y="1622430"/>
              <a:ext cx="381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3" name="Line 123"/>
            <p:cNvSpPr>
              <a:spLocks noChangeShapeType="1"/>
            </p:cNvSpPr>
            <p:nvPr/>
          </p:nvSpPr>
          <p:spPr bwMode="auto">
            <a:xfrm flipH="1">
              <a:off x="6835777" y="1622430"/>
              <a:ext cx="365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4" name="Rectangle 124"/>
            <p:cNvSpPr>
              <a:spLocks noChangeArrowheads="1"/>
            </p:cNvSpPr>
            <p:nvPr/>
          </p:nvSpPr>
          <p:spPr bwMode="auto">
            <a:xfrm>
              <a:off x="3121029" y="1571630"/>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5" name="Line 125"/>
            <p:cNvSpPr>
              <a:spLocks noChangeShapeType="1"/>
            </p:cNvSpPr>
            <p:nvPr/>
          </p:nvSpPr>
          <p:spPr bwMode="auto">
            <a:xfrm>
              <a:off x="3176591" y="1597030"/>
              <a:ext cx="369569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6" name="Line 126"/>
            <p:cNvSpPr>
              <a:spLocks noChangeShapeType="1"/>
            </p:cNvSpPr>
            <p:nvPr/>
          </p:nvSpPr>
          <p:spPr bwMode="auto">
            <a:xfrm>
              <a:off x="3176591" y="2119318"/>
              <a:ext cx="369569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7" name="Line 127"/>
            <p:cNvSpPr>
              <a:spLocks noChangeShapeType="1"/>
            </p:cNvSpPr>
            <p:nvPr/>
          </p:nvSpPr>
          <p:spPr bwMode="auto">
            <a:xfrm flipV="1">
              <a:off x="6872289" y="1597030"/>
              <a:ext cx="1588" cy="5222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8" name="Line 128"/>
            <p:cNvSpPr>
              <a:spLocks noChangeShapeType="1"/>
            </p:cNvSpPr>
            <p:nvPr/>
          </p:nvSpPr>
          <p:spPr bwMode="auto">
            <a:xfrm flipV="1">
              <a:off x="3176591" y="1597030"/>
              <a:ext cx="1588" cy="5222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9" name="Rectangle 129"/>
            <p:cNvSpPr>
              <a:spLocks noChangeArrowheads="1"/>
            </p:cNvSpPr>
            <p:nvPr/>
          </p:nvSpPr>
          <p:spPr bwMode="auto">
            <a:xfrm>
              <a:off x="3176591"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0" name="Rectangle 130"/>
            <p:cNvSpPr>
              <a:spLocks noChangeArrowheads="1"/>
            </p:cNvSpPr>
            <p:nvPr/>
          </p:nvSpPr>
          <p:spPr bwMode="auto">
            <a:xfrm>
              <a:off x="3176591"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1" name="Rectangle 131"/>
            <p:cNvSpPr>
              <a:spLocks noChangeArrowheads="1"/>
            </p:cNvSpPr>
            <p:nvPr/>
          </p:nvSpPr>
          <p:spPr bwMode="auto">
            <a:xfrm>
              <a:off x="3295654" y="1882780"/>
              <a:ext cx="92075"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2" name="Rectangle 132"/>
            <p:cNvSpPr>
              <a:spLocks noChangeArrowheads="1"/>
            </p:cNvSpPr>
            <p:nvPr/>
          </p:nvSpPr>
          <p:spPr bwMode="auto">
            <a:xfrm>
              <a:off x="3295654" y="1882780"/>
              <a:ext cx="92075"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3" name="Rectangle 133"/>
            <p:cNvSpPr>
              <a:spLocks noChangeArrowheads="1"/>
            </p:cNvSpPr>
            <p:nvPr/>
          </p:nvSpPr>
          <p:spPr bwMode="auto">
            <a:xfrm>
              <a:off x="3413129"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4" name="Rectangle 134"/>
            <p:cNvSpPr>
              <a:spLocks noChangeArrowheads="1"/>
            </p:cNvSpPr>
            <p:nvPr/>
          </p:nvSpPr>
          <p:spPr bwMode="auto">
            <a:xfrm>
              <a:off x="3413129"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5" name="Rectangle 135"/>
            <p:cNvSpPr>
              <a:spLocks noChangeArrowheads="1"/>
            </p:cNvSpPr>
            <p:nvPr/>
          </p:nvSpPr>
          <p:spPr bwMode="auto">
            <a:xfrm>
              <a:off x="3530604" y="1882780"/>
              <a:ext cx="8731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6" name="Rectangle 136"/>
            <p:cNvSpPr>
              <a:spLocks noChangeArrowheads="1"/>
            </p:cNvSpPr>
            <p:nvPr/>
          </p:nvSpPr>
          <p:spPr bwMode="auto">
            <a:xfrm>
              <a:off x="3530604" y="1882780"/>
              <a:ext cx="8731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7" name="Rectangle 137"/>
            <p:cNvSpPr>
              <a:spLocks noChangeArrowheads="1"/>
            </p:cNvSpPr>
            <p:nvPr/>
          </p:nvSpPr>
          <p:spPr bwMode="auto">
            <a:xfrm>
              <a:off x="3643316" y="1882780"/>
              <a:ext cx="92075"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8" name="Rectangle 138"/>
            <p:cNvSpPr>
              <a:spLocks noChangeArrowheads="1"/>
            </p:cNvSpPr>
            <p:nvPr/>
          </p:nvSpPr>
          <p:spPr bwMode="auto">
            <a:xfrm>
              <a:off x="3643316" y="1882780"/>
              <a:ext cx="92075"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9" name="Rectangle 139"/>
            <p:cNvSpPr>
              <a:spLocks noChangeArrowheads="1"/>
            </p:cNvSpPr>
            <p:nvPr/>
          </p:nvSpPr>
          <p:spPr bwMode="auto">
            <a:xfrm>
              <a:off x="3760791"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0" name="Rectangle 140"/>
            <p:cNvSpPr>
              <a:spLocks noChangeArrowheads="1"/>
            </p:cNvSpPr>
            <p:nvPr/>
          </p:nvSpPr>
          <p:spPr bwMode="auto">
            <a:xfrm>
              <a:off x="3760791"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1" name="Rectangle 141"/>
            <p:cNvSpPr>
              <a:spLocks noChangeArrowheads="1"/>
            </p:cNvSpPr>
            <p:nvPr/>
          </p:nvSpPr>
          <p:spPr bwMode="auto">
            <a:xfrm>
              <a:off x="3878265"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2" name="Rectangle 142"/>
            <p:cNvSpPr>
              <a:spLocks noChangeArrowheads="1"/>
            </p:cNvSpPr>
            <p:nvPr/>
          </p:nvSpPr>
          <p:spPr bwMode="auto">
            <a:xfrm>
              <a:off x="3878265"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3" name="Rectangle 143"/>
            <p:cNvSpPr>
              <a:spLocks noChangeArrowheads="1"/>
            </p:cNvSpPr>
            <p:nvPr/>
          </p:nvSpPr>
          <p:spPr bwMode="auto">
            <a:xfrm>
              <a:off x="3990978"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4" name="Rectangle 144"/>
            <p:cNvSpPr>
              <a:spLocks noChangeArrowheads="1"/>
            </p:cNvSpPr>
            <p:nvPr/>
          </p:nvSpPr>
          <p:spPr bwMode="auto">
            <a:xfrm>
              <a:off x="3990978"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5" name="Rectangle 145"/>
            <p:cNvSpPr>
              <a:spLocks noChangeArrowheads="1"/>
            </p:cNvSpPr>
            <p:nvPr/>
          </p:nvSpPr>
          <p:spPr bwMode="auto">
            <a:xfrm>
              <a:off x="4108453"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6" name="Rectangle 146"/>
            <p:cNvSpPr>
              <a:spLocks noChangeArrowheads="1"/>
            </p:cNvSpPr>
            <p:nvPr/>
          </p:nvSpPr>
          <p:spPr bwMode="auto">
            <a:xfrm>
              <a:off x="4108453"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7" name="Rectangle 147"/>
            <p:cNvSpPr>
              <a:spLocks noChangeArrowheads="1"/>
            </p:cNvSpPr>
            <p:nvPr/>
          </p:nvSpPr>
          <p:spPr bwMode="auto">
            <a:xfrm>
              <a:off x="4227515" y="1882780"/>
              <a:ext cx="92075"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8" name="Rectangle 148"/>
            <p:cNvSpPr>
              <a:spLocks noChangeArrowheads="1"/>
            </p:cNvSpPr>
            <p:nvPr/>
          </p:nvSpPr>
          <p:spPr bwMode="auto">
            <a:xfrm>
              <a:off x="4227515" y="1882780"/>
              <a:ext cx="92075"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9" name="Rectangle 149"/>
            <p:cNvSpPr>
              <a:spLocks noChangeArrowheads="1"/>
            </p:cNvSpPr>
            <p:nvPr/>
          </p:nvSpPr>
          <p:spPr bwMode="auto">
            <a:xfrm>
              <a:off x="4338640"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0" name="Rectangle 150"/>
            <p:cNvSpPr>
              <a:spLocks noChangeArrowheads="1"/>
            </p:cNvSpPr>
            <p:nvPr/>
          </p:nvSpPr>
          <p:spPr bwMode="auto">
            <a:xfrm>
              <a:off x="4338640"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1" name="Rectangle 151"/>
            <p:cNvSpPr>
              <a:spLocks noChangeArrowheads="1"/>
            </p:cNvSpPr>
            <p:nvPr/>
          </p:nvSpPr>
          <p:spPr bwMode="auto">
            <a:xfrm>
              <a:off x="4456115" y="1882780"/>
              <a:ext cx="93663" cy="2047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2" name="Rectangle 152"/>
            <p:cNvSpPr>
              <a:spLocks noChangeArrowheads="1"/>
            </p:cNvSpPr>
            <p:nvPr/>
          </p:nvSpPr>
          <p:spPr bwMode="auto">
            <a:xfrm>
              <a:off x="4456115" y="1882780"/>
              <a:ext cx="93663" cy="2047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3" name="Rectangle 153"/>
            <p:cNvSpPr>
              <a:spLocks noChangeArrowheads="1"/>
            </p:cNvSpPr>
            <p:nvPr/>
          </p:nvSpPr>
          <p:spPr bwMode="auto">
            <a:xfrm>
              <a:off x="4575178" y="1882780"/>
              <a:ext cx="92075"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4" name="Rectangle 154"/>
            <p:cNvSpPr>
              <a:spLocks noChangeArrowheads="1"/>
            </p:cNvSpPr>
            <p:nvPr/>
          </p:nvSpPr>
          <p:spPr bwMode="auto">
            <a:xfrm>
              <a:off x="4575178" y="1882780"/>
              <a:ext cx="92075"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5" name="Rectangle 155"/>
            <p:cNvSpPr>
              <a:spLocks noChangeArrowheads="1"/>
            </p:cNvSpPr>
            <p:nvPr/>
          </p:nvSpPr>
          <p:spPr bwMode="auto">
            <a:xfrm>
              <a:off x="4686303"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6" name="Rectangle 156"/>
            <p:cNvSpPr>
              <a:spLocks noChangeArrowheads="1"/>
            </p:cNvSpPr>
            <p:nvPr/>
          </p:nvSpPr>
          <p:spPr bwMode="auto">
            <a:xfrm>
              <a:off x="4686303"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7" name="Rectangle 157"/>
            <p:cNvSpPr>
              <a:spLocks noChangeArrowheads="1"/>
            </p:cNvSpPr>
            <p:nvPr/>
          </p:nvSpPr>
          <p:spPr bwMode="auto">
            <a:xfrm>
              <a:off x="4803778"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8" name="Rectangle 158"/>
            <p:cNvSpPr>
              <a:spLocks noChangeArrowheads="1"/>
            </p:cNvSpPr>
            <p:nvPr/>
          </p:nvSpPr>
          <p:spPr bwMode="auto">
            <a:xfrm>
              <a:off x="4803778"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9" name="Rectangle 159"/>
            <p:cNvSpPr>
              <a:spLocks noChangeArrowheads="1"/>
            </p:cNvSpPr>
            <p:nvPr/>
          </p:nvSpPr>
          <p:spPr bwMode="auto">
            <a:xfrm>
              <a:off x="4922840" y="1882780"/>
              <a:ext cx="92075"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0" name="Rectangle 160"/>
            <p:cNvSpPr>
              <a:spLocks noChangeArrowheads="1"/>
            </p:cNvSpPr>
            <p:nvPr/>
          </p:nvSpPr>
          <p:spPr bwMode="auto">
            <a:xfrm>
              <a:off x="4922840" y="1882780"/>
              <a:ext cx="92075"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1" name="Rectangle 161"/>
            <p:cNvSpPr>
              <a:spLocks noChangeArrowheads="1"/>
            </p:cNvSpPr>
            <p:nvPr/>
          </p:nvSpPr>
          <p:spPr bwMode="auto">
            <a:xfrm>
              <a:off x="5033965"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2" name="Rectangle 162"/>
            <p:cNvSpPr>
              <a:spLocks noChangeArrowheads="1"/>
            </p:cNvSpPr>
            <p:nvPr/>
          </p:nvSpPr>
          <p:spPr bwMode="auto">
            <a:xfrm>
              <a:off x="5033965"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3" name="Rectangle 163"/>
            <p:cNvSpPr>
              <a:spLocks noChangeArrowheads="1"/>
            </p:cNvSpPr>
            <p:nvPr/>
          </p:nvSpPr>
          <p:spPr bwMode="auto">
            <a:xfrm>
              <a:off x="5151440"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4" name="Rectangle 164"/>
            <p:cNvSpPr>
              <a:spLocks noChangeArrowheads="1"/>
            </p:cNvSpPr>
            <p:nvPr/>
          </p:nvSpPr>
          <p:spPr bwMode="auto">
            <a:xfrm>
              <a:off x="5151440"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5" name="Rectangle 165"/>
            <p:cNvSpPr>
              <a:spLocks noChangeArrowheads="1"/>
            </p:cNvSpPr>
            <p:nvPr/>
          </p:nvSpPr>
          <p:spPr bwMode="auto">
            <a:xfrm>
              <a:off x="5270503"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6" name="Rectangle 166"/>
            <p:cNvSpPr>
              <a:spLocks noChangeArrowheads="1"/>
            </p:cNvSpPr>
            <p:nvPr/>
          </p:nvSpPr>
          <p:spPr bwMode="auto">
            <a:xfrm>
              <a:off x="5270503"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7" name="Rectangle 167"/>
            <p:cNvSpPr>
              <a:spLocks noChangeArrowheads="1"/>
            </p:cNvSpPr>
            <p:nvPr/>
          </p:nvSpPr>
          <p:spPr bwMode="auto">
            <a:xfrm>
              <a:off x="5381628" y="1882780"/>
              <a:ext cx="93663" cy="1365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8" name="Rectangle 168"/>
            <p:cNvSpPr>
              <a:spLocks noChangeArrowheads="1"/>
            </p:cNvSpPr>
            <p:nvPr/>
          </p:nvSpPr>
          <p:spPr bwMode="auto">
            <a:xfrm>
              <a:off x="5381628" y="1882780"/>
              <a:ext cx="93663" cy="1365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9" name="Rectangle 169"/>
            <p:cNvSpPr>
              <a:spLocks noChangeArrowheads="1"/>
            </p:cNvSpPr>
            <p:nvPr/>
          </p:nvSpPr>
          <p:spPr bwMode="auto">
            <a:xfrm>
              <a:off x="5500690" y="1882780"/>
              <a:ext cx="92075"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0" name="Rectangle 170"/>
            <p:cNvSpPr>
              <a:spLocks noChangeArrowheads="1"/>
            </p:cNvSpPr>
            <p:nvPr/>
          </p:nvSpPr>
          <p:spPr bwMode="auto">
            <a:xfrm>
              <a:off x="5500690" y="1882780"/>
              <a:ext cx="92075"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1" name="Rectangle 171"/>
            <p:cNvSpPr>
              <a:spLocks noChangeArrowheads="1"/>
            </p:cNvSpPr>
            <p:nvPr/>
          </p:nvSpPr>
          <p:spPr bwMode="auto">
            <a:xfrm>
              <a:off x="5618165" y="1882780"/>
              <a:ext cx="9366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2" name="Rectangle 172"/>
            <p:cNvSpPr>
              <a:spLocks noChangeArrowheads="1"/>
            </p:cNvSpPr>
            <p:nvPr/>
          </p:nvSpPr>
          <p:spPr bwMode="auto">
            <a:xfrm>
              <a:off x="5618165" y="1882780"/>
              <a:ext cx="9366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3" name="Rectangle 173"/>
            <p:cNvSpPr>
              <a:spLocks noChangeArrowheads="1"/>
            </p:cNvSpPr>
            <p:nvPr/>
          </p:nvSpPr>
          <p:spPr bwMode="auto">
            <a:xfrm>
              <a:off x="5729290" y="1882780"/>
              <a:ext cx="9366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4" name="Rectangle 174"/>
            <p:cNvSpPr>
              <a:spLocks noChangeArrowheads="1"/>
            </p:cNvSpPr>
            <p:nvPr/>
          </p:nvSpPr>
          <p:spPr bwMode="auto">
            <a:xfrm>
              <a:off x="5729290" y="1882780"/>
              <a:ext cx="9366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5" name="Rectangle 175"/>
            <p:cNvSpPr>
              <a:spLocks noChangeArrowheads="1"/>
            </p:cNvSpPr>
            <p:nvPr/>
          </p:nvSpPr>
          <p:spPr bwMode="auto">
            <a:xfrm>
              <a:off x="5848353" y="1882780"/>
              <a:ext cx="92075"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6" name="Rectangle 176"/>
            <p:cNvSpPr>
              <a:spLocks noChangeArrowheads="1"/>
            </p:cNvSpPr>
            <p:nvPr/>
          </p:nvSpPr>
          <p:spPr bwMode="auto">
            <a:xfrm>
              <a:off x="5848353" y="1882780"/>
              <a:ext cx="92075"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7" name="Rectangle 177"/>
            <p:cNvSpPr>
              <a:spLocks noChangeArrowheads="1"/>
            </p:cNvSpPr>
            <p:nvPr/>
          </p:nvSpPr>
          <p:spPr bwMode="auto">
            <a:xfrm>
              <a:off x="5965827" y="1882780"/>
              <a:ext cx="9366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8" name="Rectangle 178"/>
            <p:cNvSpPr>
              <a:spLocks noChangeArrowheads="1"/>
            </p:cNvSpPr>
            <p:nvPr/>
          </p:nvSpPr>
          <p:spPr bwMode="auto">
            <a:xfrm>
              <a:off x="5965827" y="1882780"/>
              <a:ext cx="9366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9" name="Rectangle 179"/>
            <p:cNvSpPr>
              <a:spLocks noChangeArrowheads="1"/>
            </p:cNvSpPr>
            <p:nvPr/>
          </p:nvSpPr>
          <p:spPr bwMode="auto">
            <a:xfrm>
              <a:off x="6076952" y="1882780"/>
              <a:ext cx="9366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0" name="Rectangle 180"/>
            <p:cNvSpPr>
              <a:spLocks noChangeArrowheads="1"/>
            </p:cNvSpPr>
            <p:nvPr/>
          </p:nvSpPr>
          <p:spPr bwMode="auto">
            <a:xfrm>
              <a:off x="6076952" y="1882780"/>
              <a:ext cx="9366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1" name="Rectangle 181"/>
            <p:cNvSpPr>
              <a:spLocks noChangeArrowheads="1"/>
            </p:cNvSpPr>
            <p:nvPr/>
          </p:nvSpPr>
          <p:spPr bwMode="auto">
            <a:xfrm>
              <a:off x="6196014" y="1882780"/>
              <a:ext cx="92075"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2" name="Rectangle 182"/>
            <p:cNvSpPr>
              <a:spLocks noChangeArrowheads="1"/>
            </p:cNvSpPr>
            <p:nvPr/>
          </p:nvSpPr>
          <p:spPr bwMode="auto">
            <a:xfrm>
              <a:off x="6196014" y="1882780"/>
              <a:ext cx="92075"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3" name="Rectangle 183"/>
            <p:cNvSpPr>
              <a:spLocks noChangeArrowheads="1"/>
            </p:cNvSpPr>
            <p:nvPr/>
          </p:nvSpPr>
          <p:spPr bwMode="auto">
            <a:xfrm>
              <a:off x="6313489" y="1882780"/>
              <a:ext cx="9366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4" name="Rectangle 184"/>
            <p:cNvSpPr>
              <a:spLocks noChangeArrowheads="1"/>
            </p:cNvSpPr>
            <p:nvPr/>
          </p:nvSpPr>
          <p:spPr bwMode="auto">
            <a:xfrm>
              <a:off x="6313489" y="1882780"/>
              <a:ext cx="9366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5" name="Rectangle 185"/>
            <p:cNvSpPr>
              <a:spLocks noChangeArrowheads="1"/>
            </p:cNvSpPr>
            <p:nvPr/>
          </p:nvSpPr>
          <p:spPr bwMode="auto">
            <a:xfrm>
              <a:off x="6430964" y="1882780"/>
              <a:ext cx="8731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6" name="Rectangle 186"/>
            <p:cNvSpPr>
              <a:spLocks noChangeArrowheads="1"/>
            </p:cNvSpPr>
            <p:nvPr/>
          </p:nvSpPr>
          <p:spPr bwMode="auto">
            <a:xfrm>
              <a:off x="6430964" y="1882780"/>
              <a:ext cx="8731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7" name="Rectangle 187"/>
            <p:cNvSpPr>
              <a:spLocks noChangeArrowheads="1"/>
            </p:cNvSpPr>
            <p:nvPr/>
          </p:nvSpPr>
          <p:spPr bwMode="auto">
            <a:xfrm>
              <a:off x="6543677" y="1882780"/>
              <a:ext cx="9366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8" name="Rectangle 188"/>
            <p:cNvSpPr>
              <a:spLocks noChangeArrowheads="1"/>
            </p:cNvSpPr>
            <p:nvPr/>
          </p:nvSpPr>
          <p:spPr bwMode="auto">
            <a:xfrm>
              <a:off x="6543677" y="1882780"/>
              <a:ext cx="9366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9" name="Rectangle 189"/>
            <p:cNvSpPr>
              <a:spLocks noChangeArrowheads="1"/>
            </p:cNvSpPr>
            <p:nvPr/>
          </p:nvSpPr>
          <p:spPr bwMode="auto">
            <a:xfrm>
              <a:off x="6661152" y="1882780"/>
              <a:ext cx="93663"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0" name="Rectangle 190"/>
            <p:cNvSpPr>
              <a:spLocks noChangeArrowheads="1"/>
            </p:cNvSpPr>
            <p:nvPr/>
          </p:nvSpPr>
          <p:spPr bwMode="auto">
            <a:xfrm>
              <a:off x="6661152" y="1882780"/>
              <a:ext cx="93663"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1" name="Rectangle 191"/>
            <p:cNvSpPr>
              <a:spLocks noChangeArrowheads="1"/>
            </p:cNvSpPr>
            <p:nvPr/>
          </p:nvSpPr>
          <p:spPr bwMode="auto">
            <a:xfrm>
              <a:off x="6780214" y="1882780"/>
              <a:ext cx="92075" cy="746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2" name="Rectangle 192"/>
            <p:cNvSpPr>
              <a:spLocks noChangeArrowheads="1"/>
            </p:cNvSpPr>
            <p:nvPr/>
          </p:nvSpPr>
          <p:spPr bwMode="auto">
            <a:xfrm>
              <a:off x="6780214" y="1882780"/>
              <a:ext cx="92075" cy="746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3" name="Line 193"/>
            <p:cNvSpPr>
              <a:spLocks noChangeShapeType="1"/>
            </p:cNvSpPr>
            <p:nvPr/>
          </p:nvSpPr>
          <p:spPr bwMode="auto">
            <a:xfrm>
              <a:off x="3176591" y="1882780"/>
              <a:ext cx="3695698"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4" name="Oval 194"/>
            <p:cNvSpPr>
              <a:spLocks noChangeArrowheads="1"/>
            </p:cNvSpPr>
            <p:nvPr/>
          </p:nvSpPr>
          <p:spPr bwMode="auto">
            <a:xfrm>
              <a:off x="3208341" y="1863730"/>
              <a:ext cx="42863"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5" name="Oval 195"/>
            <p:cNvSpPr>
              <a:spLocks noChangeArrowheads="1"/>
            </p:cNvSpPr>
            <p:nvPr/>
          </p:nvSpPr>
          <p:spPr bwMode="auto">
            <a:xfrm>
              <a:off x="3325816" y="1846268"/>
              <a:ext cx="44450"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6" name="Oval 196"/>
            <p:cNvSpPr>
              <a:spLocks noChangeArrowheads="1"/>
            </p:cNvSpPr>
            <p:nvPr/>
          </p:nvSpPr>
          <p:spPr bwMode="auto">
            <a:xfrm>
              <a:off x="3438529" y="1733555"/>
              <a:ext cx="42863"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7" name="Oval 197"/>
            <p:cNvSpPr>
              <a:spLocks noChangeArrowheads="1"/>
            </p:cNvSpPr>
            <p:nvPr/>
          </p:nvSpPr>
          <p:spPr bwMode="auto">
            <a:xfrm>
              <a:off x="3556004" y="182086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8" name="Oval 198"/>
            <p:cNvSpPr>
              <a:spLocks noChangeArrowheads="1"/>
            </p:cNvSpPr>
            <p:nvPr/>
          </p:nvSpPr>
          <p:spPr bwMode="auto">
            <a:xfrm>
              <a:off x="3673479" y="1820868"/>
              <a:ext cx="44450"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9" name="Oval 199"/>
            <p:cNvSpPr>
              <a:spLocks noChangeArrowheads="1"/>
            </p:cNvSpPr>
            <p:nvPr/>
          </p:nvSpPr>
          <p:spPr bwMode="auto">
            <a:xfrm>
              <a:off x="3786191" y="182721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0" name="Oval 200"/>
            <p:cNvSpPr>
              <a:spLocks noChangeArrowheads="1"/>
            </p:cNvSpPr>
            <p:nvPr/>
          </p:nvSpPr>
          <p:spPr bwMode="auto">
            <a:xfrm>
              <a:off x="3903665" y="182086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1" name="Oval 201"/>
            <p:cNvSpPr>
              <a:spLocks noChangeArrowheads="1"/>
            </p:cNvSpPr>
            <p:nvPr/>
          </p:nvSpPr>
          <p:spPr bwMode="auto">
            <a:xfrm>
              <a:off x="4021140" y="1814518"/>
              <a:ext cx="44450"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2" name="Oval 202"/>
            <p:cNvSpPr>
              <a:spLocks noChangeArrowheads="1"/>
            </p:cNvSpPr>
            <p:nvPr/>
          </p:nvSpPr>
          <p:spPr bwMode="auto">
            <a:xfrm>
              <a:off x="4133853" y="1808168"/>
              <a:ext cx="42863"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3" name="Oval 203"/>
            <p:cNvSpPr>
              <a:spLocks noChangeArrowheads="1"/>
            </p:cNvSpPr>
            <p:nvPr/>
          </p:nvSpPr>
          <p:spPr bwMode="auto">
            <a:xfrm>
              <a:off x="4251328" y="1801818"/>
              <a:ext cx="44450"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4" name="Oval 204"/>
            <p:cNvSpPr>
              <a:spLocks noChangeArrowheads="1"/>
            </p:cNvSpPr>
            <p:nvPr/>
          </p:nvSpPr>
          <p:spPr bwMode="auto">
            <a:xfrm>
              <a:off x="4370390" y="182086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7" name="Oval 206"/>
            <p:cNvSpPr>
              <a:spLocks noChangeArrowheads="1"/>
            </p:cNvSpPr>
            <p:nvPr/>
          </p:nvSpPr>
          <p:spPr bwMode="auto">
            <a:xfrm>
              <a:off x="4481515" y="1801818"/>
              <a:ext cx="42863"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8" name="Oval 207"/>
            <p:cNvSpPr>
              <a:spLocks noChangeArrowheads="1"/>
            </p:cNvSpPr>
            <p:nvPr/>
          </p:nvSpPr>
          <p:spPr bwMode="auto">
            <a:xfrm>
              <a:off x="4598990" y="1808168"/>
              <a:ext cx="44450"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9" name="Oval 208"/>
            <p:cNvSpPr>
              <a:spLocks noChangeArrowheads="1"/>
            </p:cNvSpPr>
            <p:nvPr/>
          </p:nvSpPr>
          <p:spPr bwMode="auto">
            <a:xfrm>
              <a:off x="4718053" y="1801818"/>
              <a:ext cx="42863"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0" name="Oval 209"/>
            <p:cNvSpPr>
              <a:spLocks noChangeArrowheads="1"/>
            </p:cNvSpPr>
            <p:nvPr/>
          </p:nvSpPr>
          <p:spPr bwMode="auto">
            <a:xfrm>
              <a:off x="4829178" y="182086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1" name="Oval 210"/>
            <p:cNvSpPr>
              <a:spLocks noChangeArrowheads="1"/>
            </p:cNvSpPr>
            <p:nvPr/>
          </p:nvSpPr>
          <p:spPr bwMode="auto">
            <a:xfrm>
              <a:off x="4946653" y="1827218"/>
              <a:ext cx="44450"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2" name="Oval 211"/>
            <p:cNvSpPr>
              <a:spLocks noChangeArrowheads="1"/>
            </p:cNvSpPr>
            <p:nvPr/>
          </p:nvSpPr>
          <p:spPr bwMode="auto">
            <a:xfrm>
              <a:off x="5065715" y="182721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3" name="Oval 212"/>
            <p:cNvSpPr>
              <a:spLocks noChangeArrowheads="1"/>
            </p:cNvSpPr>
            <p:nvPr/>
          </p:nvSpPr>
          <p:spPr bwMode="auto">
            <a:xfrm>
              <a:off x="5183190" y="182721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4" name="Oval 213"/>
            <p:cNvSpPr>
              <a:spLocks noChangeArrowheads="1"/>
            </p:cNvSpPr>
            <p:nvPr/>
          </p:nvSpPr>
          <p:spPr bwMode="auto">
            <a:xfrm>
              <a:off x="5294315" y="1827218"/>
              <a:ext cx="44450"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5" name="Oval 214"/>
            <p:cNvSpPr>
              <a:spLocks noChangeArrowheads="1"/>
            </p:cNvSpPr>
            <p:nvPr/>
          </p:nvSpPr>
          <p:spPr bwMode="auto">
            <a:xfrm>
              <a:off x="5413378" y="1827218"/>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6" name="Oval 215"/>
            <p:cNvSpPr>
              <a:spLocks noChangeArrowheads="1"/>
            </p:cNvSpPr>
            <p:nvPr/>
          </p:nvSpPr>
          <p:spPr bwMode="auto">
            <a:xfrm>
              <a:off x="5530853" y="1976443"/>
              <a:ext cx="44450"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7" name="Oval 216"/>
            <p:cNvSpPr>
              <a:spLocks noChangeArrowheads="1"/>
            </p:cNvSpPr>
            <p:nvPr/>
          </p:nvSpPr>
          <p:spPr bwMode="auto">
            <a:xfrm>
              <a:off x="5643565" y="1976443"/>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8" name="Oval 217"/>
            <p:cNvSpPr>
              <a:spLocks noChangeArrowheads="1"/>
            </p:cNvSpPr>
            <p:nvPr/>
          </p:nvSpPr>
          <p:spPr bwMode="auto">
            <a:xfrm>
              <a:off x="5761040" y="1957393"/>
              <a:ext cx="42863"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9" name="Oval 218"/>
            <p:cNvSpPr>
              <a:spLocks noChangeArrowheads="1"/>
            </p:cNvSpPr>
            <p:nvPr/>
          </p:nvSpPr>
          <p:spPr bwMode="auto">
            <a:xfrm>
              <a:off x="5878514" y="1951043"/>
              <a:ext cx="44450"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0" name="Oval 219"/>
            <p:cNvSpPr>
              <a:spLocks noChangeArrowheads="1"/>
            </p:cNvSpPr>
            <p:nvPr/>
          </p:nvSpPr>
          <p:spPr bwMode="auto">
            <a:xfrm>
              <a:off x="5991227" y="1927231"/>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1" name="Oval 220"/>
            <p:cNvSpPr>
              <a:spLocks noChangeArrowheads="1"/>
            </p:cNvSpPr>
            <p:nvPr/>
          </p:nvSpPr>
          <p:spPr bwMode="auto">
            <a:xfrm>
              <a:off x="6108702" y="1920881"/>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2" name="Oval 221"/>
            <p:cNvSpPr>
              <a:spLocks noChangeArrowheads="1"/>
            </p:cNvSpPr>
            <p:nvPr/>
          </p:nvSpPr>
          <p:spPr bwMode="auto">
            <a:xfrm>
              <a:off x="6226177" y="1927231"/>
              <a:ext cx="44450"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3" name="Oval 222"/>
            <p:cNvSpPr>
              <a:spLocks noChangeArrowheads="1"/>
            </p:cNvSpPr>
            <p:nvPr/>
          </p:nvSpPr>
          <p:spPr bwMode="auto">
            <a:xfrm>
              <a:off x="6338889" y="1920881"/>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4" name="Oval 223"/>
            <p:cNvSpPr>
              <a:spLocks noChangeArrowheads="1"/>
            </p:cNvSpPr>
            <p:nvPr/>
          </p:nvSpPr>
          <p:spPr bwMode="auto">
            <a:xfrm>
              <a:off x="6456364" y="1938343"/>
              <a:ext cx="44450"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5" name="Oval 224"/>
            <p:cNvSpPr>
              <a:spLocks noChangeArrowheads="1"/>
            </p:cNvSpPr>
            <p:nvPr/>
          </p:nvSpPr>
          <p:spPr bwMode="auto">
            <a:xfrm>
              <a:off x="6573839" y="1920881"/>
              <a:ext cx="44450"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6" name="Oval 225"/>
            <p:cNvSpPr>
              <a:spLocks noChangeArrowheads="1"/>
            </p:cNvSpPr>
            <p:nvPr/>
          </p:nvSpPr>
          <p:spPr bwMode="auto">
            <a:xfrm>
              <a:off x="6686552" y="1927231"/>
              <a:ext cx="42863" cy="428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7" name="Oval 226"/>
            <p:cNvSpPr>
              <a:spLocks noChangeArrowheads="1"/>
            </p:cNvSpPr>
            <p:nvPr/>
          </p:nvSpPr>
          <p:spPr bwMode="auto">
            <a:xfrm>
              <a:off x="6804027" y="1938343"/>
              <a:ext cx="44450" cy="44450"/>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8" name="Freeform 227"/>
            <p:cNvSpPr>
              <a:spLocks/>
            </p:cNvSpPr>
            <p:nvPr/>
          </p:nvSpPr>
          <p:spPr bwMode="auto">
            <a:xfrm>
              <a:off x="3227391" y="1752606"/>
              <a:ext cx="3595686" cy="242888"/>
            </a:xfrm>
            <a:custGeom>
              <a:avLst/>
              <a:gdLst/>
              <a:ahLst/>
              <a:cxnLst>
                <a:cxn ang="0">
                  <a:pos x="0" y="82"/>
                </a:cxn>
                <a:cxn ang="0">
                  <a:pos x="74" y="70"/>
                </a:cxn>
                <a:cxn ang="0">
                  <a:pos x="144" y="0"/>
                </a:cxn>
                <a:cxn ang="0">
                  <a:pos x="219" y="55"/>
                </a:cxn>
                <a:cxn ang="0">
                  <a:pos x="293" y="55"/>
                </a:cxn>
                <a:cxn ang="0">
                  <a:pos x="363" y="59"/>
                </a:cxn>
                <a:cxn ang="0">
                  <a:pos x="438" y="55"/>
                </a:cxn>
                <a:cxn ang="0">
                  <a:pos x="512" y="51"/>
                </a:cxn>
                <a:cxn ang="0">
                  <a:pos x="583" y="47"/>
                </a:cxn>
                <a:cxn ang="0">
                  <a:pos x="657" y="43"/>
                </a:cxn>
                <a:cxn ang="0">
                  <a:pos x="731" y="55"/>
                </a:cxn>
                <a:cxn ang="0">
                  <a:pos x="802" y="43"/>
                </a:cxn>
                <a:cxn ang="0">
                  <a:pos x="876" y="47"/>
                </a:cxn>
                <a:cxn ang="0">
                  <a:pos x="950" y="43"/>
                </a:cxn>
                <a:cxn ang="0">
                  <a:pos x="1021" y="55"/>
                </a:cxn>
                <a:cxn ang="0">
                  <a:pos x="1095" y="59"/>
                </a:cxn>
                <a:cxn ang="0">
                  <a:pos x="1169" y="59"/>
                </a:cxn>
                <a:cxn ang="0">
                  <a:pos x="1244" y="59"/>
                </a:cxn>
                <a:cxn ang="0">
                  <a:pos x="1314" y="59"/>
                </a:cxn>
                <a:cxn ang="0">
                  <a:pos x="1389" y="59"/>
                </a:cxn>
                <a:cxn ang="0">
                  <a:pos x="1463" y="153"/>
                </a:cxn>
                <a:cxn ang="0">
                  <a:pos x="1533" y="153"/>
                </a:cxn>
                <a:cxn ang="0">
                  <a:pos x="1608" y="141"/>
                </a:cxn>
                <a:cxn ang="0">
                  <a:pos x="1682" y="137"/>
                </a:cxn>
                <a:cxn ang="0">
                  <a:pos x="1752" y="121"/>
                </a:cxn>
                <a:cxn ang="0">
                  <a:pos x="1827" y="117"/>
                </a:cxn>
                <a:cxn ang="0">
                  <a:pos x="1901" y="121"/>
                </a:cxn>
                <a:cxn ang="0">
                  <a:pos x="1972" y="117"/>
                </a:cxn>
                <a:cxn ang="0">
                  <a:pos x="2046" y="129"/>
                </a:cxn>
                <a:cxn ang="0">
                  <a:pos x="2120" y="117"/>
                </a:cxn>
                <a:cxn ang="0">
                  <a:pos x="2191" y="121"/>
                </a:cxn>
                <a:cxn ang="0">
                  <a:pos x="2265" y="129"/>
                </a:cxn>
              </a:cxnLst>
              <a:rect l="0" t="0" r="r" b="b"/>
              <a:pathLst>
                <a:path w="2265" h="153">
                  <a:moveTo>
                    <a:pt x="0" y="82"/>
                  </a:moveTo>
                  <a:lnTo>
                    <a:pt x="74" y="70"/>
                  </a:lnTo>
                  <a:lnTo>
                    <a:pt x="144" y="0"/>
                  </a:lnTo>
                  <a:lnTo>
                    <a:pt x="219" y="55"/>
                  </a:lnTo>
                  <a:lnTo>
                    <a:pt x="293" y="55"/>
                  </a:lnTo>
                  <a:lnTo>
                    <a:pt x="363" y="59"/>
                  </a:lnTo>
                  <a:lnTo>
                    <a:pt x="438" y="55"/>
                  </a:lnTo>
                  <a:lnTo>
                    <a:pt x="512" y="51"/>
                  </a:lnTo>
                  <a:lnTo>
                    <a:pt x="583" y="47"/>
                  </a:lnTo>
                  <a:lnTo>
                    <a:pt x="657" y="43"/>
                  </a:lnTo>
                  <a:lnTo>
                    <a:pt x="731" y="55"/>
                  </a:lnTo>
                  <a:lnTo>
                    <a:pt x="802" y="43"/>
                  </a:lnTo>
                  <a:lnTo>
                    <a:pt x="876" y="47"/>
                  </a:lnTo>
                  <a:lnTo>
                    <a:pt x="950" y="43"/>
                  </a:lnTo>
                  <a:lnTo>
                    <a:pt x="1021" y="55"/>
                  </a:lnTo>
                  <a:lnTo>
                    <a:pt x="1095" y="59"/>
                  </a:lnTo>
                  <a:lnTo>
                    <a:pt x="1169" y="59"/>
                  </a:lnTo>
                  <a:lnTo>
                    <a:pt x="1244" y="59"/>
                  </a:lnTo>
                  <a:lnTo>
                    <a:pt x="1314" y="59"/>
                  </a:lnTo>
                  <a:lnTo>
                    <a:pt x="1389" y="59"/>
                  </a:lnTo>
                  <a:lnTo>
                    <a:pt x="1463" y="153"/>
                  </a:lnTo>
                  <a:lnTo>
                    <a:pt x="1533" y="153"/>
                  </a:lnTo>
                  <a:lnTo>
                    <a:pt x="1608" y="141"/>
                  </a:lnTo>
                  <a:lnTo>
                    <a:pt x="1682" y="137"/>
                  </a:lnTo>
                  <a:lnTo>
                    <a:pt x="1752" y="121"/>
                  </a:lnTo>
                  <a:lnTo>
                    <a:pt x="1827" y="117"/>
                  </a:lnTo>
                  <a:lnTo>
                    <a:pt x="1901" y="121"/>
                  </a:lnTo>
                  <a:lnTo>
                    <a:pt x="1972" y="117"/>
                  </a:lnTo>
                  <a:lnTo>
                    <a:pt x="2046" y="129"/>
                  </a:lnTo>
                  <a:lnTo>
                    <a:pt x="2120" y="117"/>
                  </a:lnTo>
                  <a:lnTo>
                    <a:pt x="2191" y="121"/>
                  </a:lnTo>
                  <a:lnTo>
                    <a:pt x="2265" y="129"/>
                  </a:lnTo>
                </a:path>
              </a:pathLst>
            </a:custGeom>
            <a:noFill/>
            <a:ln w="0">
              <a:solidFill>
                <a:srgbClr val="00FF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9" name="Oval 228"/>
            <p:cNvSpPr>
              <a:spLocks noChangeArrowheads="1"/>
            </p:cNvSpPr>
            <p:nvPr/>
          </p:nvSpPr>
          <p:spPr bwMode="auto">
            <a:xfrm>
              <a:off x="3302004"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0" name="Oval 229"/>
            <p:cNvSpPr>
              <a:spLocks noChangeArrowheads="1"/>
            </p:cNvSpPr>
            <p:nvPr/>
          </p:nvSpPr>
          <p:spPr bwMode="auto">
            <a:xfrm>
              <a:off x="3530604"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1" name="Oval 230"/>
            <p:cNvSpPr>
              <a:spLocks noChangeArrowheads="1"/>
            </p:cNvSpPr>
            <p:nvPr/>
          </p:nvSpPr>
          <p:spPr bwMode="auto">
            <a:xfrm>
              <a:off x="3649666"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2" name="Oval 231"/>
            <p:cNvSpPr>
              <a:spLocks noChangeArrowheads="1"/>
            </p:cNvSpPr>
            <p:nvPr/>
          </p:nvSpPr>
          <p:spPr bwMode="auto">
            <a:xfrm>
              <a:off x="3760791"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3" name="Oval 232"/>
            <p:cNvSpPr>
              <a:spLocks noChangeArrowheads="1"/>
            </p:cNvSpPr>
            <p:nvPr/>
          </p:nvSpPr>
          <p:spPr bwMode="auto">
            <a:xfrm>
              <a:off x="3878265"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2" name="Oval 233"/>
            <p:cNvSpPr>
              <a:spLocks noChangeArrowheads="1"/>
            </p:cNvSpPr>
            <p:nvPr/>
          </p:nvSpPr>
          <p:spPr bwMode="auto">
            <a:xfrm>
              <a:off x="3997328"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3" name="Oval 234"/>
            <p:cNvSpPr>
              <a:spLocks noChangeArrowheads="1"/>
            </p:cNvSpPr>
            <p:nvPr/>
          </p:nvSpPr>
          <p:spPr bwMode="auto">
            <a:xfrm>
              <a:off x="4108453"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4" name="Oval 235"/>
            <p:cNvSpPr>
              <a:spLocks noChangeArrowheads="1"/>
            </p:cNvSpPr>
            <p:nvPr/>
          </p:nvSpPr>
          <p:spPr bwMode="auto">
            <a:xfrm>
              <a:off x="4227515"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5" name="Oval 236"/>
            <p:cNvSpPr>
              <a:spLocks noChangeArrowheads="1"/>
            </p:cNvSpPr>
            <p:nvPr/>
          </p:nvSpPr>
          <p:spPr bwMode="auto">
            <a:xfrm>
              <a:off x="4344990"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6" name="Oval 237"/>
            <p:cNvSpPr>
              <a:spLocks noChangeArrowheads="1"/>
            </p:cNvSpPr>
            <p:nvPr/>
          </p:nvSpPr>
          <p:spPr bwMode="auto">
            <a:xfrm>
              <a:off x="4575178"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7" name="Oval 238"/>
            <p:cNvSpPr>
              <a:spLocks noChangeArrowheads="1"/>
            </p:cNvSpPr>
            <p:nvPr/>
          </p:nvSpPr>
          <p:spPr bwMode="auto">
            <a:xfrm>
              <a:off x="4692653"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8" name="Oval 239"/>
            <p:cNvSpPr>
              <a:spLocks noChangeArrowheads="1"/>
            </p:cNvSpPr>
            <p:nvPr/>
          </p:nvSpPr>
          <p:spPr bwMode="auto">
            <a:xfrm>
              <a:off x="4803778"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9" name="Oval 240"/>
            <p:cNvSpPr>
              <a:spLocks noChangeArrowheads="1"/>
            </p:cNvSpPr>
            <p:nvPr/>
          </p:nvSpPr>
          <p:spPr bwMode="auto">
            <a:xfrm>
              <a:off x="4922840"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0" name="Oval 241"/>
            <p:cNvSpPr>
              <a:spLocks noChangeArrowheads="1"/>
            </p:cNvSpPr>
            <p:nvPr/>
          </p:nvSpPr>
          <p:spPr bwMode="auto">
            <a:xfrm>
              <a:off x="5040315"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1" name="Oval 242"/>
            <p:cNvSpPr>
              <a:spLocks noChangeArrowheads="1"/>
            </p:cNvSpPr>
            <p:nvPr/>
          </p:nvSpPr>
          <p:spPr bwMode="auto">
            <a:xfrm>
              <a:off x="5157790"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69" name="Oval 243"/>
            <p:cNvSpPr>
              <a:spLocks noChangeArrowheads="1"/>
            </p:cNvSpPr>
            <p:nvPr/>
          </p:nvSpPr>
          <p:spPr bwMode="auto">
            <a:xfrm>
              <a:off x="5270503"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1" name="Oval 244"/>
            <p:cNvSpPr>
              <a:spLocks noChangeArrowheads="1"/>
            </p:cNvSpPr>
            <p:nvPr/>
          </p:nvSpPr>
          <p:spPr bwMode="auto">
            <a:xfrm>
              <a:off x="5387978"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2" name="Oval 245"/>
            <p:cNvSpPr>
              <a:spLocks noChangeArrowheads="1"/>
            </p:cNvSpPr>
            <p:nvPr/>
          </p:nvSpPr>
          <p:spPr bwMode="auto">
            <a:xfrm>
              <a:off x="5507040"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3" name="Oval 246"/>
            <p:cNvSpPr>
              <a:spLocks noChangeArrowheads="1"/>
            </p:cNvSpPr>
            <p:nvPr/>
          </p:nvSpPr>
          <p:spPr bwMode="auto">
            <a:xfrm>
              <a:off x="5618165"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4" name="Oval 247"/>
            <p:cNvSpPr>
              <a:spLocks noChangeArrowheads="1"/>
            </p:cNvSpPr>
            <p:nvPr/>
          </p:nvSpPr>
          <p:spPr bwMode="auto">
            <a:xfrm>
              <a:off x="5735640"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5" name="Oval 248"/>
            <p:cNvSpPr>
              <a:spLocks noChangeArrowheads="1"/>
            </p:cNvSpPr>
            <p:nvPr/>
          </p:nvSpPr>
          <p:spPr bwMode="auto">
            <a:xfrm>
              <a:off x="5854703"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6" name="Oval 249"/>
            <p:cNvSpPr>
              <a:spLocks noChangeArrowheads="1"/>
            </p:cNvSpPr>
            <p:nvPr/>
          </p:nvSpPr>
          <p:spPr bwMode="auto">
            <a:xfrm>
              <a:off x="5965827"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7" name="Oval 250"/>
            <p:cNvSpPr>
              <a:spLocks noChangeArrowheads="1"/>
            </p:cNvSpPr>
            <p:nvPr/>
          </p:nvSpPr>
          <p:spPr bwMode="auto">
            <a:xfrm>
              <a:off x="6083302"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8" name="Oval 251"/>
            <p:cNvSpPr>
              <a:spLocks noChangeArrowheads="1"/>
            </p:cNvSpPr>
            <p:nvPr/>
          </p:nvSpPr>
          <p:spPr bwMode="auto">
            <a:xfrm>
              <a:off x="6202364"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9" name="Oval 252"/>
            <p:cNvSpPr>
              <a:spLocks noChangeArrowheads="1"/>
            </p:cNvSpPr>
            <p:nvPr/>
          </p:nvSpPr>
          <p:spPr bwMode="auto">
            <a:xfrm>
              <a:off x="6313489"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0" name="Oval 253"/>
            <p:cNvSpPr>
              <a:spLocks noChangeArrowheads="1"/>
            </p:cNvSpPr>
            <p:nvPr/>
          </p:nvSpPr>
          <p:spPr bwMode="auto">
            <a:xfrm>
              <a:off x="6430964"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1" name="Oval 254"/>
            <p:cNvSpPr>
              <a:spLocks noChangeArrowheads="1"/>
            </p:cNvSpPr>
            <p:nvPr/>
          </p:nvSpPr>
          <p:spPr bwMode="auto">
            <a:xfrm>
              <a:off x="6550027"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2" name="Oval 255"/>
            <p:cNvSpPr>
              <a:spLocks noChangeArrowheads="1"/>
            </p:cNvSpPr>
            <p:nvPr/>
          </p:nvSpPr>
          <p:spPr bwMode="auto">
            <a:xfrm>
              <a:off x="6661152" y="1577981"/>
              <a:ext cx="93663"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3" name="Oval 256"/>
            <p:cNvSpPr>
              <a:spLocks noChangeArrowheads="1"/>
            </p:cNvSpPr>
            <p:nvPr/>
          </p:nvSpPr>
          <p:spPr bwMode="auto">
            <a:xfrm>
              <a:off x="6780214" y="1577981"/>
              <a:ext cx="92075" cy="93663"/>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4" name="Oval 257"/>
            <p:cNvSpPr>
              <a:spLocks noChangeArrowheads="1"/>
            </p:cNvSpPr>
            <p:nvPr/>
          </p:nvSpPr>
          <p:spPr bwMode="auto">
            <a:xfrm>
              <a:off x="3182941" y="1577981"/>
              <a:ext cx="93663" cy="936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5" name="Oval 258"/>
            <p:cNvSpPr>
              <a:spLocks noChangeArrowheads="1"/>
            </p:cNvSpPr>
            <p:nvPr/>
          </p:nvSpPr>
          <p:spPr bwMode="auto">
            <a:xfrm>
              <a:off x="3413129" y="1577981"/>
              <a:ext cx="93663" cy="93663"/>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6" name="Oval 259"/>
            <p:cNvSpPr>
              <a:spLocks noChangeArrowheads="1"/>
            </p:cNvSpPr>
            <p:nvPr/>
          </p:nvSpPr>
          <p:spPr bwMode="auto">
            <a:xfrm>
              <a:off x="4456115" y="1577981"/>
              <a:ext cx="93663" cy="93663"/>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7" name="Rectangle 260"/>
            <p:cNvSpPr>
              <a:spLocks noChangeArrowheads="1"/>
            </p:cNvSpPr>
            <p:nvPr/>
          </p:nvSpPr>
          <p:spPr bwMode="auto">
            <a:xfrm>
              <a:off x="3860804" y="1398592"/>
              <a:ext cx="2203729"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Final outcome, performance and reaction times</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5188" name="Rectangle 261"/>
            <p:cNvSpPr>
              <a:spLocks noChangeArrowheads="1"/>
            </p:cNvSpPr>
            <p:nvPr/>
          </p:nvSpPr>
          <p:spPr bwMode="auto">
            <a:xfrm rot="16200000">
              <a:off x="2719051" y="1795869"/>
              <a:ext cx="562654"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Expected utility</a:t>
              </a:r>
              <a:endParaRPr lang="en-US" sz="1662" dirty="0">
                <a:solidFill>
                  <a:schemeClr val="accent2">
                    <a:lumMod val="50000"/>
                  </a:schemeClr>
                </a:solidFill>
                <a:latin typeface="Arial Narrow" panose="020B0606020202030204" pitchFamily="34" charset="0"/>
                <a:cs typeface="Arial" pitchFamily="34" charset="0"/>
              </a:endParaRPr>
            </a:p>
          </p:txBody>
        </p:sp>
      </p:grpSp>
      <p:sp>
        <p:nvSpPr>
          <p:cNvPr id="135189" name="Rectangle 262"/>
          <p:cNvSpPr>
            <a:spLocks noChangeArrowheads="1"/>
          </p:cNvSpPr>
          <p:nvPr/>
        </p:nvSpPr>
        <p:spPr bwMode="auto">
          <a:xfrm>
            <a:off x="2938099" y="3072865"/>
            <a:ext cx="3405552" cy="482112"/>
          </a:xfrm>
          <a:prstGeom prst="rect">
            <a:avLst/>
          </a:prstGeom>
          <a:solidFill>
            <a:srgbClr val="FFFFFF"/>
          </a:solidFill>
          <a:ln w="9525">
            <a:solidFill>
              <a:schemeClr val="bg1">
                <a:lumMod val="75000"/>
              </a:schemeClr>
            </a:solid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0" name="Rectangle 263"/>
          <p:cNvSpPr>
            <a:spLocks noChangeArrowheads="1"/>
          </p:cNvSpPr>
          <p:nvPr/>
        </p:nvSpPr>
        <p:spPr bwMode="auto">
          <a:xfrm>
            <a:off x="2938099" y="3072865"/>
            <a:ext cx="3405552" cy="482112"/>
          </a:xfrm>
          <a:prstGeom prst="rect">
            <a:avLst/>
          </a:prstGeom>
          <a:noFill/>
          <a:ln w="0">
            <a:solidFill>
              <a:schemeClr val="bg1">
                <a:lumMod val="75000"/>
              </a:schemeClr>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1" name="Line 264"/>
          <p:cNvSpPr>
            <a:spLocks noChangeShapeType="1"/>
          </p:cNvSpPr>
          <p:nvPr/>
        </p:nvSpPr>
        <p:spPr bwMode="auto">
          <a:xfrm>
            <a:off x="2938099" y="3072865"/>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2" name="Line 265"/>
          <p:cNvSpPr>
            <a:spLocks noChangeShapeType="1"/>
          </p:cNvSpPr>
          <p:nvPr/>
        </p:nvSpPr>
        <p:spPr bwMode="auto">
          <a:xfrm>
            <a:off x="2938099" y="3554977"/>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3" name="Line 266"/>
          <p:cNvSpPr>
            <a:spLocks noChangeShapeType="1"/>
          </p:cNvSpPr>
          <p:nvPr/>
        </p:nvSpPr>
        <p:spPr bwMode="auto">
          <a:xfrm flipV="1">
            <a:off x="6343651" y="3072865"/>
            <a:ext cx="1466" cy="482112"/>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4" name="Line 267"/>
          <p:cNvSpPr>
            <a:spLocks noChangeShapeType="1"/>
          </p:cNvSpPr>
          <p:nvPr/>
        </p:nvSpPr>
        <p:spPr bwMode="auto">
          <a:xfrm flipV="1">
            <a:off x="2938099" y="3072865"/>
            <a:ext cx="1466" cy="482112"/>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5" name="Line 268"/>
          <p:cNvSpPr>
            <a:spLocks noChangeShapeType="1"/>
          </p:cNvSpPr>
          <p:nvPr/>
        </p:nvSpPr>
        <p:spPr bwMode="auto">
          <a:xfrm>
            <a:off x="2938099" y="3554977"/>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6" name="Line 269"/>
          <p:cNvSpPr>
            <a:spLocks noChangeShapeType="1"/>
          </p:cNvSpPr>
          <p:nvPr/>
        </p:nvSpPr>
        <p:spPr bwMode="auto">
          <a:xfrm flipV="1">
            <a:off x="2938099" y="3072865"/>
            <a:ext cx="1466" cy="482112"/>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7" name="Line 270"/>
          <p:cNvSpPr>
            <a:spLocks noChangeShapeType="1"/>
          </p:cNvSpPr>
          <p:nvPr/>
        </p:nvSpPr>
        <p:spPr bwMode="auto">
          <a:xfrm flipV="1">
            <a:off x="3380645" y="3519810"/>
            <a:ext cx="1466" cy="35169"/>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8" name="Line 271"/>
          <p:cNvSpPr>
            <a:spLocks noChangeShapeType="1"/>
          </p:cNvSpPr>
          <p:nvPr/>
        </p:nvSpPr>
        <p:spPr bwMode="auto">
          <a:xfrm>
            <a:off x="3380645" y="3072873"/>
            <a:ext cx="1466" cy="27843"/>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9" name="Rectangle 272"/>
          <p:cNvSpPr>
            <a:spLocks noChangeArrowheads="1"/>
          </p:cNvSpPr>
          <p:nvPr/>
        </p:nvSpPr>
        <p:spPr bwMode="auto">
          <a:xfrm>
            <a:off x="3327891" y="357109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76" name="Line 273"/>
          <p:cNvSpPr>
            <a:spLocks noChangeShapeType="1"/>
          </p:cNvSpPr>
          <p:nvPr/>
        </p:nvSpPr>
        <p:spPr bwMode="auto">
          <a:xfrm flipV="1">
            <a:off x="3821726" y="3519810"/>
            <a:ext cx="1466" cy="35169"/>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7" name="Line 274"/>
          <p:cNvSpPr>
            <a:spLocks noChangeShapeType="1"/>
          </p:cNvSpPr>
          <p:nvPr/>
        </p:nvSpPr>
        <p:spPr bwMode="auto">
          <a:xfrm>
            <a:off x="3821726" y="3072873"/>
            <a:ext cx="1466" cy="27843"/>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8" name="Rectangle 275"/>
          <p:cNvSpPr>
            <a:spLocks noChangeArrowheads="1"/>
          </p:cNvSpPr>
          <p:nvPr/>
        </p:nvSpPr>
        <p:spPr bwMode="auto">
          <a:xfrm>
            <a:off x="3770437" y="357109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79" name="Line 276"/>
          <p:cNvSpPr>
            <a:spLocks noChangeShapeType="1"/>
          </p:cNvSpPr>
          <p:nvPr/>
        </p:nvSpPr>
        <p:spPr bwMode="auto">
          <a:xfrm flipV="1">
            <a:off x="4262806" y="3519810"/>
            <a:ext cx="1466" cy="35169"/>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0" name="Line 277"/>
          <p:cNvSpPr>
            <a:spLocks noChangeShapeType="1"/>
          </p:cNvSpPr>
          <p:nvPr/>
        </p:nvSpPr>
        <p:spPr bwMode="auto">
          <a:xfrm>
            <a:off x="4262806" y="3072873"/>
            <a:ext cx="1466" cy="27843"/>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1" name="Rectangle 278"/>
          <p:cNvSpPr>
            <a:spLocks noChangeArrowheads="1"/>
          </p:cNvSpPr>
          <p:nvPr/>
        </p:nvSpPr>
        <p:spPr bwMode="auto">
          <a:xfrm>
            <a:off x="4211518" y="357109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2" name="Line 279"/>
          <p:cNvSpPr>
            <a:spLocks noChangeShapeType="1"/>
          </p:cNvSpPr>
          <p:nvPr/>
        </p:nvSpPr>
        <p:spPr bwMode="auto">
          <a:xfrm flipV="1">
            <a:off x="4709749" y="3519810"/>
            <a:ext cx="1466" cy="35169"/>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3" name="Line 280"/>
          <p:cNvSpPr>
            <a:spLocks noChangeShapeType="1"/>
          </p:cNvSpPr>
          <p:nvPr/>
        </p:nvSpPr>
        <p:spPr bwMode="auto">
          <a:xfrm>
            <a:off x="4709749" y="3072873"/>
            <a:ext cx="1466" cy="27843"/>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4" name="Rectangle 281"/>
          <p:cNvSpPr>
            <a:spLocks noChangeArrowheads="1"/>
          </p:cNvSpPr>
          <p:nvPr/>
        </p:nvSpPr>
        <p:spPr bwMode="auto">
          <a:xfrm>
            <a:off x="4658460" y="357109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5" name="Line 282"/>
          <p:cNvSpPr>
            <a:spLocks noChangeShapeType="1"/>
          </p:cNvSpPr>
          <p:nvPr/>
        </p:nvSpPr>
        <p:spPr bwMode="auto">
          <a:xfrm flipV="1">
            <a:off x="5150829" y="3519810"/>
            <a:ext cx="1466" cy="35169"/>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6" name="Line 283"/>
          <p:cNvSpPr>
            <a:spLocks noChangeShapeType="1"/>
          </p:cNvSpPr>
          <p:nvPr/>
        </p:nvSpPr>
        <p:spPr bwMode="auto">
          <a:xfrm>
            <a:off x="5150829" y="3072873"/>
            <a:ext cx="1466" cy="27843"/>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7" name="Rectangle 284"/>
          <p:cNvSpPr>
            <a:spLocks noChangeArrowheads="1"/>
          </p:cNvSpPr>
          <p:nvPr/>
        </p:nvSpPr>
        <p:spPr bwMode="auto">
          <a:xfrm>
            <a:off x="5083421" y="357109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8" name="Line 285"/>
          <p:cNvSpPr>
            <a:spLocks noChangeShapeType="1"/>
          </p:cNvSpPr>
          <p:nvPr/>
        </p:nvSpPr>
        <p:spPr bwMode="auto">
          <a:xfrm flipV="1">
            <a:off x="5593374" y="3519810"/>
            <a:ext cx="1466" cy="35169"/>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9" name="Line 286"/>
          <p:cNvSpPr>
            <a:spLocks noChangeShapeType="1"/>
          </p:cNvSpPr>
          <p:nvPr/>
        </p:nvSpPr>
        <p:spPr bwMode="auto">
          <a:xfrm>
            <a:off x="5593374" y="3072873"/>
            <a:ext cx="1466" cy="27843"/>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0" name="Rectangle 287"/>
          <p:cNvSpPr>
            <a:spLocks noChangeArrowheads="1"/>
          </p:cNvSpPr>
          <p:nvPr/>
        </p:nvSpPr>
        <p:spPr bwMode="auto">
          <a:xfrm>
            <a:off x="5524502" y="357109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1" name="Line 288"/>
          <p:cNvSpPr>
            <a:spLocks noChangeShapeType="1"/>
          </p:cNvSpPr>
          <p:nvPr/>
        </p:nvSpPr>
        <p:spPr bwMode="auto">
          <a:xfrm flipV="1">
            <a:off x="6040317" y="3519810"/>
            <a:ext cx="1466" cy="35169"/>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2" name="Line 289"/>
          <p:cNvSpPr>
            <a:spLocks noChangeShapeType="1"/>
          </p:cNvSpPr>
          <p:nvPr/>
        </p:nvSpPr>
        <p:spPr bwMode="auto">
          <a:xfrm>
            <a:off x="6040317" y="3072873"/>
            <a:ext cx="1466" cy="27843"/>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3" name="Rectangle 290"/>
          <p:cNvSpPr>
            <a:spLocks noChangeArrowheads="1"/>
          </p:cNvSpPr>
          <p:nvPr/>
        </p:nvSpPr>
        <p:spPr bwMode="auto">
          <a:xfrm>
            <a:off x="5971443" y="357109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4" name="Line 291"/>
          <p:cNvSpPr>
            <a:spLocks noChangeShapeType="1"/>
          </p:cNvSpPr>
          <p:nvPr/>
        </p:nvSpPr>
        <p:spPr bwMode="auto">
          <a:xfrm>
            <a:off x="2938099" y="3525669"/>
            <a:ext cx="29308"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5" name="Line 292"/>
          <p:cNvSpPr>
            <a:spLocks noChangeShapeType="1"/>
          </p:cNvSpPr>
          <p:nvPr/>
        </p:nvSpPr>
        <p:spPr bwMode="auto">
          <a:xfrm flipH="1">
            <a:off x="6309950" y="3525669"/>
            <a:ext cx="33704"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6" name="Rectangle 293"/>
          <p:cNvSpPr>
            <a:spLocks noChangeArrowheads="1"/>
          </p:cNvSpPr>
          <p:nvPr/>
        </p:nvSpPr>
        <p:spPr bwMode="auto">
          <a:xfrm>
            <a:off x="2806215" y="3480242"/>
            <a:ext cx="9938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7" name="Line 294"/>
          <p:cNvSpPr>
            <a:spLocks noChangeShapeType="1"/>
          </p:cNvSpPr>
          <p:nvPr/>
        </p:nvSpPr>
        <p:spPr bwMode="auto">
          <a:xfrm>
            <a:off x="2938099" y="3336634"/>
            <a:ext cx="29308"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65" name="Line 295"/>
          <p:cNvSpPr>
            <a:spLocks noChangeShapeType="1"/>
          </p:cNvSpPr>
          <p:nvPr/>
        </p:nvSpPr>
        <p:spPr bwMode="auto">
          <a:xfrm flipH="1">
            <a:off x="6309950" y="3336634"/>
            <a:ext cx="33704"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69" name="Rectangle 296"/>
          <p:cNvSpPr>
            <a:spLocks noChangeArrowheads="1"/>
          </p:cNvSpPr>
          <p:nvPr/>
        </p:nvSpPr>
        <p:spPr bwMode="auto">
          <a:xfrm>
            <a:off x="2880950" y="3291208"/>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26" name="Line 297"/>
          <p:cNvSpPr>
            <a:spLocks noChangeShapeType="1"/>
          </p:cNvSpPr>
          <p:nvPr/>
        </p:nvSpPr>
        <p:spPr bwMode="auto">
          <a:xfrm>
            <a:off x="2938099" y="3147600"/>
            <a:ext cx="29308"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2" name="Line 298"/>
          <p:cNvSpPr>
            <a:spLocks noChangeShapeType="1"/>
          </p:cNvSpPr>
          <p:nvPr/>
        </p:nvSpPr>
        <p:spPr bwMode="auto">
          <a:xfrm flipH="1">
            <a:off x="6309950" y="3147600"/>
            <a:ext cx="33704"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3" name="Rectangle 299"/>
          <p:cNvSpPr>
            <a:spLocks noChangeArrowheads="1"/>
          </p:cNvSpPr>
          <p:nvPr/>
        </p:nvSpPr>
        <p:spPr bwMode="auto">
          <a:xfrm>
            <a:off x="2829661" y="3100708"/>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964" name="Line 300"/>
          <p:cNvSpPr>
            <a:spLocks noChangeShapeType="1"/>
          </p:cNvSpPr>
          <p:nvPr/>
        </p:nvSpPr>
        <p:spPr bwMode="auto">
          <a:xfrm>
            <a:off x="2938099" y="3072865"/>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5" name="Line 301"/>
          <p:cNvSpPr>
            <a:spLocks noChangeShapeType="1"/>
          </p:cNvSpPr>
          <p:nvPr/>
        </p:nvSpPr>
        <p:spPr bwMode="auto">
          <a:xfrm>
            <a:off x="2938099" y="3554977"/>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6" name="Line 302"/>
          <p:cNvSpPr>
            <a:spLocks noChangeShapeType="1"/>
          </p:cNvSpPr>
          <p:nvPr/>
        </p:nvSpPr>
        <p:spPr bwMode="auto">
          <a:xfrm flipV="1">
            <a:off x="6343651" y="3072865"/>
            <a:ext cx="1466" cy="482112"/>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7" name="Line 303"/>
          <p:cNvSpPr>
            <a:spLocks noChangeShapeType="1"/>
          </p:cNvSpPr>
          <p:nvPr/>
        </p:nvSpPr>
        <p:spPr bwMode="auto">
          <a:xfrm flipV="1">
            <a:off x="2938099" y="3072865"/>
            <a:ext cx="1466" cy="482112"/>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8" name="Freeform 304"/>
          <p:cNvSpPr>
            <a:spLocks/>
          </p:cNvSpPr>
          <p:nvPr/>
        </p:nvSpPr>
        <p:spPr bwMode="auto">
          <a:xfrm>
            <a:off x="2938100" y="3267762"/>
            <a:ext cx="568569" cy="137746"/>
          </a:xfrm>
          <a:custGeom>
            <a:avLst/>
            <a:gdLst/>
            <a:ahLst/>
            <a:cxnLst>
              <a:cxn ang="0">
                <a:pos x="8" y="47"/>
              </a:cxn>
              <a:cxn ang="0">
                <a:pos x="20" y="47"/>
              </a:cxn>
              <a:cxn ang="0">
                <a:pos x="28" y="86"/>
              </a:cxn>
              <a:cxn ang="0">
                <a:pos x="32" y="82"/>
              </a:cxn>
              <a:cxn ang="0">
                <a:pos x="39" y="59"/>
              </a:cxn>
              <a:cxn ang="0">
                <a:pos x="47" y="59"/>
              </a:cxn>
              <a:cxn ang="0">
                <a:pos x="59" y="47"/>
              </a:cxn>
              <a:cxn ang="0">
                <a:pos x="71" y="47"/>
              </a:cxn>
              <a:cxn ang="0">
                <a:pos x="82" y="51"/>
              </a:cxn>
              <a:cxn ang="0">
                <a:pos x="94" y="51"/>
              </a:cxn>
              <a:cxn ang="0">
                <a:pos x="102" y="0"/>
              </a:cxn>
              <a:cxn ang="0">
                <a:pos x="110" y="27"/>
              </a:cxn>
              <a:cxn ang="0">
                <a:pos x="114" y="43"/>
              </a:cxn>
              <a:cxn ang="0">
                <a:pos x="122" y="39"/>
              </a:cxn>
              <a:cxn ang="0">
                <a:pos x="129" y="47"/>
              </a:cxn>
              <a:cxn ang="0">
                <a:pos x="141" y="47"/>
              </a:cxn>
              <a:cxn ang="0">
                <a:pos x="153" y="47"/>
              </a:cxn>
              <a:cxn ang="0">
                <a:pos x="165" y="47"/>
              </a:cxn>
              <a:cxn ang="0">
                <a:pos x="172" y="74"/>
              </a:cxn>
              <a:cxn ang="0">
                <a:pos x="180" y="82"/>
              </a:cxn>
              <a:cxn ang="0">
                <a:pos x="184" y="51"/>
              </a:cxn>
              <a:cxn ang="0">
                <a:pos x="192" y="59"/>
              </a:cxn>
              <a:cxn ang="0">
                <a:pos x="204" y="47"/>
              </a:cxn>
              <a:cxn ang="0">
                <a:pos x="215" y="47"/>
              </a:cxn>
              <a:cxn ang="0">
                <a:pos x="227" y="47"/>
              </a:cxn>
              <a:cxn ang="0">
                <a:pos x="239" y="51"/>
              </a:cxn>
              <a:cxn ang="0">
                <a:pos x="247" y="8"/>
              </a:cxn>
              <a:cxn ang="0">
                <a:pos x="251" y="8"/>
              </a:cxn>
              <a:cxn ang="0">
                <a:pos x="258" y="39"/>
              </a:cxn>
              <a:cxn ang="0">
                <a:pos x="266" y="35"/>
              </a:cxn>
              <a:cxn ang="0">
                <a:pos x="274" y="47"/>
              </a:cxn>
              <a:cxn ang="0">
                <a:pos x="286" y="47"/>
              </a:cxn>
              <a:cxn ang="0">
                <a:pos x="298" y="47"/>
              </a:cxn>
              <a:cxn ang="0">
                <a:pos x="309" y="47"/>
              </a:cxn>
              <a:cxn ang="0">
                <a:pos x="317" y="19"/>
              </a:cxn>
              <a:cxn ang="0">
                <a:pos x="321" y="4"/>
              </a:cxn>
              <a:cxn ang="0">
                <a:pos x="329" y="35"/>
              </a:cxn>
              <a:cxn ang="0">
                <a:pos x="333" y="47"/>
              </a:cxn>
              <a:cxn ang="0">
                <a:pos x="345" y="47"/>
              </a:cxn>
              <a:cxn ang="0">
                <a:pos x="356" y="47"/>
              </a:cxn>
              <a:cxn ang="0">
                <a:pos x="368" y="47"/>
              </a:cxn>
              <a:cxn ang="0">
                <a:pos x="380" y="47"/>
              </a:cxn>
            </a:cxnLst>
            <a:rect l="0" t="0" r="r" b="b"/>
            <a:pathLst>
              <a:path w="388" h="94">
                <a:moveTo>
                  <a:pt x="0" y="47"/>
                </a:moveTo>
                <a:lnTo>
                  <a:pt x="4" y="47"/>
                </a:lnTo>
                <a:lnTo>
                  <a:pt x="8" y="47"/>
                </a:lnTo>
                <a:lnTo>
                  <a:pt x="12" y="47"/>
                </a:lnTo>
                <a:lnTo>
                  <a:pt x="16" y="47"/>
                </a:lnTo>
                <a:lnTo>
                  <a:pt x="20" y="47"/>
                </a:lnTo>
                <a:lnTo>
                  <a:pt x="24" y="47"/>
                </a:lnTo>
                <a:lnTo>
                  <a:pt x="24" y="74"/>
                </a:lnTo>
                <a:lnTo>
                  <a:pt x="28" y="86"/>
                </a:lnTo>
                <a:lnTo>
                  <a:pt x="28" y="94"/>
                </a:lnTo>
                <a:lnTo>
                  <a:pt x="32" y="90"/>
                </a:lnTo>
                <a:lnTo>
                  <a:pt x="32" y="82"/>
                </a:lnTo>
                <a:lnTo>
                  <a:pt x="35" y="74"/>
                </a:lnTo>
                <a:lnTo>
                  <a:pt x="35" y="66"/>
                </a:lnTo>
                <a:lnTo>
                  <a:pt x="39" y="59"/>
                </a:lnTo>
                <a:lnTo>
                  <a:pt x="39" y="51"/>
                </a:lnTo>
                <a:lnTo>
                  <a:pt x="43" y="47"/>
                </a:lnTo>
                <a:lnTo>
                  <a:pt x="47" y="59"/>
                </a:lnTo>
                <a:lnTo>
                  <a:pt x="55" y="51"/>
                </a:lnTo>
                <a:lnTo>
                  <a:pt x="55" y="47"/>
                </a:lnTo>
                <a:lnTo>
                  <a:pt x="59" y="47"/>
                </a:lnTo>
                <a:lnTo>
                  <a:pt x="63" y="47"/>
                </a:lnTo>
                <a:lnTo>
                  <a:pt x="67" y="47"/>
                </a:lnTo>
                <a:lnTo>
                  <a:pt x="71" y="47"/>
                </a:lnTo>
                <a:lnTo>
                  <a:pt x="75" y="47"/>
                </a:lnTo>
                <a:lnTo>
                  <a:pt x="78" y="47"/>
                </a:lnTo>
                <a:lnTo>
                  <a:pt x="82" y="51"/>
                </a:lnTo>
                <a:lnTo>
                  <a:pt x="86" y="51"/>
                </a:lnTo>
                <a:lnTo>
                  <a:pt x="90" y="51"/>
                </a:lnTo>
                <a:lnTo>
                  <a:pt x="94" y="51"/>
                </a:lnTo>
                <a:lnTo>
                  <a:pt x="98" y="39"/>
                </a:lnTo>
                <a:lnTo>
                  <a:pt x="98" y="8"/>
                </a:lnTo>
                <a:lnTo>
                  <a:pt x="102" y="0"/>
                </a:lnTo>
                <a:lnTo>
                  <a:pt x="106" y="0"/>
                </a:lnTo>
                <a:lnTo>
                  <a:pt x="106" y="16"/>
                </a:lnTo>
                <a:lnTo>
                  <a:pt x="110" y="27"/>
                </a:lnTo>
                <a:lnTo>
                  <a:pt x="110" y="31"/>
                </a:lnTo>
                <a:lnTo>
                  <a:pt x="114" y="39"/>
                </a:lnTo>
                <a:lnTo>
                  <a:pt x="114" y="43"/>
                </a:lnTo>
                <a:lnTo>
                  <a:pt x="118" y="47"/>
                </a:lnTo>
                <a:lnTo>
                  <a:pt x="118" y="35"/>
                </a:lnTo>
                <a:lnTo>
                  <a:pt x="122" y="39"/>
                </a:lnTo>
                <a:lnTo>
                  <a:pt x="129" y="47"/>
                </a:lnTo>
                <a:lnTo>
                  <a:pt x="125" y="47"/>
                </a:lnTo>
                <a:lnTo>
                  <a:pt x="129" y="47"/>
                </a:lnTo>
                <a:lnTo>
                  <a:pt x="133" y="47"/>
                </a:lnTo>
                <a:lnTo>
                  <a:pt x="137" y="47"/>
                </a:lnTo>
                <a:lnTo>
                  <a:pt x="141" y="47"/>
                </a:lnTo>
                <a:lnTo>
                  <a:pt x="145" y="47"/>
                </a:lnTo>
                <a:lnTo>
                  <a:pt x="149" y="47"/>
                </a:lnTo>
                <a:lnTo>
                  <a:pt x="153" y="47"/>
                </a:lnTo>
                <a:lnTo>
                  <a:pt x="157" y="47"/>
                </a:lnTo>
                <a:lnTo>
                  <a:pt x="161" y="47"/>
                </a:lnTo>
                <a:lnTo>
                  <a:pt x="165" y="47"/>
                </a:lnTo>
                <a:lnTo>
                  <a:pt x="168" y="47"/>
                </a:lnTo>
                <a:lnTo>
                  <a:pt x="168" y="59"/>
                </a:lnTo>
                <a:lnTo>
                  <a:pt x="172" y="74"/>
                </a:lnTo>
                <a:lnTo>
                  <a:pt x="172" y="94"/>
                </a:lnTo>
                <a:lnTo>
                  <a:pt x="176" y="90"/>
                </a:lnTo>
                <a:lnTo>
                  <a:pt x="180" y="82"/>
                </a:lnTo>
                <a:lnTo>
                  <a:pt x="180" y="66"/>
                </a:lnTo>
                <a:lnTo>
                  <a:pt x="184" y="59"/>
                </a:lnTo>
                <a:lnTo>
                  <a:pt x="184" y="51"/>
                </a:lnTo>
                <a:lnTo>
                  <a:pt x="188" y="51"/>
                </a:lnTo>
                <a:lnTo>
                  <a:pt x="192" y="47"/>
                </a:lnTo>
                <a:lnTo>
                  <a:pt x="192" y="59"/>
                </a:lnTo>
                <a:lnTo>
                  <a:pt x="200" y="51"/>
                </a:lnTo>
                <a:lnTo>
                  <a:pt x="200" y="47"/>
                </a:lnTo>
                <a:lnTo>
                  <a:pt x="204" y="47"/>
                </a:lnTo>
                <a:lnTo>
                  <a:pt x="208" y="47"/>
                </a:lnTo>
                <a:lnTo>
                  <a:pt x="212" y="47"/>
                </a:lnTo>
                <a:lnTo>
                  <a:pt x="215" y="47"/>
                </a:lnTo>
                <a:lnTo>
                  <a:pt x="219" y="47"/>
                </a:lnTo>
                <a:lnTo>
                  <a:pt x="223" y="47"/>
                </a:lnTo>
                <a:lnTo>
                  <a:pt x="227" y="47"/>
                </a:lnTo>
                <a:lnTo>
                  <a:pt x="231" y="51"/>
                </a:lnTo>
                <a:lnTo>
                  <a:pt x="235" y="51"/>
                </a:lnTo>
                <a:lnTo>
                  <a:pt x="239" y="51"/>
                </a:lnTo>
                <a:lnTo>
                  <a:pt x="243" y="39"/>
                </a:lnTo>
                <a:lnTo>
                  <a:pt x="243" y="23"/>
                </a:lnTo>
                <a:lnTo>
                  <a:pt x="247" y="8"/>
                </a:lnTo>
                <a:lnTo>
                  <a:pt x="247" y="0"/>
                </a:lnTo>
                <a:lnTo>
                  <a:pt x="251" y="0"/>
                </a:lnTo>
                <a:lnTo>
                  <a:pt x="251" y="8"/>
                </a:lnTo>
                <a:lnTo>
                  <a:pt x="255" y="16"/>
                </a:lnTo>
                <a:lnTo>
                  <a:pt x="255" y="35"/>
                </a:lnTo>
                <a:lnTo>
                  <a:pt x="258" y="39"/>
                </a:lnTo>
                <a:lnTo>
                  <a:pt x="258" y="43"/>
                </a:lnTo>
                <a:lnTo>
                  <a:pt x="262" y="47"/>
                </a:lnTo>
                <a:lnTo>
                  <a:pt x="266" y="35"/>
                </a:lnTo>
                <a:lnTo>
                  <a:pt x="266" y="39"/>
                </a:lnTo>
                <a:lnTo>
                  <a:pt x="270" y="43"/>
                </a:lnTo>
                <a:lnTo>
                  <a:pt x="274" y="47"/>
                </a:lnTo>
                <a:lnTo>
                  <a:pt x="278" y="47"/>
                </a:lnTo>
                <a:lnTo>
                  <a:pt x="282" y="47"/>
                </a:lnTo>
                <a:lnTo>
                  <a:pt x="286" y="47"/>
                </a:lnTo>
                <a:lnTo>
                  <a:pt x="290" y="47"/>
                </a:lnTo>
                <a:lnTo>
                  <a:pt x="294" y="47"/>
                </a:lnTo>
                <a:lnTo>
                  <a:pt x="298" y="47"/>
                </a:lnTo>
                <a:lnTo>
                  <a:pt x="302" y="47"/>
                </a:lnTo>
                <a:lnTo>
                  <a:pt x="305" y="47"/>
                </a:lnTo>
                <a:lnTo>
                  <a:pt x="309" y="47"/>
                </a:lnTo>
                <a:lnTo>
                  <a:pt x="313" y="47"/>
                </a:lnTo>
                <a:lnTo>
                  <a:pt x="313" y="39"/>
                </a:lnTo>
                <a:lnTo>
                  <a:pt x="317" y="19"/>
                </a:lnTo>
                <a:lnTo>
                  <a:pt x="317" y="8"/>
                </a:lnTo>
                <a:lnTo>
                  <a:pt x="321" y="0"/>
                </a:lnTo>
                <a:lnTo>
                  <a:pt x="321" y="4"/>
                </a:lnTo>
                <a:lnTo>
                  <a:pt x="325" y="12"/>
                </a:lnTo>
                <a:lnTo>
                  <a:pt x="325" y="31"/>
                </a:lnTo>
                <a:lnTo>
                  <a:pt x="329" y="35"/>
                </a:lnTo>
                <a:lnTo>
                  <a:pt x="329" y="39"/>
                </a:lnTo>
                <a:lnTo>
                  <a:pt x="337" y="47"/>
                </a:lnTo>
                <a:lnTo>
                  <a:pt x="333" y="47"/>
                </a:lnTo>
                <a:lnTo>
                  <a:pt x="337" y="35"/>
                </a:lnTo>
                <a:lnTo>
                  <a:pt x="345" y="43"/>
                </a:lnTo>
                <a:lnTo>
                  <a:pt x="345" y="47"/>
                </a:lnTo>
                <a:lnTo>
                  <a:pt x="348" y="47"/>
                </a:lnTo>
                <a:lnTo>
                  <a:pt x="352" y="47"/>
                </a:lnTo>
                <a:lnTo>
                  <a:pt x="356" y="47"/>
                </a:lnTo>
                <a:lnTo>
                  <a:pt x="360" y="47"/>
                </a:lnTo>
                <a:lnTo>
                  <a:pt x="364" y="47"/>
                </a:lnTo>
                <a:lnTo>
                  <a:pt x="368" y="47"/>
                </a:lnTo>
                <a:lnTo>
                  <a:pt x="372" y="47"/>
                </a:lnTo>
                <a:lnTo>
                  <a:pt x="376" y="47"/>
                </a:lnTo>
                <a:lnTo>
                  <a:pt x="380" y="47"/>
                </a:lnTo>
                <a:lnTo>
                  <a:pt x="384" y="47"/>
                </a:lnTo>
                <a:lnTo>
                  <a:pt x="388" y="47"/>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9" name="Freeform 305"/>
          <p:cNvSpPr>
            <a:spLocks/>
          </p:cNvSpPr>
          <p:nvPr/>
        </p:nvSpPr>
        <p:spPr bwMode="auto">
          <a:xfrm>
            <a:off x="3506673" y="3273624"/>
            <a:ext cx="549520" cy="63012"/>
          </a:xfrm>
          <a:custGeom>
            <a:avLst/>
            <a:gdLst/>
            <a:ahLst/>
            <a:cxnLst>
              <a:cxn ang="0">
                <a:pos x="3" y="4"/>
              </a:cxn>
              <a:cxn ang="0">
                <a:pos x="7" y="12"/>
              </a:cxn>
              <a:cxn ang="0">
                <a:pos x="15" y="39"/>
              </a:cxn>
              <a:cxn ang="0">
                <a:pos x="23" y="35"/>
              </a:cxn>
              <a:cxn ang="0">
                <a:pos x="31" y="43"/>
              </a:cxn>
              <a:cxn ang="0">
                <a:pos x="43" y="43"/>
              </a:cxn>
              <a:cxn ang="0">
                <a:pos x="54" y="39"/>
              </a:cxn>
              <a:cxn ang="0">
                <a:pos x="66" y="39"/>
              </a:cxn>
              <a:cxn ang="0">
                <a:pos x="74" y="4"/>
              </a:cxn>
              <a:cxn ang="0">
                <a:pos x="82" y="15"/>
              </a:cxn>
              <a:cxn ang="0">
                <a:pos x="86" y="39"/>
              </a:cxn>
              <a:cxn ang="0">
                <a:pos x="93" y="35"/>
              </a:cxn>
              <a:cxn ang="0">
                <a:pos x="105" y="43"/>
              </a:cxn>
              <a:cxn ang="0">
                <a:pos x="117" y="43"/>
              </a:cxn>
              <a:cxn ang="0">
                <a:pos x="129" y="39"/>
              </a:cxn>
              <a:cxn ang="0">
                <a:pos x="140" y="39"/>
              </a:cxn>
              <a:cxn ang="0">
                <a:pos x="148" y="4"/>
              </a:cxn>
              <a:cxn ang="0">
                <a:pos x="152" y="19"/>
              </a:cxn>
              <a:cxn ang="0">
                <a:pos x="160" y="35"/>
              </a:cxn>
              <a:cxn ang="0">
                <a:pos x="168" y="43"/>
              </a:cxn>
              <a:cxn ang="0">
                <a:pos x="172" y="43"/>
              </a:cxn>
              <a:cxn ang="0">
                <a:pos x="183" y="43"/>
              </a:cxn>
              <a:cxn ang="0">
                <a:pos x="195" y="39"/>
              </a:cxn>
              <a:cxn ang="0">
                <a:pos x="207" y="39"/>
              </a:cxn>
              <a:cxn ang="0">
                <a:pos x="219" y="27"/>
              </a:cxn>
              <a:cxn ang="0">
                <a:pos x="227" y="12"/>
              </a:cxn>
              <a:cxn ang="0">
                <a:pos x="234" y="43"/>
              </a:cxn>
              <a:cxn ang="0">
                <a:pos x="242" y="39"/>
              </a:cxn>
              <a:cxn ang="0">
                <a:pos x="254" y="43"/>
              </a:cxn>
              <a:cxn ang="0">
                <a:pos x="266" y="39"/>
              </a:cxn>
              <a:cxn ang="0">
                <a:pos x="277" y="39"/>
              </a:cxn>
              <a:cxn ang="0">
                <a:pos x="289" y="35"/>
              </a:cxn>
              <a:cxn ang="0">
                <a:pos x="293" y="4"/>
              </a:cxn>
              <a:cxn ang="0">
                <a:pos x="301" y="23"/>
              </a:cxn>
              <a:cxn ang="0">
                <a:pos x="309" y="43"/>
              </a:cxn>
              <a:cxn ang="0">
                <a:pos x="316" y="39"/>
              </a:cxn>
              <a:cxn ang="0">
                <a:pos x="328" y="43"/>
              </a:cxn>
              <a:cxn ang="0">
                <a:pos x="336" y="35"/>
              </a:cxn>
              <a:cxn ang="0">
                <a:pos x="348" y="39"/>
              </a:cxn>
              <a:cxn ang="0">
                <a:pos x="360" y="31"/>
              </a:cxn>
              <a:cxn ang="0">
                <a:pos x="367" y="4"/>
              </a:cxn>
              <a:cxn ang="0">
                <a:pos x="371" y="23"/>
              </a:cxn>
            </a:cxnLst>
            <a:rect l="0" t="0" r="r" b="b"/>
            <a:pathLst>
              <a:path w="375" h="43">
                <a:moveTo>
                  <a:pt x="0" y="43"/>
                </a:moveTo>
                <a:lnTo>
                  <a:pt x="0" y="15"/>
                </a:lnTo>
                <a:lnTo>
                  <a:pt x="3" y="4"/>
                </a:lnTo>
                <a:lnTo>
                  <a:pt x="3" y="0"/>
                </a:lnTo>
                <a:lnTo>
                  <a:pt x="7" y="4"/>
                </a:lnTo>
                <a:lnTo>
                  <a:pt x="7" y="12"/>
                </a:lnTo>
                <a:lnTo>
                  <a:pt x="11" y="19"/>
                </a:lnTo>
                <a:lnTo>
                  <a:pt x="11" y="35"/>
                </a:lnTo>
                <a:lnTo>
                  <a:pt x="15" y="39"/>
                </a:lnTo>
                <a:lnTo>
                  <a:pt x="19" y="43"/>
                </a:lnTo>
                <a:lnTo>
                  <a:pt x="23" y="31"/>
                </a:lnTo>
                <a:lnTo>
                  <a:pt x="23" y="35"/>
                </a:lnTo>
                <a:lnTo>
                  <a:pt x="31" y="43"/>
                </a:lnTo>
                <a:lnTo>
                  <a:pt x="27" y="43"/>
                </a:lnTo>
                <a:lnTo>
                  <a:pt x="31" y="43"/>
                </a:lnTo>
                <a:lnTo>
                  <a:pt x="35" y="43"/>
                </a:lnTo>
                <a:lnTo>
                  <a:pt x="39" y="43"/>
                </a:lnTo>
                <a:lnTo>
                  <a:pt x="43" y="43"/>
                </a:lnTo>
                <a:lnTo>
                  <a:pt x="47" y="39"/>
                </a:lnTo>
                <a:lnTo>
                  <a:pt x="50" y="39"/>
                </a:lnTo>
                <a:lnTo>
                  <a:pt x="54" y="39"/>
                </a:lnTo>
                <a:lnTo>
                  <a:pt x="58" y="39"/>
                </a:lnTo>
                <a:lnTo>
                  <a:pt x="62" y="39"/>
                </a:lnTo>
                <a:lnTo>
                  <a:pt x="66" y="39"/>
                </a:lnTo>
                <a:lnTo>
                  <a:pt x="70" y="39"/>
                </a:lnTo>
                <a:lnTo>
                  <a:pt x="74" y="31"/>
                </a:lnTo>
                <a:lnTo>
                  <a:pt x="74" y="4"/>
                </a:lnTo>
                <a:lnTo>
                  <a:pt x="78" y="0"/>
                </a:lnTo>
                <a:lnTo>
                  <a:pt x="78" y="8"/>
                </a:lnTo>
                <a:lnTo>
                  <a:pt x="82" y="15"/>
                </a:lnTo>
                <a:lnTo>
                  <a:pt x="82" y="23"/>
                </a:lnTo>
                <a:lnTo>
                  <a:pt x="86" y="31"/>
                </a:lnTo>
                <a:lnTo>
                  <a:pt x="86" y="39"/>
                </a:lnTo>
                <a:lnTo>
                  <a:pt x="90" y="43"/>
                </a:lnTo>
                <a:lnTo>
                  <a:pt x="93" y="43"/>
                </a:lnTo>
                <a:lnTo>
                  <a:pt x="93" y="35"/>
                </a:lnTo>
                <a:lnTo>
                  <a:pt x="97" y="39"/>
                </a:lnTo>
                <a:lnTo>
                  <a:pt x="101" y="43"/>
                </a:lnTo>
                <a:lnTo>
                  <a:pt x="105" y="43"/>
                </a:lnTo>
                <a:lnTo>
                  <a:pt x="109" y="43"/>
                </a:lnTo>
                <a:lnTo>
                  <a:pt x="113" y="43"/>
                </a:lnTo>
                <a:lnTo>
                  <a:pt x="117" y="43"/>
                </a:lnTo>
                <a:lnTo>
                  <a:pt x="121" y="39"/>
                </a:lnTo>
                <a:lnTo>
                  <a:pt x="125" y="39"/>
                </a:lnTo>
                <a:lnTo>
                  <a:pt x="129" y="39"/>
                </a:lnTo>
                <a:lnTo>
                  <a:pt x="133" y="39"/>
                </a:lnTo>
                <a:lnTo>
                  <a:pt x="137" y="39"/>
                </a:lnTo>
                <a:lnTo>
                  <a:pt x="140" y="39"/>
                </a:lnTo>
                <a:lnTo>
                  <a:pt x="144" y="39"/>
                </a:lnTo>
                <a:lnTo>
                  <a:pt x="144" y="12"/>
                </a:lnTo>
                <a:lnTo>
                  <a:pt x="148" y="4"/>
                </a:lnTo>
                <a:lnTo>
                  <a:pt x="148" y="0"/>
                </a:lnTo>
                <a:lnTo>
                  <a:pt x="152" y="4"/>
                </a:lnTo>
                <a:lnTo>
                  <a:pt x="152" y="19"/>
                </a:lnTo>
                <a:lnTo>
                  <a:pt x="156" y="27"/>
                </a:lnTo>
                <a:lnTo>
                  <a:pt x="156" y="31"/>
                </a:lnTo>
                <a:lnTo>
                  <a:pt x="160" y="35"/>
                </a:lnTo>
                <a:lnTo>
                  <a:pt x="160" y="43"/>
                </a:lnTo>
                <a:lnTo>
                  <a:pt x="164" y="43"/>
                </a:lnTo>
                <a:lnTo>
                  <a:pt x="168" y="43"/>
                </a:lnTo>
                <a:lnTo>
                  <a:pt x="168" y="35"/>
                </a:lnTo>
                <a:lnTo>
                  <a:pt x="176" y="43"/>
                </a:lnTo>
                <a:lnTo>
                  <a:pt x="172" y="43"/>
                </a:lnTo>
                <a:lnTo>
                  <a:pt x="176" y="43"/>
                </a:lnTo>
                <a:lnTo>
                  <a:pt x="180" y="43"/>
                </a:lnTo>
                <a:lnTo>
                  <a:pt x="183" y="43"/>
                </a:lnTo>
                <a:lnTo>
                  <a:pt x="187" y="43"/>
                </a:lnTo>
                <a:lnTo>
                  <a:pt x="191" y="39"/>
                </a:lnTo>
                <a:lnTo>
                  <a:pt x="195" y="39"/>
                </a:lnTo>
                <a:lnTo>
                  <a:pt x="199" y="39"/>
                </a:lnTo>
                <a:lnTo>
                  <a:pt x="203" y="39"/>
                </a:lnTo>
                <a:lnTo>
                  <a:pt x="207" y="39"/>
                </a:lnTo>
                <a:lnTo>
                  <a:pt x="211" y="39"/>
                </a:lnTo>
                <a:lnTo>
                  <a:pt x="215" y="35"/>
                </a:lnTo>
                <a:lnTo>
                  <a:pt x="219" y="27"/>
                </a:lnTo>
                <a:lnTo>
                  <a:pt x="219" y="4"/>
                </a:lnTo>
                <a:lnTo>
                  <a:pt x="223" y="8"/>
                </a:lnTo>
                <a:lnTo>
                  <a:pt x="227" y="12"/>
                </a:lnTo>
                <a:lnTo>
                  <a:pt x="227" y="27"/>
                </a:lnTo>
                <a:lnTo>
                  <a:pt x="234" y="39"/>
                </a:lnTo>
                <a:lnTo>
                  <a:pt x="234" y="43"/>
                </a:lnTo>
                <a:lnTo>
                  <a:pt x="238" y="43"/>
                </a:lnTo>
                <a:lnTo>
                  <a:pt x="238" y="35"/>
                </a:lnTo>
                <a:lnTo>
                  <a:pt x="242" y="39"/>
                </a:lnTo>
                <a:lnTo>
                  <a:pt x="246" y="43"/>
                </a:lnTo>
                <a:lnTo>
                  <a:pt x="250" y="43"/>
                </a:lnTo>
                <a:lnTo>
                  <a:pt x="254" y="43"/>
                </a:lnTo>
                <a:lnTo>
                  <a:pt x="258" y="43"/>
                </a:lnTo>
                <a:lnTo>
                  <a:pt x="262" y="43"/>
                </a:lnTo>
                <a:lnTo>
                  <a:pt x="266" y="39"/>
                </a:lnTo>
                <a:lnTo>
                  <a:pt x="270" y="39"/>
                </a:lnTo>
                <a:lnTo>
                  <a:pt x="273" y="39"/>
                </a:lnTo>
                <a:lnTo>
                  <a:pt x="277" y="39"/>
                </a:lnTo>
                <a:lnTo>
                  <a:pt x="281" y="39"/>
                </a:lnTo>
                <a:lnTo>
                  <a:pt x="285" y="39"/>
                </a:lnTo>
                <a:lnTo>
                  <a:pt x="289" y="35"/>
                </a:lnTo>
                <a:lnTo>
                  <a:pt x="289" y="27"/>
                </a:lnTo>
                <a:lnTo>
                  <a:pt x="293" y="12"/>
                </a:lnTo>
                <a:lnTo>
                  <a:pt x="293" y="4"/>
                </a:lnTo>
                <a:lnTo>
                  <a:pt x="297" y="8"/>
                </a:lnTo>
                <a:lnTo>
                  <a:pt x="297" y="15"/>
                </a:lnTo>
                <a:lnTo>
                  <a:pt x="301" y="23"/>
                </a:lnTo>
                <a:lnTo>
                  <a:pt x="301" y="35"/>
                </a:lnTo>
                <a:lnTo>
                  <a:pt x="305" y="39"/>
                </a:lnTo>
                <a:lnTo>
                  <a:pt x="309" y="43"/>
                </a:lnTo>
                <a:lnTo>
                  <a:pt x="313" y="43"/>
                </a:lnTo>
                <a:lnTo>
                  <a:pt x="313" y="35"/>
                </a:lnTo>
                <a:lnTo>
                  <a:pt x="316" y="39"/>
                </a:lnTo>
                <a:lnTo>
                  <a:pt x="320" y="43"/>
                </a:lnTo>
                <a:lnTo>
                  <a:pt x="324" y="43"/>
                </a:lnTo>
                <a:lnTo>
                  <a:pt x="328" y="43"/>
                </a:lnTo>
                <a:lnTo>
                  <a:pt x="332" y="43"/>
                </a:lnTo>
                <a:lnTo>
                  <a:pt x="336" y="43"/>
                </a:lnTo>
                <a:lnTo>
                  <a:pt x="336" y="35"/>
                </a:lnTo>
                <a:lnTo>
                  <a:pt x="340" y="39"/>
                </a:lnTo>
                <a:lnTo>
                  <a:pt x="344" y="39"/>
                </a:lnTo>
                <a:lnTo>
                  <a:pt x="348" y="39"/>
                </a:lnTo>
                <a:lnTo>
                  <a:pt x="352" y="35"/>
                </a:lnTo>
                <a:lnTo>
                  <a:pt x="356" y="35"/>
                </a:lnTo>
                <a:lnTo>
                  <a:pt x="360" y="31"/>
                </a:lnTo>
                <a:lnTo>
                  <a:pt x="363" y="23"/>
                </a:lnTo>
                <a:lnTo>
                  <a:pt x="363" y="12"/>
                </a:lnTo>
                <a:lnTo>
                  <a:pt x="367" y="4"/>
                </a:lnTo>
                <a:lnTo>
                  <a:pt x="367" y="12"/>
                </a:lnTo>
                <a:lnTo>
                  <a:pt x="371" y="19"/>
                </a:lnTo>
                <a:lnTo>
                  <a:pt x="371" y="23"/>
                </a:lnTo>
                <a:lnTo>
                  <a:pt x="375" y="31"/>
                </a:lnTo>
                <a:lnTo>
                  <a:pt x="375" y="39"/>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0" name="Freeform 306"/>
          <p:cNvSpPr>
            <a:spLocks/>
          </p:cNvSpPr>
          <p:nvPr/>
        </p:nvSpPr>
        <p:spPr bwMode="auto">
          <a:xfrm>
            <a:off x="4056187" y="3285355"/>
            <a:ext cx="562708" cy="51289"/>
          </a:xfrm>
          <a:custGeom>
            <a:avLst/>
            <a:gdLst/>
            <a:ahLst/>
            <a:cxnLst>
              <a:cxn ang="0">
                <a:pos x="8" y="35"/>
              </a:cxn>
              <a:cxn ang="0">
                <a:pos x="20" y="35"/>
              </a:cxn>
              <a:cxn ang="0">
                <a:pos x="31" y="35"/>
              </a:cxn>
              <a:cxn ang="0">
                <a:pos x="43" y="27"/>
              </a:cxn>
              <a:cxn ang="0">
                <a:pos x="55" y="27"/>
              </a:cxn>
              <a:cxn ang="0">
                <a:pos x="67" y="0"/>
              </a:cxn>
              <a:cxn ang="0">
                <a:pos x="71" y="19"/>
              </a:cxn>
              <a:cxn ang="0">
                <a:pos x="75" y="35"/>
              </a:cxn>
              <a:cxn ang="0">
                <a:pos x="82" y="27"/>
              </a:cxn>
              <a:cxn ang="0">
                <a:pos x="90" y="35"/>
              </a:cxn>
              <a:cxn ang="0">
                <a:pos x="102" y="35"/>
              </a:cxn>
              <a:cxn ang="0">
                <a:pos x="110" y="27"/>
              </a:cxn>
              <a:cxn ang="0">
                <a:pos x="121" y="27"/>
              </a:cxn>
              <a:cxn ang="0">
                <a:pos x="133" y="23"/>
              </a:cxn>
              <a:cxn ang="0">
                <a:pos x="141" y="7"/>
              </a:cxn>
              <a:cxn ang="0">
                <a:pos x="145" y="31"/>
              </a:cxn>
              <a:cxn ang="0">
                <a:pos x="161" y="31"/>
              </a:cxn>
              <a:cxn ang="0">
                <a:pos x="168" y="35"/>
              </a:cxn>
              <a:cxn ang="0">
                <a:pos x="180" y="35"/>
              </a:cxn>
              <a:cxn ang="0">
                <a:pos x="188" y="27"/>
              </a:cxn>
              <a:cxn ang="0">
                <a:pos x="200" y="27"/>
              </a:cxn>
              <a:cxn ang="0">
                <a:pos x="208" y="0"/>
              </a:cxn>
              <a:cxn ang="0">
                <a:pos x="215" y="23"/>
              </a:cxn>
              <a:cxn ang="0">
                <a:pos x="219" y="35"/>
              </a:cxn>
              <a:cxn ang="0">
                <a:pos x="227" y="27"/>
              </a:cxn>
              <a:cxn ang="0">
                <a:pos x="239" y="35"/>
              </a:cxn>
              <a:cxn ang="0">
                <a:pos x="251" y="35"/>
              </a:cxn>
              <a:cxn ang="0">
                <a:pos x="262" y="27"/>
              </a:cxn>
              <a:cxn ang="0">
                <a:pos x="274" y="27"/>
              </a:cxn>
              <a:cxn ang="0">
                <a:pos x="282" y="4"/>
              </a:cxn>
              <a:cxn ang="0">
                <a:pos x="286" y="11"/>
              </a:cxn>
              <a:cxn ang="0">
                <a:pos x="294" y="35"/>
              </a:cxn>
              <a:cxn ang="0">
                <a:pos x="301" y="27"/>
              </a:cxn>
              <a:cxn ang="0">
                <a:pos x="309" y="35"/>
              </a:cxn>
              <a:cxn ang="0">
                <a:pos x="321" y="35"/>
              </a:cxn>
              <a:cxn ang="0">
                <a:pos x="329" y="27"/>
              </a:cxn>
              <a:cxn ang="0">
                <a:pos x="341" y="27"/>
              </a:cxn>
              <a:cxn ang="0">
                <a:pos x="348" y="19"/>
              </a:cxn>
              <a:cxn ang="0">
                <a:pos x="356" y="7"/>
              </a:cxn>
              <a:cxn ang="0">
                <a:pos x="360" y="27"/>
              </a:cxn>
              <a:cxn ang="0">
                <a:pos x="368" y="35"/>
              </a:cxn>
              <a:cxn ang="0">
                <a:pos x="376" y="31"/>
              </a:cxn>
            </a:cxnLst>
            <a:rect l="0" t="0" r="r" b="b"/>
            <a:pathLst>
              <a:path w="384" h="35">
                <a:moveTo>
                  <a:pt x="0" y="31"/>
                </a:moveTo>
                <a:lnTo>
                  <a:pt x="4" y="35"/>
                </a:lnTo>
                <a:lnTo>
                  <a:pt x="8" y="35"/>
                </a:lnTo>
                <a:lnTo>
                  <a:pt x="16" y="31"/>
                </a:lnTo>
                <a:lnTo>
                  <a:pt x="16" y="35"/>
                </a:lnTo>
                <a:lnTo>
                  <a:pt x="20" y="35"/>
                </a:lnTo>
                <a:lnTo>
                  <a:pt x="24" y="35"/>
                </a:lnTo>
                <a:lnTo>
                  <a:pt x="28" y="35"/>
                </a:lnTo>
                <a:lnTo>
                  <a:pt x="31" y="35"/>
                </a:lnTo>
                <a:lnTo>
                  <a:pt x="35" y="27"/>
                </a:lnTo>
                <a:lnTo>
                  <a:pt x="39" y="27"/>
                </a:lnTo>
                <a:lnTo>
                  <a:pt x="43" y="27"/>
                </a:lnTo>
                <a:lnTo>
                  <a:pt x="47" y="27"/>
                </a:lnTo>
                <a:lnTo>
                  <a:pt x="51" y="27"/>
                </a:lnTo>
                <a:lnTo>
                  <a:pt x="55" y="27"/>
                </a:lnTo>
                <a:lnTo>
                  <a:pt x="59" y="23"/>
                </a:lnTo>
                <a:lnTo>
                  <a:pt x="59" y="15"/>
                </a:lnTo>
                <a:lnTo>
                  <a:pt x="67" y="0"/>
                </a:lnTo>
                <a:lnTo>
                  <a:pt x="63" y="0"/>
                </a:lnTo>
                <a:lnTo>
                  <a:pt x="67" y="11"/>
                </a:lnTo>
                <a:lnTo>
                  <a:pt x="71" y="19"/>
                </a:lnTo>
                <a:lnTo>
                  <a:pt x="71" y="27"/>
                </a:lnTo>
                <a:lnTo>
                  <a:pt x="78" y="35"/>
                </a:lnTo>
                <a:lnTo>
                  <a:pt x="75" y="35"/>
                </a:lnTo>
                <a:lnTo>
                  <a:pt x="78" y="35"/>
                </a:lnTo>
                <a:lnTo>
                  <a:pt x="82" y="35"/>
                </a:lnTo>
                <a:lnTo>
                  <a:pt x="82" y="27"/>
                </a:lnTo>
                <a:lnTo>
                  <a:pt x="90" y="35"/>
                </a:lnTo>
                <a:lnTo>
                  <a:pt x="86" y="35"/>
                </a:lnTo>
                <a:lnTo>
                  <a:pt x="90" y="35"/>
                </a:lnTo>
                <a:lnTo>
                  <a:pt x="94" y="35"/>
                </a:lnTo>
                <a:lnTo>
                  <a:pt x="98" y="35"/>
                </a:lnTo>
                <a:lnTo>
                  <a:pt x="102" y="35"/>
                </a:lnTo>
                <a:lnTo>
                  <a:pt x="106" y="35"/>
                </a:lnTo>
                <a:lnTo>
                  <a:pt x="106" y="27"/>
                </a:lnTo>
                <a:lnTo>
                  <a:pt x="110" y="27"/>
                </a:lnTo>
                <a:lnTo>
                  <a:pt x="114" y="27"/>
                </a:lnTo>
                <a:lnTo>
                  <a:pt x="118" y="27"/>
                </a:lnTo>
                <a:lnTo>
                  <a:pt x="121" y="27"/>
                </a:lnTo>
                <a:lnTo>
                  <a:pt x="125" y="27"/>
                </a:lnTo>
                <a:lnTo>
                  <a:pt x="129" y="27"/>
                </a:lnTo>
                <a:lnTo>
                  <a:pt x="133" y="23"/>
                </a:lnTo>
                <a:lnTo>
                  <a:pt x="133" y="4"/>
                </a:lnTo>
                <a:lnTo>
                  <a:pt x="137" y="0"/>
                </a:lnTo>
                <a:lnTo>
                  <a:pt x="141" y="7"/>
                </a:lnTo>
                <a:lnTo>
                  <a:pt x="141" y="19"/>
                </a:lnTo>
                <a:lnTo>
                  <a:pt x="145" y="27"/>
                </a:lnTo>
                <a:lnTo>
                  <a:pt x="145" y="31"/>
                </a:lnTo>
                <a:lnTo>
                  <a:pt x="149" y="35"/>
                </a:lnTo>
                <a:lnTo>
                  <a:pt x="153" y="35"/>
                </a:lnTo>
                <a:lnTo>
                  <a:pt x="161" y="31"/>
                </a:lnTo>
                <a:lnTo>
                  <a:pt x="161" y="35"/>
                </a:lnTo>
                <a:lnTo>
                  <a:pt x="164" y="35"/>
                </a:lnTo>
                <a:lnTo>
                  <a:pt x="168" y="35"/>
                </a:lnTo>
                <a:lnTo>
                  <a:pt x="172" y="35"/>
                </a:lnTo>
                <a:lnTo>
                  <a:pt x="176" y="35"/>
                </a:lnTo>
                <a:lnTo>
                  <a:pt x="180" y="35"/>
                </a:lnTo>
                <a:lnTo>
                  <a:pt x="180" y="27"/>
                </a:lnTo>
                <a:lnTo>
                  <a:pt x="184" y="27"/>
                </a:lnTo>
                <a:lnTo>
                  <a:pt x="188" y="27"/>
                </a:lnTo>
                <a:lnTo>
                  <a:pt x="192" y="27"/>
                </a:lnTo>
                <a:lnTo>
                  <a:pt x="196" y="27"/>
                </a:lnTo>
                <a:lnTo>
                  <a:pt x="200" y="27"/>
                </a:lnTo>
                <a:lnTo>
                  <a:pt x="204" y="23"/>
                </a:lnTo>
                <a:lnTo>
                  <a:pt x="208" y="15"/>
                </a:lnTo>
                <a:lnTo>
                  <a:pt x="208" y="0"/>
                </a:lnTo>
                <a:lnTo>
                  <a:pt x="211" y="4"/>
                </a:lnTo>
                <a:lnTo>
                  <a:pt x="211" y="15"/>
                </a:lnTo>
                <a:lnTo>
                  <a:pt x="215" y="23"/>
                </a:lnTo>
                <a:lnTo>
                  <a:pt x="215" y="27"/>
                </a:lnTo>
                <a:lnTo>
                  <a:pt x="223" y="35"/>
                </a:lnTo>
                <a:lnTo>
                  <a:pt x="219" y="35"/>
                </a:lnTo>
                <a:lnTo>
                  <a:pt x="223" y="35"/>
                </a:lnTo>
                <a:lnTo>
                  <a:pt x="227" y="35"/>
                </a:lnTo>
                <a:lnTo>
                  <a:pt x="227" y="27"/>
                </a:lnTo>
                <a:lnTo>
                  <a:pt x="231" y="31"/>
                </a:lnTo>
                <a:lnTo>
                  <a:pt x="235" y="35"/>
                </a:lnTo>
                <a:lnTo>
                  <a:pt x="239" y="35"/>
                </a:lnTo>
                <a:lnTo>
                  <a:pt x="243" y="35"/>
                </a:lnTo>
                <a:lnTo>
                  <a:pt x="247" y="35"/>
                </a:lnTo>
                <a:lnTo>
                  <a:pt x="251" y="35"/>
                </a:lnTo>
                <a:lnTo>
                  <a:pt x="254" y="27"/>
                </a:lnTo>
                <a:lnTo>
                  <a:pt x="258" y="27"/>
                </a:lnTo>
                <a:lnTo>
                  <a:pt x="262" y="27"/>
                </a:lnTo>
                <a:lnTo>
                  <a:pt x="266" y="27"/>
                </a:lnTo>
                <a:lnTo>
                  <a:pt x="270" y="27"/>
                </a:lnTo>
                <a:lnTo>
                  <a:pt x="274" y="27"/>
                </a:lnTo>
                <a:lnTo>
                  <a:pt x="278" y="19"/>
                </a:lnTo>
                <a:lnTo>
                  <a:pt x="278" y="15"/>
                </a:lnTo>
                <a:lnTo>
                  <a:pt x="282" y="4"/>
                </a:lnTo>
                <a:lnTo>
                  <a:pt x="282" y="0"/>
                </a:lnTo>
                <a:lnTo>
                  <a:pt x="282" y="4"/>
                </a:lnTo>
                <a:lnTo>
                  <a:pt x="286" y="11"/>
                </a:lnTo>
                <a:lnTo>
                  <a:pt x="286" y="23"/>
                </a:lnTo>
                <a:lnTo>
                  <a:pt x="294" y="31"/>
                </a:lnTo>
                <a:lnTo>
                  <a:pt x="294" y="35"/>
                </a:lnTo>
                <a:lnTo>
                  <a:pt x="298" y="35"/>
                </a:lnTo>
                <a:lnTo>
                  <a:pt x="301" y="31"/>
                </a:lnTo>
                <a:lnTo>
                  <a:pt x="301" y="27"/>
                </a:lnTo>
                <a:lnTo>
                  <a:pt x="301" y="31"/>
                </a:lnTo>
                <a:lnTo>
                  <a:pt x="305" y="35"/>
                </a:lnTo>
                <a:lnTo>
                  <a:pt x="309" y="35"/>
                </a:lnTo>
                <a:lnTo>
                  <a:pt x="313" y="35"/>
                </a:lnTo>
                <a:lnTo>
                  <a:pt x="317" y="35"/>
                </a:lnTo>
                <a:lnTo>
                  <a:pt x="321" y="35"/>
                </a:lnTo>
                <a:lnTo>
                  <a:pt x="325" y="35"/>
                </a:lnTo>
                <a:lnTo>
                  <a:pt x="325" y="27"/>
                </a:lnTo>
                <a:lnTo>
                  <a:pt x="329" y="27"/>
                </a:lnTo>
                <a:lnTo>
                  <a:pt x="333" y="27"/>
                </a:lnTo>
                <a:lnTo>
                  <a:pt x="337" y="27"/>
                </a:lnTo>
                <a:lnTo>
                  <a:pt x="341" y="27"/>
                </a:lnTo>
                <a:lnTo>
                  <a:pt x="344" y="27"/>
                </a:lnTo>
                <a:lnTo>
                  <a:pt x="348" y="27"/>
                </a:lnTo>
                <a:lnTo>
                  <a:pt x="348" y="19"/>
                </a:lnTo>
                <a:lnTo>
                  <a:pt x="352" y="15"/>
                </a:lnTo>
                <a:lnTo>
                  <a:pt x="352" y="4"/>
                </a:lnTo>
                <a:lnTo>
                  <a:pt x="356" y="7"/>
                </a:lnTo>
                <a:lnTo>
                  <a:pt x="356" y="11"/>
                </a:lnTo>
                <a:lnTo>
                  <a:pt x="360" y="19"/>
                </a:lnTo>
                <a:lnTo>
                  <a:pt x="360" y="27"/>
                </a:lnTo>
                <a:lnTo>
                  <a:pt x="368" y="35"/>
                </a:lnTo>
                <a:lnTo>
                  <a:pt x="364" y="35"/>
                </a:lnTo>
                <a:lnTo>
                  <a:pt x="368" y="35"/>
                </a:lnTo>
                <a:lnTo>
                  <a:pt x="372" y="35"/>
                </a:lnTo>
                <a:lnTo>
                  <a:pt x="376" y="27"/>
                </a:lnTo>
                <a:lnTo>
                  <a:pt x="376" y="31"/>
                </a:lnTo>
                <a:lnTo>
                  <a:pt x="380" y="35"/>
                </a:lnTo>
                <a:lnTo>
                  <a:pt x="384" y="35"/>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1" name="Freeform 307"/>
          <p:cNvSpPr>
            <a:spLocks/>
          </p:cNvSpPr>
          <p:nvPr/>
        </p:nvSpPr>
        <p:spPr bwMode="auto">
          <a:xfrm>
            <a:off x="4618897" y="3291216"/>
            <a:ext cx="594946" cy="45427"/>
          </a:xfrm>
          <a:custGeom>
            <a:avLst/>
            <a:gdLst/>
            <a:ahLst/>
            <a:cxnLst>
              <a:cxn ang="0">
                <a:pos x="7" y="31"/>
              </a:cxn>
              <a:cxn ang="0">
                <a:pos x="15" y="23"/>
              </a:cxn>
              <a:cxn ang="0">
                <a:pos x="27" y="23"/>
              </a:cxn>
              <a:cxn ang="0">
                <a:pos x="39" y="15"/>
              </a:cxn>
              <a:cxn ang="0">
                <a:pos x="43" y="3"/>
              </a:cxn>
              <a:cxn ang="0">
                <a:pos x="50" y="23"/>
              </a:cxn>
              <a:cxn ang="0">
                <a:pos x="58" y="31"/>
              </a:cxn>
              <a:cxn ang="0">
                <a:pos x="62" y="27"/>
              </a:cxn>
              <a:cxn ang="0">
                <a:pos x="74" y="31"/>
              </a:cxn>
              <a:cxn ang="0">
                <a:pos x="86" y="31"/>
              </a:cxn>
              <a:cxn ang="0">
                <a:pos x="93" y="23"/>
              </a:cxn>
              <a:cxn ang="0">
                <a:pos x="105" y="23"/>
              </a:cxn>
              <a:cxn ang="0">
                <a:pos x="113" y="11"/>
              </a:cxn>
              <a:cxn ang="0">
                <a:pos x="117" y="11"/>
              </a:cxn>
              <a:cxn ang="0">
                <a:pos x="129" y="31"/>
              </a:cxn>
              <a:cxn ang="0">
                <a:pos x="133" y="31"/>
              </a:cxn>
              <a:cxn ang="0">
                <a:pos x="144" y="31"/>
              </a:cxn>
              <a:cxn ang="0">
                <a:pos x="156" y="31"/>
              </a:cxn>
              <a:cxn ang="0">
                <a:pos x="168" y="23"/>
              </a:cxn>
              <a:cxn ang="0">
                <a:pos x="180" y="23"/>
              </a:cxn>
              <a:cxn ang="0">
                <a:pos x="183" y="11"/>
              </a:cxn>
              <a:cxn ang="0">
                <a:pos x="191" y="19"/>
              </a:cxn>
              <a:cxn ang="0">
                <a:pos x="203" y="31"/>
              </a:cxn>
              <a:cxn ang="0">
                <a:pos x="215" y="31"/>
              </a:cxn>
              <a:cxn ang="0">
                <a:pos x="227" y="31"/>
              </a:cxn>
              <a:cxn ang="0">
                <a:pos x="234" y="19"/>
              </a:cxn>
              <a:cxn ang="0">
                <a:pos x="246" y="23"/>
              </a:cxn>
              <a:cxn ang="0">
                <a:pos x="258" y="15"/>
              </a:cxn>
              <a:cxn ang="0">
                <a:pos x="266" y="15"/>
              </a:cxn>
              <a:cxn ang="0">
                <a:pos x="270" y="31"/>
              </a:cxn>
              <a:cxn ang="0">
                <a:pos x="281" y="27"/>
              </a:cxn>
              <a:cxn ang="0">
                <a:pos x="293" y="31"/>
              </a:cxn>
              <a:cxn ang="0">
                <a:pos x="305" y="31"/>
              </a:cxn>
              <a:cxn ang="0">
                <a:pos x="313" y="23"/>
              </a:cxn>
              <a:cxn ang="0">
                <a:pos x="324" y="23"/>
              </a:cxn>
              <a:cxn ang="0">
                <a:pos x="332" y="11"/>
              </a:cxn>
              <a:cxn ang="0">
                <a:pos x="340" y="23"/>
              </a:cxn>
              <a:cxn ang="0">
                <a:pos x="352" y="31"/>
              </a:cxn>
              <a:cxn ang="0">
                <a:pos x="360" y="31"/>
              </a:cxn>
              <a:cxn ang="0">
                <a:pos x="371" y="31"/>
              </a:cxn>
              <a:cxn ang="0">
                <a:pos x="383" y="19"/>
              </a:cxn>
              <a:cxn ang="0">
                <a:pos x="395" y="23"/>
              </a:cxn>
            </a:cxnLst>
            <a:rect l="0" t="0" r="r" b="b"/>
            <a:pathLst>
              <a:path w="406" h="31">
                <a:moveTo>
                  <a:pt x="0" y="31"/>
                </a:moveTo>
                <a:lnTo>
                  <a:pt x="4" y="31"/>
                </a:lnTo>
                <a:lnTo>
                  <a:pt x="7" y="31"/>
                </a:lnTo>
                <a:lnTo>
                  <a:pt x="11" y="31"/>
                </a:lnTo>
                <a:lnTo>
                  <a:pt x="19" y="23"/>
                </a:lnTo>
                <a:lnTo>
                  <a:pt x="15" y="23"/>
                </a:lnTo>
                <a:lnTo>
                  <a:pt x="19" y="23"/>
                </a:lnTo>
                <a:lnTo>
                  <a:pt x="23" y="23"/>
                </a:lnTo>
                <a:lnTo>
                  <a:pt x="27" y="23"/>
                </a:lnTo>
                <a:lnTo>
                  <a:pt x="31" y="23"/>
                </a:lnTo>
                <a:lnTo>
                  <a:pt x="35" y="23"/>
                </a:lnTo>
                <a:lnTo>
                  <a:pt x="39" y="15"/>
                </a:lnTo>
                <a:lnTo>
                  <a:pt x="39" y="11"/>
                </a:lnTo>
                <a:lnTo>
                  <a:pt x="43" y="0"/>
                </a:lnTo>
                <a:lnTo>
                  <a:pt x="43" y="3"/>
                </a:lnTo>
                <a:lnTo>
                  <a:pt x="47" y="11"/>
                </a:lnTo>
                <a:lnTo>
                  <a:pt x="47" y="15"/>
                </a:lnTo>
                <a:lnTo>
                  <a:pt x="50" y="23"/>
                </a:lnTo>
                <a:lnTo>
                  <a:pt x="50" y="27"/>
                </a:lnTo>
                <a:lnTo>
                  <a:pt x="54" y="31"/>
                </a:lnTo>
                <a:lnTo>
                  <a:pt x="58" y="31"/>
                </a:lnTo>
                <a:lnTo>
                  <a:pt x="62" y="27"/>
                </a:lnTo>
                <a:lnTo>
                  <a:pt x="62" y="23"/>
                </a:lnTo>
                <a:lnTo>
                  <a:pt x="62" y="27"/>
                </a:lnTo>
                <a:lnTo>
                  <a:pt x="66" y="31"/>
                </a:lnTo>
                <a:lnTo>
                  <a:pt x="70" y="31"/>
                </a:lnTo>
                <a:lnTo>
                  <a:pt x="74" y="31"/>
                </a:lnTo>
                <a:lnTo>
                  <a:pt x="78" y="31"/>
                </a:lnTo>
                <a:lnTo>
                  <a:pt x="82" y="31"/>
                </a:lnTo>
                <a:lnTo>
                  <a:pt x="86" y="31"/>
                </a:lnTo>
                <a:lnTo>
                  <a:pt x="86" y="19"/>
                </a:lnTo>
                <a:lnTo>
                  <a:pt x="90" y="23"/>
                </a:lnTo>
                <a:lnTo>
                  <a:pt x="93" y="23"/>
                </a:lnTo>
                <a:lnTo>
                  <a:pt x="97" y="23"/>
                </a:lnTo>
                <a:lnTo>
                  <a:pt x="101" y="23"/>
                </a:lnTo>
                <a:lnTo>
                  <a:pt x="105" y="23"/>
                </a:lnTo>
                <a:lnTo>
                  <a:pt x="109" y="23"/>
                </a:lnTo>
                <a:lnTo>
                  <a:pt x="109" y="15"/>
                </a:lnTo>
                <a:lnTo>
                  <a:pt x="113" y="11"/>
                </a:lnTo>
                <a:lnTo>
                  <a:pt x="113" y="3"/>
                </a:lnTo>
                <a:lnTo>
                  <a:pt x="117" y="0"/>
                </a:lnTo>
                <a:lnTo>
                  <a:pt x="117" y="11"/>
                </a:lnTo>
                <a:lnTo>
                  <a:pt x="121" y="15"/>
                </a:lnTo>
                <a:lnTo>
                  <a:pt x="121" y="23"/>
                </a:lnTo>
                <a:lnTo>
                  <a:pt x="129" y="31"/>
                </a:lnTo>
                <a:lnTo>
                  <a:pt x="125" y="31"/>
                </a:lnTo>
                <a:lnTo>
                  <a:pt x="129" y="31"/>
                </a:lnTo>
                <a:lnTo>
                  <a:pt x="133" y="31"/>
                </a:lnTo>
                <a:lnTo>
                  <a:pt x="137" y="27"/>
                </a:lnTo>
                <a:lnTo>
                  <a:pt x="140" y="31"/>
                </a:lnTo>
                <a:lnTo>
                  <a:pt x="144" y="31"/>
                </a:lnTo>
                <a:lnTo>
                  <a:pt x="148" y="31"/>
                </a:lnTo>
                <a:lnTo>
                  <a:pt x="152" y="31"/>
                </a:lnTo>
                <a:lnTo>
                  <a:pt x="156" y="31"/>
                </a:lnTo>
                <a:lnTo>
                  <a:pt x="160" y="19"/>
                </a:lnTo>
                <a:lnTo>
                  <a:pt x="164" y="19"/>
                </a:lnTo>
                <a:lnTo>
                  <a:pt x="168" y="23"/>
                </a:lnTo>
                <a:lnTo>
                  <a:pt x="172" y="23"/>
                </a:lnTo>
                <a:lnTo>
                  <a:pt x="176" y="23"/>
                </a:lnTo>
                <a:lnTo>
                  <a:pt x="180" y="23"/>
                </a:lnTo>
                <a:lnTo>
                  <a:pt x="183" y="11"/>
                </a:lnTo>
                <a:lnTo>
                  <a:pt x="183" y="15"/>
                </a:lnTo>
                <a:lnTo>
                  <a:pt x="183" y="11"/>
                </a:lnTo>
                <a:lnTo>
                  <a:pt x="187" y="3"/>
                </a:lnTo>
                <a:lnTo>
                  <a:pt x="191" y="7"/>
                </a:lnTo>
                <a:lnTo>
                  <a:pt x="191" y="19"/>
                </a:lnTo>
                <a:lnTo>
                  <a:pt x="199" y="27"/>
                </a:lnTo>
                <a:lnTo>
                  <a:pt x="199" y="31"/>
                </a:lnTo>
                <a:lnTo>
                  <a:pt x="203" y="31"/>
                </a:lnTo>
                <a:lnTo>
                  <a:pt x="207" y="27"/>
                </a:lnTo>
                <a:lnTo>
                  <a:pt x="211" y="31"/>
                </a:lnTo>
                <a:lnTo>
                  <a:pt x="215" y="31"/>
                </a:lnTo>
                <a:lnTo>
                  <a:pt x="219" y="31"/>
                </a:lnTo>
                <a:lnTo>
                  <a:pt x="223" y="31"/>
                </a:lnTo>
                <a:lnTo>
                  <a:pt x="227" y="31"/>
                </a:lnTo>
                <a:lnTo>
                  <a:pt x="230" y="31"/>
                </a:lnTo>
                <a:lnTo>
                  <a:pt x="230" y="19"/>
                </a:lnTo>
                <a:lnTo>
                  <a:pt x="234" y="19"/>
                </a:lnTo>
                <a:lnTo>
                  <a:pt x="238" y="19"/>
                </a:lnTo>
                <a:lnTo>
                  <a:pt x="242" y="23"/>
                </a:lnTo>
                <a:lnTo>
                  <a:pt x="246" y="23"/>
                </a:lnTo>
                <a:lnTo>
                  <a:pt x="250" y="23"/>
                </a:lnTo>
                <a:lnTo>
                  <a:pt x="254" y="23"/>
                </a:lnTo>
                <a:lnTo>
                  <a:pt x="258" y="15"/>
                </a:lnTo>
                <a:lnTo>
                  <a:pt x="258" y="3"/>
                </a:lnTo>
                <a:lnTo>
                  <a:pt x="262" y="7"/>
                </a:lnTo>
                <a:lnTo>
                  <a:pt x="266" y="15"/>
                </a:lnTo>
                <a:lnTo>
                  <a:pt x="266" y="23"/>
                </a:lnTo>
                <a:lnTo>
                  <a:pt x="273" y="31"/>
                </a:lnTo>
                <a:lnTo>
                  <a:pt x="270" y="31"/>
                </a:lnTo>
                <a:lnTo>
                  <a:pt x="273" y="31"/>
                </a:lnTo>
                <a:lnTo>
                  <a:pt x="277" y="31"/>
                </a:lnTo>
                <a:lnTo>
                  <a:pt x="281" y="27"/>
                </a:lnTo>
                <a:lnTo>
                  <a:pt x="285" y="31"/>
                </a:lnTo>
                <a:lnTo>
                  <a:pt x="289" y="31"/>
                </a:lnTo>
                <a:lnTo>
                  <a:pt x="293" y="31"/>
                </a:lnTo>
                <a:lnTo>
                  <a:pt x="297" y="31"/>
                </a:lnTo>
                <a:lnTo>
                  <a:pt x="301" y="31"/>
                </a:lnTo>
                <a:lnTo>
                  <a:pt x="305" y="31"/>
                </a:lnTo>
                <a:lnTo>
                  <a:pt x="305" y="19"/>
                </a:lnTo>
                <a:lnTo>
                  <a:pt x="309" y="19"/>
                </a:lnTo>
                <a:lnTo>
                  <a:pt x="313" y="23"/>
                </a:lnTo>
                <a:lnTo>
                  <a:pt x="317" y="23"/>
                </a:lnTo>
                <a:lnTo>
                  <a:pt x="320" y="23"/>
                </a:lnTo>
                <a:lnTo>
                  <a:pt x="324" y="23"/>
                </a:lnTo>
                <a:lnTo>
                  <a:pt x="328" y="23"/>
                </a:lnTo>
                <a:lnTo>
                  <a:pt x="328" y="15"/>
                </a:lnTo>
                <a:lnTo>
                  <a:pt x="332" y="11"/>
                </a:lnTo>
                <a:lnTo>
                  <a:pt x="336" y="15"/>
                </a:lnTo>
                <a:lnTo>
                  <a:pt x="340" y="19"/>
                </a:lnTo>
                <a:lnTo>
                  <a:pt x="340" y="23"/>
                </a:lnTo>
                <a:lnTo>
                  <a:pt x="344" y="27"/>
                </a:lnTo>
                <a:lnTo>
                  <a:pt x="348" y="31"/>
                </a:lnTo>
                <a:lnTo>
                  <a:pt x="352" y="31"/>
                </a:lnTo>
                <a:lnTo>
                  <a:pt x="352" y="23"/>
                </a:lnTo>
                <a:lnTo>
                  <a:pt x="356" y="27"/>
                </a:lnTo>
                <a:lnTo>
                  <a:pt x="360" y="31"/>
                </a:lnTo>
                <a:lnTo>
                  <a:pt x="363" y="31"/>
                </a:lnTo>
                <a:lnTo>
                  <a:pt x="367" y="31"/>
                </a:lnTo>
                <a:lnTo>
                  <a:pt x="371" y="31"/>
                </a:lnTo>
                <a:lnTo>
                  <a:pt x="375" y="31"/>
                </a:lnTo>
                <a:lnTo>
                  <a:pt x="379" y="19"/>
                </a:lnTo>
                <a:lnTo>
                  <a:pt x="383" y="19"/>
                </a:lnTo>
                <a:lnTo>
                  <a:pt x="387" y="23"/>
                </a:lnTo>
                <a:lnTo>
                  <a:pt x="391" y="23"/>
                </a:lnTo>
                <a:lnTo>
                  <a:pt x="395" y="23"/>
                </a:lnTo>
                <a:lnTo>
                  <a:pt x="399" y="23"/>
                </a:lnTo>
                <a:lnTo>
                  <a:pt x="406" y="11"/>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2" name="Freeform 308"/>
          <p:cNvSpPr>
            <a:spLocks/>
          </p:cNvSpPr>
          <p:nvPr/>
        </p:nvSpPr>
        <p:spPr bwMode="auto">
          <a:xfrm>
            <a:off x="5209449" y="3307326"/>
            <a:ext cx="624254" cy="29308"/>
          </a:xfrm>
          <a:custGeom>
            <a:avLst/>
            <a:gdLst/>
            <a:ahLst/>
            <a:cxnLst>
              <a:cxn ang="0">
                <a:pos x="3" y="0"/>
              </a:cxn>
              <a:cxn ang="0">
                <a:pos x="11" y="16"/>
              </a:cxn>
              <a:cxn ang="0">
                <a:pos x="23" y="16"/>
              </a:cxn>
              <a:cxn ang="0">
                <a:pos x="27" y="20"/>
              </a:cxn>
              <a:cxn ang="0">
                <a:pos x="39" y="20"/>
              </a:cxn>
              <a:cxn ang="0">
                <a:pos x="47" y="8"/>
              </a:cxn>
              <a:cxn ang="0">
                <a:pos x="58" y="12"/>
              </a:cxn>
              <a:cxn ang="0">
                <a:pos x="70" y="12"/>
              </a:cxn>
              <a:cxn ang="0">
                <a:pos x="78" y="4"/>
              </a:cxn>
              <a:cxn ang="0">
                <a:pos x="86" y="16"/>
              </a:cxn>
              <a:cxn ang="0">
                <a:pos x="101" y="16"/>
              </a:cxn>
              <a:cxn ang="0">
                <a:pos x="109" y="20"/>
              </a:cxn>
              <a:cxn ang="0">
                <a:pos x="121" y="8"/>
              </a:cxn>
              <a:cxn ang="0">
                <a:pos x="133" y="12"/>
              </a:cxn>
              <a:cxn ang="0">
                <a:pos x="144" y="16"/>
              </a:cxn>
              <a:cxn ang="0">
                <a:pos x="152" y="8"/>
              </a:cxn>
              <a:cxn ang="0">
                <a:pos x="164" y="20"/>
              </a:cxn>
              <a:cxn ang="0">
                <a:pos x="176" y="20"/>
              </a:cxn>
              <a:cxn ang="0">
                <a:pos x="187" y="20"/>
              </a:cxn>
              <a:cxn ang="0">
                <a:pos x="195" y="8"/>
              </a:cxn>
              <a:cxn ang="0">
                <a:pos x="207" y="12"/>
              </a:cxn>
              <a:cxn ang="0">
                <a:pos x="215" y="4"/>
              </a:cxn>
              <a:cxn ang="0">
                <a:pos x="227" y="12"/>
              </a:cxn>
              <a:cxn ang="0">
                <a:pos x="238" y="20"/>
              </a:cxn>
              <a:cxn ang="0">
                <a:pos x="250" y="20"/>
              </a:cxn>
              <a:cxn ang="0">
                <a:pos x="262" y="20"/>
              </a:cxn>
              <a:cxn ang="0">
                <a:pos x="270" y="8"/>
              </a:cxn>
              <a:cxn ang="0">
                <a:pos x="281" y="12"/>
              </a:cxn>
              <a:cxn ang="0">
                <a:pos x="289" y="4"/>
              </a:cxn>
              <a:cxn ang="0">
                <a:pos x="297" y="4"/>
              </a:cxn>
              <a:cxn ang="0">
                <a:pos x="305" y="20"/>
              </a:cxn>
              <a:cxn ang="0">
                <a:pos x="316" y="20"/>
              </a:cxn>
              <a:cxn ang="0">
                <a:pos x="328" y="20"/>
              </a:cxn>
              <a:cxn ang="0">
                <a:pos x="336" y="4"/>
              </a:cxn>
              <a:cxn ang="0">
                <a:pos x="348" y="12"/>
              </a:cxn>
              <a:cxn ang="0">
                <a:pos x="360" y="16"/>
              </a:cxn>
              <a:cxn ang="0">
                <a:pos x="367" y="4"/>
              </a:cxn>
              <a:cxn ang="0">
                <a:pos x="375" y="16"/>
              </a:cxn>
              <a:cxn ang="0">
                <a:pos x="387" y="16"/>
              </a:cxn>
              <a:cxn ang="0">
                <a:pos x="399" y="20"/>
              </a:cxn>
              <a:cxn ang="0">
                <a:pos x="410" y="20"/>
              </a:cxn>
              <a:cxn ang="0">
                <a:pos x="418" y="8"/>
              </a:cxn>
            </a:cxnLst>
            <a:rect l="0" t="0" r="r" b="b"/>
            <a:pathLst>
              <a:path w="426" h="20">
                <a:moveTo>
                  <a:pt x="3" y="0"/>
                </a:moveTo>
                <a:lnTo>
                  <a:pt x="0" y="0"/>
                </a:lnTo>
                <a:lnTo>
                  <a:pt x="3" y="0"/>
                </a:lnTo>
                <a:lnTo>
                  <a:pt x="7" y="4"/>
                </a:lnTo>
                <a:lnTo>
                  <a:pt x="7" y="12"/>
                </a:lnTo>
                <a:lnTo>
                  <a:pt x="11" y="16"/>
                </a:lnTo>
                <a:lnTo>
                  <a:pt x="15" y="20"/>
                </a:lnTo>
                <a:lnTo>
                  <a:pt x="19" y="20"/>
                </a:lnTo>
                <a:lnTo>
                  <a:pt x="23" y="16"/>
                </a:lnTo>
                <a:lnTo>
                  <a:pt x="23" y="12"/>
                </a:lnTo>
                <a:lnTo>
                  <a:pt x="23" y="16"/>
                </a:lnTo>
                <a:lnTo>
                  <a:pt x="27" y="20"/>
                </a:lnTo>
                <a:lnTo>
                  <a:pt x="31" y="20"/>
                </a:lnTo>
                <a:lnTo>
                  <a:pt x="35" y="20"/>
                </a:lnTo>
                <a:lnTo>
                  <a:pt x="39" y="20"/>
                </a:lnTo>
                <a:lnTo>
                  <a:pt x="43" y="20"/>
                </a:lnTo>
                <a:lnTo>
                  <a:pt x="47" y="20"/>
                </a:lnTo>
                <a:lnTo>
                  <a:pt x="47" y="8"/>
                </a:lnTo>
                <a:lnTo>
                  <a:pt x="50" y="8"/>
                </a:lnTo>
                <a:lnTo>
                  <a:pt x="54" y="8"/>
                </a:lnTo>
                <a:lnTo>
                  <a:pt x="58" y="12"/>
                </a:lnTo>
                <a:lnTo>
                  <a:pt x="62" y="12"/>
                </a:lnTo>
                <a:lnTo>
                  <a:pt x="66" y="12"/>
                </a:lnTo>
                <a:lnTo>
                  <a:pt x="70" y="12"/>
                </a:lnTo>
                <a:lnTo>
                  <a:pt x="70" y="4"/>
                </a:lnTo>
                <a:lnTo>
                  <a:pt x="74" y="0"/>
                </a:lnTo>
                <a:lnTo>
                  <a:pt x="78" y="4"/>
                </a:lnTo>
                <a:lnTo>
                  <a:pt x="82" y="8"/>
                </a:lnTo>
                <a:lnTo>
                  <a:pt x="82" y="12"/>
                </a:lnTo>
                <a:lnTo>
                  <a:pt x="86" y="16"/>
                </a:lnTo>
                <a:lnTo>
                  <a:pt x="90" y="20"/>
                </a:lnTo>
                <a:lnTo>
                  <a:pt x="93" y="20"/>
                </a:lnTo>
                <a:lnTo>
                  <a:pt x="101" y="16"/>
                </a:lnTo>
                <a:lnTo>
                  <a:pt x="101" y="20"/>
                </a:lnTo>
                <a:lnTo>
                  <a:pt x="105" y="20"/>
                </a:lnTo>
                <a:lnTo>
                  <a:pt x="109" y="20"/>
                </a:lnTo>
                <a:lnTo>
                  <a:pt x="113" y="20"/>
                </a:lnTo>
                <a:lnTo>
                  <a:pt x="117" y="20"/>
                </a:lnTo>
                <a:lnTo>
                  <a:pt x="121" y="8"/>
                </a:lnTo>
                <a:lnTo>
                  <a:pt x="125" y="8"/>
                </a:lnTo>
                <a:lnTo>
                  <a:pt x="129" y="12"/>
                </a:lnTo>
                <a:lnTo>
                  <a:pt x="133" y="12"/>
                </a:lnTo>
                <a:lnTo>
                  <a:pt x="137" y="12"/>
                </a:lnTo>
                <a:lnTo>
                  <a:pt x="140" y="12"/>
                </a:lnTo>
                <a:lnTo>
                  <a:pt x="144" y="16"/>
                </a:lnTo>
                <a:lnTo>
                  <a:pt x="144" y="0"/>
                </a:lnTo>
                <a:lnTo>
                  <a:pt x="148" y="4"/>
                </a:lnTo>
                <a:lnTo>
                  <a:pt x="152" y="8"/>
                </a:lnTo>
                <a:lnTo>
                  <a:pt x="160" y="16"/>
                </a:lnTo>
                <a:lnTo>
                  <a:pt x="160" y="20"/>
                </a:lnTo>
                <a:lnTo>
                  <a:pt x="164" y="20"/>
                </a:lnTo>
                <a:lnTo>
                  <a:pt x="168" y="16"/>
                </a:lnTo>
                <a:lnTo>
                  <a:pt x="172" y="16"/>
                </a:lnTo>
                <a:lnTo>
                  <a:pt x="176" y="20"/>
                </a:lnTo>
                <a:lnTo>
                  <a:pt x="180" y="20"/>
                </a:lnTo>
                <a:lnTo>
                  <a:pt x="183" y="20"/>
                </a:lnTo>
                <a:lnTo>
                  <a:pt x="187" y="20"/>
                </a:lnTo>
                <a:lnTo>
                  <a:pt x="191" y="20"/>
                </a:lnTo>
                <a:lnTo>
                  <a:pt x="191" y="4"/>
                </a:lnTo>
                <a:lnTo>
                  <a:pt x="195" y="8"/>
                </a:lnTo>
                <a:lnTo>
                  <a:pt x="199" y="8"/>
                </a:lnTo>
                <a:lnTo>
                  <a:pt x="203" y="12"/>
                </a:lnTo>
                <a:lnTo>
                  <a:pt x="207" y="12"/>
                </a:lnTo>
                <a:lnTo>
                  <a:pt x="211" y="12"/>
                </a:lnTo>
                <a:lnTo>
                  <a:pt x="215" y="16"/>
                </a:lnTo>
                <a:lnTo>
                  <a:pt x="215" y="4"/>
                </a:lnTo>
                <a:lnTo>
                  <a:pt x="219" y="0"/>
                </a:lnTo>
                <a:lnTo>
                  <a:pt x="227" y="8"/>
                </a:lnTo>
                <a:lnTo>
                  <a:pt x="227" y="12"/>
                </a:lnTo>
                <a:lnTo>
                  <a:pt x="230" y="16"/>
                </a:lnTo>
                <a:lnTo>
                  <a:pt x="234" y="20"/>
                </a:lnTo>
                <a:lnTo>
                  <a:pt x="238" y="20"/>
                </a:lnTo>
                <a:lnTo>
                  <a:pt x="242" y="16"/>
                </a:lnTo>
                <a:lnTo>
                  <a:pt x="246" y="20"/>
                </a:lnTo>
                <a:lnTo>
                  <a:pt x="250" y="20"/>
                </a:lnTo>
                <a:lnTo>
                  <a:pt x="254" y="20"/>
                </a:lnTo>
                <a:lnTo>
                  <a:pt x="258" y="20"/>
                </a:lnTo>
                <a:lnTo>
                  <a:pt x="262" y="20"/>
                </a:lnTo>
                <a:lnTo>
                  <a:pt x="270" y="8"/>
                </a:lnTo>
                <a:lnTo>
                  <a:pt x="266" y="8"/>
                </a:lnTo>
                <a:lnTo>
                  <a:pt x="270" y="8"/>
                </a:lnTo>
                <a:lnTo>
                  <a:pt x="273" y="8"/>
                </a:lnTo>
                <a:lnTo>
                  <a:pt x="277" y="12"/>
                </a:lnTo>
                <a:lnTo>
                  <a:pt x="281" y="12"/>
                </a:lnTo>
                <a:lnTo>
                  <a:pt x="285" y="16"/>
                </a:lnTo>
                <a:lnTo>
                  <a:pt x="289" y="0"/>
                </a:lnTo>
                <a:lnTo>
                  <a:pt x="289" y="4"/>
                </a:lnTo>
                <a:lnTo>
                  <a:pt x="289" y="0"/>
                </a:lnTo>
                <a:lnTo>
                  <a:pt x="293" y="0"/>
                </a:lnTo>
                <a:lnTo>
                  <a:pt x="297" y="4"/>
                </a:lnTo>
                <a:lnTo>
                  <a:pt x="297" y="12"/>
                </a:lnTo>
                <a:lnTo>
                  <a:pt x="301" y="16"/>
                </a:lnTo>
                <a:lnTo>
                  <a:pt x="305" y="20"/>
                </a:lnTo>
                <a:lnTo>
                  <a:pt x="309" y="20"/>
                </a:lnTo>
                <a:lnTo>
                  <a:pt x="313" y="16"/>
                </a:lnTo>
                <a:lnTo>
                  <a:pt x="316" y="20"/>
                </a:lnTo>
                <a:lnTo>
                  <a:pt x="320" y="20"/>
                </a:lnTo>
                <a:lnTo>
                  <a:pt x="324" y="20"/>
                </a:lnTo>
                <a:lnTo>
                  <a:pt x="328" y="20"/>
                </a:lnTo>
                <a:lnTo>
                  <a:pt x="332" y="20"/>
                </a:lnTo>
                <a:lnTo>
                  <a:pt x="336" y="20"/>
                </a:lnTo>
                <a:lnTo>
                  <a:pt x="336" y="4"/>
                </a:lnTo>
                <a:lnTo>
                  <a:pt x="340" y="8"/>
                </a:lnTo>
                <a:lnTo>
                  <a:pt x="344" y="8"/>
                </a:lnTo>
                <a:lnTo>
                  <a:pt x="348" y="12"/>
                </a:lnTo>
                <a:lnTo>
                  <a:pt x="352" y="12"/>
                </a:lnTo>
                <a:lnTo>
                  <a:pt x="356" y="12"/>
                </a:lnTo>
                <a:lnTo>
                  <a:pt x="360" y="16"/>
                </a:lnTo>
                <a:lnTo>
                  <a:pt x="363" y="4"/>
                </a:lnTo>
                <a:lnTo>
                  <a:pt x="363" y="0"/>
                </a:lnTo>
                <a:lnTo>
                  <a:pt x="367" y="4"/>
                </a:lnTo>
                <a:lnTo>
                  <a:pt x="371" y="8"/>
                </a:lnTo>
                <a:lnTo>
                  <a:pt x="371" y="12"/>
                </a:lnTo>
                <a:lnTo>
                  <a:pt x="375" y="16"/>
                </a:lnTo>
                <a:lnTo>
                  <a:pt x="379" y="20"/>
                </a:lnTo>
                <a:lnTo>
                  <a:pt x="383" y="20"/>
                </a:lnTo>
                <a:lnTo>
                  <a:pt x="387" y="16"/>
                </a:lnTo>
                <a:lnTo>
                  <a:pt x="391" y="20"/>
                </a:lnTo>
                <a:lnTo>
                  <a:pt x="395" y="20"/>
                </a:lnTo>
                <a:lnTo>
                  <a:pt x="399" y="20"/>
                </a:lnTo>
                <a:lnTo>
                  <a:pt x="403" y="20"/>
                </a:lnTo>
                <a:lnTo>
                  <a:pt x="406" y="20"/>
                </a:lnTo>
                <a:lnTo>
                  <a:pt x="410" y="20"/>
                </a:lnTo>
                <a:lnTo>
                  <a:pt x="410" y="4"/>
                </a:lnTo>
                <a:lnTo>
                  <a:pt x="414" y="8"/>
                </a:lnTo>
                <a:lnTo>
                  <a:pt x="418" y="8"/>
                </a:lnTo>
                <a:lnTo>
                  <a:pt x="422" y="12"/>
                </a:lnTo>
                <a:lnTo>
                  <a:pt x="426"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3" name="Freeform 309"/>
          <p:cNvSpPr>
            <a:spLocks/>
          </p:cNvSpPr>
          <p:nvPr/>
        </p:nvSpPr>
        <p:spPr bwMode="auto">
          <a:xfrm>
            <a:off x="5833697" y="3307326"/>
            <a:ext cx="509954" cy="29308"/>
          </a:xfrm>
          <a:custGeom>
            <a:avLst/>
            <a:gdLst/>
            <a:ahLst/>
            <a:cxnLst>
              <a:cxn ang="0">
                <a:pos x="4" y="16"/>
              </a:cxn>
              <a:cxn ang="0">
                <a:pos x="8" y="4"/>
              </a:cxn>
              <a:cxn ang="0">
                <a:pos x="16" y="8"/>
              </a:cxn>
              <a:cxn ang="0">
                <a:pos x="24" y="20"/>
              </a:cxn>
              <a:cxn ang="0">
                <a:pos x="31" y="16"/>
              </a:cxn>
              <a:cxn ang="0">
                <a:pos x="39" y="20"/>
              </a:cxn>
              <a:cxn ang="0">
                <a:pos x="47" y="20"/>
              </a:cxn>
              <a:cxn ang="0">
                <a:pos x="55" y="20"/>
              </a:cxn>
              <a:cxn ang="0">
                <a:pos x="59" y="8"/>
              </a:cxn>
              <a:cxn ang="0">
                <a:pos x="67" y="12"/>
              </a:cxn>
              <a:cxn ang="0">
                <a:pos x="74" y="12"/>
              </a:cxn>
              <a:cxn ang="0">
                <a:pos x="82" y="4"/>
              </a:cxn>
              <a:cxn ang="0">
                <a:pos x="86" y="8"/>
              </a:cxn>
              <a:cxn ang="0">
                <a:pos x="90" y="16"/>
              </a:cxn>
              <a:cxn ang="0">
                <a:pos x="98" y="20"/>
              </a:cxn>
              <a:cxn ang="0">
                <a:pos x="106" y="16"/>
              </a:cxn>
              <a:cxn ang="0">
                <a:pos x="114" y="20"/>
              </a:cxn>
              <a:cxn ang="0">
                <a:pos x="121" y="20"/>
              </a:cxn>
              <a:cxn ang="0">
                <a:pos x="129" y="20"/>
              </a:cxn>
              <a:cxn ang="0">
                <a:pos x="133" y="8"/>
              </a:cxn>
              <a:cxn ang="0">
                <a:pos x="141" y="12"/>
              </a:cxn>
              <a:cxn ang="0">
                <a:pos x="149" y="16"/>
              </a:cxn>
              <a:cxn ang="0">
                <a:pos x="153" y="4"/>
              </a:cxn>
              <a:cxn ang="0">
                <a:pos x="160" y="8"/>
              </a:cxn>
              <a:cxn ang="0">
                <a:pos x="168" y="20"/>
              </a:cxn>
              <a:cxn ang="0">
                <a:pos x="176" y="20"/>
              </a:cxn>
              <a:cxn ang="0">
                <a:pos x="184" y="20"/>
              </a:cxn>
              <a:cxn ang="0">
                <a:pos x="192" y="20"/>
              </a:cxn>
              <a:cxn ang="0">
                <a:pos x="200" y="20"/>
              </a:cxn>
              <a:cxn ang="0">
                <a:pos x="207" y="8"/>
              </a:cxn>
              <a:cxn ang="0">
                <a:pos x="215" y="12"/>
              </a:cxn>
              <a:cxn ang="0">
                <a:pos x="223" y="16"/>
              </a:cxn>
              <a:cxn ang="0">
                <a:pos x="227" y="4"/>
              </a:cxn>
              <a:cxn ang="0">
                <a:pos x="235" y="12"/>
              </a:cxn>
              <a:cxn ang="0">
                <a:pos x="243" y="20"/>
              </a:cxn>
              <a:cxn ang="0">
                <a:pos x="250" y="16"/>
              </a:cxn>
              <a:cxn ang="0">
                <a:pos x="258" y="20"/>
              </a:cxn>
              <a:cxn ang="0">
                <a:pos x="266" y="20"/>
              </a:cxn>
              <a:cxn ang="0">
                <a:pos x="274" y="20"/>
              </a:cxn>
              <a:cxn ang="0">
                <a:pos x="278" y="8"/>
              </a:cxn>
              <a:cxn ang="0">
                <a:pos x="286" y="12"/>
              </a:cxn>
              <a:cxn ang="0">
                <a:pos x="293" y="16"/>
              </a:cxn>
              <a:cxn ang="0">
                <a:pos x="301" y="4"/>
              </a:cxn>
              <a:cxn ang="0">
                <a:pos x="309" y="16"/>
              </a:cxn>
              <a:cxn ang="0">
                <a:pos x="317" y="20"/>
              </a:cxn>
              <a:cxn ang="0">
                <a:pos x="325" y="16"/>
              </a:cxn>
              <a:cxn ang="0">
                <a:pos x="333" y="20"/>
              </a:cxn>
              <a:cxn ang="0">
                <a:pos x="340" y="20"/>
              </a:cxn>
              <a:cxn ang="0">
                <a:pos x="348" y="20"/>
              </a:cxn>
            </a:cxnLst>
            <a:rect l="0" t="0" r="r" b="b"/>
            <a:pathLst>
              <a:path w="348" h="20">
                <a:moveTo>
                  <a:pt x="0" y="12"/>
                </a:moveTo>
                <a:lnTo>
                  <a:pt x="4" y="16"/>
                </a:lnTo>
                <a:lnTo>
                  <a:pt x="8" y="16"/>
                </a:lnTo>
                <a:lnTo>
                  <a:pt x="8" y="4"/>
                </a:lnTo>
                <a:lnTo>
                  <a:pt x="16" y="4"/>
                </a:lnTo>
                <a:lnTo>
                  <a:pt x="16" y="8"/>
                </a:lnTo>
                <a:lnTo>
                  <a:pt x="24" y="16"/>
                </a:lnTo>
                <a:lnTo>
                  <a:pt x="24" y="20"/>
                </a:lnTo>
                <a:lnTo>
                  <a:pt x="27" y="20"/>
                </a:lnTo>
                <a:lnTo>
                  <a:pt x="31" y="16"/>
                </a:lnTo>
                <a:lnTo>
                  <a:pt x="35" y="16"/>
                </a:lnTo>
                <a:lnTo>
                  <a:pt x="39" y="20"/>
                </a:lnTo>
                <a:lnTo>
                  <a:pt x="43" y="20"/>
                </a:lnTo>
                <a:lnTo>
                  <a:pt x="47" y="20"/>
                </a:lnTo>
                <a:lnTo>
                  <a:pt x="51" y="20"/>
                </a:lnTo>
                <a:lnTo>
                  <a:pt x="55" y="20"/>
                </a:lnTo>
                <a:lnTo>
                  <a:pt x="63" y="8"/>
                </a:lnTo>
                <a:lnTo>
                  <a:pt x="59" y="8"/>
                </a:lnTo>
                <a:lnTo>
                  <a:pt x="63" y="8"/>
                </a:lnTo>
                <a:lnTo>
                  <a:pt x="67" y="12"/>
                </a:lnTo>
                <a:lnTo>
                  <a:pt x="70" y="12"/>
                </a:lnTo>
                <a:lnTo>
                  <a:pt x="74" y="12"/>
                </a:lnTo>
                <a:lnTo>
                  <a:pt x="78" y="16"/>
                </a:lnTo>
                <a:lnTo>
                  <a:pt x="82" y="4"/>
                </a:lnTo>
                <a:lnTo>
                  <a:pt x="86" y="0"/>
                </a:lnTo>
                <a:lnTo>
                  <a:pt x="86" y="8"/>
                </a:lnTo>
                <a:lnTo>
                  <a:pt x="94" y="16"/>
                </a:lnTo>
                <a:lnTo>
                  <a:pt x="90" y="16"/>
                </a:lnTo>
                <a:lnTo>
                  <a:pt x="94" y="16"/>
                </a:lnTo>
                <a:lnTo>
                  <a:pt x="98" y="20"/>
                </a:lnTo>
                <a:lnTo>
                  <a:pt x="102" y="20"/>
                </a:lnTo>
                <a:lnTo>
                  <a:pt x="106" y="16"/>
                </a:lnTo>
                <a:lnTo>
                  <a:pt x="110" y="20"/>
                </a:lnTo>
                <a:lnTo>
                  <a:pt x="114" y="20"/>
                </a:lnTo>
                <a:lnTo>
                  <a:pt x="117" y="20"/>
                </a:lnTo>
                <a:lnTo>
                  <a:pt x="121" y="20"/>
                </a:lnTo>
                <a:lnTo>
                  <a:pt x="125" y="20"/>
                </a:lnTo>
                <a:lnTo>
                  <a:pt x="129" y="20"/>
                </a:lnTo>
                <a:lnTo>
                  <a:pt x="129" y="4"/>
                </a:lnTo>
                <a:lnTo>
                  <a:pt x="133" y="8"/>
                </a:lnTo>
                <a:lnTo>
                  <a:pt x="137" y="8"/>
                </a:lnTo>
                <a:lnTo>
                  <a:pt x="141" y="12"/>
                </a:lnTo>
                <a:lnTo>
                  <a:pt x="145" y="12"/>
                </a:lnTo>
                <a:lnTo>
                  <a:pt x="149" y="16"/>
                </a:lnTo>
                <a:lnTo>
                  <a:pt x="153" y="16"/>
                </a:lnTo>
                <a:lnTo>
                  <a:pt x="153" y="4"/>
                </a:lnTo>
                <a:lnTo>
                  <a:pt x="157" y="4"/>
                </a:lnTo>
                <a:lnTo>
                  <a:pt x="160" y="8"/>
                </a:lnTo>
                <a:lnTo>
                  <a:pt x="168" y="16"/>
                </a:lnTo>
                <a:lnTo>
                  <a:pt x="168" y="20"/>
                </a:lnTo>
                <a:lnTo>
                  <a:pt x="172" y="20"/>
                </a:lnTo>
                <a:lnTo>
                  <a:pt x="176" y="20"/>
                </a:lnTo>
                <a:lnTo>
                  <a:pt x="180" y="16"/>
                </a:lnTo>
                <a:lnTo>
                  <a:pt x="184" y="20"/>
                </a:lnTo>
                <a:lnTo>
                  <a:pt x="188" y="20"/>
                </a:lnTo>
                <a:lnTo>
                  <a:pt x="192" y="20"/>
                </a:lnTo>
                <a:lnTo>
                  <a:pt x="196" y="20"/>
                </a:lnTo>
                <a:lnTo>
                  <a:pt x="200" y="20"/>
                </a:lnTo>
                <a:lnTo>
                  <a:pt x="203" y="4"/>
                </a:lnTo>
                <a:lnTo>
                  <a:pt x="207" y="8"/>
                </a:lnTo>
                <a:lnTo>
                  <a:pt x="211" y="12"/>
                </a:lnTo>
                <a:lnTo>
                  <a:pt x="215" y="12"/>
                </a:lnTo>
                <a:lnTo>
                  <a:pt x="219" y="16"/>
                </a:lnTo>
                <a:lnTo>
                  <a:pt x="223" y="16"/>
                </a:lnTo>
                <a:lnTo>
                  <a:pt x="227" y="16"/>
                </a:lnTo>
                <a:lnTo>
                  <a:pt x="227" y="4"/>
                </a:lnTo>
                <a:lnTo>
                  <a:pt x="231" y="8"/>
                </a:lnTo>
                <a:lnTo>
                  <a:pt x="235" y="12"/>
                </a:lnTo>
                <a:lnTo>
                  <a:pt x="239" y="16"/>
                </a:lnTo>
                <a:lnTo>
                  <a:pt x="243" y="20"/>
                </a:lnTo>
                <a:lnTo>
                  <a:pt x="247" y="20"/>
                </a:lnTo>
                <a:lnTo>
                  <a:pt x="250" y="16"/>
                </a:lnTo>
                <a:lnTo>
                  <a:pt x="254" y="20"/>
                </a:lnTo>
                <a:lnTo>
                  <a:pt x="258" y="20"/>
                </a:lnTo>
                <a:lnTo>
                  <a:pt x="262" y="20"/>
                </a:lnTo>
                <a:lnTo>
                  <a:pt x="266" y="20"/>
                </a:lnTo>
                <a:lnTo>
                  <a:pt x="270" y="20"/>
                </a:lnTo>
                <a:lnTo>
                  <a:pt x="274" y="20"/>
                </a:lnTo>
                <a:lnTo>
                  <a:pt x="274" y="4"/>
                </a:lnTo>
                <a:lnTo>
                  <a:pt x="278" y="8"/>
                </a:lnTo>
                <a:lnTo>
                  <a:pt x="282" y="8"/>
                </a:lnTo>
                <a:lnTo>
                  <a:pt x="286" y="12"/>
                </a:lnTo>
                <a:lnTo>
                  <a:pt x="290" y="12"/>
                </a:lnTo>
                <a:lnTo>
                  <a:pt x="293" y="16"/>
                </a:lnTo>
                <a:lnTo>
                  <a:pt x="297" y="16"/>
                </a:lnTo>
                <a:lnTo>
                  <a:pt x="301" y="4"/>
                </a:lnTo>
                <a:lnTo>
                  <a:pt x="309" y="12"/>
                </a:lnTo>
                <a:lnTo>
                  <a:pt x="309" y="16"/>
                </a:lnTo>
                <a:lnTo>
                  <a:pt x="313" y="20"/>
                </a:lnTo>
                <a:lnTo>
                  <a:pt x="317" y="20"/>
                </a:lnTo>
                <a:lnTo>
                  <a:pt x="321" y="20"/>
                </a:lnTo>
                <a:lnTo>
                  <a:pt x="325" y="16"/>
                </a:lnTo>
                <a:lnTo>
                  <a:pt x="329" y="20"/>
                </a:lnTo>
                <a:lnTo>
                  <a:pt x="333" y="20"/>
                </a:lnTo>
                <a:lnTo>
                  <a:pt x="337" y="20"/>
                </a:lnTo>
                <a:lnTo>
                  <a:pt x="340" y="20"/>
                </a:lnTo>
                <a:lnTo>
                  <a:pt x="344" y="20"/>
                </a:lnTo>
                <a:lnTo>
                  <a:pt x="348"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4" name="Freeform 310"/>
          <p:cNvSpPr>
            <a:spLocks/>
          </p:cNvSpPr>
          <p:nvPr/>
        </p:nvSpPr>
        <p:spPr bwMode="auto">
          <a:xfrm>
            <a:off x="2938099" y="3267762"/>
            <a:ext cx="562708" cy="143608"/>
          </a:xfrm>
          <a:custGeom>
            <a:avLst/>
            <a:gdLst/>
            <a:ahLst/>
            <a:cxnLst>
              <a:cxn ang="0">
                <a:pos x="8" y="47"/>
              </a:cxn>
              <a:cxn ang="0">
                <a:pos x="20" y="47"/>
              </a:cxn>
              <a:cxn ang="0">
                <a:pos x="28" y="8"/>
              </a:cxn>
              <a:cxn ang="0">
                <a:pos x="32" y="12"/>
              </a:cxn>
              <a:cxn ang="0">
                <a:pos x="39" y="35"/>
              </a:cxn>
              <a:cxn ang="0">
                <a:pos x="51" y="39"/>
              </a:cxn>
              <a:cxn ang="0">
                <a:pos x="59" y="47"/>
              </a:cxn>
              <a:cxn ang="0">
                <a:pos x="71" y="47"/>
              </a:cxn>
              <a:cxn ang="0">
                <a:pos x="82" y="47"/>
              </a:cxn>
              <a:cxn ang="0">
                <a:pos x="94" y="47"/>
              </a:cxn>
              <a:cxn ang="0">
                <a:pos x="102" y="94"/>
              </a:cxn>
              <a:cxn ang="0">
                <a:pos x="106" y="78"/>
              </a:cxn>
              <a:cxn ang="0">
                <a:pos x="118" y="51"/>
              </a:cxn>
              <a:cxn ang="0">
                <a:pos x="122" y="55"/>
              </a:cxn>
              <a:cxn ang="0">
                <a:pos x="133" y="47"/>
              </a:cxn>
              <a:cxn ang="0">
                <a:pos x="145" y="47"/>
              </a:cxn>
              <a:cxn ang="0">
                <a:pos x="157" y="47"/>
              </a:cxn>
              <a:cxn ang="0">
                <a:pos x="168" y="47"/>
              </a:cxn>
              <a:cxn ang="0">
                <a:pos x="172" y="0"/>
              </a:cxn>
              <a:cxn ang="0">
                <a:pos x="180" y="27"/>
              </a:cxn>
              <a:cxn ang="0">
                <a:pos x="188" y="47"/>
              </a:cxn>
              <a:cxn ang="0">
                <a:pos x="192" y="39"/>
              </a:cxn>
              <a:cxn ang="0">
                <a:pos x="204" y="47"/>
              </a:cxn>
              <a:cxn ang="0">
                <a:pos x="215" y="47"/>
              </a:cxn>
              <a:cxn ang="0">
                <a:pos x="227" y="47"/>
              </a:cxn>
              <a:cxn ang="0">
                <a:pos x="239" y="47"/>
              </a:cxn>
              <a:cxn ang="0">
                <a:pos x="247" y="86"/>
              </a:cxn>
              <a:cxn ang="0">
                <a:pos x="251" y="86"/>
              </a:cxn>
              <a:cxn ang="0">
                <a:pos x="262" y="51"/>
              </a:cxn>
              <a:cxn ang="0">
                <a:pos x="266" y="59"/>
              </a:cxn>
              <a:cxn ang="0">
                <a:pos x="274" y="47"/>
              </a:cxn>
              <a:cxn ang="0">
                <a:pos x="286" y="47"/>
              </a:cxn>
              <a:cxn ang="0">
                <a:pos x="298" y="47"/>
              </a:cxn>
              <a:cxn ang="0">
                <a:pos x="309" y="47"/>
              </a:cxn>
              <a:cxn ang="0">
                <a:pos x="317" y="74"/>
              </a:cxn>
              <a:cxn ang="0">
                <a:pos x="321" y="90"/>
              </a:cxn>
              <a:cxn ang="0">
                <a:pos x="329" y="59"/>
              </a:cxn>
              <a:cxn ang="0">
                <a:pos x="337" y="47"/>
              </a:cxn>
              <a:cxn ang="0">
                <a:pos x="341" y="51"/>
              </a:cxn>
              <a:cxn ang="0">
                <a:pos x="352" y="47"/>
              </a:cxn>
              <a:cxn ang="0">
                <a:pos x="364" y="51"/>
              </a:cxn>
              <a:cxn ang="0">
                <a:pos x="376" y="51"/>
              </a:cxn>
            </a:cxnLst>
            <a:rect l="0" t="0" r="r" b="b"/>
            <a:pathLst>
              <a:path w="384" h="98">
                <a:moveTo>
                  <a:pt x="0" y="47"/>
                </a:moveTo>
                <a:lnTo>
                  <a:pt x="4" y="47"/>
                </a:lnTo>
                <a:lnTo>
                  <a:pt x="8" y="47"/>
                </a:lnTo>
                <a:lnTo>
                  <a:pt x="12" y="47"/>
                </a:lnTo>
                <a:lnTo>
                  <a:pt x="16" y="47"/>
                </a:lnTo>
                <a:lnTo>
                  <a:pt x="20" y="47"/>
                </a:lnTo>
                <a:lnTo>
                  <a:pt x="24" y="47"/>
                </a:lnTo>
                <a:lnTo>
                  <a:pt x="24" y="19"/>
                </a:lnTo>
                <a:lnTo>
                  <a:pt x="28" y="8"/>
                </a:lnTo>
                <a:lnTo>
                  <a:pt x="28" y="0"/>
                </a:lnTo>
                <a:lnTo>
                  <a:pt x="32" y="4"/>
                </a:lnTo>
                <a:lnTo>
                  <a:pt x="32" y="12"/>
                </a:lnTo>
                <a:lnTo>
                  <a:pt x="35" y="19"/>
                </a:lnTo>
                <a:lnTo>
                  <a:pt x="35" y="27"/>
                </a:lnTo>
                <a:lnTo>
                  <a:pt x="39" y="35"/>
                </a:lnTo>
                <a:lnTo>
                  <a:pt x="39" y="43"/>
                </a:lnTo>
                <a:lnTo>
                  <a:pt x="43" y="47"/>
                </a:lnTo>
                <a:lnTo>
                  <a:pt x="51" y="39"/>
                </a:lnTo>
                <a:lnTo>
                  <a:pt x="51" y="43"/>
                </a:lnTo>
                <a:lnTo>
                  <a:pt x="55" y="47"/>
                </a:lnTo>
                <a:lnTo>
                  <a:pt x="59" y="47"/>
                </a:lnTo>
                <a:lnTo>
                  <a:pt x="63" y="47"/>
                </a:lnTo>
                <a:lnTo>
                  <a:pt x="67" y="47"/>
                </a:lnTo>
                <a:lnTo>
                  <a:pt x="71" y="47"/>
                </a:lnTo>
                <a:lnTo>
                  <a:pt x="75" y="47"/>
                </a:lnTo>
                <a:lnTo>
                  <a:pt x="78" y="47"/>
                </a:lnTo>
                <a:lnTo>
                  <a:pt x="82" y="47"/>
                </a:lnTo>
                <a:lnTo>
                  <a:pt x="86" y="47"/>
                </a:lnTo>
                <a:lnTo>
                  <a:pt x="90" y="47"/>
                </a:lnTo>
                <a:lnTo>
                  <a:pt x="94" y="47"/>
                </a:lnTo>
                <a:lnTo>
                  <a:pt x="98" y="55"/>
                </a:lnTo>
                <a:lnTo>
                  <a:pt x="98" y="86"/>
                </a:lnTo>
                <a:lnTo>
                  <a:pt x="102" y="94"/>
                </a:lnTo>
                <a:lnTo>
                  <a:pt x="102" y="98"/>
                </a:lnTo>
                <a:lnTo>
                  <a:pt x="106" y="94"/>
                </a:lnTo>
                <a:lnTo>
                  <a:pt x="106" y="78"/>
                </a:lnTo>
                <a:lnTo>
                  <a:pt x="110" y="70"/>
                </a:lnTo>
                <a:lnTo>
                  <a:pt x="110" y="63"/>
                </a:lnTo>
                <a:lnTo>
                  <a:pt x="118" y="51"/>
                </a:lnTo>
                <a:lnTo>
                  <a:pt x="114" y="51"/>
                </a:lnTo>
                <a:lnTo>
                  <a:pt x="118" y="59"/>
                </a:lnTo>
                <a:lnTo>
                  <a:pt x="122" y="55"/>
                </a:lnTo>
                <a:lnTo>
                  <a:pt x="125" y="51"/>
                </a:lnTo>
                <a:lnTo>
                  <a:pt x="129" y="47"/>
                </a:lnTo>
                <a:lnTo>
                  <a:pt x="133" y="47"/>
                </a:lnTo>
                <a:lnTo>
                  <a:pt x="137" y="47"/>
                </a:lnTo>
                <a:lnTo>
                  <a:pt x="141" y="47"/>
                </a:lnTo>
                <a:lnTo>
                  <a:pt x="145" y="47"/>
                </a:lnTo>
                <a:lnTo>
                  <a:pt x="149" y="47"/>
                </a:lnTo>
                <a:lnTo>
                  <a:pt x="153" y="47"/>
                </a:lnTo>
                <a:lnTo>
                  <a:pt x="157" y="47"/>
                </a:lnTo>
                <a:lnTo>
                  <a:pt x="161" y="47"/>
                </a:lnTo>
                <a:lnTo>
                  <a:pt x="165" y="47"/>
                </a:lnTo>
                <a:lnTo>
                  <a:pt x="168" y="47"/>
                </a:lnTo>
                <a:lnTo>
                  <a:pt x="168" y="39"/>
                </a:lnTo>
                <a:lnTo>
                  <a:pt x="172" y="19"/>
                </a:lnTo>
                <a:lnTo>
                  <a:pt x="172" y="0"/>
                </a:lnTo>
                <a:lnTo>
                  <a:pt x="176" y="4"/>
                </a:lnTo>
                <a:lnTo>
                  <a:pt x="180" y="12"/>
                </a:lnTo>
                <a:lnTo>
                  <a:pt x="180" y="27"/>
                </a:lnTo>
                <a:lnTo>
                  <a:pt x="184" y="35"/>
                </a:lnTo>
                <a:lnTo>
                  <a:pt x="184" y="43"/>
                </a:lnTo>
                <a:lnTo>
                  <a:pt x="188" y="47"/>
                </a:lnTo>
                <a:lnTo>
                  <a:pt x="192" y="39"/>
                </a:lnTo>
                <a:lnTo>
                  <a:pt x="192" y="35"/>
                </a:lnTo>
                <a:lnTo>
                  <a:pt x="192" y="39"/>
                </a:lnTo>
                <a:lnTo>
                  <a:pt x="196" y="43"/>
                </a:lnTo>
                <a:lnTo>
                  <a:pt x="200" y="47"/>
                </a:lnTo>
                <a:lnTo>
                  <a:pt x="204" y="47"/>
                </a:lnTo>
                <a:lnTo>
                  <a:pt x="208" y="47"/>
                </a:lnTo>
                <a:lnTo>
                  <a:pt x="212" y="47"/>
                </a:lnTo>
                <a:lnTo>
                  <a:pt x="215" y="47"/>
                </a:lnTo>
                <a:lnTo>
                  <a:pt x="219" y="47"/>
                </a:lnTo>
                <a:lnTo>
                  <a:pt x="223" y="47"/>
                </a:lnTo>
                <a:lnTo>
                  <a:pt x="227" y="47"/>
                </a:lnTo>
                <a:lnTo>
                  <a:pt x="231" y="47"/>
                </a:lnTo>
                <a:lnTo>
                  <a:pt x="235" y="47"/>
                </a:lnTo>
                <a:lnTo>
                  <a:pt x="239" y="47"/>
                </a:lnTo>
                <a:lnTo>
                  <a:pt x="243" y="55"/>
                </a:lnTo>
                <a:lnTo>
                  <a:pt x="243" y="74"/>
                </a:lnTo>
                <a:lnTo>
                  <a:pt x="247" y="86"/>
                </a:lnTo>
                <a:lnTo>
                  <a:pt x="247" y="98"/>
                </a:lnTo>
                <a:lnTo>
                  <a:pt x="251" y="94"/>
                </a:lnTo>
                <a:lnTo>
                  <a:pt x="251" y="86"/>
                </a:lnTo>
                <a:lnTo>
                  <a:pt x="255" y="78"/>
                </a:lnTo>
                <a:lnTo>
                  <a:pt x="255" y="63"/>
                </a:lnTo>
                <a:lnTo>
                  <a:pt x="262" y="51"/>
                </a:lnTo>
                <a:lnTo>
                  <a:pt x="258" y="51"/>
                </a:lnTo>
                <a:lnTo>
                  <a:pt x="262" y="51"/>
                </a:lnTo>
                <a:lnTo>
                  <a:pt x="266" y="59"/>
                </a:lnTo>
                <a:lnTo>
                  <a:pt x="266" y="55"/>
                </a:lnTo>
                <a:lnTo>
                  <a:pt x="270" y="51"/>
                </a:lnTo>
                <a:lnTo>
                  <a:pt x="274" y="47"/>
                </a:lnTo>
                <a:lnTo>
                  <a:pt x="278" y="47"/>
                </a:lnTo>
                <a:lnTo>
                  <a:pt x="282" y="47"/>
                </a:lnTo>
                <a:lnTo>
                  <a:pt x="286" y="47"/>
                </a:lnTo>
                <a:lnTo>
                  <a:pt x="290" y="47"/>
                </a:lnTo>
                <a:lnTo>
                  <a:pt x="294" y="47"/>
                </a:lnTo>
                <a:lnTo>
                  <a:pt x="298" y="47"/>
                </a:lnTo>
                <a:lnTo>
                  <a:pt x="302" y="47"/>
                </a:lnTo>
                <a:lnTo>
                  <a:pt x="305" y="47"/>
                </a:lnTo>
                <a:lnTo>
                  <a:pt x="309" y="47"/>
                </a:lnTo>
                <a:lnTo>
                  <a:pt x="313" y="47"/>
                </a:lnTo>
                <a:lnTo>
                  <a:pt x="313" y="59"/>
                </a:lnTo>
                <a:lnTo>
                  <a:pt x="317" y="74"/>
                </a:lnTo>
                <a:lnTo>
                  <a:pt x="317" y="86"/>
                </a:lnTo>
                <a:lnTo>
                  <a:pt x="321" y="94"/>
                </a:lnTo>
                <a:lnTo>
                  <a:pt x="321" y="90"/>
                </a:lnTo>
                <a:lnTo>
                  <a:pt x="325" y="82"/>
                </a:lnTo>
                <a:lnTo>
                  <a:pt x="325" y="66"/>
                </a:lnTo>
                <a:lnTo>
                  <a:pt x="329" y="59"/>
                </a:lnTo>
                <a:lnTo>
                  <a:pt x="329" y="55"/>
                </a:lnTo>
                <a:lnTo>
                  <a:pt x="333" y="51"/>
                </a:lnTo>
                <a:lnTo>
                  <a:pt x="337" y="47"/>
                </a:lnTo>
                <a:lnTo>
                  <a:pt x="337" y="59"/>
                </a:lnTo>
                <a:lnTo>
                  <a:pt x="345" y="51"/>
                </a:lnTo>
                <a:lnTo>
                  <a:pt x="341" y="51"/>
                </a:lnTo>
                <a:lnTo>
                  <a:pt x="345" y="51"/>
                </a:lnTo>
                <a:lnTo>
                  <a:pt x="348" y="47"/>
                </a:lnTo>
                <a:lnTo>
                  <a:pt x="352" y="47"/>
                </a:lnTo>
                <a:lnTo>
                  <a:pt x="356" y="47"/>
                </a:lnTo>
                <a:lnTo>
                  <a:pt x="360" y="47"/>
                </a:lnTo>
                <a:lnTo>
                  <a:pt x="364" y="51"/>
                </a:lnTo>
                <a:lnTo>
                  <a:pt x="368" y="51"/>
                </a:lnTo>
                <a:lnTo>
                  <a:pt x="372" y="51"/>
                </a:lnTo>
                <a:lnTo>
                  <a:pt x="376" y="51"/>
                </a:lnTo>
                <a:lnTo>
                  <a:pt x="380" y="51"/>
                </a:lnTo>
                <a:lnTo>
                  <a:pt x="384" y="51"/>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5" name="Freeform 311"/>
          <p:cNvSpPr>
            <a:spLocks/>
          </p:cNvSpPr>
          <p:nvPr/>
        </p:nvSpPr>
        <p:spPr bwMode="auto">
          <a:xfrm>
            <a:off x="3500812" y="3336634"/>
            <a:ext cx="555381" cy="68874"/>
          </a:xfrm>
          <a:custGeom>
            <a:avLst/>
            <a:gdLst/>
            <a:ahLst/>
            <a:cxnLst>
              <a:cxn ang="0">
                <a:pos x="4" y="31"/>
              </a:cxn>
              <a:cxn ang="0">
                <a:pos x="11" y="39"/>
              </a:cxn>
              <a:cxn ang="0">
                <a:pos x="15" y="12"/>
              </a:cxn>
              <a:cxn ang="0">
                <a:pos x="31" y="8"/>
              </a:cxn>
              <a:cxn ang="0">
                <a:pos x="39" y="0"/>
              </a:cxn>
              <a:cxn ang="0">
                <a:pos x="51" y="4"/>
              </a:cxn>
              <a:cxn ang="0">
                <a:pos x="62" y="4"/>
              </a:cxn>
              <a:cxn ang="0">
                <a:pos x="74" y="4"/>
              </a:cxn>
              <a:cxn ang="0">
                <a:pos x="82" y="43"/>
              </a:cxn>
              <a:cxn ang="0">
                <a:pos x="86" y="19"/>
              </a:cxn>
              <a:cxn ang="0">
                <a:pos x="94" y="4"/>
              </a:cxn>
              <a:cxn ang="0">
                <a:pos x="105" y="4"/>
              </a:cxn>
              <a:cxn ang="0">
                <a:pos x="113" y="0"/>
              </a:cxn>
              <a:cxn ang="0">
                <a:pos x="125" y="4"/>
              </a:cxn>
              <a:cxn ang="0">
                <a:pos x="137" y="4"/>
              </a:cxn>
              <a:cxn ang="0">
                <a:pos x="148" y="8"/>
              </a:cxn>
              <a:cxn ang="0">
                <a:pos x="152" y="43"/>
              </a:cxn>
              <a:cxn ang="0">
                <a:pos x="160" y="19"/>
              </a:cxn>
              <a:cxn ang="0">
                <a:pos x="168" y="0"/>
              </a:cxn>
              <a:cxn ang="0">
                <a:pos x="172" y="8"/>
              </a:cxn>
              <a:cxn ang="0">
                <a:pos x="184" y="0"/>
              </a:cxn>
              <a:cxn ang="0">
                <a:pos x="195" y="4"/>
              </a:cxn>
              <a:cxn ang="0">
                <a:pos x="207" y="4"/>
              </a:cxn>
              <a:cxn ang="0">
                <a:pos x="219" y="8"/>
              </a:cxn>
              <a:cxn ang="0">
                <a:pos x="227" y="43"/>
              </a:cxn>
              <a:cxn ang="0">
                <a:pos x="231" y="16"/>
              </a:cxn>
              <a:cxn ang="0">
                <a:pos x="242" y="0"/>
              </a:cxn>
              <a:cxn ang="0">
                <a:pos x="246" y="4"/>
              </a:cxn>
              <a:cxn ang="0">
                <a:pos x="258" y="0"/>
              </a:cxn>
              <a:cxn ang="0">
                <a:pos x="270" y="8"/>
              </a:cxn>
              <a:cxn ang="0">
                <a:pos x="281" y="8"/>
              </a:cxn>
              <a:cxn ang="0">
                <a:pos x="293" y="8"/>
              </a:cxn>
              <a:cxn ang="0">
                <a:pos x="297" y="39"/>
              </a:cxn>
              <a:cxn ang="0">
                <a:pos x="305" y="19"/>
              </a:cxn>
              <a:cxn ang="0">
                <a:pos x="313" y="0"/>
              </a:cxn>
              <a:cxn ang="0">
                <a:pos x="320" y="4"/>
              </a:cxn>
              <a:cxn ang="0">
                <a:pos x="332" y="0"/>
              </a:cxn>
              <a:cxn ang="0">
                <a:pos x="340" y="8"/>
              </a:cxn>
              <a:cxn ang="0">
                <a:pos x="352" y="8"/>
              </a:cxn>
              <a:cxn ang="0">
                <a:pos x="364" y="12"/>
              </a:cxn>
              <a:cxn ang="0">
                <a:pos x="371" y="39"/>
              </a:cxn>
              <a:cxn ang="0">
                <a:pos x="375" y="19"/>
              </a:cxn>
            </a:cxnLst>
            <a:rect l="0" t="0" r="r" b="b"/>
            <a:pathLst>
              <a:path w="379" h="47">
                <a:moveTo>
                  <a:pt x="0" y="4"/>
                </a:moveTo>
                <a:lnTo>
                  <a:pt x="4" y="4"/>
                </a:lnTo>
                <a:lnTo>
                  <a:pt x="4" y="31"/>
                </a:lnTo>
                <a:lnTo>
                  <a:pt x="7" y="39"/>
                </a:lnTo>
                <a:lnTo>
                  <a:pt x="7" y="47"/>
                </a:lnTo>
                <a:lnTo>
                  <a:pt x="11" y="39"/>
                </a:lnTo>
                <a:lnTo>
                  <a:pt x="11" y="31"/>
                </a:lnTo>
                <a:lnTo>
                  <a:pt x="15" y="23"/>
                </a:lnTo>
                <a:lnTo>
                  <a:pt x="15" y="12"/>
                </a:lnTo>
                <a:lnTo>
                  <a:pt x="23" y="4"/>
                </a:lnTo>
                <a:lnTo>
                  <a:pt x="23" y="0"/>
                </a:lnTo>
                <a:lnTo>
                  <a:pt x="31" y="8"/>
                </a:lnTo>
                <a:lnTo>
                  <a:pt x="31" y="4"/>
                </a:lnTo>
                <a:lnTo>
                  <a:pt x="35" y="0"/>
                </a:lnTo>
                <a:lnTo>
                  <a:pt x="39" y="0"/>
                </a:lnTo>
                <a:lnTo>
                  <a:pt x="43" y="0"/>
                </a:lnTo>
                <a:lnTo>
                  <a:pt x="47" y="0"/>
                </a:lnTo>
                <a:lnTo>
                  <a:pt x="51" y="4"/>
                </a:lnTo>
                <a:lnTo>
                  <a:pt x="54" y="4"/>
                </a:lnTo>
                <a:lnTo>
                  <a:pt x="58" y="4"/>
                </a:lnTo>
                <a:lnTo>
                  <a:pt x="62" y="4"/>
                </a:lnTo>
                <a:lnTo>
                  <a:pt x="66" y="4"/>
                </a:lnTo>
                <a:lnTo>
                  <a:pt x="70" y="4"/>
                </a:lnTo>
                <a:lnTo>
                  <a:pt x="74" y="4"/>
                </a:lnTo>
                <a:lnTo>
                  <a:pt x="78" y="16"/>
                </a:lnTo>
                <a:lnTo>
                  <a:pt x="78" y="39"/>
                </a:lnTo>
                <a:lnTo>
                  <a:pt x="82" y="43"/>
                </a:lnTo>
                <a:lnTo>
                  <a:pt x="82" y="35"/>
                </a:lnTo>
                <a:lnTo>
                  <a:pt x="86" y="27"/>
                </a:lnTo>
                <a:lnTo>
                  <a:pt x="86" y="19"/>
                </a:lnTo>
                <a:lnTo>
                  <a:pt x="90" y="12"/>
                </a:lnTo>
                <a:lnTo>
                  <a:pt x="90" y="4"/>
                </a:lnTo>
                <a:lnTo>
                  <a:pt x="94" y="4"/>
                </a:lnTo>
                <a:lnTo>
                  <a:pt x="97" y="0"/>
                </a:lnTo>
                <a:lnTo>
                  <a:pt x="97" y="12"/>
                </a:lnTo>
                <a:lnTo>
                  <a:pt x="105" y="4"/>
                </a:lnTo>
                <a:lnTo>
                  <a:pt x="105" y="0"/>
                </a:lnTo>
                <a:lnTo>
                  <a:pt x="109" y="0"/>
                </a:lnTo>
                <a:lnTo>
                  <a:pt x="113" y="0"/>
                </a:lnTo>
                <a:lnTo>
                  <a:pt x="117" y="0"/>
                </a:lnTo>
                <a:lnTo>
                  <a:pt x="121" y="0"/>
                </a:lnTo>
                <a:lnTo>
                  <a:pt x="125" y="4"/>
                </a:lnTo>
                <a:lnTo>
                  <a:pt x="129" y="4"/>
                </a:lnTo>
                <a:lnTo>
                  <a:pt x="133" y="4"/>
                </a:lnTo>
                <a:lnTo>
                  <a:pt x="137" y="4"/>
                </a:lnTo>
                <a:lnTo>
                  <a:pt x="141" y="4"/>
                </a:lnTo>
                <a:lnTo>
                  <a:pt x="144" y="4"/>
                </a:lnTo>
                <a:lnTo>
                  <a:pt x="148" y="8"/>
                </a:lnTo>
                <a:lnTo>
                  <a:pt x="148" y="31"/>
                </a:lnTo>
                <a:lnTo>
                  <a:pt x="152" y="39"/>
                </a:lnTo>
                <a:lnTo>
                  <a:pt x="152" y="43"/>
                </a:lnTo>
                <a:lnTo>
                  <a:pt x="156" y="39"/>
                </a:lnTo>
                <a:lnTo>
                  <a:pt x="156" y="27"/>
                </a:lnTo>
                <a:lnTo>
                  <a:pt x="160" y="19"/>
                </a:lnTo>
                <a:lnTo>
                  <a:pt x="160" y="12"/>
                </a:lnTo>
                <a:lnTo>
                  <a:pt x="168" y="4"/>
                </a:lnTo>
                <a:lnTo>
                  <a:pt x="168" y="0"/>
                </a:lnTo>
                <a:lnTo>
                  <a:pt x="172" y="8"/>
                </a:lnTo>
                <a:lnTo>
                  <a:pt x="172" y="12"/>
                </a:lnTo>
                <a:lnTo>
                  <a:pt x="172" y="8"/>
                </a:lnTo>
                <a:lnTo>
                  <a:pt x="176" y="4"/>
                </a:lnTo>
                <a:lnTo>
                  <a:pt x="180" y="0"/>
                </a:lnTo>
                <a:lnTo>
                  <a:pt x="184" y="0"/>
                </a:lnTo>
                <a:lnTo>
                  <a:pt x="187" y="0"/>
                </a:lnTo>
                <a:lnTo>
                  <a:pt x="191" y="0"/>
                </a:lnTo>
                <a:lnTo>
                  <a:pt x="195" y="4"/>
                </a:lnTo>
                <a:lnTo>
                  <a:pt x="199" y="4"/>
                </a:lnTo>
                <a:lnTo>
                  <a:pt x="203" y="4"/>
                </a:lnTo>
                <a:lnTo>
                  <a:pt x="207" y="4"/>
                </a:lnTo>
                <a:lnTo>
                  <a:pt x="211" y="4"/>
                </a:lnTo>
                <a:lnTo>
                  <a:pt x="215" y="4"/>
                </a:lnTo>
                <a:lnTo>
                  <a:pt x="219" y="8"/>
                </a:lnTo>
                <a:lnTo>
                  <a:pt x="223" y="16"/>
                </a:lnTo>
                <a:lnTo>
                  <a:pt x="223" y="39"/>
                </a:lnTo>
                <a:lnTo>
                  <a:pt x="227" y="43"/>
                </a:lnTo>
                <a:lnTo>
                  <a:pt x="227" y="39"/>
                </a:lnTo>
                <a:lnTo>
                  <a:pt x="231" y="31"/>
                </a:lnTo>
                <a:lnTo>
                  <a:pt x="231" y="16"/>
                </a:lnTo>
                <a:lnTo>
                  <a:pt x="234" y="12"/>
                </a:lnTo>
                <a:lnTo>
                  <a:pt x="234" y="8"/>
                </a:lnTo>
                <a:lnTo>
                  <a:pt x="242" y="0"/>
                </a:lnTo>
                <a:lnTo>
                  <a:pt x="238" y="0"/>
                </a:lnTo>
                <a:lnTo>
                  <a:pt x="242" y="8"/>
                </a:lnTo>
                <a:lnTo>
                  <a:pt x="246" y="4"/>
                </a:lnTo>
                <a:lnTo>
                  <a:pt x="250" y="0"/>
                </a:lnTo>
                <a:lnTo>
                  <a:pt x="254" y="0"/>
                </a:lnTo>
                <a:lnTo>
                  <a:pt x="258" y="0"/>
                </a:lnTo>
                <a:lnTo>
                  <a:pt x="262" y="0"/>
                </a:lnTo>
                <a:lnTo>
                  <a:pt x="266" y="0"/>
                </a:lnTo>
                <a:lnTo>
                  <a:pt x="270" y="8"/>
                </a:lnTo>
                <a:lnTo>
                  <a:pt x="274" y="8"/>
                </a:lnTo>
                <a:lnTo>
                  <a:pt x="277" y="8"/>
                </a:lnTo>
                <a:lnTo>
                  <a:pt x="281" y="8"/>
                </a:lnTo>
                <a:lnTo>
                  <a:pt x="285" y="8"/>
                </a:lnTo>
                <a:lnTo>
                  <a:pt x="289" y="8"/>
                </a:lnTo>
                <a:lnTo>
                  <a:pt x="293" y="8"/>
                </a:lnTo>
                <a:lnTo>
                  <a:pt x="293" y="19"/>
                </a:lnTo>
                <a:lnTo>
                  <a:pt x="297" y="31"/>
                </a:lnTo>
                <a:lnTo>
                  <a:pt x="297" y="39"/>
                </a:lnTo>
                <a:lnTo>
                  <a:pt x="301" y="35"/>
                </a:lnTo>
                <a:lnTo>
                  <a:pt x="301" y="27"/>
                </a:lnTo>
                <a:lnTo>
                  <a:pt x="305" y="19"/>
                </a:lnTo>
                <a:lnTo>
                  <a:pt x="305" y="8"/>
                </a:lnTo>
                <a:lnTo>
                  <a:pt x="309" y="4"/>
                </a:lnTo>
                <a:lnTo>
                  <a:pt x="313" y="0"/>
                </a:lnTo>
                <a:lnTo>
                  <a:pt x="317" y="0"/>
                </a:lnTo>
                <a:lnTo>
                  <a:pt x="317" y="8"/>
                </a:lnTo>
                <a:lnTo>
                  <a:pt x="320" y="4"/>
                </a:lnTo>
                <a:lnTo>
                  <a:pt x="324" y="0"/>
                </a:lnTo>
                <a:lnTo>
                  <a:pt x="328" y="0"/>
                </a:lnTo>
                <a:lnTo>
                  <a:pt x="332" y="0"/>
                </a:lnTo>
                <a:lnTo>
                  <a:pt x="336" y="0"/>
                </a:lnTo>
                <a:lnTo>
                  <a:pt x="340" y="0"/>
                </a:lnTo>
                <a:lnTo>
                  <a:pt x="340" y="8"/>
                </a:lnTo>
                <a:lnTo>
                  <a:pt x="344" y="8"/>
                </a:lnTo>
                <a:lnTo>
                  <a:pt x="348" y="8"/>
                </a:lnTo>
                <a:lnTo>
                  <a:pt x="352" y="8"/>
                </a:lnTo>
                <a:lnTo>
                  <a:pt x="356" y="8"/>
                </a:lnTo>
                <a:lnTo>
                  <a:pt x="360" y="8"/>
                </a:lnTo>
                <a:lnTo>
                  <a:pt x="364" y="12"/>
                </a:lnTo>
                <a:lnTo>
                  <a:pt x="367" y="19"/>
                </a:lnTo>
                <a:lnTo>
                  <a:pt x="367" y="31"/>
                </a:lnTo>
                <a:lnTo>
                  <a:pt x="371" y="39"/>
                </a:lnTo>
                <a:lnTo>
                  <a:pt x="371" y="35"/>
                </a:lnTo>
                <a:lnTo>
                  <a:pt x="375" y="27"/>
                </a:lnTo>
                <a:lnTo>
                  <a:pt x="375" y="19"/>
                </a:lnTo>
                <a:lnTo>
                  <a:pt x="379" y="12"/>
                </a:lnTo>
                <a:lnTo>
                  <a:pt x="379"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6" name="Freeform 312"/>
          <p:cNvSpPr>
            <a:spLocks/>
          </p:cNvSpPr>
          <p:nvPr/>
        </p:nvSpPr>
        <p:spPr bwMode="auto">
          <a:xfrm>
            <a:off x="4056187" y="3336635"/>
            <a:ext cx="562708" cy="57150"/>
          </a:xfrm>
          <a:custGeom>
            <a:avLst/>
            <a:gdLst/>
            <a:ahLst/>
            <a:cxnLst>
              <a:cxn ang="0">
                <a:pos x="8" y="0"/>
              </a:cxn>
              <a:cxn ang="0">
                <a:pos x="16" y="4"/>
              </a:cxn>
              <a:cxn ang="0">
                <a:pos x="28" y="0"/>
              </a:cxn>
              <a:cxn ang="0">
                <a:pos x="39" y="8"/>
              </a:cxn>
              <a:cxn ang="0">
                <a:pos x="51" y="8"/>
              </a:cxn>
              <a:cxn ang="0">
                <a:pos x="59" y="19"/>
              </a:cxn>
              <a:cxn ang="0">
                <a:pos x="67" y="35"/>
              </a:cxn>
              <a:cxn ang="0">
                <a:pos x="71" y="8"/>
              </a:cxn>
              <a:cxn ang="0">
                <a:pos x="82" y="0"/>
              </a:cxn>
              <a:cxn ang="0">
                <a:pos x="90" y="0"/>
              </a:cxn>
              <a:cxn ang="0">
                <a:pos x="102" y="0"/>
              </a:cxn>
              <a:cxn ang="0">
                <a:pos x="110" y="8"/>
              </a:cxn>
              <a:cxn ang="0">
                <a:pos x="121" y="8"/>
              </a:cxn>
              <a:cxn ang="0">
                <a:pos x="133" y="12"/>
              </a:cxn>
              <a:cxn ang="0">
                <a:pos x="141" y="27"/>
              </a:cxn>
              <a:cxn ang="0">
                <a:pos x="145" y="4"/>
              </a:cxn>
              <a:cxn ang="0">
                <a:pos x="157" y="8"/>
              </a:cxn>
              <a:cxn ang="0">
                <a:pos x="164" y="0"/>
              </a:cxn>
              <a:cxn ang="0">
                <a:pos x="176" y="0"/>
              </a:cxn>
              <a:cxn ang="0">
                <a:pos x="184" y="8"/>
              </a:cxn>
              <a:cxn ang="0">
                <a:pos x="196" y="8"/>
              </a:cxn>
              <a:cxn ang="0">
                <a:pos x="204" y="16"/>
              </a:cxn>
              <a:cxn ang="0">
                <a:pos x="211" y="35"/>
              </a:cxn>
              <a:cxn ang="0">
                <a:pos x="215" y="8"/>
              </a:cxn>
              <a:cxn ang="0">
                <a:pos x="227" y="0"/>
              </a:cxn>
              <a:cxn ang="0">
                <a:pos x="235" y="0"/>
              </a:cxn>
              <a:cxn ang="0">
                <a:pos x="247" y="0"/>
              </a:cxn>
              <a:cxn ang="0">
                <a:pos x="254" y="8"/>
              </a:cxn>
              <a:cxn ang="0">
                <a:pos x="266" y="8"/>
              </a:cxn>
              <a:cxn ang="0">
                <a:pos x="278" y="16"/>
              </a:cxn>
              <a:cxn ang="0">
                <a:pos x="282" y="35"/>
              </a:cxn>
              <a:cxn ang="0">
                <a:pos x="286" y="12"/>
              </a:cxn>
              <a:cxn ang="0">
                <a:pos x="298" y="0"/>
              </a:cxn>
              <a:cxn ang="0">
                <a:pos x="309" y="0"/>
              </a:cxn>
              <a:cxn ang="0">
                <a:pos x="313" y="0"/>
              </a:cxn>
              <a:cxn ang="0">
                <a:pos x="325" y="0"/>
              </a:cxn>
              <a:cxn ang="0">
                <a:pos x="333" y="8"/>
              </a:cxn>
              <a:cxn ang="0">
                <a:pos x="344" y="8"/>
              </a:cxn>
              <a:cxn ang="0">
                <a:pos x="352" y="23"/>
              </a:cxn>
              <a:cxn ang="0">
                <a:pos x="356" y="23"/>
              </a:cxn>
              <a:cxn ang="0">
                <a:pos x="364" y="4"/>
              </a:cxn>
              <a:cxn ang="0">
                <a:pos x="380" y="4"/>
              </a:cxn>
            </a:cxnLst>
            <a:rect l="0" t="0" r="r" b="b"/>
            <a:pathLst>
              <a:path w="384" h="39">
                <a:moveTo>
                  <a:pt x="0" y="4"/>
                </a:moveTo>
                <a:lnTo>
                  <a:pt x="4" y="0"/>
                </a:lnTo>
                <a:lnTo>
                  <a:pt x="8" y="0"/>
                </a:lnTo>
                <a:lnTo>
                  <a:pt x="16" y="4"/>
                </a:lnTo>
                <a:lnTo>
                  <a:pt x="12" y="4"/>
                </a:lnTo>
                <a:lnTo>
                  <a:pt x="16" y="4"/>
                </a:lnTo>
                <a:lnTo>
                  <a:pt x="20" y="0"/>
                </a:lnTo>
                <a:lnTo>
                  <a:pt x="24" y="0"/>
                </a:lnTo>
                <a:lnTo>
                  <a:pt x="28" y="0"/>
                </a:lnTo>
                <a:lnTo>
                  <a:pt x="31" y="0"/>
                </a:lnTo>
                <a:lnTo>
                  <a:pt x="35" y="8"/>
                </a:lnTo>
                <a:lnTo>
                  <a:pt x="39" y="8"/>
                </a:lnTo>
                <a:lnTo>
                  <a:pt x="43" y="8"/>
                </a:lnTo>
                <a:lnTo>
                  <a:pt x="47" y="8"/>
                </a:lnTo>
                <a:lnTo>
                  <a:pt x="51" y="8"/>
                </a:lnTo>
                <a:lnTo>
                  <a:pt x="55" y="8"/>
                </a:lnTo>
                <a:lnTo>
                  <a:pt x="59" y="12"/>
                </a:lnTo>
                <a:lnTo>
                  <a:pt x="59" y="19"/>
                </a:lnTo>
                <a:lnTo>
                  <a:pt x="63" y="31"/>
                </a:lnTo>
                <a:lnTo>
                  <a:pt x="63" y="39"/>
                </a:lnTo>
                <a:lnTo>
                  <a:pt x="67" y="35"/>
                </a:lnTo>
                <a:lnTo>
                  <a:pt x="67" y="23"/>
                </a:lnTo>
                <a:lnTo>
                  <a:pt x="71" y="16"/>
                </a:lnTo>
                <a:lnTo>
                  <a:pt x="71" y="8"/>
                </a:lnTo>
                <a:lnTo>
                  <a:pt x="75" y="4"/>
                </a:lnTo>
                <a:lnTo>
                  <a:pt x="78" y="0"/>
                </a:lnTo>
                <a:lnTo>
                  <a:pt x="82" y="0"/>
                </a:lnTo>
                <a:lnTo>
                  <a:pt x="82" y="8"/>
                </a:lnTo>
                <a:lnTo>
                  <a:pt x="86" y="4"/>
                </a:lnTo>
                <a:lnTo>
                  <a:pt x="90" y="0"/>
                </a:lnTo>
                <a:lnTo>
                  <a:pt x="94" y="0"/>
                </a:lnTo>
                <a:lnTo>
                  <a:pt x="98" y="0"/>
                </a:lnTo>
                <a:lnTo>
                  <a:pt x="102" y="0"/>
                </a:lnTo>
                <a:lnTo>
                  <a:pt x="106" y="0"/>
                </a:lnTo>
                <a:lnTo>
                  <a:pt x="106" y="8"/>
                </a:lnTo>
                <a:lnTo>
                  <a:pt x="110" y="8"/>
                </a:lnTo>
                <a:lnTo>
                  <a:pt x="114" y="8"/>
                </a:lnTo>
                <a:lnTo>
                  <a:pt x="118" y="8"/>
                </a:lnTo>
                <a:lnTo>
                  <a:pt x="121" y="8"/>
                </a:lnTo>
                <a:lnTo>
                  <a:pt x="125" y="8"/>
                </a:lnTo>
                <a:lnTo>
                  <a:pt x="129" y="8"/>
                </a:lnTo>
                <a:lnTo>
                  <a:pt x="133" y="12"/>
                </a:lnTo>
                <a:lnTo>
                  <a:pt x="133" y="31"/>
                </a:lnTo>
                <a:lnTo>
                  <a:pt x="137" y="35"/>
                </a:lnTo>
                <a:lnTo>
                  <a:pt x="141" y="27"/>
                </a:lnTo>
                <a:lnTo>
                  <a:pt x="141" y="16"/>
                </a:lnTo>
                <a:lnTo>
                  <a:pt x="145" y="12"/>
                </a:lnTo>
                <a:lnTo>
                  <a:pt x="145" y="4"/>
                </a:lnTo>
                <a:lnTo>
                  <a:pt x="149" y="0"/>
                </a:lnTo>
                <a:lnTo>
                  <a:pt x="153" y="0"/>
                </a:lnTo>
                <a:lnTo>
                  <a:pt x="157" y="8"/>
                </a:lnTo>
                <a:lnTo>
                  <a:pt x="164" y="0"/>
                </a:lnTo>
                <a:lnTo>
                  <a:pt x="161" y="0"/>
                </a:lnTo>
                <a:lnTo>
                  <a:pt x="164" y="0"/>
                </a:lnTo>
                <a:lnTo>
                  <a:pt x="168" y="0"/>
                </a:lnTo>
                <a:lnTo>
                  <a:pt x="172" y="0"/>
                </a:lnTo>
                <a:lnTo>
                  <a:pt x="176" y="0"/>
                </a:lnTo>
                <a:lnTo>
                  <a:pt x="180" y="0"/>
                </a:lnTo>
                <a:lnTo>
                  <a:pt x="180" y="8"/>
                </a:lnTo>
                <a:lnTo>
                  <a:pt x="184" y="8"/>
                </a:lnTo>
                <a:lnTo>
                  <a:pt x="188" y="8"/>
                </a:lnTo>
                <a:lnTo>
                  <a:pt x="192" y="8"/>
                </a:lnTo>
                <a:lnTo>
                  <a:pt x="196" y="8"/>
                </a:lnTo>
                <a:lnTo>
                  <a:pt x="200" y="8"/>
                </a:lnTo>
                <a:lnTo>
                  <a:pt x="204" y="8"/>
                </a:lnTo>
                <a:lnTo>
                  <a:pt x="204" y="16"/>
                </a:lnTo>
                <a:lnTo>
                  <a:pt x="208" y="19"/>
                </a:lnTo>
                <a:lnTo>
                  <a:pt x="208" y="35"/>
                </a:lnTo>
                <a:lnTo>
                  <a:pt x="211" y="35"/>
                </a:lnTo>
                <a:lnTo>
                  <a:pt x="211" y="19"/>
                </a:lnTo>
                <a:lnTo>
                  <a:pt x="215" y="16"/>
                </a:lnTo>
                <a:lnTo>
                  <a:pt x="215" y="8"/>
                </a:lnTo>
                <a:lnTo>
                  <a:pt x="219" y="4"/>
                </a:lnTo>
                <a:lnTo>
                  <a:pt x="223" y="0"/>
                </a:lnTo>
                <a:lnTo>
                  <a:pt x="227" y="0"/>
                </a:lnTo>
                <a:lnTo>
                  <a:pt x="227" y="8"/>
                </a:lnTo>
                <a:lnTo>
                  <a:pt x="231" y="4"/>
                </a:lnTo>
                <a:lnTo>
                  <a:pt x="235" y="0"/>
                </a:lnTo>
                <a:lnTo>
                  <a:pt x="239" y="0"/>
                </a:lnTo>
                <a:lnTo>
                  <a:pt x="243" y="0"/>
                </a:lnTo>
                <a:lnTo>
                  <a:pt x="247" y="0"/>
                </a:lnTo>
                <a:lnTo>
                  <a:pt x="251" y="0"/>
                </a:lnTo>
                <a:lnTo>
                  <a:pt x="258" y="8"/>
                </a:lnTo>
                <a:lnTo>
                  <a:pt x="254" y="8"/>
                </a:lnTo>
                <a:lnTo>
                  <a:pt x="258" y="8"/>
                </a:lnTo>
                <a:lnTo>
                  <a:pt x="262" y="8"/>
                </a:lnTo>
                <a:lnTo>
                  <a:pt x="266" y="8"/>
                </a:lnTo>
                <a:lnTo>
                  <a:pt x="270" y="8"/>
                </a:lnTo>
                <a:lnTo>
                  <a:pt x="274" y="8"/>
                </a:lnTo>
                <a:lnTo>
                  <a:pt x="278" y="16"/>
                </a:lnTo>
                <a:lnTo>
                  <a:pt x="278" y="23"/>
                </a:lnTo>
                <a:lnTo>
                  <a:pt x="282" y="31"/>
                </a:lnTo>
                <a:lnTo>
                  <a:pt x="282" y="35"/>
                </a:lnTo>
                <a:lnTo>
                  <a:pt x="282" y="31"/>
                </a:lnTo>
                <a:lnTo>
                  <a:pt x="286" y="27"/>
                </a:lnTo>
                <a:lnTo>
                  <a:pt x="286" y="12"/>
                </a:lnTo>
                <a:lnTo>
                  <a:pt x="294" y="4"/>
                </a:lnTo>
                <a:lnTo>
                  <a:pt x="294" y="0"/>
                </a:lnTo>
                <a:lnTo>
                  <a:pt x="298" y="0"/>
                </a:lnTo>
                <a:lnTo>
                  <a:pt x="301" y="0"/>
                </a:lnTo>
                <a:lnTo>
                  <a:pt x="301" y="8"/>
                </a:lnTo>
                <a:lnTo>
                  <a:pt x="309" y="0"/>
                </a:lnTo>
                <a:lnTo>
                  <a:pt x="305" y="0"/>
                </a:lnTo>
                <a:lnTo>
                  <a:pt x="309" y="0"/>
                </a:lnTo>
                <a:lnTo>
                  <a:pt x="313" y="0"/>
                </a:lnTo>
                <a:lnTo>
                  <a:pt x="317" y="0"/>
                </a:lnTo>
                <a:lnTo>
                  <a:pt x="321" y="0"/>
                </a:lnTo>
                <a:lnTo>
                  <a:pt x="325" y="0"/>
                </a:lnTo>
                <a:lnTo>
                  <a:pt x="325" y="12"/>
                </a:lnTo>
                <a:lnTo>
                  <a:pt x="329" y="12"/>
                </a:lnTo>
                <a:lnTo>
                  <a:pt x="333" y="8"/>
                </a:lnTo>
                <a:lnTo>
                  <a:pt x="337" y="8"/>
                </a:lnTo>
                <a:lnTo>
                  <a:pt x="341" y="8"/>
                </a:lnTo>
                <a:lnTo>
                  <a:pt x="344" y="8"/>
                </a:lnTo>
                <a:lnTo>
                  <a:pt x="348" y="8"/>
                </a:lnTo>
                <a:lnTo>
                  <a:pt x="348" y="16"/>
                </a:lnTo>
                <a:lnTo>
                  <a:pt x="352" y="23"/>
                </a:lnTo>
                <a:lnTo>
                  <a:pt x="352" y="35"/>
                </a:lnTo>
                <a:lnTo>
                  <a:pt x="356" y="31"/>
                </a:lnTo>
                <a:lnTo>
                  <a:pt x="356" y="23"/>
                </a:lnTo>
                <a:lnTo>
                  <a:pt x="360" y="16"/>
                </a:lnTo>
                <a:lnTo>
                  <a:pt x="360" y="8"/>
                </a:lnTo>
                <a:lnTo>
                  <a:pt x="364" y="4"/>
                </a:lnTo>
                <a:lnTo>
                  <a:pt x="368" y="0"/>
                </a:lnTo>
                <a:lnTo>
                  <a:pt x="372" y="0"/>
                </a:lnTo>
                <a:lnTo>
                  <a:pt x="380" y="4"/>
                </a:lnTo>
                <a:lnTo>
                  <a:pt x="380" y="0"/>
                </a:lnTo>
                <a:lnTo>
                  <a:pt x="384"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7" name="Freeform 313"/>
          <p:cNvSpPr>
            <a:spLocks/>
          </p:cNvSpPr>
          <p:nvPr/>
        </p:nvSpPr>
        <p:spPr bwMode="auto">
          <a:xfrm>
            <a:off x="4618897" y="3336643"/>
            <a:ext cx="594946" cy="45427"/>
          </a:xfrm>
          <a:custGeom>
            <a:avLst/>
            <a:gdLst/>
            <a:ahLst/>
            <a:cxnLst>
              <a:cxn ang="0">
                <a:pos x="7" y="0"/>
              </a:cxn>
              <a:cxn ang="0">
                <a:pos x="19" y="12"/>
              </a:cxn>
              <a:cxn ang="0">
                <a:pos x="31" y="8"/>
              </a:cxn>
              <a:cxn ang="0">
                <a:pos x="39" y="23"/>
              </a:cxn>
              <a:cxn ang="0">
                <a:pos x="47" y="23"/>
              </a:cxn>
              <a:cxn ang="0">
                <a:pos x="50" y="4"/>
              </a:cxn>
              <a:cxn ang="0">
                <a:pos x="62" y="4"/>
              </a:cxn>
              <a:cxn ang="0">
                <a:pos x="66" y="4"/>
              </a:cxn>
              <a:cxn ang="0">
                <a:pos x="78" y="0"/>
              </a:cxn>
              <a:cxn ang="0">
                <a:pos x="86" y="12"/>
              </a:cxn>
              <a:cxn ang="0">
                <a:pos x="97" y="8"/>
              </a:cxn>
              <a:cxn ang="0">
                <a:pos x="109" y="8"/>
              </a:cxn>
              <a:cxn ang="0">
                <a:pos x="113" y="31"/>
              </a:cxn>
              <a:cxn ang="0">
                <a:pos x="121" y="16"/>
              </a:cxn>
              <a:cxn ang="0">
                <a:pos x="125" y="4"/>
              </a:cxn>
              <a:cxn ang="0">
                <a:pos x="140" y="4"/>
              </a:cxn>
              <a:cxn ang="0">
                <a:pos x="148" y="0"/>
              </a:cxn>
              <a:cxn ang="0">
                <a:pos x="160" y="12"/>
              </a:cxn>
              <a:cxn ang="0">
                <a:pos x="172" y="8"/>
              </a:cxn>
              <a:cxn ang="0">
                <a:pos x="183" y="8"/>
              </a:cxn>
              <a:cxn ang="0">
                <a:pos x="191" y="27"/>
              </a:cxn>
              <a:cxn ang="0">
                <a:pos x="199" y="0"/>
              </a:cxn>
              <a:cxn ang="0">
                <a:pos x="207" y="8"/>
              </a:cxn>
              <a:cxn ang="0">
                <a:pos x="219" y="0"/>
              </a:cxn>
              <a:cxn ang="0">
                <a:pos x="230" y="0"/>
              </a:cxn>
              <a:cxn ang="0">
                <a:pos x="238" y="12"/>
              </a:cxn>
              <a:cxn ang="0">
                <a:pos x="250" y="8"/>
              </a:cxn>
              <a:cxn ang="0">
                <a:pos x="258" y="27"/>
              </a:cxn>
              <a:cxn ang="0">
                <a:pos x="266" y="8"/>
              </a:cxn>
              <a:cxn ang="0">
                <a:pos x="277" y="0"/>
              </a:cxn>
              <a:cxn ang="0">
                <a:pos x="289" y="0"/>
              </a:cxn>
              <a:cxn ang="0">
                <a:pos x="301" y="0"/>
              </a:cxn>
              <a:cxn ang="0">
                <a:pos x="309" y="12"/>
              </a:cxn>
              <a:cxn ang="0">
                <a:pos x="320" y="8"/>
              </a:cxn>
              <a:cxn ang="0">
                <a:pos x="328" y="16"/>
              </a:cxn>
              <a:cxn ang="0">
                <a:pos x="340" y="16"/>
              </a:cxn>
              <a:cxn ang="0">
                <a:pos x="348" y="0"/>
              </a:cxn>
              <a:cxn ang="0">
                <a:pos x="356" y="4"/>
              </a:cxn>
              <a:cxn ang="0">
                <a:pos x="367" y="0"/>
              </a:cxn>
              <a:cxn ang="0">
                <a:pos x="379" y="12"/>
              </a:cxn>
              <a:cxn ang="0">
                <a:pos x="391" y="8"/>
              </a:cxn>
              <a:cxn ang="0">
                <a:pos x="403" y="16"/>
              </a:cxn>
            </a:cxnLst>
            <a:rect l="0" t="0" r="r" b="b"/>
            <a:pathLst>
              <a:path w="406" h="31">
                <a:moveTo>
                  <a:pt x="0" y="0"/>
                </a:moveTo>
                <a:lnTo>
                  <a:pt x="4" y="0"/>
                </a:lnTo>
                <a:lnTo>
                  <a:pt x="7" y="0"/>
                </a:lnTo>
                <a:lnTo>
                  <a:pt x="11" y="0"/>
                </a:lnTo>
                <a:lnTo>
                  <a:pt x="15" y="12"/>
                </a:lnTo>
                <a:lnTo>
                  <a:pt x="19" y="12"/>
                </a:lnTo>
                <a:lnTo>
                  <a:pt x="23" y="8"/>
                </a:lnTo>
                <a:lnTo>
                  <a:pt x="27" y="8"/>
                </a:lnTo>
                <a:lnTo>
                  <a:pt x="31" y="8"/>
                </a:lnTo>
                <a:lnTo>
                  <a:pt x="35" y="8"/>
                </a:lnTo>
                <a:lnTo>
                  <a:pt x="39" y="16"/>
                </a:lnTo>
                <a:lnTo>
                  <a:pt x="39" y="23"/>
                </a:lnTo>
                <a:lnTo>
                  <a:pt x="43" y="31"/>
                </a:lnTo>
                <a:lnTo>
                  <a:pt x="43" y="27"/>
                </a:lnTo>
                <a:lnTo>
                  <a:pt x="47" y="23"/>
                </a:lnTo>
                <a:lnTo>
                  <a:pt x="47" y="16"/>
                </a:lnTo>
                <a:lnTo>
                  <a:pt x="50" y="12"/>
                </a:lnTo>
                <a:lnTo>
                  <a:pt x="50" y="4"/>
                </a:lnTo>
                <a:lnTo>
                  <a:pt x="54" y="0"/>
                </a:lnTo>
                <a:lnTo>
                  <a:pt x="58" y="0"/>
                </a:lnTo>
                <a:lnTo>
                  <a:pt x="62" y="4"/>
                </a:lnTo>
                <a:lnTo>
                  <a:pt x="62" y="8"/>
                </a:lnTo>
                <a:lnTo>
                  <a:pt x="62" y="4"/>
                </a:lnTo>
                <a:lnTo>
                  <a:pt x="66" y="4"/>
                </a:lnTo>
                <a:lnTo>
                  <a:pt x="70" y="0"/>
                </a:lnTo>
                <a:lnTo>
                  <a:pt x="74" y="0"/>
                </a:lnTo>
                <a:lnTo>
                  <a:pt x="78" y="0"/>
                </a:lnTo>
                <a:lnTo>
                  <a:pt x="82" y="0"/>
                </a:lnTo>
                <a:lnTo>
                  <a:pt x="86" y="0"/>
                </a:lnTo>
                <a:lnTo>
                  <a:pt x="86" y="12"/>
                </a:lnTo>
                <a:lnTo>
                  <a:pt x="90" y="12"/>
                </a:lnTo>
                <a:lnTo>
                  <a:pt x="93" y="12"/>
                </a:lnTo>
                <a:lnTo>
                  <a:pt x="97" y="8"/>
                </a:lnTo>
                <a:lnTo>
                  <a:pt x="101" y="8"/>
                </a:lnTo>
                <a:lnTo>
                  <a:pt x="105" y="8"/>
                </a:lnTo>
                <a:lnTo>
                  <a:pt x="109" y="8"/>
                </a:lnTo>
                <a:lnTo>
                  <a:pt x="109" y="16"/>
                </a:lnTo>
                <a:lnTo>
                  <a:pt x="113" y="23"/>
                </a:lnTo>
                <a:lnTo>
                  <a:pt x="113" y="31"/>
                </a:lnTo>
                <a:lnTo>
                  <a:pt x="117" y="27"/>
                </a:lnTo>
                <a:lnTo>
                  <a:pt x="117" y="19"/>
                </a:lnTo>
                <a:lnTo>
                  <a:pt x="121" y="16"/>
                </a:lnTo>
                <a:lnTo>
                  <a:pt x="121" y="12"/>
                </a:lnTo>
                <a:lnTo>
                  <a:pt x="125" y="8"/>
                </a:lnTo>
                <a:lnTo>
                  <a:pt x="125" y="4"/>
                </a:lnTo>
                <a:lnTo>
                  <a:pt x="129" y="0"/>
                </a:lnTo>
                <a:lnTo>
                  <a:pt x="133" y="0"/>
                </a:lnTo>
                <a:lnTo>
                  <a:pt x="140" y="4"/>
                </a:lnTo>
                <a:lnTo>
                  <a:pt x="140" y="0"/>
                </a:lnTo>
                <a:lnTo>
                  <a:pt x="144" y="0"/>
                </a:lnTo>
                <a:lnTo>
                  <a:pt x="148" y="0"/>
                </a:lnTo>
                <a:lnTo>
                  <a:pt x="152" y="0"/>
                </a:lnTo>
                <a:lnTo>
                  <a:pt x="156" y="0"/>
                </a:lnTo>
                <a:lnTo>
                  <a:pt x="160" y="12"/>
                </a:lnTo>
                <a:lnTo>
                  <a:pt x="164" y="12"/>
                </a:lnTo>
                <a:lnTo>
                  <a:pt x="168" y="12"/>
                </a:lnTo>
                <a:lnTo>
                  <a:pt x="172" y="8"/>
                </a:lnTo>
                <a:lnTo>
                  <a:pt x="176" y="8"/>
                </a:lnTo>
                <a:lnTo>
                  <a:pt x="180" y="8"/>
                </a:lnTo>
                <a:lnTo>
                  <a:pt x="183" y="8"/>
                </a:lnTo>
                <a:lnTo>
                  <a:pt x="183" y="23"/>
                </a:lnTo>
                <a:lnTo>
                  <a:pt x="187" y="31"/>
                </a:lnTo>
                <a:lnTo>
                  <a:pt x="191" y="27"/>
                </a:lnTo>
                <a:lnTo>
                  <a:pt x="191" y="16"/>
                </a:lnTo>
                <a:lnTo>
                  <a:pt x="199" y="4"/>
                </a:lnTo>
                <a:lnTo>
                  <a:pt x="199" y="0"/>
                </a:lnTo>
                <a:lnTo>
                  <a:pt x="203" y="0"/>
                </a:lnTo>
                <a:lnTo>
                  <a:pt x="207" y="0"/>
                </a:lnTo>
                <a:lnTo>
                  <a:pt x="207" y="8"/>
                </a:lnTo>
                <a:lnTo>
                  <a:pt x="211" y="4"/>
                </a:lnTo>
                <a:lnTo>
                  <a:pt x="215" y="0"/>
                </a:lnTo>
                <a:lnTo>
                  <a:pt x="219" y="0"/>
                </a:lnTo>
                <a:lnTo>
                  <a:pt x="223" y="0"/>
                </a:lnTo>
                <a:lnTo>
                  <a:pt x="227" y="0"/>
                </a:lnTo>
                <a:lnTo>
                  <a:pt x="230" y="0"/>
                </a:lnTo>
                <a:lnTo>
                  <a:pt x="230" y="12"/>
                </a:lnTo>
                <a:lnTo>
                  <a:pt x="234" y="12"/>
                </a:lnTo>
                <a:lnTo>
                  <a:pt x="238" y="12"/>
                </a:lnTo>
                <a:lnTo>
                  <a:pt x="242" y="12"/>
                </a:lnTo>
                <a:lnTo>
                  <a:pt x="246" y="8"/>
                </a:lnTo>
                <a:lnTo>
                  <a:pt x="250" y="8"/>
                </a:lnTo>
                <a:lnTo>
                  <a:pt x="254" y="8"/>
                </a:lnTo>
                <a:lnTo>
                  <a:pt x="258" y="16"/>
                </a:lnTo>
                <a:lnTo>
                  <a:pt x="258" y="27"/>
                </a:lnTo>
                <a:lnTo>
                  <a:pt x="262" y="23"/>
                </a:lnTo>
                <a:lnTo>
                  <a:pt x="266" y="19"/>
                </a:lnTo>
                <a:lnTo>
                  <a:pt x="266" y="8"/>
                </a:lnTo>
                <a:lnTo>
                  <a:pt x="270" y="4"/>
                </a:lnTo>
                <a:lnTo>
                  <a:pt x="273" y="0"/>
                </a:lnTo>
                <a:lnTo>
                  <a:pt x="277" y="0"/>
                </a:lnTo>
                <a:lnTo>
                  <a:pt x="285" y="4"/>
                </a:lnTo>
                <a:lnTo>
                  <a:pt x="285" y="0"/>
                </a:lnTo>
                <a:lnTo>
                  <a:pt x="289" y="0"/>
                </a:lnTo>
                <a:lnTo>
                  <a:pt x="293" y="0"/>
                </a:lnTo>
                <a:lnTo>
                  <a:pt x="297" y="0"/>
                </a:lnTo>
                <a:lnTo>
                  <a:pt x="301" y="0"/>
                </a:lnTo>
                <a:lnTo>
                  <a:pt x="305" y="0"/>
                </a:lnTo>
                <a:lnTo>
                  <a:pt x="305" y="12"/>
                </a:lnTo>
                <a:lnTo>
                  <a:pt x="309" y="12"/>
                </a:lnTo>
                <a:lnTo>
                  <a:pt x="313" y="12"/>
                </a:lnTo>
                <a:lnTo>
                  <a:pt x="317" y="8"/>
                </a:lnTo>
                <a:lnTo>
                  <a:pt x="320" y="8"/>
                </a:lnTo>
                <a:lnTo>
                  <a:pt x="324" y="8"/>
                </a:lnTo>
                <a:lnTo>
                  <a:pt x="328" y="8"/>
                </a:lnTo>
                <a:lnTo>
                  <a:pt x="328" y="16"/>
                </a:lnTo>
                <a:lnTo>
                  <a:pt x="332" y="19"/>
                </a:lnTo>
                <a:lnTo>
                  <a:pt x="332" y="23"/>
                </a:lnTo>
                <a:lnTo>
                  <a:pt x="340" y="16"/>
                </a:lnTo>
                <a:lnTo>
                  <a:pt x="340" y="8"/>
                </a:lnTo>
                <a:lnTo>
                  <a:pt x="344" y="4"/>
                </a:lnTo>
                <a:lnTo>
                  <a:pt x="348" y="0"/>
                </a:lnTo>
                <a:lnTo>
                  <a:pt x="352" y="0"/>
                </a:lnTo>
                <a:lnTo>
                  <a:pt x="352" y="8"/>
                </a:lnTo>
                <a:lnTo>
                  <a:pt x="356" y="4"/>
                </a:lnTo>
                <a:lnTo>
                  <a:pt x="360" y="0"/>
                </a:lnTo>
                <a:lnTo>
                  <a:pt x="363" y="0"/>
                </a:lnTo>
                <a:lnTo>
                  <a:pt x="367" y="0"/>
                </a:lnTo>
                <a:lnTo>
                  <a:pt x="371" y="0"/>
                </a:lnTo>
                <a:lnTo>
                  <a:pt x="375" y="0"/>
                </a:lnTo>
                <a:lnTo>
                  <a:pt x="379" y="12"/>
                </a:lnTo>
                <a:lnTo>
                  <a:pt x="383" y="12"/>
                </a:lnTo>
                <a:lnTo>
                  <a:pt x="387" y="12"/>
                </a:lnTo>
                <a:lnTo>
                  <a:pt x="391" y="8"/>
                </a:lnTo>
                <a:lnTo>
                  <a:pt x="395" y="8"/>
                </a:lnTo>
                <a:lnTo>
                  <a:pt x="399" y="8"/>
                </a:lnTo>
                <a:lnTo>
                  <a:pt x="403" y="16"/>
                </a:lnTo>
                <a:lnTo>
                  <a:pt x="403" y="19"/>
                </a:lnTo>
                <a:lnTo>
                  <a:pt x="406" y="23"/>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8" name="Freeform 314"/>
          <p:cNvSpPr>
            <a:spLocks/>
          </p:cNvSpPr>
          <p:nvPr/>
        </p:nvSpPr>
        <p:spPr bwMode="auto">
          <a:xfrm>
            <a:off x="5213841" y="3336635"/>
            <a:ext cx="602274" cy="33704"/>
          </a:xfrm>
          <a:custGeom>
            <a:avLst/>
            <a:gdLst/>
            <a:ahLst/>
            <a:cxnLst>
              <a:cxn ang="0">
                <a:pos x="4" y="16"/>
              </a:cxn>
              <a:cxn ang="0">
                <a:pos x="8" y="4"/>
              </a:cxn>
              <a:cxn ang="0">
                <a:pos x="20" y="0"/>
              </a:cxn>
              <a:cxn ang="0">
                <a:pos x="28" y="0"/>
              </a:cxn>
              <a:cxn ang="0">
                <a:pos x="40" y="0"/>
              </a:cxn>
              <a:cxn ang="0">
                <a:pos x="47" y="12"/>
              </a:cxn>
              <a:cxn ang="0">
                <a:pos x="59" y="8"/>
              </a:cxn>
              <a:cxn ang="0">
                <a:pos x="67" y="19"/>
              </a:cxn>
              <a:cxn ang="0">
                <a:pos x="79" y="12"/>
              </a:cxn>
              <a:cxn ang="0">
                <a:pos x="87" y="0"/>
              </a:cxn>
              <a:cxn ang="0">
                <a:pos x="98" y="0"/>
              </a:cxn>
              <a:cxn ang="0">
                <a:pos x="110" y="0"/>
              </a:cxn>
              <a:cxn ang="0">
                <a:pos x="118" y="12"/>
              </a:cxn>
              <a:cxn ang="0">
                <a:pos x="130" y="8"/>
              </a:cxn>
              <a:cxn ang="0">
                <a:pos x="141" y="8"/>
              </a:cxn>
              <a:cxn ang="0">
                <a:pos x="149" y="16"/>
              </a:cxn>
              <a:cxn ang="0">
                <a:pos x="153" y="4"/>
              </a:cxn>
              <a:cxn ang="0">
                <a:pos x="165" y="0"/>
              </a:cxn>
              <a:cxn ang="0">
                <a:pos x="173" y="0"/>
              </a:cxn>
              <a:cxn ang="0">
                <a:pos x="184" y="0"/>
              </a:cxn>
              <a:cxn ang="0">
                <a:pos x="192" y="12"/>
              </a:cxn>
              <a:cxn ang="0">
                <a:pos x="204" y="8"/>
              </a:cxn>
              <a:cxn ang="0">
                <a:pos x="212" y="19"/>
              </a:cxn>
              <a:cxn ang="0">
                <a:pos x="227" y="8"/>
              </a:cxn>
              <a:cxn ang="0">
                <a:pos x="235" y="0"/>
              </a:cxn>
              <a:cxn ang="0">
                <a:pos x="243" y="4"/>
              </a:cxn>
              <a:cxn ang="0">
                <a:pos x="255" y="0"/>
              </a:cxn>
              <a:cxn ang="0">
                <a:pos x="267" y="12"/>
              </a:cxn>
              <a:cxn ang="0">
                <a:pos x="278" y="8"/>
              </a:cxn>
              <a:cxn ang="0">
                <a:pos x="286" y="19"/>
              </a:cxn>
              <a:cxn ang="0">
                <a:pos x="294" y="12"/>
              </a:cxn>
              <a:cxn ang="0">
                <a:pos x="306" y="0"/>
              </a:cxn>
              <a:cxn ang="0">
                <a:pos x="313" y="4"/>
              </a:cxn>
              <a:cxn ang="0">
                <a:pos x="325" y="0"/>
              </a:cxn>
              <a:cxn ang="0">
                <a:pos x="333" y="16"/>
              </a:cxn>
              <a:cxn ang="0">
                <a:pos x="345" y="12"/>
              </a:cxn>
              <a:cxn ang="0">
                <a:pos x="357" y="8"/>
              </a:cxn>
              <a:cxn ang="0">
                <a:pos x="368" y="12"/>
              </a:cxn>
              <a:cxn ang="0">
                <a:pos x="376" y="0"/>
              </a:cxn>
              <a:cxn ang="0">
                <a:pos x="384" y="4"/>
              </a:cxn>
              <a:cxn ang="0">
                <a:pos x="396" y="0"/>
              </a:cxn>
              <a:cxn ang="0">
                <a:pos x="407" y="0"/>
              </a:cxn>
            </a:cxnLst>
            <a:rect l="0" t="0" r="r" b="b"/>
            <a:pathLst>
              <a:path w="411" h="23">
                <a:moveTo>
                  <a:pt x="0" y="23"/>
                </a:moveTo>
                <a:lnTo>
                  <a:pt x="0" y="19"/>
                </a:lnTo>
                <a:lnTo>
                  <a:pt x="4" y="16"/>
                </a:lnTo>
                <a:lnTo>
                  <a:pt x="4" y="12"/>
                </a:lnTo>
                <a:lnTo>
                  <a:pt x="12" y="4"/>
                </a:lnTo>
                <a:lnTo>
                  <a:pt x="8" y="4"/>
                </a:lnTo>
                <a:lnTo>
                  <a:pt x="12" y="4"/>
                </a:lnTo>
                <a:lnTo>
                  <a:pt x="16" y="0"/>
                </a:lnTo>
                <a:lnTo>
                  <a:pt x="20" y="0"/>
                </a:lnTo>
                <a:lnTo>
                  <a:pt x="20" y="8"/>
                </a:lnTo>
                <a:lnTo>
                  <a:pt x="24" y="4"/>
                </a:lnTo>
                <a:lnTo>
                  <a:pt x="28" y="0"/>
                </a:lnTo>
                <a:lnTo>
                  <a:pt x="32" y="0"/>
                </a:lnTo>
                <a:lnTo>
                  <a:pt x="36" y="0"/>
                </a:lnTo>
                <a:lnTo>
                  <a:pt x="40" y="0"/>
                </a:lnTo>
                <a:lnTo>
                  <a:pt x="44" y="0"/>
                </a:lnTo>
                <a:lnTo>
                  <a:pt x="44" y="16"/>
                </a:lnTo>
                <a:lnTo>
                  <a:pt x="47" y="12"/>
                </a:lnTo>
                <a:lnTo>
                  <a:pt x="51" y="12"/>
                </a:lnTo>
                <a:lnTo>
                  <a:pt x="55" y="12"/>
                </a:lnTo>
                <a:lnTo>
                  <a:pt x="59" y="8"/>
                </a:lnTo>
                <a:lnTo>
                  <a:pt x="63" y="8"/>
                </a:lnTo>
                <a:lnTo>
                  <a:pt x="67" y="8"/>
                </a:lnTo>
                <a:lnTo>
                  <a:pt x="67" y="19"/>
                </a:lnTo>
                <a:lnTo>
                  <a:pt x="71" y="19"/>
                </a:lnTo>
                <a:lnTo>
                  <a:pt x="75" y="16"/>
                </a:lnTo>
                <a:lnTo>
                  <a:pt x="79" y="12"/>
                </a:lnTo>
                <a:lnTo>
                  <a:pt x="79" y="8"/>
                </a:lnTo>
                <a:lnTo>
                  <a:pt x="83" y="4"/>
                </a:lnTo>
                <a:lnTo>
                  <a:pt x="87" y="0"/>
                </a:lnTo>
                <a:lnTo>
                  <a:pt x="90" y="0"/>
                </a:lnTo>
                <a:lnTo>
                  <a:pt x="98" y="4"/>
                </a:lnTo>
                <a:lnTo>
                  <a:pt x="98" y="0"/>
                </a:lnTo>
                <a:lnTo>
                  <a:pt x="102" y="0"/>
                </a:lnTo>
                <a:lnTo>
                  <a:pt x="106" y="0"/>
                </a:lnTo>
                <a:lnTo>
                  <a:pt x="110" y="0"/>
                </a:lnTo>
                <a:lnTo>
                  <a:pt x="114" y="0"/>
                </a:lnTo>
                <a:lnTo>
                  <a:pt x="122" y="12"/>
                </a:lnTo>
                <a:lnTo>
                  <a:pt x="118" y="12"/>
                </a:lnTo>
                <a:lnTo>
                  <a:pt x="122" y="12"/>
                </a:lnTo>
                <a:lnTo>
                  <a:pt x="126" y="12"/>
                </a:lnTo>
                <a:lnTo>
                  <a:pt x="130" y="8"/>
                </a:lnTo>
                <a:lnTo>
                  <a:pt x="134" y="8"/>
                </a:lnTo>
                <a:lnTo>
                  <a:pt x="137" y="8"/>
                </a:lnTo>
                <a:lnTo>
                  <a:pt x="141" y="8"/>
                </a:lnTo>
                <a:lnTo>
                  <a:pt x="141" y="19"/>
                </a:lnTo>
                <a:lnTo>
                  <a:pt x="145" y="19"/>
                </a:lnTo>
                <a:lnTo>
                  <a:pt x="149" y="16"/>
                </a:lnTo>
                <a:lnTo>
                  <a:pt x="149" y="12"/>
                </a:lnTo>
                <a:lnTo>
                  <a:pt x="157" y="4"/>
                </a:lnTo>
                <a:lnTo>
                  <a:pt x="153" y="4"/>
                </a:lnTo>
                <a:lnTo>
                  <a:pt x="157" y="4"/>
                </a:lnTo>
                <a:lnTo>
                  <a:pt x="161" y="0"/>
                </a:lnTo>
                <a:lnTo>
                  <a:pt x="165" y="0"/>
                </a:lnTo>
                <a:lnTo>
                  <a:pt x="165" y="8"/>
                </a:lnTo>
                <a:lnTo>
                  <a:pt x="169" y="4"/>
                </a:lnTo>
                <a:lnTo>
                  <a:pt x="173" y="0"/>
                </a:lnTo>
                <a:lnTo>
                  <a:pt x="177" y="0"/>
                </a:lnTo>
                <a:lnTo>
                  <a:pt x="180" y="0"/>
                </a:lnTo>
                <a:lnTo>
                  <a:pt x="184" y="0"/>
                </a:lnTo>
                <a:lnTo>
                  <a:pt x="188" y="0"/>
                </a:lnTo>
                <a:lnTo>
                  <a:pt x="188" y="16"/>
                </a:lnTo>
                <a:lnTo>
                  <a:pt x="192" y="12"/>
                </a:lnTo>
                <a:lnTo>
                  <a:pt x="196" y="12"/>
                </a:lnTo>
                <a:lnTo>
                  <a:pt x="200" y="12"/>
                </a:lnTo>
                <a:lnTo>
                  <a:pt x="204" y="8"/>
                </a:lnTo>
                <a:lnTo>
                  <a:pt x="208" y="8"/>
                </a:lnTo>
                <a:lnTo>
                  <a:pt x="212" y="8"/>
                </a:lnTo>
                <a:lnTo>
                  <a:pt x="212" y="19"/>
                </a:lnTo>
                <a:lnTo>
                  <a:pt x="216" y="19"/>
                </a:lnTo>
                <a:lnTo>
                  <a:pt x="220" y="16"/>
                </a:lnTo>
                <a:lnTo>
                  <a:pt x="227" y="8"/>
                </a:lnTo>
                <a:lnTo>
                  <a:pt x="227" y="4"/>
                </a:lnTo>
                <a:lnTo>
                  <a:pt x="231" y="0"/>
                </a:lnTo>
                <a:lnTo>
                  <a:pt x="235" y="0"/>
                </a:lnTo>
                <a:lnTo>
                  <a:pt x="243" y="4"/>
                </a:lnTo>
                <a:lnTo>
                  <a:pt x="239" y="4"/>
                </a:lnTo>
                <a:lnTo>
                  <a:pt x="243" y="4"/>
                </a:lnTo>
                <a:lnTo>
                  <a:pt x="247" y="0"/>
                </a:lnTo>
                <a:lnTo>
                  <a:pt x="251" y="0"/>
                </a:lnTo>
                <a:lnTo>
                  <a:pt x="255" y="0"/>
                </a:lnTo>
                <a:lnTo>
                  <a:pt x="259" y="0"/>
                </a:lnTo>
                <a:lnTo>
                  <a:pt x="263" y="16"/>
                </a:lnTo>
                <a:lnTo>
                  <a:pt x="267" y="12"/>
                </a:lnTo>
                <a:lnTo>
                  <a:pt x="270" y="12"/>
                </a:lnTo>
                <a:lnTo>
                  <a:pt x="274" y="8"/>
                </a:lnTo>
                <a:lnTo>
                  <a:pt x="278" y="8"/>
                </a:lnTo>
                <a:lnTo>
                  <a:pt x="282" y="8"/>
                </a:lnTo>
                <a:lnTo>
                  <a:pt x="286" y="8"/>
                </a:lnTo>
                <a:lnTo>
                  <a:pt x="286" y="19"/>
                </a:lnTo>
                <a:lnTo>
                  <a:pt x="290" y="19"/>
                </a:lnTo>
                <a:lnTo>
                  <a:pt x="294" y="16"/>
                </a:lnTo>
                <a:lnTo>
                  <a:pt x="294" y="12"/>
                </a:lnTo>
                <a:lnTo>
                  <a:pt x="298" y="8"/>
                </a:lnTo>
                <a:lnTo>
                  <a:pt x="302" y="4"/>
                </a:lnTo>
                <a:lnTo>
                  <a:pt x="306" y="0"/>
                </a:lnTo>
                <a:lnTo>
                  <a:pt x="310" y="0"/>
                </a:lnTo>
                <a:lnTo>
                  <a:pt x="310" y="8"/>
                </a:lnTo>
                <a:lnTo>
                  <a:pt x="313" y="4"/>
                </a:lnTo>
                <a:lnTo>
                  <a:pt x="317" y="0"/>
                </a:lnTo>
                <a:lnTo>
                  <a:pt x="321" y="0"/>
                </a:lnTo>
                <a:lnTo>
                  <a:pt x="325" y="0"/>
                </a:lnTo>
                <a:lnTo>
                  <a:pt x="329" y="0"/>
                </a:lnTo>
                <a:lnTo>
                  <a:pt x="333" y="0"/>
                </a:lnTo>
                <a:lnTo>
                  <a:pt x="333" y="16"/>
                </a:lnTo>
                <a:lnTo>
                  <a:pt x="337" y="16"/>
                </a:lnTo>
                <a:lnTo>
                  <a:pt x="341" y="12"/>
                </a:lnTo>
                <a:lnTo>
                  <a:pt x="345" y="12"/>
                </a:lnTo>
                <a:lnTo>
                  <a:pt x="349" y="8"/>
                </a:lnTo>
                <a:lnTo>
                  <a:pt x="353" y="8"/>
                </a:lnTo>
                <a:lnTo>
                  <a:pt x="357" y="8"/>
                </a:lnTo>
                <a:lnTo>
                  <a:pt x="360" y="19"/>
                </a:lnTo>
                <a:lnTo>
                  <a:pt x="364" y="16"/>
                </a:lnTo>
                <a:lnTo>
                  <a:pt x="368" y="12"/>
                </a:lnTo>
                <a:lnTo>
                  <a:pt x="368" y="8"/>
                </a:lnTo>
                <a:lnTo>
                  <a:pt x="372" y="4"/>
                </a:lnTo>
                <a:lnTo>
                  <a:pt x="376" y="0"/>
                </a:lnTo>
                <a:lnTo>
                  <a:pt x="380" y="0"/>
                </a:lnTo>
                <a:lnTo>
                  <a:pt x="388" y="4"/>
                </a:lnTo>
                <a:lnTo>
                  <a:pt x="384" y="4"/>
                </a:lnTo>
                <a:lnTo>
                  <a:pt x="388" y="4"/>
                </a:lnTo>
                <a:lnTo>
                  <a:pt x="392" y="0"/>
                </a:lnTo>
                <a:lnTo>
                  <a:pt x="396" y="0"/>
                </a:lnTo>
                <a:lnTo>
                  <a:pt x="400" y="0"/>
                </a:lnTo>
                <a:lnTo>
                  <a:pt x="403" y="0"/>
                </a:lnTo>
                <a:lnTo>
                  <a:pt x="407" y="0"/>
                </a:lnTo>
                <a:lnTo>
                  <a:pt x="407" y="16"/>
                </a:lnTo>
                <a:lnTo>
                  <a:pt x="411"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9" name="Freeform 315"/>
          <p:cNvSpPr>
            <a:spLocks/>
          </p:cNvSpPr>
          <p:nvPr/>
        </p:nvSpPr>
        <p:spPr bwMode="auto">
          <a:xfrm>
            <a:off x="5816113" y="3336643"/>
            <a:ext cx="527538" cy="27843"/>
          </a:xfrm>
          <a:custGeom>
            <a:avLst/>
            <a:gdLst/>
            <a:ahLst/>
            <a:cxnLst>
              <a:cxn ang="0">
                <a:pos x="4" y="12"/>
              </a:cxn>
              <a:cxn ang="0">
                <a:pos x="12" y="8"/>
              </a:cxn>
              <a:cxn ang="0">
                <a:pos x="20" y="8"/>
              </a:cxn>
              <a:cxn ang="0">
                <a:pos x="24" y="19"/>
              </a:cxn>
              <a:cxn ang="0">
                <a:pos x="28" y="12"/>
              </a:cxn>
              <a:cxn ang="0">
                <a:pos x="32" y="4"/>
              </a:cxn>
              <a:cxn ang="0">
                <a:pos x="39" y="0"/>
              </a:cxn>
              <a:cxn ang="0">
                <a:pos x="43" y="8"/>
              </a:cxn>
              <a:cxn ang="0">
                <a:pos x="51" y="0"/>
              </a:cxn>
              <a:cxn ang="0">
                <a:pos x="59" y="0"/>
              </a:cxn>
              <a:cxn ang="0">
                <a:pos x="67" y="0"/>
              </a:cxn>
              <a:cxn ang="0">
                <a:pos x="75" y="12"/>
              </a:cxn>
              <a:cxn ang="0">
                <a:pos x="82" y="8"/>
              </a:cxn>
              <a:cxn ang="0">
                <a:pos x="90" y="4"/>
              </a:cxn>
              <a:cxn ang="0">
                <a:pos x="98" y="16"/>
              </a:cxn>
              <a:cxn ang="0">
                <a:pos x="102" y="8"/>
              </a:cxn>
              <a:cxn ang="0">
                <a:pos x="110" y="0"/>
              </a:cxn>
              <a:cxn ang="0">
                <a:pos x="118" y="4"/>
              </a:cxn>
              <a:cxn ang="0">
                <a:pos x="118" y="4"/>
              </a:cxn>
              <a:cxn ang="0">
                <a:pos x="126" y="0"/>
              </a:cxn>
              <a:cxn ang="0">
                <a:pos x="133" y="0"/>
              </a:cxn>
              <a:cxn ang="0">
                <a:pos x="141" y="0"/>
              </a:cxn>
              <a:cxn ang="0">
                <a:pos x="145" y="12"/>
              </a:cxn>
              <a:cxn ang="0">
                <a:pos x="153" y="8"/>
              </a:cxn>
              <a:cxn ang="0">
                <a:pos x="161" y="8"/>
              </a:cxn>
              <a:cxn ang="0">
                <a:pos x="165" y="19"/>
              </a:cxn>
              <a:cxn ang="0">
                <a:pos x="172" y="16"/>
              </a:cxn>
              <a:cxn ang="0">
                <a:pos x="180" y="4"/>
              </a:cxn>
              <a:cxn ang="0">
                <a:pos x="180" y="4"/>
              </a:cxn>
              <a:cxn ang="0">
                <a:pos x="188" y="0"/>
              </a:cxn>
              <a:cxn ang="0">
                <a:pos x="196" y="0"/>
              </a:cxn>
              <a:cxn ang="0">
                <a:pos x="204" y="0"/>
              </a:cxn>
              <a:cxn ang="0">
                <a:pos x="212" y="0"/>
              </a:cxn>
              <a:cxn ang="0">
                <a:pos x="219" y="12"/>
              </a:cxn>
              <a:cxn ang="0">
                <a:pos x="227" y="8"/>
              </a:cxn>
              <a:cxn ang="0">
                <a:pos x="235" y="4"/>
              </a:cxn>
              <a:cxn ang="0">
                <a:pos x="239" y="19"/>
              </a:cxn>
              <a:cxn ang="0">
                <a:pos x="247" y="8"/>
              </a:cxn>
              <a:cxn ang="0">
                <a:pos x="255" y="0"/>
              </a:cxn>
              <a:cxn ang="0">
                <a:pos x="262" y="4"/>
              </a:cxn>
              <a:cxn ang="0">
                <a:pos x="270" y="0"/>
              </a:cxn>
              <a:cxn ang="0">
                <a:pos x="278" y="0"/>
              </a:cxn>
              <a:cxn ang="0">
                <a:pos x="286" y="0"/>
              </a:cxn>
              <a:cxn ang="0">
                <a:pos x="290" y="12"/>
              </a:cxn>
              <a:cxn ang="0">
                <a:pos x="298" y="8"/>
              </a:cxn>
              <a:cxn ang="0">
                <a:pos x="305" y="8"/>
              </a:cxn>
              <a:cxn ang="0">
                <a:pos x="313" y="16"/>
              </a:cxn>
              <a:cxn ang="0">
                <a:pos x="317" y="16"/>
              </a:cxn>
              <a:cxn ang="0">
                <a:pos x="325" y="4"/>
              </a:cxn>
              <a:cxn ang="0">
                <a:pos x="325" y="4"/>
              </a:cxn>
              <a:cxn ang="0">
                <a:pos x="333" y="0"/>
              </a:cxn>
              <a:cxn ang="0">
                <a:pos x="341" y="0"/>
              </a:cxn>
              <a:cxn ang="0">
                <a:pos x="349" y="0"/>
              </a:cxn>
              <a:cxn ang="0">
                <a:pos x="356" y="0"/>
              </a:cxn>
            </a:cxnLst>
            <a:rect l="0" t="0" r="r" b="b"/>
            <a:pathLst>
              <a:path w="360" h="19">
                <a:moveTo>
                  <a:pt x="0" y="12"/>
                </a:moveTo>
                <a:lnTo>
                  <a:pt x="4" y="12"/>
                </a:lnTo>
                <a:lnTo>
                  <a:pt x="8" y="8"/>
                </a:lnTo>
                <a:lnTo>
                  <a:pt x="12" y="8"/>
                </a:lnTo>
                <a:lnTo>
                  <a:pt x="16" y="8"/>
                </a:lnTo>
                <a:lnTo>
                  <a:pt x="20" y="8"/>
                </a:lnTo>
                <a:lnTo>
                  <a:pt x="20" y="19"/>
                </a:lnTo>
                <a:lnTo>
                  <a:pt x="24" y="19"/>
                </a:lnTo>
                <a:lnTo>
                  <a:pt x="28" y="16"/>
                </a:lnTo>
                <a:lnTo>
                  <a:pt x="28" y="12"/>
                </a:lnTo>
                <a:lnTo>
                  <a:pt x="36" y="4"/>
                </a:lnTo>
                <a:lnTo>
                  <a:pt x="32" y="4"/>
                </a:lnTo>
                <a:lnTo>
                  <a:pt x="36" y="4"/>
                </a:lnTo>
                <a:lnTo>
                  <a:pt x="39" y="0"/>
                </a:lnTo>
                <a:lnTo>
                  <a:pt x="43" y="0"/>
                </a:lnTo>
                <a:lnTo>
                  <a:pt x="43" y="8"/>
                </a:lnTo>
                <a:lnTo>
                  <a:pt x="47" y="4"/>
                </a:lnTo>
                <a:lnTo>
                  <a:pt x="51" y="0"/>
                </a:lnTo>
                <a:lnTo>
                  <a:pt x="55" y="0"/>
                </a:lnTo>
                <a:lnTo>
                  <a:pt x="59" y="0"/>
                </a:lnTo>
                <a:lnTo>
                  <a:pt x="63" y="0"/>
                </a:lnTo>
                <a:lnTo>
                  <a:pt x="67" y="0"/>
                </a:lnTo>
                <a:lnTo>
                  <a:pt x="71" y="16"/>
                </a:lnTo>
                <a:lnTo>
                  <a:pt x="75" y="12"/>
                </a:lnTo>
                <a:lnTo>
                  <a:pt x="79" y="12"/>
                </a:lnTo>
                <a:lnTo>
                  <a:pt x="82" y="8"/>
                </a:lnTo>
                <a:lnTo>
                  <a:pt x="86" y="8"/>
                </a:lnTo>
                <a:lnTo>
                  <a:pt x="90" y="4"/>
                </a:lnTo>
                <a:lnTo>
                  <a:pt x="94" y="19"/>
                </a:lnTo>
                <a:lnTo>
                  <a:pt x="98" y="16"/>
                </a:lnTo>
                <a:lnTo>
                  <a:pt x="102" y="12"/>
                </a:lnTo>
                <a:lnTo>
                  <a:pt x="102" y="8"/>
                </a:lnTo>
                <a:lnTo>
                  <a:pt x="106" y="4"/>
                </a:lnTo>
                <a:lnTo>
                  <a:pt x="110" y="0"/>
                </a:lnTo>
                <a:lnTo>
                  <a:pt x="114" y="0"/>
                </a:lnTo>
                <a:lnTo>
                  <a:pt x="118" y="4"/>
                </a:lnTo>
                <a:lnTo>
                  <a:pt x="118" y="8"/>
                </a:lnTo>
                <a:lnTo>
                  <a:pt x="118" y="4"/>
                </a:lnTo>
                <a:lnTo>
                  <a:pt x="122" y="4"/>
                </a:lnTo>
                <a:lnTo>
                  <a:pt x="126" y="0"/>
                </a:lnTo>
                <a:lnTo>
                  <a:pt x="129" y="0"/>
                </a:lnTo>
                <a:lnTo>
                  <a:pt x="133" y="0"/>
                </a:lnTo>
                <a:lnTo>
                  <a:pt x="137" y="0"/>
                </a:lnTo>
                <a:lnTo>
                  <a:pt x="141" y="0"/>
                </a:lnTo>
                <a:lnTo>
                  <a:pt x="141" y="16"/>
                </a:lnTo>
                <a:lnTo>
                  <a:pt x="145" y="12"/>
                </a:lnTo>
                <a:lnTo>
                  <a:pt x="149" y="12"/>
                </a:lnTo>
                <a:lnTo>
                  <a:pt x="153" y="8"/>
                </a:lnTo>
                <a:lnTo>
                  <a:pt x="157" y="8"/>
                </a:lnTo>
                <a:lnTo>
                  <a:pt x="161" y="8"/>
                </a:lnTo>
                <a:lnTo>
                  <a:pt x="165" y="4"/>
                </a:lnTo>
                <a:lnTo>
                  <a:pt x="165" y="19"/>
                </a:lnTo>
                <a:lnTo>
                  <a:pt x="169" y="19"/>
                </a:lnTo>
                <a:lnTo>
                  <a:pt x="172" y="16"/>
                </a:lnTo>
                <a:lnTo>
                  <a:pt x="172" y="12"/>
                </a:lnTo>
                <a:lnTo>
                  <a:pt x="180" y="4"/>
                </a:lnTo>
                <a:lnTo>
                  <a:pt x="176" y="4"/>
                </a:lnTo>
                <a:lnTo>
                  <a:pt x="180" y="4"/>
                </a:lnTo>
                <a:lnTo>
                  <a:pt x="184" y="0"/>
                </a:lnTo>
                <a:lnTo>
                  <a:pt x="188" y="0"/>
                </a:lnTo>
                <a:lnTo>
                  <a:pt x="192" y="4"/>
                </a:lnTo>
                <a:lnTo>
                  <a:pt x="196" y="0"/>
                </a:lnTo>
                <a:lnTo>
                  <a:pt x="200" y="0"/>
                </a:lnTo>
                <a:lnTo>
                  <a:pt x="204" y="0"/>
                </a:lnTo>
                <a:lnTo>
                  <a:pt x="208" y="0"/>
                </a:lnTo>
                <a:lnTo>
                  <a:pt x="212" y="0"/>
                </a:lnTo>
                <a:lnTo>
                  <a:pt x="215" y="16"/>
                </a:lnTo>
                <a:lnTo>
                  <a:pt x="219" y="12"/>
                </a:lnTo>
                <a:lnTo>
                  <a:pt x="223" y="12"/>
                </a:lnTo>
                <a:lnTo>
                  <a:pt x="227" y="8"/>
                </a:lnTo>
                <a:lnTo>
                  <a:pt x="231" y="8"/>
                </a:lnTo>
                <a:lnTo>
                  <a:pt x="235" y="4"/>
                </a:lnTo>
                <a:lnTo>
                  <a:pt x="239" y="4"/>
                </a:lnTo>
                <a:lnTo>
                  <a:pt x="239" y="19"/>
                </a:lnTo>
                <a:lnTo>
                  <a:pt x="247" y="12"/>
                </a:lnTo>
                <a:lnTo>
                  <a:pt x="247" y="8"/>
                </a:lnTo>
                <a:lnTo>
                  <a:pt x="251" y="4"/>
                </a:lnTo>
                <a:lnTo>
                  <a:pt x="255" y="0"/>
                </a:lnTo>
                <a:lnTo>
                  <a:pt x="259" y="0"/>
                </a:lnTo>
                <a:lnTo>
                  <a:pt x="262" y="4"/>
                </a:lnTo>
                <a:lnTo>
                  <a:pt x="266" y="4"/>
                </a:lnTo>
                <a:lnTo>
                  <a:pt x="270" y="0"/>
                </a:lnTo>
                <a:lnTo>
                  <a:pt x="274" y="0"/>
                </a:lnTo>
                <a:lnTo>
                  <a:pt x="278" y="0"/>
                </a:lnTo>
                <a:lnTo>
                  <a:pt x="282" y="0"/>
                </a:lnTo>
                <a:lnTo>
                  <a:pt x="286" y="0"/>
                </a:lnTo>
                <a:lnTo>
                  <a:pt x="286" y="16"/>
                </a:lnTo>
                <a:lnTo>
                  <a:pt x="290" y="12"/>
                </a:lnTo>
                <a:lnTo>
                  <a:pt x="294" y="12"/>
                </a:lnTo>
                <a:lnTo>
                  <a:pt x="298" y="8"/>
                </a:lnTo>
                <a:lnTo>
                  <a:pt x="302" y="8"/>
                </a:lnTo>
                <a:lnTo>
                  <a:pt x="305" y="8"/>
                </a:lnTo>
                <a:lnTo>
                  <a:pt x="309" y="4"/>
                </a:lnTo>
                <a:lnTo>
                  <a:pt x="313" y="16"/>
                </a:lnTo>
                <a:lnTo>
                  <a:pt x="313" y="19"/>
                </a:lnTo>
                <a:lnTo>
                  <a:pt x="317" y="16"/>
                </a:lnTo>
                <a:lnTo>
                  <a:pt x="317" y="12"/>
                </a:lnTo>
                <a:lnTo>
                  <a:pt x="325" y="4"/>
                </a:lnTo>
                <a:lnTo>
                  <a:pt x="321" y="4"/>
                </a:lnTo>
                <a:lnTo>
                  <a:pt x="325" y="4"/>
                </a:lnTo>
                <a:lnTo>
                  <a:pt x="329" y="0"/>
                </a:lnTo>
                <a:lnTo>
                  <a:pt x="333" y="0"/>
                </a:lnTo>
                <a:lnTo>
                  <a:pt x="337" y="4"/>
                </a:lnTo>
                <a:lnTo>
                  <a:pt x="341" y="0"/>
                </a:lnTo>
                <a:lnTo>
                  <a:pt x="345" y="0"/>
                </a:lnTo>
                <a:lnTo>
                  <a:pt x="349" y="0"/>
                </a:lnTo>
                <a:lnTo>
                  <a:pt x="352" y="0"/>
                </a:lnTo>
                <a:lnTo>
                  <a:pt x="356" y="0"/>
                </a:lnTo>
                <a:lnTo>
                  <a:pt x="360"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0" name="Freeform 316"/>
          <p:cNvSpPr>
            <a:spLocks/>
          </p:cNvSpPr>
          <p:nvPr/>
        </p:nvSpPr>
        <p:spPr bwMode="auto">
          <a:xfrm>
            <a:off x="2938099" y="333663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1" name="Freeform 317"/>
          <p:cNvSpPr>
            <a:spLocks/>
          </p:cNvSpPr>
          <p:nvPr/>
        </p:nvSpPr>
        <p:spPr bwMode="auto">
          <a:xfrm>
            <a:off x="3666399"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2" name="Freeform 318"/>
          <p:cNvSpPr>
            <a:spLocks/>
          </p:cNvSpPr>
          <p:nvPr/>
        </p:nvSpPr>
        <p:spPr bwMode="auto">
          <a:xfrm>
            <a:off x="4394692"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3" name="Freeform 319"/>
          <p:cNvSpPr>
            <a:spLocks/>
          </p:cNvSpPr>
          <p:nvPr/>
        </p:nvSpPr>
        <p:spPr bwMode="auto">
          <a:xfrm>
            <a:off x="5122987" y="333663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2" name="Freeform 320"/>
          <p:cNvSpPr>
            <a:spLocks/>
          </p:cNvSpPr>
          <p:nvPr/>
        </p:nvSpPr>
        <p:spPr bwMode="auto">
          <a:xfrm>
            <a:off x="5851282" y="333663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3" name="Freeform 321"/>
          <p:cNvSpPr>
            <a:spLocks/>
          </p:cNvSpPr>
          <p:nvPr/>
        </p:nvSpPr>
        <p:spPr bwMode="auto">
          <a:xfrm>
            <a:off x="2938099" y="333663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4" name="Freeform 322"/>
          <p:cNvSpPr>
            <a:spLocks/>
          </p:cNvSpPr>
          <p:nvPr/>
        </p:nvSpPr>
        <p:spPr bwMode="auto">
          <a:xfrm>
            <a:off x="3666399"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5" name="Freeform 323"/>
          <p:cNvSpPr>
            <a:spLocks/>
          </p:cNvSpPr>
          <p:nvPr/>
        </p:nvSpPr>
        <p:spPr bwMode="auto">
          <a:xfrm>
            <a:off x="4394692"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6" name="Freeform 324"/>
          <p:cNvSpPr>
            <a:spLocks/>
          </p:cNvSpPr>
          <p:nvPr/>
        </p:nvSpPr>
        <p:spPr bwMode="auto">
          <a:xfrm>
            <a:off x="5122987" y="333663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7" name="Freeform 325"/>
          <p:cNvSpPr>
            <a:spLocks/>
          </p:cNvSpPr>
          <p:nvPr/>
        </p:nvSpPr>
        <p:spPr bwMode="auto">
          <a:xfrm>
            <a:off x="5851282" y="333663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8" name="Freeform 326"/>
          <p:cNvSpPr>
            <a:spLocks/>
          </p:cNvSpPr>
          <p:nvPr/>
        </p:nvSpPr>
        <p:spPr bwMode="auto">
          <a:xfrm>
            <a:off x="2938099" y="333663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9" name="Freeform 327"/>
          <p:cNvSpPr>
            <a:spLocks/>
          </p:cNvSpPr>
          <p:nvPr/>
        </p:nvSpPr>
        <p:spPr bwMode="auto">
          <a:xfrm>
            <a:off x="3666399"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0" name="Freeform 328"/>
          <p:cNvSpPr>
            <a:spLocks/>
          </p:cNvSpPr>
          <p:nvPr/>
        </p:nvSpPr>
        <p:spPr bwMode="auto">
          <a:xfrm>
            <a:off x="4394692"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1" name="Freeform 329"/>
          <p:cNvSpPr>
            <a:spLocks/>
          </p:cNvSpPr>
          <p:nvPr/>
        </p:nvSpPr>
        <p:spPr bwMode="auto">
          <a:xfrm>
            <a:off x="5122987" y="333663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2" name="Freeform 330"/>
          <p:cNvSpPr>
            <a:spLocks/>
          </p:cNvSpPr>
          <p:nvPr/>
        </p:nvSpPr>
        <p:spPr bwMode="auto">
          <a:xfrm>
            <a:off x="5851282" y="333663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3" name="Freeform 331"/>
          <p:cNvSpPr>
            <a:spLocks/>
          </p:cNvSpPr>
          <p:nvPr/>
        </p:nvSpPr>
        <p:spPr bwMode="auto">
          <a:xfrm>
            <a:off x="2938099" y="333663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4" name="Freeform 332"/>
          <p:cNvSpPr>
            <a:spLocks/>
          </p:cNvSpPr>
          <p:nvPr/>
        </p:nvSpPr>
        <p:spPr bwMode="auto">
          <a:xfrm>
            <a:off x="3666399"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5" name="Freeform 333"/>
          <p:cNvSpPr>
            <a:spLocks/>
          </p:cNvSpPr>
          <p:nvPr/>
        </p:nvSpPr>
        <p:spPr bwMode="auto">
          <a:xfrm>
            <a:off x="4394692"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6" name="Freeform 334"/>
          <p:cNvSpPr>
            <a:spLocks/>
          </p:cNvSpPr>
          <p:nvPr/>
        </p:nvSpPr>
        <p:spPr bwMode="auto">
          <a:xfrm>
            <a:off x="5122987" y="333663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7" name="Freeform 335"/>
          <p:cNvSpPr>
            <a:spLocks/>
          </p:cNvSpPr>
          <p:nvPr/>
        </p:nvSpPr>
        <p:spPr bwMode="auto">
          <a:xfrm>
            <a:off x="5851282" y="333663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8" name="Freeform 336"/>
          <p:cNvSpPr>
            <a:spLocks/>
          </p:cNvSpPr>
          <p:nvPr/>
        </p:nvSpPr>
        <p:spPr bwMode="auto">
          <a:xfrm>
            <a:off x="2938099" y="333663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9" name="Freeform 337"/>
          <p:cNvSpPr>
            <a:spLocks/>
          </p:cNvSpPr>
          <p:nvPr/>
        </p:nvSpPr>
        <p:spPr bwMode="auto">
          <a:xfrm>
            <a:off x="3666399"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0" name="Freeform 338"/>
          <p:cNvSpPr>
            <a:spLocks/>
          </p:cNvSpPr>
          <p:nvPr/>
        </p:nvSpPr>
        <p:spPr bwMode="auto">
          <a:xfrm>
            <a:off x="4394692"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1" name="Freeform 339"/>
          <p:cNvSpPr>
            <a:spLocks/>
          </p:cNvSpPr>
          <p:nvPr/>
        </p:nvSpPr>
        <p:spPr bwMode="auto">
          <a:xfrm>
            <a:off x="5122987" y="333663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2" name="Freeform 340"/>
          <p:cNvSpPr>
            <a:spLocks/>
          </p:cNvSpPr>
          <p:nvPr/>
        </p:nvSpPr>
        <p:spPr bwMode="auto">
          <a:xfrm>
            <a:off x="5851282" y="333663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3" name="Freeform 341"/>
          <p:cNvSpPr>
            <a:spLocks/>
          </p:cNvSpPr>
          <p:nvPr/>
        </p:nvSpPr>
        <p:spPr bwMode="auto">
          <a:xfrm>
            <a:off x="2938099" y="333663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4" name="Freeform 342"/>
          <p:cNvSpPr>
            <a:spLocks/>
          </p:cNvSpPr>
          <p:nvPr/>
        </p:nvSpPr>
        <p:spPr bwMode="auto">
          <a:xfrm>
            <a:off x="3666399"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5" name="Freeform 343"/>
          <p:cNvSpPr>
            <a:spLocks/>
          </p:cNvSpPr>
          <p:nvPr/>
        </p:nvSpPr>
        <p:spPr bwMode="auto">
          <a:xfrm>
            <a:off x="4394692" y="333663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6" name="Freeform 344"/>
          <p:cNvSpPr>
            <a:spLocks/>
          </p:cNvSpPr>
          <p:nvPr/>
        </p:nvSpPr>
        <p:spPr bwMode="auto">
          <a:xfrm>
            <a:off x="5122987" y="333663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7" name="Freeform 345"/>
          <p:cNvSpPr>
            <a:spLocks/>
          </p:cNvSpPr>
          <p:nvPr/>
        </p:nvSpPr>
        <p:spPr bwMode="auto">
          <a:xfrm>
            <a:off x="5851282" y="333663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8" name="Freeform 346"/>
          <p:cNvSpPr>
            <a:spLocks/>
          </p:cNvSpPr>
          <p:nvPr/>
        </p:nvSpPr>
        <p:spPr bwMode="auto">
          <a:xfrm>
            <a:off x="2938104" y="3330780"/>
            <a:ext cx="671146" cy="17585"/>
          </a:xfrm>
          <a:custGeom>
            <a:avLst/>
            <a:gdLst/>
            <a:ahLst/>
            <a:cxnLst>
              <a:cxn ang="0">
                <a:pos x="4" y="4"/>
              </a:cxn>
              <a:cxn ang="0">
                <a:pos x="16" y="4"/>
              </a:cxn>
              <a:cxn ang="0">
                <a:pos x="24" y="8"/>
              </a:cxn>
              <a:cxn ang="0">
                <a:pos x="35" y="4"/>
              </a:cxn>
              <a:cxn ang="0">
                <a:pos x="47" y="4"/>
              </a:cxn>
              <a:cxn ang="0">
                <a:pos x="59" y="4"/>
              </a:cxn>
              <a:cxn ang="0">
                <a:pos x="71" y="4"/>
              </a:cxn>
              <a:cxn ang="0">
                <a:pos x="82" y="4"/>
              </a:cxn>
              <a:cxn ang="0">
                <a:pos x="94" y="4"/>
              </a:cxn>
              <a:cxn ang="0">
                <a:pos x="98" y="4"/>
              </a:cxn>
              <a:cxn ang="0">
                <a:pos x="110" y="4"/>
              </a:cxn>
              <a:cxn ang="0">
                <a:pos x="122" y="4"/>
              </a:cxn>
              <a:cxn ang="0">
                <a:pos x="133" y="4"/>
              </a:cxn>
              <a:cxn ang="0">
                <a:pos x="145" y="0"/>
              </a:cxn>
              <a:cxn ang="0">
                <a:pos x="157" y="4"/>
              </a:cxn>
              <a:cxn ang="0">
                <a:pos x="172" y="8"/>
              </a:cxn>
              <a:cxn ang="0">
                <a:pos x="180" y="4"/>
              </a:cxn>
              <a:cxn ang="0">
                <a:pos x="192" y="4"/>
              </a:cxn>
              <a:cxn ang="0">
                <a:pos x="204" y="4"/>
              </a:cxn>
              <a:cxn ang="0">
                <a:pos x="215" y="4"/>
              </a:cxn>
              <a:cxn ang="0">
                <a:pos x="227" y="4"/>
              </a:cxn>
              <a:cxn ang="0">
                <a:pos x="239" y="4"/>
              </a:cxn>
              <a:cxn ang="0">
                <a:pos x="247" y="4"/>
              </a:cxn>
              <a:cxn ang="0">
                <a:pos x="258" y="4"/>
              </a:cxn>
              <a:cxn ang="0">
                <a:pos x="270" y="4"/>
              </a:cxn>
              <a:cxn ang="0">
                <a:pos x="282" y="4"/>
              </a:cxn>
              <a:cxn ang="0">
                <a:pos x="298" y="4"/>
              </a:cxn>
              <a:cxn ang="0">
                <a:pos x="302" y="4"/>
              </a:cxn>
              <a:cxn ang="0">
                <a:pos x="313" y="8"/>
              </a:cxn>
              <a:cxn ang="0">
                <a:pos x="317" y="4"/>
              </a:cxn>
              <a:cxn ang="0">
                <a:pos x="329" y="4"/>
              </a:cxn>
              <a:cxn ang="0">
                <a:pos x="341" y="4"/>
              </a:cxn>
              <a:cxn ang="0">
                <a:pos x="352" y="4"/>
              </a:cxn>
              <a:cxn ang="0">
                <a:pos x="364" y="0"/>
              </a:cxn>
              <a:cxn ang="0">
                <a:pos x="376" y="4"/>
              </a:cxn>
              <a:cxn ang="0">
                <a:pos x="388" y="12"/>
              </a:cxn>
              <a:cxn ang="0">
                <a:pos x="395" y="4"/>
              </a:cxn>
              <a:cxn ang="0">
                <a:pos x="407" y="4"/>
              </a:cxn>
              <a:cxn ang="0">
                <a:pos x="419" y="4"/>
              </a:cxn>
              <a:cxn ang="0">
                <a:pos x="431" y="4"/>
              </a:cxn>
              <a:cxn ang="0">
                <a:pos x="438" y="4"/>
              </a:cxn>
              <a:cxn ang="0">
                <a:pos x="450" y="4"/>
              </a:cxn>
            </a:cxnLst>
            <a:rect l="0" t="0" r="r" b="b"/>
            <a:pathLst>
              <a:path w="458" h="12">
                <a:moveTo>
                  <a:pt x="0" y="4"/>
                </a:moveTo>
                <a:lnTo>
                  <a:pt x="0" y="0"/>
                </a:lnTo>
                <a:lnTo>
                  <a:pt x="4" y="4"/>
                </a:lnTo>
                <a:lnTo>
                  <a:pt x="8" y="4"/>
                </a:lnTo>
                <a:lnTo>
                  <a:pt x="12" y="4"/>
                </a:lnTo>
                <a:lnTo>
                  <a:pt x="16" y="4"/>
                </a:lnTo>
                <a:lnTo>
                  <a:pt x="20" y="4"/>
                </a:lnTo>
                <a:lnTo>
                  <a:pt x="24" y="12"/>
                </a:lnTo>
                <a:lnTo>
                  <a:pt x="24" y="8"/>
                </a:lnTo>
                <a:lnTo>
                  <a:pt x="28" y="4"/>
                </a:lnTo>
                <a:lnTo>
                  <a:pt x="32" y="4"/>
                </a:lnTo>
                <a:lnTo>
                  <a:pt x="35" y="4"/>
                </a:lnTo>
                <a:lnTo>
                  <a:pt x="39" y="4"/>
                </a:lnTo>
                <a:lnTo>
                  <a:pt x="43" y="4"/>
                </a:lnTo>
                <a:lnTo>
                  <a:pt x="47" y="4"/>
                </a:lnTo>
                <a:lnTo>
                  <a:pt x="51" y="4"/>
                </a:lnTo>
                <a:lnTo>
                  <a:pt x="55" y="4"/>
                </a:lnTo>
                <a:lnTo>
                  <a:pt x="59" y="4"/>
                </a:lnTo>
                <a:lnTo>
                  <a:pt x="63" y="4"/>
                </a:lnTo>
                <a:lnTo>
                  <a:pt x="67" y="4"/>
                </a:lnTo>
                <a:lnTo>
                  <a:pt x="71" y="4"/>
                </a:lnTo>
                <a:lnTo>
                  <a:pt x="75" y="4"/>
                </a:lnTo>
                <a:lnTo>
                  <a:pt x="78" y="4"/>
                </a:lnTo>
                <a:lnTo>
                  <a:pt x="82" y="4"/>
                </a:lnTo>
                <a:lnTo>
                  <a:pt x="86" y="4"/>
                </a:lnTo>
                <a:lnTo>
                  <a:pt x="90" y="4"/>
                </a:lnTo>
                <a:lnTo>
                  <a:pt x="94" y="4"/>
                </a:lnTo>
                <a:lnTo>
                  <a:pt x="94" y="12"/>
                </a:lnTo>
                <a:lnTo>
                  <a:pt x="102" y="4"/>
                </a:lnTo>
                <a:lnTo>
                  <a:pt x="98" y="4"/>
                </a:lnTo>
                <a:lnTo>
                  <a:pt x="102" y="4"/>
                </a:lnTo>
                <a:lnTo>
                  <a:pt x="106" y="4"/>
                </a:lnTo>
                <a:lnTo>
                  <a:pt x="110" y="4"/>
                </a:lnTo>
                <a:lnTo>
                  <a:pt x="114" y="4"/>
                </a:lnTo>
                <a:lnTo>
                  <a:pt x="118" y="4"/>
                </a:lnTo>
                <a:lnTo>
                  <a:pt x="122" y="4"/>
                </a:lnTo>
                <a:lnTo>
                  <a:pt x="125" y="4"/>
                </a:lnTo>
                <a:lnTo>
                  <a:pt x="129" y="4"/>
                </a:lnTo>
                <a:lnTo>
                  <a:pt x="133" y="4"/>
                </a:lnTo>
                <a:lnTo>
                  <a:pt x="137" y="4"/>
                </a:lnTo>
                <a:lnTo>
                  <a:pt x="141" y="4"/>
                </a:lnTo>
                <a:lnTo>
                  <a:pt x="145" y="0"/>
                </a:lnTo>
                <a:lnTo>
                  <a:pt x="149" y="4"/>
                </a:lnTo>
                <a:lnTo>
                  <a:pt x="153" y="4"/>
                </a:lnTo>
                <a:lnTo>
                  <a:pt x="157" y="4"/>
                </a:lnTo>
                <a:lnTo>
                  <a:pt x="161" y="4"/>
                </a:lnTo>
                <a:lnTo>
                  <a:pt x="165" y="4"/>
                </a:lnTo>
                <a:lnTo>
                  <a:pt x="172" y="8"/>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5" y="4"/>
                </a:lnTo>
                <a:lnTo>
                  <a:pt x="219" y="4"/>
                </a:lnTo>
                <a:lnTo>
                  <a:pt x="223" y="4"/>
                </a:lnTo>
                <a:lnTo>
                  <a:pt x="227" y="4"/>
                </a:lnTo>
                <a:lnTo>
                  <a:pt x="231" y="4"/>
                </a:lnTo>
                <a:lnTo>
                  <a:pt x="235" y="4"/>
                </a:lnTo>
                <a:lnTo>
                  <a:pt x="239" y="4"/>
                </a:lnTo>
                <a:lnTo>
                  <a:pt x="239" y="12"/>
                </a:lnTo>
                <a:lnTo>
                  <a:pt x="243" y="8"/>
                </a:lnTo>
                <a:lnTo>
                  <a:pt x="247" y="4"/>
                </a:lnTo>
                <a:lnTo>
                  <a:pt x="251" y="4"/>
                </a:lnTo>
                <a:lnTo>
                  <a:pt x="255" y="4"/>
                </a:lnTo>
                <a:lnTo>
                  <a:pt x="258" y="4"/>
                </a:lnTo>
                <a:lnTo>
                  <a:pt x="262" y="4"/>
                </a:lnTo>
                <a:lnTo>
                  <a:pt x="266" y="4"/>
                </a:lnTo>
                <a:lnTo>
                  <a:pt x="270" y="4"/>
                </a:lnTo>
                <a:lnTo>
                  <a:pt x="274" y="4"/>
                </a:lnTo>
                <a:lnTo>
                  <a:pt x="278" y="4"/>
                </a:lnTo>
                <a:lnTo>
                  <a:pt x="282" y="4"/>
                </a:lnTo>
                <a:lnTo>
                  <a:pt x="286" y="4"/>
                </a:lnTo>
                <a:lnTo>
                  <a:pt x="290" y="4"/>
                </a:lnTo>
                <a:lnTo>
                  <a:pt x="298" y="4"/>
                </a:lnTo>
                <a:lnTo>
                  <a:pt x="294" y="4"/>
                </a:lnTo>
                <a:lnTo>
                  <a:pt x="298" y="4"/>
                </a:lnTo>
                <a:lnTo>
                  <a:pt x="302" y="4"/>
                </a:lnTo>
                <a:lnTo>
                  <a:pt x="305" y="4"/>
                </a:lnTo>
                <a:lnTo>
                  <a:pt x="309" y="4"/>
                </a:lnTo>
                <a:lnTo>
                  <a:pt x="313" y="8"/>
                </a:lnTo>
                <a:lnTo>
                  <a:pt x="313" y="12"/>
                </a:lnTo>
                <a:lnTo>
                  <a:pt x="313" y="8"/>
                </a:lnTo>
                <a:lnTo>
                  <a:pt x="317" y="4"/>
                </a:lnTo>
                <a:lnTo>
                  <a:pt x="321" y="4"/>
                </a:lnTo>
                <a:lnTo>
                  <a:pt x="325" y="4"/>
                </a:lnTo>
                <a:lnTo>
                  <a:pt x="329" y="4"/>
                </a:lnTo>
                <a:lnTo>
                  <a:pt x="333" y="4"/>
                </a:lnTo>
                <a:lnTo>
                  <a:pt x="337" y="4"/>
                </a:lnTo>
                <a:lnTo>
                  <a:pt x="341" y="4"/>
                </a:lnTo>
                <a:lnTo>
                  <a:pt x="345" y="4"/>
                </a:lnTo>
                <a:lnTo>
                  <a:pt x="348" y="4"/>
                </a:lnTo>
                <a:lnTo>
                  <a:pt x="352" y="4"/>
                </a:lnTo>
                <a:lnTo>
                  <a:pt x="356" y="4"/>
                </a:lnTo>
                <a:lnTo>
                  <a:pt x="360" y="4"/>
                </a:lnTo>
                <a:lnTo>
                  <a:pt x="364" y="0"/>
                </a:lnTo>
                <a:lnTo>
                  <a:pt x="368" y="4"/>
                </a:lnTo>
                <a:lnTo>
                  <a:pt x="372" y="4"/>
                </a:lnTo>
                <a:lnTo>
                  <a:pt x="376" y="4"/>
                </a:lnTo>
                <a:lnTo>
                  <a:pt x="380" y="4"/>
                </a:lnTo>
                <a:lnTo>
                  <a:pt x="384" y="4"/>
                </a:lnTo>
                <a:lnTo>
                  <a:pt x="388" y="12"/>
                </a:lnTo>
                <a:lnTo>
                  <a:pt x="388" y="8"/>
                </a:lnTo>
                <a:lnTo>
                  <a:pt x="391" y="4"/>
                </a:lnTo>
                <a:lnTo>
                  <a:pt x="395" y="4"/>
                </a:lnTo>
                <a:lnTo>
                  <a:pt x="399" y="4"/>
                </a:lnTo>
                <a:lnTo>
                  <a:pt x="403" y="4"/>
                </a:lnTo>
                <a:lnTo>
                  <a:pt x="407" y="4"/>
                </a:lnTo>
                <a:lnTo>
                  <a:pt x="411" y="4"/>
                </a:lnTo>
                <a:lnTo>
                  <a:pt x="415" y="4"/>
                </a:lnTo>
                <a:lnTo>
                  <a:pt x="419" y="4"/>
                </a:lnTo>
                <a:lnTo>
                  <a:pt x="423" y="4"/>
                </a:lnTo>
                <a:lnTo>
                  <a:pt x="427" y="4"/>
                </a:lnTo>
                <a:lnTo>
                  <a:pt x="431" y="4"/>
                </a:lnTo>
                <a:lnTo>
                  <a:pt x="435" y="4"/>
                </a:lnTo>
                <a:lnTo>
                  <a:pt x="442" y="4"/>
                </a:lnTo>
                <a:lnTo>
                  <a:pt x="438" y="4"/>
                </a:lnTo>
                <a:lnTo>
                  <a:pt x="442" y="4"/>
                </a:lnTo>
                <a:lnTo>
                  <a:pt x="446" y="4"/>
                </a:lnTo>
                <a:lnTo>
                  <a:pt x="450" y="4"/>
                </a:lnTo>
                <a:lnTo>
                  <a:pt x="454" y="4"/>
                </a:lnTo>
                <a:lnTo>
                  <a:pt x="458"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9" name="Freeform 347"/>
          <p:cNvSpPr>
            <a:spLocks/>
          </p:cNvSpPr>
          <p:nvPr/>
        </p:nvSpPr>
        <p:spPr bwMode="auto">
          <a:xfrm>
            <a:off x="3609245" y="3330780"/>
            <a:ext cx="671146" cy="17585"/>
          </a:xfrm>
          <a:custGeom>
            <a:avLst/>
            <a:gdLst/>
            <a:ahLst/>
            <a:cxnLst>
              <a:cxn ang="0">
                <a:pos x="8" y="4"/>
              </a:cxn>
              <a:cxn ang="0">
                <a:pos x="12" y="4"/>
              </a:cxn>
              <a:cxn ang="0">
                <a:pos x="23" y="4"/>
              </a:cxn>
              <a:cxn ang="0">
                <a:pos x="35" y="4"/>
              </a:cxn>
              <a:cxn ang="0">
                <a:pos x="47" y="4"/>
              </a:cxn>
              <a:cxn ang="0">
                <a:pos x="59" y="4"/>
              </a:cxn>
              <a:cxn ang="0">
                <a:pos x="70" y="4"/>
              </a:cxn>
              <a:cxn ang="0">
                <a:pos x="78" y="4"/>
              </a:cxn>
              <a:cxn ang="0">
                <a:pos x="90" y="4"/>
              </a:cxn>
              <a:cxn ang="0">
                <a:pos x="102" y="4"/>
              </a:cxn>
              <a:cxn ang="0">
                <a:pos x="113" y="4"/>
              </a:cxn>
              <a:cxn ang="0">
                <a:pos x="125" y="0"/>
              </a:cxn>
              <a:cxn ang="0">
                <a:pos x="137" y="4"/>
              </a:cxn>
              <a:cxn ang="0">
                <a:pos x="145" y="12"/>
              </a:cxn>
              <a:cxn ang="0">
                <a:pos x="153" y="4"/>
              </a:cxn>
              <a:cxn ang="0">
                <a:pos x="164" y="4"/>
              </a:cxn>
              <a:cxn ang="0">
                <a:pos x="176" y="4"/>
              </a:cxn>
              <a:cxn ang="0">
                <a:pos x="188" y="4"/>
              </a:cxn>
              <a:cxn ang="0">
                <a:pos x="200" y="0"/>
              </a:cxn>
              <a:cxn ang="0">
                <a:pos x="211" y="4"/>
              </a:cxn>
              <a:cxn ang="0">
                <a:pos x="227" y="4"/>
              </a:cxn>
              <a:cxn ang="0">
                <a:pos x="231" y="4"/>
              </a:cxn>
              <a:cxn ang="0">
                <a:pos x="243" y="4"/>
              </a:cxn>
              <a:cxn ang="0">
                <a:pos x="254" y="4"/>
              </a:cxn>
              <a:cxn ang="0">
                <a:pos x="266" y="4"/>
              </a:cxn>
              <a:cxn ang="0">
                <a:pos x="278" y="0"/>
              </a:cxn>
              <a:cxn ang="0">
                <a:pos x="290" y="0"/>
              </a:cxn>
              <a:cxn ang="0">
                <a:pos x="297" y="4"/>
              </a:cxn>
              <a:cxn ang="0">
                <a:pos x="309" y="4"/>
              </a:cxn>
              <a:cxn ang="0">
                <a:pos x="321" y="4"/>
              </a:cxn>
              <a:cxn ang="0">
                <a:pos x="333" y="4"/>
              </a:cxn>
              <a:cxn ang="0">
                <a:pos x="344" y="0"/>
              </a:cxn>
              <a:cxn ang="0">
                <a:pos x="356" y="0"/>
              </a:cxn>
              <a:cxn ang="0">
                <a:pos x="364" y="12"/>
              </a:cxn>
              <a:cxn ang="0">
                <a:pos x="372" y="4"/>
              </a:cxn>
              <a:cxn ang="0">
                <a:pos x="383" y="4"/>
              </a:cxn>
              <a:cxn ang="0">
                <a:pos x="395" y="4"/>
              </a:cxn>
              <a:cxn ang="0">
                <a:pos x="407" y="4"/>
              </a:cxn>
              <a:cxn ang="0">
                <a:pos x="419" y="0"/>
              </a:cxn>
              <a:cxn ang="0">
                <a:pos x="430" y="0"/>
              </a:cxn>
              <a:cxn ang="0">
                <a:pos x="438" y="8"/>
              </a:cxn>
              <a:cxn ang="0">
                <a:pos x="450" y="4"/>
              </a:cxn>
            </a:cxnLst>
            <a:rect l="0" t="0" r="r" b="b"/>
            <a:pathLst>
              <a:path w="458" h="12">
                <a:moveTo>
                  <a:pt x="0" y="4"/>
                </a:moveTo>
                <a:lnTo>
                  <a:pt x="0" y="12"/>
                </a:lnTo>
                <a:lnTo>
                  <a:pt x="8" y="4"/>
                </a:lnTo>
                <a:lnTo>
                  <a:pt x="4" y="4"/>
                </a:lnTo>
                <a:lnTo>
                  <a:pt x="8" y="4"/>
                </a:lnTo>
                <a:lnTo>
                  <a:pt x="12" y="4"/>
                </a:lnTo>
                <a:lnTo>
                  <a:pt x="16" y="4"/>
                </a:lnTo>
                <a:lnTo>
                  <a:pt x="20" y="4"/>
                </a:lnTo>
                <a:lnTo>
                  <a:pt x="23" y="4"/>
                </a:lnTo>
                <a:lnTo>
                  <a:pt x="27" y="4"/>
                </a:lnTo>
                <a:lnTo>
                  <a:pt x="31" y="4"/>
                </a:lnTo>
                <a:lnTo>
                  <a:pt x="35" y="4"/>
                </a:lnTo>
                <a:lnTo>
                  <a:pt x="39" y="4"/>
                </a:lnTo>
                <a:lnTo>
                  <a:pt x="43" y="4"/>
                </a:lnTo>
                <a:lnTo>
                  <a:pt x="47" y="4"/>
                </a:lnTo>
                <a:lnTo>
                  <a:pt x="51" y="0"/>
                </a:lnTo>
                <a:lnTo>
                  <a:pt x="55" y="4"/>
                </a:lnTo>
                <a:lnTo>
                  <a:pt x="59" y="4"/>
                </a:lnTo>
                <a:lnTo>
                  <a:pt x="63" y="4"/>
                </a:lnTo>
                <a:lnTo>
                  <a:pt x="67" y="4"/>
                </a:lnTo>
                <a:lnTo>
                  <a:pt x="70" y="4"/>
                </a:lnTo>
                <a:lnTo>
                  <a:pt x="74" y="12"/>
                </a:lnTo>
                <a:lnTo>
                  <a:pt x="74" y="8"/>
                </a:lnTo>
                <a:lnTo>
                  <a:pt x="78" y="4"/>
                </a:lnTo>
                <a:lnTo>
                  <a:pt x="82" y="4"/>
                </a:lnTo>
                <a:lnTo>
                  <a:pt x="86" y="4"/>
                </a:lnTo>
                <a:lnTo>
                  <a:pt x="90" y="4"/>
                </a:lnTo>
                <a:lnTo>
                  <a:pt x="94" y="4"/>
                </a:lnTo>
                <a:lnTo>
                  <a:pt x="98" y="4"/>
                </a:lnTo>
                <a:lnTo>
                  <a:pt x="102" y="4"/>
                </a:lnTo>
                <a:lnTo>
                  <a:pt x="106" y="4"/>
                </a:lnTo>
                <a:lnTo>
                  <a:pt x="110" y="4"/>
                </a:lnTo>
                <a:lnTo>
                  <a:pt x="113" y="4"/>
                </a:lnTo>
                <a:lnTo>
                  <a:pt x="117" y="4"/>
                </a:lnTo>
                <a:lnTo>
                  <a:pt x="121" y="0"/>
                </a:lnTo>
                <a:lnTo>
                  <a:pt x="125" y="0"/>
                </a:lnTo>
                <a:lnTo>
                  <a:pt x="129" y="4"/>
                </a:lnTo>
                <a:lnTo>
                  <a:pt x="133" y="4"/>
                </a:lnTo>
                <a:lnTo>
                  <a:pt x="137" y="4"/>
                </a:lnTo>
                <a:lnTo>
                  <a:pt x="141" y="4"/>
                </a:lnTo>
                <a:lnTo>
                  <a:pt x="145" y="4"/>
                </a:lnTo>
                <a:lnTo>
                  <a:pt x="145" y="12"/>
                </a:lnTo>
                <a:lnTo>
                  <a:pt x="153" y="4"/>
                </a:lnTo>
                <a:lnTo>
                  <a:pt x="149" y="4"/>
                </a:lnTo>
                <a:lnTo>
                  <a:pt x="153" y="4"/>
                </a:lnTo>
                <a:lnTo>
                  <a:pt x="157" y="4"/>
                </a:lnTo>
                <a:lnTo>
                  <a:pt x="160" y="4"/>
                </a:lnTo>
                <a:lnTo>
                  <a:pt x="164" y="4"/>
                </a:lnTo>
                <a:lnTo>
                  <a:pt x="168" y="4"/>
                </a:lnTo>
                <a:lnTo>
                  <a:pt x="172" y="4"/>
                </a:lnTo>
                <a:lnTo>
                  <a:pt x="176" y="4"/>
                </a:lnTo>
                <a:lnTo>
                  <a:pt x="180" y="4"/>
                </a:lnTo>
                <a:lnTo>
                  <a:pt x="184" y="4"/>
                </a:lnTo>
                <a:lnTo>
                  <a:pt x="188" y="4"/>
                </a:lnTo>
                <a:lnTo>
                  <a:pt x="192" y="4"/>
                </a:lnTo>
                <a:lnTo>
                  <a:pt x="196" y="0"/>
                </a:lnTo>
                <a:lnTo>
                  <a:pt x="200" y="0"/>
                </a:lnTo>
                <a:lnTo>
                  <a:pt x="203" y="4"/>
                </a:lnTo>
                <a:lnTo>
                  <a:pt x="207" y="4"/>
                </a:lnTo>
                <a:lnTo>
                  <a:pt x="211" y="4"/>
                </a:lnTo>
                <a:lnTo>
                  <a:pt x="215" y="0"/>
                </a:lnTo>
                <a:lnTo>
                  <a:pt x="219" y="12"/>
                </a:lnTo>
                <a:lnTo>
                  <a:pt x="227" y="4"/>
                </a:lnTo>
                <a:lnTo>
                  <a:pt x="223" y="4"/>
                </a:lnTo>
                <a:lnTo>
                  <a:pt x="227" y="4"/>
                </a:lnTo>
                <a:lnTo>
                  <a:pt x="231" y="4"/>
                </a:lnTo>
                <a:lnTo>
                  <a:pt x="235" y="4"/>
                </a:lnTo>
                <a:lnTo>
                  <a:pt x="239" y="4"/>
                </a:lnTo>
                <a:lnTo>
                  <a:pt x="243" y="4"/>
                </a:lnTo>
                <a:lnTo>
                  <a:pt x="246" y="4"/>
                </a:lnTo>
                <a:lnTo>
                  <a:pt x="250" y="4"/>
                </a:lnTo>
                <a:lnTo>
                  <a:pt x="254" y="4"/>
                </a:lnTo>
                <a:lnTo>
                  <a:pt x="258" y="4"/>
                </a:lnTo>
                <a:lnTo>
                  <a:pt x="262" y="4"/>
                </a:lnTo>
                <a:lnTo>
                  <a:pt x="266" y="4"/>
                </a:lnTo>
                <a:lnTo>
                  <a:pt x="270" y="0"/>
                </a:lnTo>
                <a:lnTo>
                  <a:pt x="274" y="0"/>
                </a:lnTo>
                <a:lnTo>
                  <a:pt x="278" y="0"/>
                </a:lnTo>
                <a:lnTo>
                  <a:pt x="282" y="0"/>
                </a:lnTo>
                <a:lnTo>
                  <a:pt x="286" y="0"/>
                </a:lnTo>
                <a:lnTo>
                  <a:pt x="290" y="0"/>
                </a:lnTo>
                <a:lnTo>
                  <a:pt x="290" y="12"/>
                </a:lnTo>
                <a:lnTo>
                  <a:pt x="293" y="8"/>
                </a:lnTo>
                <a:lnTo>
                  <a:pt x="297" y="4"/>
                </a:lnTo>
                <a:lnTo>
                  <a:pt x="301" y="4"/>
                </a:lnTo>
                <a:lnTo>
                  <a:pt x="305" y="4"/>
                </a:lnTo>
                <a:lnTo>
                  <a:pt x="309" y="4"/>
                </a:lnTo>
                <a:lnTo>
                  <a:pt x="313" y="4"/>
                </a:lnTo>
                <a:lnTo>
                  <a:pt x="317" y="4"/>
                </a:lnTo>
                <a:lnTo>
                  <a:pt x="321" y="4"/>
                </a:lnTo>
                <a:lnTo>
                  <a:pt x="325" y="4"/>
                </a:lnTo>
                <a:lnTo>
                  <a:pt x="329" y="4"/>
                </a:lnTo>
                <a:lnTo>
                  <a:pt x="333" y="4"/>
                </a:lnTo>
                <a:lnTo>
                  <a:pt x="336" y="4"/>
                </a:lnTo>
                <a:lnTo>
                  <a:pt x="340" y="0"/>
                </a:lnTo>
                <a:lnTo>
                  <a:pt x="344" y="0"/>
                </a:lnTo>
                <a:lnTo>
                  <a:pt x="348" y="0"/>
                </a:lnTo>
                <a:lnTo>
                  <a:pt x="352" y="0"/>
                </a:lnTo>
                <a:lnTo>
                  <a:pt x="356" y="0"/>
                </a:lnTo>
                <a:lnTo>
                  <a:pt x="360" y="0"/>
                </a:lnTo>
                <a:lnTo>
                  <a:pt x="364" y="0"/>
                </a:lnTo>
                <a:lnTo>
                  <a:pt x="364" y="12"/>
                </a:lnTo>
                <a:lnTo>
                  <a:pt x="372" y="4"/>
                </a:lnTo>
                <a:lnTo>
                  <a:pt x="368" y="4"/>
                </a:lnTo>
                <a:lnTo>
                  <a:pt x="372" y="4"/>
                </a:lnTo>
                <a:lnTo>
                  <a:pt x="376" y="4"/>
                </a:lnTo>
                <a:lnTo>
                  <a:pt x="380" y="4"/>
                </a:lnTo>
                <a:lnTo>
                  <a:pt x="383" y="4"/>
                </a:lnTo>
                <a:lnTo>
                  <a:pt x="387" y="4"/>
                </a:lnTo>
                <a:lnTo>
                  <a:pt x="391" y="4"/>
                </a:lnTo>
                <a:lnTo>
                  <a:pt x="395" y="4"/>
                </a:lnTo>
                <a:lnTo>
                  <a:pt x="399" y="4"/>
                </a:lnTo>
                <a:lnTo>
                  <a:pt x="403" y="4"/>
                </a:lnTo>
                <a:lnTo>
                  <a:pt x="407" y="4"/>
                </a:lnTo>
                <a:lnTo>
                  <a:pt x="411" y="4"/>
                </a:lnTo>
                <a:lnTo>
                  <a:pt x="415" y="0"/>
                </a:lnTo>
                <a:lnTo>
                  <a:pt x="419" y="0"/>
                </a:lnTo>
                <a:lnTo>
                  <a:pt x="423" y="0"/>
                </a:lnTo>
                <a:lnTo>
                  <a:pt x="426" y="0"/>
                </a:lnTo>
                <a:lnTo>
                  <a:pt x="430" y="0"/>
                </a:lnTo>
                <a:lnTo>
                  <a:pt x="434" y="0"/>
                </a:lnTo>
                <a:lnTo>
                  <a:pt x="438" y="12"/>
                </a:lnTo>
                <a:lnTo>
                  <a:pt x="438" y="8"/>
                </a:lnTo>
                <a:lnTo>
                  <a:pt x="442" y="4"/>
                </a:lnTo>
                <a:lnTo>
                  <a:pt x="446" y="4"/>
                </a:lnTo>
                <a:lnTo>
                  <a:pt x="450" y="4"/>
                </a:lnTo>
                <a:lnTo>
                  <a:pt x="454" y="4"/>
                </a:lnTo>
                <a:lnTo>
                  <a:pt x="458"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0" name="Freeform 348"/>
          <p:cNvSpPr>
            <a:spLocks/>
          </p:cNvSpPr>
          <p:nvPr/>
        </p:nvSpPr>
        <p:spPr bwMode="auto">
          <a:xfrm>
            <a:off x="4280395" y="3330773"/>
            <a:ext cx="659423" cy="23446"/>
          </a:xfrm>
          <a:custGeom>
            <a:avLst/>
            <a:gdLst/>
            <a:ahLst/>
            <a:cxnLst>
              <a:cxn ang="0">
                <a:pos x="8" y="4"/>
              </a:cxn>
              <a:cxn ang="0">
                <a:pos x="19" y="4"/>
              </a:cxn>
              <a:cxn ang="0">
                <a:pos x="31" y="0"/>
              </a:cxn>
              <a:cxn ang="0">
                <a:pos x="43" y="0"/>
              </a:cxn>
              <a:cxn ang="0">
                <a:pos x="51" y="12"/>
              </a:cxn>
              <a:cxn ang="0">
                <a:pos x="58" y="4"/>
              </a:cxn>
              <a:cxn ang="0">
                <a:pos x="70" y="4"/>
              </a:cxn>
              <a:cxn ang="0">
                <a:pos x="82" y="4"/>
              </a:cxn>
              <a:cxn ang="0">
                <a:pos x="94" y="4"/>
              </a:cxn>
              <a:cxn ang="0">
                <a:pos x="105" y="0"/>
              </a:cxn>
              <a:cxn ang="0">
                <a:pos x="117" y="0"/>
              </a:cxn>
              <a:cxn ang="0">
                <a:pos x="133" y="4"/>
              </a:cxn>
              <a:cxn ang="0">
                <a:pos x="137" y="4"/>
              </a:cxn>
              <a:cxn ang="0">
                <a:pos x="148" y="4"/>
              </a:cxn>
              <a:cxn ang="0">
                <a:pos x="160" y="4"/>
              </a:cxn>
              <a:cxn ang="0">
                <a:pos x="172" y="4"/>
              </a:cxn>
              <a:cxn ang="0">
                <a:pos x="184" y="0"/>
              </a:cxn>
              <a:cxn ang="0">
                <a:pos x="195" y="0"/>
              </a:cxn>
              <a:cxn ang="0">
                <a:pos x="199" y="4"/>
              </a:cxn>
              <a:cxn ang="0">
                <a:pos x="211" y="4"/>
              </a:cxn>
              <a:cxn ang="0">
                <a:pos x="223" y="4"/>
              </a:cxn>
              <a:cxn ang="0">
                <a:pos x="235" y="4"/>
              </a:cxn>
              <a:cxn ang="0">
                <a:pos x="246" y="0"/>
              </a:cxn>
              <a:cxn ang="0">
                <a:pos x="258" y="0"/>
              </a:cxn>
              <a:cxn ang="0">
                <a:pos x="270" y="16"/>
              </a:cxn>
              <a:cxn ang="0">
                <a:pos x="274" y="4"/>
              </a:cxn>
              <a:cxn ang="0">
                <a:pos x="285" y="4"/>
              </a:cxn>
              <a:cxn ang="0">
                <a:pos x="297" y="4"/>
              </a:cxn>
              <a:cxn ang="0">
                <a:pos x="309" y="4"/>
              </a:cxn>
              <a:cxn ang="0">
                <a:pos x="321" y="0"/>
              </a:cxn>
              <a:cxn ang="0">
                <a:pos x="332" y="0"/>
              </a:cxn>
              <a:cxn ang="0">
                <a:pos x="340" y="16"/>
              </a:cxn>
              <a:cxn ang="0">
                <a:pos x="348" y="4"/>
              </a:cxn>
              <a:cxn ang="0">
                <a:pos x="360" y="4"/>
              </a:cxn>
              <a:cxn ang="0">
                <a:pos x="371" y="4"/>
              </a:cxn>
              <a:cxn ang="0">
                <a:pos x="383" y="4"/>
              </a:cxn>
              <a:cxn ang="0">
                <a:pos x="395" y="0"/>
              </a:cxn>
              <a:cxn ang="0">
                <a:pos x="407" y="0"/>
              </a:cxn>
              <a:cxn ang="0">
                <a:pos x="414" y="16"/>
              </a:cxn>
              <a:cxn ang="0">
                <a:pos x="418" y="4"/>
              </a:cxn>
              <a:cxn ang="0">
                <a:pos x="430" y="4"/>
              </a:cxn>
              <a:cxn ang="0">
                <a:pos x="442" y="4"/>
              </a:cxn>
            </a:cxnLst>
            <a:rect l="0" t="0" r="r" b="b"/>
            <a:pathLst>
              <a:path w="450" h="16">
                <a:moveTo>
                  <a:pt x="0" y="4"/>
                </a:moveTo>
                <a:lnTo>
                  <a:pt x="4" y="4"/>
                </a:lnTo>
                <a:lnTo>
                  <a:pt x="8" y="4"/>
                </a:lnTo>
                <a:lnTo>
                  <a:pt x="11" y="4"/>
                </a:lnTo>
                <a:lnTo>
                  <a:pt x="15" y="4"/>
                </a:lnTo>
                <a:lnTo>
                  <a:pt x="19" y="4"/>
                </a:lnTo>
                <a:lnTo>
                  <a:pt x="23" y="4"/>
                </a:lnTo>
                <a:lnTo>
                  <a:pt x="27" y="0"/>
                </a:lnTo>
                <a:lnTo>
                  <a:pt x="31" y="0"/>
                </a:lnTo>
                <a:lnTo>
                  <a:pt x="35" y="0"/>
                </a:lnTo>
                <a:lnTo>
                  <a:pt x="39" y="0"/>
                </a:lnTo>
                <a:lnTo>
                  <a:pt x="43" y="0"/>
                </a:lnTo>
                <a:lnTo>
                  <a:pt x="47" y="0"/>
                </a:lnTo>
                <a:lnTo>
                  <a:pt x="51" y="0"/>
                </a:lnTo>
                <a:lnTo>
                  <a:pt x="51" y="12"/>
                </a:lnTo>
                <a:lnTo>
                  <a:pt x="58" y="4"/>
                </a:lnTo>
                <a:lnTo>
                  <a:pt x="55" y="4"/>
                </a:lnTo>
                <a:lnTo>
                  <a:pt x="58" y="4"/>
                </a:lnTo>
                <a:lnTo>
                  <a:pt x="62" y="4"/>
                </a:lnTo>
                <a:lnTo>
                  <a:pt x="66" y="4"/>
                </a:lnTo>
                <a:lnTo>
                  <a:pt x="70" y="4"/>
                </a:lnTo>
                <a:lnTo>
                  <a:pt x="74" y="4"/>
                </a:lnTo>
                <a:lnTo>
                  <a:pt x="78" y="4"/>
                </a:lnTo>
                <a:lnTo>
                  <a:pt x="82" y="4"/>
                </a:lnTo>
                <a:lnTo>
                  <a:pt x="86" y="4"/>
                </a:lnTo>
                <a:lnTo>
                  <a:pt x="90" y="4"/>
                </a:lnTo>
                <a:lnTo>
                  <a:pt x="94" y="4"/>
                </a:lnTo>
                <a:lnTo>
                  <a:pt x="98" y="4"/>
                </a:lnTo>
                <a:lnTo>
                  <a:pt x="101" y="0"/>
                </a:lnTo>
                <a:lnTo>
                  <a:pt x="105" y="0"/>
                </a:lnTo>
                <a:lnTo>
                  <a:pt x="109" y="0"/>
                </a:lnTo>
                <a:lnTo>
                  <a:pt x="113" y="0"/>
                </a:lnTo>
                <a:lnTo>
                  <a:pt x="117" y="0"/>
                </a:lnTo>
                <a:lnTo>
                  <a:pt x="121" y="0"/>
                </a:lnTo>
                <a:lnTo>
                  <a:pt x="125" y="12"/>
                </a:lnTo>
                <a:lnTo>
                  <a:pt x="133" y="4"/>
                </a:lnTo>
                <a:lnTo>
                  <a:pt x="129" y="4"/>
                </a:lnTo>
                <a:lnTo>
                  <a:pt x="133" y="4"/>
                </a:lnTo>
                <a:lnTo>
                  <a:pt x="137" y="4"/>
                </a:lnTo>
                <a:lnTo>
                  <a:pt x="141" y="4"/>
                </a:lnTo>
                <a:lnTo>
                  <a:pt x="145" y="4"/>
                </a:lnTo>
                <a:lnTo>
                  <a:pt x="148" y="4"/>
                </a:lnTo>
                <a:lnTo>
                  <a:pt x="152" y="4"/>
                </a:lnTo>
                <a:lnTo>
                  <a:pt x="156" y="4"/>
                </a:lnTo>
                <a:lnTo>
                  <a:pt x="160" y="4"/>
                </a:lnTo>
                <a:lnTo>
                  <a:pt x="164" y="4"/>
                </a:lnTo>
                <a:lnTo>
                  <a:pt x="168" y="4"/>
                </a:lnTo>
                <a:lnTo>
                  <a:pt x="172" y="4"/>
                </a:lnTo>
                <a:lnTo>
                  <a:pt x="176" y="0"/>
                </a:lnTo>
                <a:lnTo>
                  <a:pt x="180" y="0"/>
                </a:lnTo>
                <a:lnTo>
                  <a:pt x="184" y="0"/>
                </a:lnTo>
                <a:lnTo>
                  <a:pt x="188" y="0"/>
                </a:lnTo>
                <a:lnTo>
                  <a:pt x="191" y="0"/>
                </a:lnTo>
                <a:lnTo>
                  <a:pt x="195" y="0"/>
                </a:lnTo>
                <a:lnTo>
                  <a:pt x="195" y="12"/>
                </a:lnTo>
                <a:lnTo>
                  <a:pt x="203" y="4"/>
                </a:lnTo>
                <a:lnTo>
                  <a:pt x="199" y="4"/>
                </a:lnTo>
                <a:lnTo>
                  <a:pt x="203" y="4"/>
                </a:lnTo>
                <a:lnTo>
                  <a:pt x="207" y="4"/>
                </a:lnTo>
                <a:lnTo>
                  <a:pt x="211" y="4"/>
                </a:lnTo>
                <a:lnTo>
                  <a:pt x="215" y="4"/>
                </a:lnTo>
                <a:lnTo>
                  <a:pt x="219" y="4"/>
                </a:lnTo>
                <a:lnTo>
                  <a:pt x="223" y="4"/>
                </a:lnTo>
                <a:lnTo>
                  <a:pt x="227" y="4"/>
                </a:lnTo>
                <a:lnTo>
                  <a:pt x="231" y="4"/>
                </a:lnTo>
                <a:lnTo>
                  <a:pt x="235" y="4"/>
                </a:lnTo>
                <a:lnTo>
                  <a:pt x="238" y="4"/>
                </a:lnTo>
                <a:lnTo>
                  <a:pt x="242" y="4"/>
                </a:lnTo>
                <a:lnTo>
                  <a:pt x="246" y="0"/>
                </a:lnTo>
                <a:lnTo>
                  <a:pt x="250" y="0"/>
                </a:lnTo>
                <a:lnTo>
                  <a:pt x="254" y="0"/>
                </a:lnTo>
                <a:lnTo>
                  <a:pt x="258" y="0"/>
                </a:lnTo>
                <a:lnTo>
                  <a:pt x="262" y="0"/>
                </a:lnTo>
                <a:lnTo>
                  <a:pt x="266" y="0"/>
                </a:lnTo>
                <a:lnTo>
                  <a:pt x="270" y="16"/>
                </a:lnTo>
                <a:lnTo>
                  <a:pt x="270" y="12"/>
                </a:lnTo>
                <a:lnTo>
                  <a:pt x="278" y="4"/>
                </a:lnTo>
                <a:lnTo>
                  <a:pt x="274" y="4"/>
                </a:lnTo>
                <a:lnTo>
                  <a:pt x="278" y="4"/>
                </a:lnTo>
                <a:lnTo>
                  <a:pt x="281" y="4"/>
                </a:lnTo>
                <a:lnTo>
                  <a:pt x="285" y="4"/>
                </a:lnTo>
                <a:lnTo>
                  <a:pt x="289" y="4"/>
                </a:lnTo>
                <a:lnTo>
                  <a:pt x="293" y="4"/>
                </a:lnTo>
                <a:lnTo>
                  <a:pt x="297" y="4"/>
                </a:lnTo>
                <a:lnTo>
                  <a:pt x="301" y="4"/>
                </a:lnTo>
                <a:lnTo>
                  <a:pt x="305" y="4"/>
                </a:lnTo>
                <a:lnTo>
                  <a:pt x="309" y="4"/>
                </a:lnTo>
                <a:lnTo>
                  <a:pt x="313" y="4"/>
                </a:lnTo>
                <a:lnTo>
                  <a:pt x="317" y="4"/>
                </a:lnTo>
                <a:lnTo>
                  <a:pt x="321" y="0"/>
                </a:lnTo>
                <a:lnTo>
                  <a:pt x="324" y="0"/>
                </a:lnTo>
                <a:lnTo>
                  <a:pt x="328" y="0"/>
                </a:lnTo>
                <a:lnTo>
                  <a:pt x="332" y="0"/>
                </a:lnTo>
                <a:lnTo>
                  <a:pt x="336" y="0"/>
                </a:lnTo>
                <a:lnTo>
                  <a:pt x="340" y="0"/>
                </a:lnTo>
                <a:lnTo>
                  <a:pt x="340" y="16"/>
                </a:lnTo>
                <a:lnTo>
                  <a:pt x="344" y="12"/>
                </a:lnTo>
                <a:lnTo>
                  <a:pt x="344" y="8"/>
                </a:lnTo>
                <a:lnTo>
                  <a:pt x="348" y="4"/>
                </a:lnTo>
                <a:lnTo>
                  <a:pt x="352" y="4"/>
                </a:lnTo>
                <a:lnTo>
                  <a:pt x="356" y="4"/>
                </a:lnTo>
                <a:lnTo>
                  <a:pt x="360" y="4"/>
                </a:lnTo>
                <a:lnTo>
                  <a:pt x="364" y="4"/>
                </a:lnTo>
                <a:lnTo>
                  <a:pt x="368" y="4"/>
                </a:lnTo>
                <a:lnTo>
                  <a:pt x="371" y="4"/>
                </a:lnTo>
                <a:lnTo>
                  <a:pt x="375" y="4"/>
                </a:lnTo>
                <a:lnTo>
                  <a:pt x="379" y="4"/>
                </a:lnTo>
                <a:lnTo>
                  <a:pt x="383" y="4"/>
                </a:lnTo>
                <a:lnTo>
                  <a:pt x="387" y="4"/>
                </a:lnTo>
                <a:lnTo>
                  <a:pt x="391" y="4"/>
                </a:lnTo>
                <a:lnTo>
                  <a:pt x="395" y="0"/>
                </a:lnTo>
                <a:lnTo>
                  <a:pt x="399" y="0"/>
                </a:lnTo>
                <a:lnTo>
                  <a:pt x="403" y="0"/>
                </a:lnTo>
                <a:lnTo>
                  <a:pt x="407" y="0"/>
                </a:lnTo>
                <a:lnTo>
                  <a:pt x="411" y="0"/>
                </a:lnTo>
                <a:lnTo>
                  <a:pt x="414" y="12"/>
                </a:lnTo>
                <a:lnTo>
                  <a:pt x="414" y="16"/>
                </a:lnTo>
                <a:lnTo>
                  <a:pt x="414" y="12"/>
                </a:lnTo>
                <a:lnTo>
                  <a:pt x="422" y="4"/>
                </a:lnTo>
                <a:lnTo>
                  <a:pt x="418" y="4"/>
                </a:lnTo>
                <a:lnTo>
                  <a:pt x="422" y="4"/>
                </a:lnTo>
                <a:lnTo>
                  <a:pt x="426" y="4"/>
                </a:lnTo>
                <a:lnTo>
                  <a:pt x="430" y="4"/>
                </a:lnTo>
                <a:lnTo>
                  <a:pt x="434" y="4"/>
                </a:lnTo>
                <a:lnTo>
                  <a:pt x="438" y="4"/>
                </a:lnTo>
                <a:lnTo>
                  <a:pt x="442" y="4"/>
                </a:lnTo>
                <a:lnTo>
                  <a:pt x="446" y="4"/>
                </a:lnTo>
                <a:lnTo>
                  <a:pt x="450"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1" name="Freeform 349"/>
          <p:cNvSpPr>
            <a:spLocks/>
          </p:cNvSpPr>
          <p:nvPr/>
        </p:nvSpPr>
        <p:spPr bwMode="auto">
          <a:xfrm>
            <a:off x="4939818" y="3330773"/>
            <a:ext cx="659423" cy="23446"/>
          </a:xfrm>
          <a:custGeom>
            <a:avLst/>
            <a:gdLst/>
            <a:ahLst/>
            <a:cxnLst>
              <a:cxn ang="0">
                <a:pos x="8" y="4"/>
              </a:cxn>
              <a:cxn ang="0">
                <a:pos x="19" y="0"/>
              </a:cxn>
              <a:cxn ang="0">
                <a:pos x="31" y="0"/>
              </a:cxn>
              <a:cxn ang="0">
                <a:pos x="39" y="8"/>
              </a:cxn>
              <a:cxn ang="0">
                <a:pos x="51" y="4"/>
              </a:cxn>
              <a:cxn ang="0">
                <a:pos x="62" y="4"/>
              </a:cxn>
              <a:cxn ang="0">
                <a:pos x="74" y="4"/>
              </a:cxn>
              <a:cxn ang="0">
                <a:pos x="86" y="4"/>
              </a:cxn>
              <a:cxn ang="0">
                <a:pos x="98" y="0"/>
              </a:cxn>
              <a:cxn ang="0">
                <a:pos x="109" y="0"/>
              </a:cxn>
              <a:cxn ang="0">
                <a:pos x="113" y="4"/>
              </a:cxn>
              <a:cxn ang="0">
                <a:pos x="125" y="4"/>
              </a:cxn>
              <a:cxn ang="0">
                <a:pos x="137" y="4"/>
              </a:cxn>
              <a:cxn ang="0">
                <a:pos x="148" y="4"/>
              </a:cxn>
              <a:cxn ang="0">
                <a:pos x="160" y="0"/>
              </a:cxn>
              <a:cxn ang="0">
                <a:pos x="172" y="0"/>
              </a:cxn>
              <a:cxn ang="0">
                <a:pos x="184" y="16"/>
              </a:cxn>
              <a:cxn ang="0">
                <a:pos x="187" y="4"/>
              </a:cxn>
              <a:cxn ang="0">
                <a:pos x="199" y="4"/>
              </a:cxn>
              <a:cxn ang="0">
                <a:pos x="211" y="4"/>
              </a:cxn>
              <a:cxn ang="0">
                <a:pos x="223" y="4"/>
              </a:cxn>
              <a:cxn ang="0">
                <a:pos x="234" y="0"/>
              </a:cxn>
              <a:cxn ang="0">
                <a:pos x="246" y="0"/>
              </a:cxn>
              <a:cxn ang="0">
                <a:pos x="254" y="16"/>
              </a:cxn>
              <a:cxn ang="0">
                <a:pos x="262" y="4"/>
              </a:cxn>
              <a:cxn ang="0">
                <a:pos x="274" y="4"/>
              </a:cxn>
              <a:cxn ang="0">
                <a:pos x="285" y="4"/>
              </a:cxn>
              <a:cxn ang="0">
                <a:pos x="297" y="4"/>
              </a:cxn>
              <a:cxn ang="0">
                <a:pos x="309" y="0"/>
              </a:cxn>
              <a:cxn ang="0">
                <a:pos x="321" y="0"/>
              </a:cxn>
              <a:cxn ang="0">
                <a:pos x="328" y="16"/>
              </a:cxn>
              <a:cxn ang="0">
                <a:pos x="332" y="4"/>
              </a:cxn>
              <a:cxn ang="0">
                <a:pos x="344" y="4"/>
              </a:cxn>
              <a:cxn ang="0">
                <a:pos x="356" y="4"/>
              </a:cxn>
              <a:cxn ang="0">
                <a:pos x="367" y="4"/>
              </a:cxn>
              <a:cxn ang="0">
                <a:pos x="379" y="0"/>
              </a:cxn>
              <a:cxn ang="0">
                <a:pos x="391" y="0"/>
              </a:cxn>
              <a:cxn ang="0">
                <a:pos x="399" y="16"/>
              </a:cxn>
              <a:cxn ang="0">
                <a:pos x="407" y="4"/>
              </a:cxn>
              <a:cxn ang="0">
                <a:pos x="418" y="4"/>
              </a:cxn>
              <a:cxn ang="0">
                <a:pos x="430" y="4"/>
              </a:cxn>
              <a:cxn ang="0">
                <a:pos x="442" y="4"/>
              </a:cxn>
            </a:cxnLst>
            <a:rect l="0" t="0" r="r" b="b"/>
            <a:pathLst>
              <a:path w="450" h="16">
                <a:moveTo>
                  <a:pt x="0" y="4"/>
                </a:moveTo>
                <a:lnTo>
                  <a:pt x="4" y="4"/>
                </a:lnTo>
                <a:lnTo>
                  <a:pt x="8" y="4"/>
                </a:lnTo>
                <a:lnTo>
                  <a:pt x="11" y="4"/>
                </a:lnTo>
                <a:lnTo>
                  <a:pt x="15" y="0"/>
                </a:lnTo>
                <a:lnTo>
                  <a:pt x="19" y="0"/>
                </a:lnTo>
                <a:lnTo>
                  <a:pt x="23" y="0"/>
                </a:lnTo>
                <a:lnTo>
                  <a:pt x="27" y="0"/>
                </a:lnTo>
                <a:lnTo>
                  <a:pt x="31" y="0"/>
                </a:lnTo>
                <a:lnTo>
                  <a:pt x="35" y="0"/>
                </a:lnTo>
                <a:lnTo>
                  <a:pt x="39" y="16"/>
                </a:lnTo>
                <a:lnTo>
                  <a:pt x="39" y="8"/>
                </a:lnTo>
                <a:lnTo>
                  <a:pt x="43" y="4"/>
                </a:lnTo>
                <a:lnTo>
                  <a:pt x="47" y="4"/>
                </a:lnTo>
                <a:lnTo>
                  <a:pt x="51" y="4"/>
                </a:lnTo>
                <a:lnTo>
                  <a:pt x="54" y="4"/>
                </a:lnTo>
                <a:lnTo>
                  <a:pt x="58" y="4"/>
                </a:lnTo>
                <a:lnTo>
                  <a:pt x="62" y="4"/>
                </a:lnTo>
                <a:lnTo>
                  <a:pt x="66" y="4"/>
                </a:lnTo>
                <a:lnTo>
                  <a:pt x="70" y="4"/>
                </a:lnTo>
                <a:lnTo>
                  <a:pt x="74" y="4"/>
                </a:lnTo>
                <a:lnTo>
                  <a:pt x="78" y="4"/>
                </a:lnTo>
                <a:lnTo>
                  <a:pt x="82" y="4"/>
                </a:lnTo>
                <a:lnTo>
                  <a:pt x="86" y="4"/>
                </a:lnTo>
                <a:lnTo>
                  <a:pt x="90" y="0"/>
                </a:lnTo>
                <a:lnTo>
                  <a:pt x="94" y="0"/>
                </a:lnTo>
                <a:lnTo>
                  <a:pt x="98" y="0"/>
                </a:lnTo>
                <a:lnTo>
                  <a:pt x="101" y="0"/>
                </a:lnTo>
                <a:lnTo>
                  <a:pt x="105" y="0"/>
                </a:lnTo>
                <a:lnTo>
                  <a:pt x="109" y="0"/>
                </a:lnTo>
                <a:lnTo>
                  <a:pt x="109" y="16"/>
                </a:lnTo>
                <a:lnTo>
                  <a:pt x="113" y="12"/>
                </a:lnTo>
                <a:lnTo>
                  <a:pt x="113" y="4"/>
                </a:lnTo>
                <a:lnTo>
                  <a:pt x="117" y="4"/>
                </a:lnTo>
                <a:lnTo>
                  <a:pt x="121" y="4"/>
                </a:lnTo>
                <a:lnTo>
                  <a:pt x="125" y="4"/>
                </a:lnTo>
                <a:lnTo>
                  <a:pt x="129" y="4"/>
                </a:lnTo>
                <a:lnTo>
                  <a:pt x="133" y="4"/>
                </a:lnTo>
                <a:lnTo>
                  <a:pt x="137" y="4"/>
                </a:lnTo>
                <a:lnTo>
                  <a:pt x="141" y="4"/>
                </a:lnTo>
                <a:lnTo>
                  <a:pt x="144" y="4"/>
                </a:lnTo>
                <a:lnTo>
                  <a:pt x="148" y="4"/>
                </a:lnTo>
                <a:lnTo>
                  <a:pt x="152" y="4"/>
                </a:lnTo>
                <a:lnTo>
                  <a:pt x="156" y="4"/>
                </a:lnTo>
                <a:lnTo>
                  <a:pt x="160" y="0"/>
                </a:lnTo>
                <a:lnTo>
                  <a:pt x="164" y="0"/>
                </a:lnTo>
                <a:lnTo>
                  <a:pt x="168" y="0"/>
                </a:lnTo>
                <a:lnTo>
                  <a:pt x="172" y="0"/>
                </a:lnTo>
                <a:lnTo>
                  <a:pt x="176" y="0"/>
                </a:lnTo>
                <a:lnTo>
                  <a:pt x="180" y="0"/>
                </a:lnTo>
                <a:lnTo>
                  <a:pt x="184" y="16"/>
                </a:lnTo>
                <a:lnTo>
                  <a:pt x="184" y="12"/>
                </a:lnTo>
                <a:lnTo>
                  <a:pt x="191" y="4"/>
                </a:lnTo>
                <a:lnTo>
                  <a:pt x="187" y="4"/>
                </a:lnTo>
                <a:lnTo>
                  <a:pt x="191" y="4"/>
                </a:lnTo>
                <a:lnTo>
                  <a:pt x="195" y="4"/>
                </a:lnTo>
                <a:lnTo>
                  <a:pt x="199" y="4"/>
                </a:lnTo>
                <a:lnTo>
                  <a:pt x="203" y="4"/>
                </a:lnTo>
                <a:lnTo>
                  <a:pt x="207" y="4"/>
                </a:lnTo>
                <a:lnTo>
                  <a:pt x="211" y="4"/>
                </a:lnTo>
                <a:lnTo>
                  <a:pt x="215" y="4"/>
                </a:lnTo>
                <a:lnTo>
                  <a:pt x="219" y="4"/>
                </a:lnTo>
                <a:lnTo>
                  <a:pt x="223" y="4"/>
                </a:lnTo>
                <a:lnTo>
                  <a:pt x="227" y="4"/>
                </a:lnTo>
                <a:lnTo>
                  <a:pt x="231" y="4"/>
                </a:lnTo>
                <a:lnTo>
                  <a:pt x="234" y="0"/>
                </a:lnTo>
                <a:lnTo>
                  <a:pt x="238" y="0"/>
                </a:lnTo>
                <a:lnTo>
                  <a:pt x="242" y="0"/>
                </a:lnTo>
                <a:lnTo>
                  <a:pt x="246" y="0"/>
                </a:lnTo>
                <a:lnTo>
                  <a:pt x="250" y="0"/>
                </a:lnTo>
                <a:lnTo>
                  <a:pt x="254" y="0"/>
                </a:lnTo>
                <a:lnTo>
                  <a:pt x="254" y="16"/>
                </a:lnTo>
                <a:lnTo>
                  <a:pt x="258" y="12"/>
                </a:lnTo>
                <a:lnTo>
                  <a:pt x="258" y="4"/>
                </a:lnTo>
                <a:lnTo>
                  <a:pt x="262" y="4"/>
                </a:lnTo>
                <a:lnTo>
                  <a:pt x="266" y="4"/>
                </a:lnTo>
                <a:lnTo>
                  <a:pt x="270" y="4"/>
                </a:lnTo>
                <a:lnTo>
                  <a:pt x="274" y="4"/>
                </a:lnTo>
                <a:lnTo>
                  <a:pt x="277" y="4"/>
                </a:lnTo>
                <a:lnTo>
                  <a:pt x="281" y="4"/>
                </a:lnTo>
                <a:lnTo>
                  <a:pt x="285" y="4"/>
                </a:lnTo>
                <a:lnTo>
                  <a:pt x="289" y="4"/>
                </a:lnTo>
                <a:lnTo>
                  <a:pt x="293" y="4"/>
                </a:lnTo>
                <a:lnTo>
                  <a:pt x="297" y="4"/>
                </a:lnTo>
                <a:lnTo>
                  <a:pt x="301" y="4"/>
                </a:lnTo>
                <a:lnTo>
                  <a:pt x="305" y="0"/>
                </a:lnTo>
                <a:lnTo>
                  <a:pt x="309" y="0"/>
                </a:lnTo>
                <a:lnTo>
                  <a:pt x="313" y="0"/>
                </a:lnTo>
                <a:lnTo>
                  <a:pt x="317" y="0"/>
                </a:lnTo>
                <a:lnTo>
                  <a:pt x="321" y="0"/>
                </a:lnTo>
                <a:lnTo>
                  <a:pt x="324" y="0"/>
                </a:lnTo>
                <a:lnTo>
                  <a:pt x="328" y="12"/>
                </a:lnTo>
                <a:lnTo>
                  <a:pt x="328" y="16"/>
                </a:lnTo>
                <a:lnTo>
                  <a:pt x="328" y="12"/>
                </a:lnTo>
                <a:lnTo>
                  <a:pt x="336" y="4"/>
                </a:lnTo>
                <a:lnTo>
                  <a:pt x="332" y="4"/>
                </a:lnTo>
                <a:lnTo>
                  <a:pt x="336" y="4"/>
                </a:lnTo>
                <a:lnTo>
                  <a:pt x="340" y="4"/>
                </a:lnTo>
                <a:lnTo>
                  <a:pt x="344" y="4"/>
                </a:lnTo>
                <a:lnTo>
                  <a:pt x="348" y="4"/>
                </a:lnTo>
                <a:lnTo>
                  <a:pt x="352" y="4"/>
                </a:lnTo>
                <a:lnTo>
                  <a:pt x="356" y="4"/>
                </a:lnTo>
                <a:lnTo>
                  <a:pt x="360" y="4"/>
                </a:lnTo>
                <a:lnTo>
                  <a:pt x="364" y="4"/>
                </a:lnTo>
                <a:lnTo>
                  <a:pt x="367" y="4"/>
                </a:lnTo>
                <a:lnTo>
                  <a:pt x="371" y="4"/>
                </a:lnTo>
                <a:lnTo>
                  <a:pt x="375" y="4"/>
                </a:lnTo>
                <a:lnTo>
                  <a:pt x="379" y="0"/>
                </a:lnTo>
                <a:lnTo>
                  <a:pt x="383" y="0"/>
                </a:lnTo>
                <a:lnTo>
                  <a:pt x="387" y="0"/>
                </a:lnTo>
                <a:lnTo>
                  <a:pt x="391" y="0"/>
                </a:lnTo>
                <a:lnTo>
                  <a:pt x="395" y="0"/>
                </a:lnTo>
                <a:lnTo>
                  <a:pt x="399" y="0"/>
                </a:lnTo>
                <a:lnTo>
                  <a:pt x="399" y="16"/>
                </a:lnTo>
                <a:lnTo>
                  <a:pt x="403" y="12"/>
                </a:lnTo>
                <a:lnTo>
                  <a:pt x="403" y="8"/>
                </a:lnTo>
                <a:lnTo>
                  <a:pt x="407" y="4"/>
                </a:lnTo>
                <a:lnTo>
                  <a:pt x="411" y="4"/>
                </a:lnTo>
                <a:lnTo>
                  <a:pt x="414" y="4"/>
                </a:lnTo>
                <a:lnTo>
                  <a:pt x="418" y="4"/>
                </a:lnTo>
                <a:lnTo>
                  <a:pt x="422" y="4"/>
                </a:lnTo>
                <a:lnTo>
                  <a:pt x="426" y="4"/>
                </a:lnTo>
                <a:lnTo>
                  <a:pt x="430" y="4"/>
                </a:lnTo>
                <a:lnTo>
                  <a:pt x="434" y="4"/>
                </a:lnTo>
                <a:lnTo>
                  <a:pt x="438" y="4"/>
                </a:lnTo>
                <a:lnTo>
                  <a:pt x="442" y="4"/>
                </a:lnTo>
                <a:lnTo>
                  <a:pt x="446" y="4"/>
                </a:lnTo>
                <a:lnTo>
                  <a:pt x="450"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2" name="Freeform 350"/>
          <p:cNvSpPr>
            <a:spLocks/>
          </p:cNvSpPr>
          <p:nvPr/>
        </p:nvSpPr>
        <p:spPr bwMode="auto">
          <a:xfrm>
            <a:off x="5599236" y="3330773"/>
            <a:ext cx="653562" cy="23446"/>
          </a:xfrm>
          <a:custGeom>
            <a:avLst/>
            <a:gdLst/>
            <a:ahLst/>
            <a:cxnLst>
              <a:cxn ang="0">
                <a:pos x="7" y="0"/>
              </a:cxn>
              <a:cxn ang="0">
                <a:pos x="19" y="0"/>
              </a:cxn>
              <a:cxn ang="0">
                <a:pos x="23" y="12"/>
              </a:cxn>
              <a:cxn ang="0">
                <a:pos x="31" y="4"/>
              </a:cxn>
              <a:cxn ang="0">
                <a:pos x="43" y="4"/>
              </a:cxn>
              <a:cxn ang="0">
                <a:pos x="54" y="4"/>
              </a:cxn>
              <a:cxn ang="0">
                <a:pos x="66" y="4"/>
              </a:cxn>
              <a:cxn ang="0">
                <a:pos x="78" y="0"/>
              </a:cxn>
              <a:cxn ang="0">
                <a:pos x="90" y="0"/>
              </a:cxn>
              <a:cxn ang="0">
                <a:pos x="97" y="8"/>
              </a:cxn>
              <a:cxn ang="0">
                <a:pos x="109" y="4"/>
              </a:cxn>
              <a:cxn ang="0">
                <a:pos x="121" y="4"/>
              </a:cxn>
              <a:cxn ang="0">
                <a:pos x="133" y="4"/>
              </a:cxn>
              <a:cxn ang="0">
                <a:pos x="144" y="4"/>
              </a:cxn>
              <a:cxn ang="0">
                <a:pos x="156" y="0"/>
              </a:cxn>
              <a:cxn ang="0">
                <a:pos x="168" y="0"/>
              </a:cxn>
              <a:cxn ang="0">
                <a:pos x="172" y="4"/>
              </a:cxn>
              <a:cxn ang="0">
                <a:pos x="184" y="4"/>
              </a:cxn>
              <a:cxn ang="0">
                <a:pos x="195" y="4"/>
              </a:cxn>
              <a:cxn ang="0">
                <a:pos x="207" y="4"/>
              </a:cxn>
              <a:cxn ang="0">
                <a:pos x="219" y="0"/>
              </a:cxn>
              <a:cxn ang="0">
                <a:pos x="230" y="0"/>
              </a:cxn>
              <a:cxn ang="0">
                <a:pos x="242" y="16"/>
              </a:cxn>
              <a:cxn ang="0">
                <a:pos x="246" y="4"/>
              </a:cxn>
              <a:cxn ang="0">
                <a:pos x="258" y="4"/>
              </a:cxn>
              <a:cxn ang="0">
                <a:pos x="270" y="4"/>
              </a:cxn>
              <a:cxn ang="0">
                <a:pos x="281" y="4"/>
              </a:cxn>
              <a:cxn ang="0">
                <a:pos x="293" y="0"/>
              </a:cxn>
              <a:cxn ang="0">
                <a:pos x="305" y="0"/>
              </a:cxn>
              <a:cxn ang="0">
                <a:pos x="313" y="16"/>
              </a:cxn>
              <a:cxn ang="0">
                <a:pos x="320" y="4"/>
              </a:cxn>
              <a:cxn ang="0">
                <a:pos x="332" y="4"/>
              </a:cxn>
              <a:cxn ang="0">
                <a:pos x="344" y="4"/>
              </a:cxn>
              <a:cxn ang="0">
                <a:pos x="356" y="4"/>
              </a:cxn>
              <a:cxn ang="0">
                <a:pos x="367" y="0"/>
              </a:cxn>
              <a:cxn ang="0">
                <a:pos x="379" y="0"/>
              </a:cxn>
              <a:cxn ang="0">
                <a:pos x="387" y="16"/>
              </a:cxn>
              <a:cxn ang="0">
                <a:pos x="391" y="4"/>
              </a:cxn>
              <a:cxn ang="0">
                <a:pos x="403" y="4"/>
              </a:cxn>
              <a:cxn ang="0">
                <a:pos x="414" y="4"/>
              </a:cxn>
              <a:cxn ang="0">
                <a:pos x="426" y="4"/>
              </a:cxn>
              <a:cxn ang="0">
                <a:pos x="438" y="0"/>
              </a:cxn>
            </a:cxnLst>
            <a:rect l="0" t="0" r="r" b="b"/>
            <a:pathLst>
              <a:path w="446" h="16">
                <a:moveTo>
                  <a:pt x="0" y="4"/>
                </a:moveTo>
                <a:lnTo>
                  <a:pt x="4" y="0"/>
                </a:lnTo>
                <a:lnTo>
                  <a:pt x="7" y="0"/>
                </a:lnTo>
                <a:lnTo>
                  <a:pt x="11" y="0"/>
                </a:lnTo>
                <a:lnTo>
                  <a:pt x="15" y="0"/>
                </a:lnTo>
                <a:lnTo>
                  <a:pt x="19" y="0"/>
                </a:lnTo>
                <a:lnTo>
                  <a:pt x="23" y="12"/>
                </a:lnTo>
                <a:lnTo>
                  <a:pt x="23" y="16"/>
                </a:lnTo>
                <a:lnTo>
                  <a:pt x="23" y="12"/>
                </a:lnTo>
                <a:lnTo>
                  <a:pt x="31" y="4"/>
                </a:lnTo>
                <a:lnTo>
                  <a:pt x="27" y="4"/>
                </a:lnTo>
                <a:lnTo>
                  <a:pt x="31" y="4"/>
                </a:lnTo>
                <a:lnTo>
                  <a:pt x="35" y="4"/>
                </a:lnTo>
                <a:lnTo>
                  <a:pt x="39" y="4"/>
                </a:lnTo>
                <a:lnTo>
                  <a:pt x="43" y="4"/>
                </a:lnTo>
                <a:lnTo>
                  <a:pt x="47" y="4"/>
                </a:lnTo>
                <a:lnTo>
                  <a:pt x="50" y="4"/>
                </a:lnTo>
                <a:lnTo>
                  <a:pt x="54" y="4"/>
                </a:lnTo>
                <a:lnTo>
                  <a:pt x="58" y="4"/>
                </a:lnTo>
                <a:lnTo>
                  <a:pt x="62" y="4"/>
                </a:lnTo>
                <a:lnTo>
                  <a:pt x="66" y="4"/>
                </a:lnTo>
                <a:lnTo>
                  <a:pt x="70" y="4"/>
                </a:lnTo>
                <a:lnTo>
                  <a:pt x="74" y="0"/>
                </a:lnTo>
                <a:lnTo>
                  <a:pt x="78" y="0"/>
                </a:lnTo>
                <a:lnTo>
                  <a:pt x="82" y="0"/>
                </a:lnTo>
                <a:lnTo>
                  <a:pt x="86" y="0"/>
                </a:lnTo>
                <a:lnTo>
                  <a:pt x="90" y="0"/>
                </a:lnTo>
                <a:lnTo>
                  <a:pt x="94" y="0"/>
                </a:lnTo>
                <a:lnTo>
                  <a:pt x="97" y="16"/>
                </a:lnTo>
                <a:lnTo>
                  <a:pt x="97" y="8"/>
                </a:lnTo>
                <a:lnTo>
                  <a:pt x="101" y="4"/>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0"/>
                </a:lnTo>
                <a:lnTo>
                  <a:pt x="152" y="0"/>
                </a:lnTo>
                <a:lnTo>
                  <a:pt x="156" y="0"/>
                </a:lnTo>
                <a:lnTo>
                  <a:pt x="160" y="0"/>
                </a:lnTo>
                <a:lnTo>
                  <a:pt x="164" y="0"/>
                </a:lnTo>
                <a:lnTo>
                  <a:pt x="168" y="0"/>
                </a:lnTo>
                <a:lnTo>
                  <a:pt x="168" y="16"/>
                </a:lnTo>
                <a:lnTo>
                  <a:pt x="172" y="12"/>
                </a:lnTo>
                <a:lnTo>
                  <a:pt x="172"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0"/>
                </a:lnTo>
                <a:lnTo>
                  <a:pt x="223" y="0"/>
                </a:lnTo>
                <a:lnTo>
                  <a:pt x="227" y="0"/>
                </a:lnTo>
                <a:lnTo>
                  <a:pt x="230" y="0"/>
                </a:lnTo>
                <a:lnTo>
                  <a:pt x="234" y="0"/>
                </a:lnTo>
                <a:lnTo>
                  <a:pt x="238" y="0"/>
                </a:lnTo>
                <a:lnTo>
                  <a:pt x="242" y="16"/>
                </a:lnTo>
                <a:lnTo>
                  <a:pt x="242" y="12"/>
                </a:lnTo>
                <a:lnTo>
                  <a:pt x="250" y="4"/>
                </a:lnTo>
                <a:lnTo>
                  <a:pt x="246" y="4"/>
                </a:lnTo>
                <a:lnTo>
                  <a:pt x="250" y="4"/>
                </a:lnTo>
                <a:lnTo>
                  <a:pt x="254" y="4"/>
                </a:lnTo>
                <a:lnTo>
                  <a:pt x="258" y="4"/>
                </a:lnTo>
                <a:lnTo>
                  <a:pt x="262" y="4"/>
                </a:lnTo>
                <a:lnTo>
                  <a:pt x="266" y="4"/>
                </a:lnTo>
                <a:lnTo>
                  <a:pt x="270" y="4"/>
                </a:lnTo>
                <a:lnTo>
                  <a:pt x="274" y="4"/>
                </a:lnTo>
                <a:lnTo>
                  <a:pt x="277" y="4"/>
                </a:lnTo>
                <a:lnTo>
                  <a:pt x="281" y="4"/>
                </a:lnTo>
                <a:lnTo>
                  <a:pt x="285" y="4"/>
                </a:lnTo>
                <a:lnTo>
                  <a:pt x="289" y="4"/>
                </a:lnTo>
                <a:lnTo>
                  <a:pt x="293" y="0"/>
                </a:lnTo>
                <a:lnTo>
                  <a:pt x="297" y="0"/>
                </a:lnTo>
                <a:lnTo>
                  <a:pt x="301" y="0"/>
                </a:lnTo>
                <a:lnTo>
                  <a:pt x="305" y="0"/>
                </a:lnTo>
                <a:lnTo>
                  <a:pt x="309" y="0"/>
                </a:lnTo>
                <a:lnTo>
                  <a:pt x="313" y="0"/>
                </a:lnTo>
                <a:lnTo>
                  <a:pt x="313" y="16"/>
                </a:lnTo>
                <a:lnTo>
                  <a:pt x="317" y="12"/>
                </a:lnTo>
                <a:lnTo>
                  <a:pt x="317" y="8"/>
                </a:lnTo>
                <a:lnTo>
                  <a:pt x="320" y="4"/>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0"/>
                </a:lnTo>
                <a:lnTo>
                  <a:pt x="371" y="0"/>
                </a:lnTo>
                <a:lnTo>
                  <a:pt x="375" y="0"/>
                </a:lnTo>
                <a:lnTo>
                  <a:pt x="379" y="0"/>
                </a:lnTo>
                <a:lnTo>
                  <a:pt x="383" y="0"/>
                </a:lnTo>
                <a:lnTo>
                  <a:pt x="387" y="12"/>
                </a:lnTo>
                <a:lnTo>
                  <a:pt x="387" y="16"/>
                </a:lnTo>
                <a:lnTo>
                  <a:pt x="387" y="12"/>
                </a:lnTo>
                <a:lnTo>
                  <a:pt x="395" y="4"/>
                </a:lnTo>
                <a:lnTo>
                  <a:pt x="391" y="4"/>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0"/>
                </a:lnTo>
                <a:lnTo>
                  <a:pt x="44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3" name="Freeform 351"/>
          <p:cNvSpPr>
            <a:spLocks/>
          </p:cNvSpPr>
          <p:nvPr/>
        </p:nvSpPr>
        <p:spPr bwMode="auto">
          <a:xfrm>
            <a:off x="6252802" y="3330773"/>
            <a:ext cx="90854" cy="23446"/>
          </a:xfrm>
          <a:custGeom>
            <a:avLst/>
            <a:gdLst/>
            <a:ahLst/>
            <a:cxnLst>
              <a:cxn ang="0">
                <a:pos x="0" y="0"/>
              </a:cxn>
              <a:cxn ang="0">
                <a:pos x="4" y="0"/>
              </a:cxn>
              <a:cxn ang="0">
                <a:pos x="7" y="0"/>
              </a:cxn>
              <a:cxn ang="0">
                <a:pos x="11" y="0"/>
              </a:cxn>
              <a:cxn ang="0">
                <a:pos x="15" y="16"/>
              </a:cxn>
              <a:cxn ang="0">
                <a:pos x="15" y="8"/>
              </a:cxn>
              <a:cxn ang="0">
                <a:pos x="19" y="4"/>
              </a:cxn>
              <a:cxn ang="0">
                <a:pos x="23" y="4"/>
              </a:cxn>
              <a:cxn ang="0">
                <a:pos x="27" y="4"/>
              </a:cxn>
              <a:cxn ang="0">
                <a:pos x="31" y="4"/>
              </a:cxn>
              <a:cxn ang="0">
                <a:pos x="35" y="4"/>
              </a:cxn>
              <a:cxn ang="0">
                <a:pos x="39" y="4"/>
              </a:cxn>
              <a:cxn ang="0">
                <a:pos x="43" y="4"/>
              </a:cxn>
              <a:cxn ang="0">
                <a:pos x="47" y="4"/>
              </a:cxn>
              <a:cxn ang="0">
                <a:pos x="51" y="4"/>
              </a:cxn>
              <a:cxn ang="0">
                <a:pos x="54" y="4"/>
              </a:cxn>
              <a:cxn ang="0">
                <a:pos x="58" y="4"/>
              </a:cxn>
              <a:cxn ang="0">
                <a:pos x="62" y="4"/>
              </a:cxn>
            </a:cxnLst>
            <a:rect l="0" t="0" r="r" b="b"/>
            <a:pathLst>
              <a:path w="62" h="16">
                <a:moveTo>
                  <a:pt x="0" y="0"/>
                </a:moveTo>
                <a:lnTo>
                  <a:pt x="4" y="0"/>
                </a:lnTo>
                <a:lnTo>
                  <a:pt x="7" y="0"/>
                </a:lnTo>
                <a:lnTo>
                  <a:pt x="11" y="0"/>
                </a:lnTo>
                <a:lnTo>
                  <a:pt x="15" y="16"/>
                </a:lnTo>
                <a:lnTo>
                  <a:pt x="15" y="8"/>
                </a:lnTo>
                <a:lnTo>
                  <a:pt x="19" y="4"/>
                </a:lnTo>
                <a:lnTo>
                  <a:pt x="23" y="4"/>
                </a:lnTo>
                <a:lnTo>
                  <a:pt x="27" y="4"/>
                </a:lnTo>
                <a:lnTo>
                  <a:pt x="31" y="4"/>
                </a:lnTo>
                <a:lnTo>
                  <a:pt x="35" y="4"/>
                </a:lnTo>
                <a:lnTo>
                  <a:pt x="39" y="4"/>
                </a:lnTo>
                <a:lnTo>
                  <a:pt x="43" y="4"/>
                </a:lnTo>
                <a:lnTo>
                  <a:pt x="47" y="4"/>
                </a:lnTo>
                <a:lnTo>
                  <a:pt x="51" y="4"/>
                </a:lnTo>
                <a:lnTo>
                  <a:pt x="54" y="4"/>
                </a:lnTo>
                <a:lnTo>
                  <a:pt x="58" y="4"/>
                </a:lnTo>
                <a:lnTo>
                  <a:pt x="62"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4" name="Freeform 352"/>
          <p:cNvSpPr>
            <a:spLocks/>
          </p:cNvSpPr>
          <p:nvPr/>
        </p:nvSpPr>
        <p:spPr bwMode="auto">
          <a:xfrm>
            <a:off x="2938104" y="3330780"/>
            <a:ext cx="671146" cy="17585"/>
          </a:xfrm>
          <a:custGeom>
            <a:avLst/>
            <a:gdLst/>
            <a:ahLst/>
            <a:cxnLst>
              <a:cxn ang="0">
                <a:pos x="4" y="4"/>
              </a:cxn>
              <a:cxn ang="0">
                <a:pos x="16" y="4"/>
              </a:cxn>
              <a:cxn ang="0">
                <a:pos x="24" y="8"/>
              </a:cxn>
              <a:cxn ang="0">
                <a:pos x="35" y="4"/>
              </a:cxn>
              <a:cxn ang="0">
                <a:pos x="47" y="4"/>
              </a:cxn>
              <a:cxn ang="0">
                <a:pos x="59" y="4"/>
              </a:cxn>
              <a:cxn ang="0">
                <a:pos x="71" y="4"/>
              </a:cxn>
              <a:cxn ang="0">
                <a:pos x="82" y="4"/>
              </a:cxn>
              <a:cxn ang="0">
                <a:pos x="94" y="4"/>
              </a:cxn>
              <a:cxn ang="0">
                <a:pos x="98" y="4"/>
              </a:cxn>
              <a:cxn ang="0">
                <a:pos x="110" y="4"/>
              </a:cxn>
              <a:cxn ang="0">
                <a:pos x="122" y="4"/>
              </a:cxn>
              <a:cxn ang="0">
                <a:pos x="133" y="4"/>
              </a:cxn>
              <a:cxn ang="0">
                <a:pos x="145" y="0"/>
              </a:cxn>
              <a:cxn ang="0">
                <a:pos x="157" y="4"/>
              </a:cxn>
              <a:cxn ang="0">
                <a:pos x="172" y="8"/>
              </a:cxn>
              <a:cxn ang="0">
                <a:pos x="180" y="4"/>
              </a:cxn>
              <a:cxn ang="0">
                <a:pos x="192" y="4"/>
              </a:cxn>
              <a:cxn ang="0">
                <a:pos x="204" y="4"/>
              </a:cxn>
              <a:cxn ang="0">
                <a:pos x="215" y="4"/>
              </a:cxn>
              <a:cxn ang="0">
                <a:pos x="227" y="4"/>
              </a:cxn>
              <a:cxn ang="0">
                <a:pos x="239" y="4"/>
              </a:cxn>
              <a:cxn ang="0">
                <a:pos x="247" y="4"/>
              </a:cxn>
              <a:cxn ang="0">
                <a:pos x="258" y="4"/>
              </a:cxn>
              <a:cxn ang="0">
                <a:pos x="270" y="4"/>
              </a:cxn>
              <a:cxn ang="0">
                <a:pos x="282" y="4"/>
              </a:cxn>
              <a:cxn ang="0">
                <a:pos x="298" y="4"/>
              </a:cxn>
              <a:cxn ang="0">
                <a:pos x="302" y="4"/>
              </a:cxn>
              <a:cxn ang="0">
                <a:pos x="313" y="8"/>
              </a:cxn>
              <a:cxn ang="0">
                <a:pos x="317" y="4"/>
              </a:cxn>
              <a:cxn ang="0">
                <a:pos x="329" y="4"/>
              </a:cxn>
              <a:cxn ang="0">
                <a:pos x="341" y="4"/>
              </a:cxn>
              <a:cxn ang="0">
                <a:pos x="352" y="4"/>
              </a:cxn>
              <a:cxn ang="0">
                <a:pos x="364" y="4"/>
              </a:cxn>
              <a:cxn ang="0">
                <a:pos x="376" y="4"/>
              </a:cxn>
              <a:cxn ang="0">
                <a:pos x="388" y="12"/>
              </a:cxn>
              <a:cxn ang="0">
                <a:pos x="395" y="4"/>
              </a:cxn>
              <a:cxn ang="0">
                <a:pos x="407" y="4"/>
              </a:cxn>
              <a:cxn ang="0">
                <a:pos x="419" y="4"/>
              </a:cxn>
              <a:cxn ang="0">
                <a:pos x="431" y="4"/>
              </a:cxn>
              <a:cxn ang="0">
                <a:pos x="442" y="4"/>
              </a:cxn>
              <a:cxn ang="0">
                <a:pos x="454" y="4"/>
              </a:cxn>
            </a:cxnLst>
            <a:rect l="0" t="0" r="r" b="b"/>
            <a:pathLst>
              <a:path w="458" h="12">
                <a:moveTo>
                  <a:pt x="0" y="4"/>
                </a:moveTo>
                <a:lnTo>
                  <a:pt x="0" y="0"/>
                </a:lnTo>
                <a:lnTo>
                  <a:pt x="4" y="4"/>
                </a:lnTo>
                <a:lnTo>
                  <a:pt x="8" y="4"/>
                </a:lnTo>
                <a:lnTo>
                  <a:pt x="12" y="4"/>
                </a:lnTo>
                <a:lnTo>
                  <a:pt x="16" y="4"/>
                </a:lnTo>
                <a:lnTo>
                  <a:pt x="20" y="4"/>
                </a:lnTo>
                <a:lnTo>
                  <a:pt x="24" y="12"/>
                </a:lnTo>
                <a:lnTo>
                  <a:pt x="24" y="8"/>
                </a:lnTo>
                <a:lnTo>
                  <a:pt x="28" y="4"/>
                </a:lnTo>
                <a:lnTo>
                  <a:pt x="32" y="4"/>
                </a:lnTo>
                <a:lnTo>
                  <a:pt x="35" y="4"/>
                </a:lnTo>
                <a:lnTo>
                  <a:pt x="39" y="4"/>
                </a:lnTo>
                <a:lnTo>
                  <a:pt x="43" y="4"/>
                </a:lnTo>
                <a:lnTo>
                  <a:pt x="47" y="4"/>
                </a:lnTo>
                <a:lnTo>
                  <a:pt x="51" y="4"/>
                </a:lnTo>
                <a:lnTo>
                  <a:pt x="55" y="4"/>
                </a:lnTo>
                <a:lnTo>
                  <a:pt x="59" y="4"/>
                </a:lnTo>
                <a:lnTo>
                  <a:pt x="63" y="4"/>
                </a:lnTo>
                <a:lnTo>
                  <a:pt x="67" y="4"/>
                </a:lnTo>
                <a:lnTo>
                  <a:pt x="71" y="4"/>
                </a:lnTo>
                <a:lnTo>
                  <a:pt x="75" y="0"/>
                </a:lnTo>
                <a:lnTo>
                  <a:pt x="78" y="4"/>
                </a:lnTo>
                <a:lnTo>
                  <a:pt x="82" y="4"/>
                </a:lnTo>
                <a:lnTo>
                  <a:pt x="86" y="4"/>
                </a:lnTo>
                <a:lnTo>
                  <a:pt x="90" y="4"/>
                </a:lnTo>
                <a:lnTo>
                  <a:pt x="94" y="4"/>
                </a:lnTo>
                <a:lnTo>
                  <a:pt x="94" y="12"/>
                </a:lnTo>
                <a:lnTo>
                  <a:pt x="102" y="4"/>
                </a:lnTo>
                <a:lnTo>
                  <a:pt x="98" y="4"/>
                </a:lnTo>
                <a:lnTo>
                  <a:pt x="102" y="4"/>
                </a:lnTo>
                <a:lnTo>
                  <a:pt x="106" y="4"/>
                </a:lnTo>
                <a:lnTo>
                  <a:pt x="110" y="4"/>
                </a:lnTo>
                <a:lnTo>
                  <a:pt x="114" y="4"/>
                </a:lnTo>
                <a:lnTo>
                  <a:pt x="118" y="4"/>
                </a:lnTo>
                <a:lnTo>
                  <a:pt x="122" y="4"/>
                </a:lnTo>
                <a:lnTo>
                  <a:pt x="125" y="4"/>
                </a:lnTo>
                <a:lnTo>
                  <a:pt x="129" y="4"/>
                </a:lnTo>
                <a:lnTo>
                  <a:pt x="133" y="4"/>
                </a:lnTo>
                <a:lnTo>
                  <a:pt x="137" y="4"/>
                </a:lnTo>
                <a:lnTo>
                  <a:pt x="141" y="4"/>
                </a:lnTo>
                <a:lnTo>
                  <a:pt x="145" y="0"/>
                </a:lnTo>
                <a:lnTo>
                  <a:pt x="149" y="4"/>
                </a:lnTo>
                <a:lnTo>
                  <a:pt x="153" y="4"/>
                </a:lnTo>
                <a:lnTo>
                  <a:pt x="157" y="4"/>
                </a:lnTo>
                <a:lnTo>
                  <a:pt x="161" y="4"/>
                </a:lnTo>
                <a:lnTo>
                  <a:pt x="165" y="4"/>
                </a:lnTo>
                <a:lnTo>
                  <a:pt x="172" y="8"/>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5" y="4"/>
                </a:lnTo>
                <a:lnTo>
                  <a:pt x="219" y="0"/>
                </a:lnTo>
                <a:lnTo>
                  <a:pt x="223" y="4"/>
                </a:lnTo>
                <a:lnTo>
                  <a:pt x="227" y="4"/>
                </a:lnTo>
                <a:lnTo>
                  <a:pt x="231" y="4"/>
                </a:lnTo>
                <a:lnTo>
                  <a:pt x="235" y="4"/>
                </a:lnTo>
                <a:lnTo>
                  <a:pt x="239" y="4"/>
                </a:lnTo>
                <a:lnTo>
                  <a:pt x="239" y="12"/>
                </a:lnTo>
                <a:lnTo>
                  <a:pt x="243" y="8"/>
                </a:lnTo>
                <a:lnTo>
                  <a:pt x="247" y="4"/>
                </a:lnTo>
                <a:lnTo>
                  <a:pt x="251" y="4"/>
                </a:lnTo>
                <a:lnTo>
                  <a:pt x="255" y="4"/>
                </a:lnTo>
                <a:lnTo>
                  <a:pt x="258" y="4"/>
                </a:lnTo>
                <a:lnTo>
                  <a:pt x="262" y="4"/>
                </a:lnTo>
                <a:lnTo>
                  <a:pt x="266" y="4"/>
                </a:lnTo>
                <a:lnTo>
                  <a:pt x="270" y="4"/>
                </a:lnTo>
                <a:lnTo>
                  <a:pt x="274" y="4"/>
                </a:lnTo>
                <a:lnTo>
                  <a:pt x="278" y="4"/>
                </a:lnTo>
                <a:lnTo>
                  <a:pt x="282" y="4"/>
                </a:lnTo>
                <a:lnTo>
                  <a:pt x="286" y="4"/>
                </a:lnTo>
                <a:lnTo>
                  <a:pt x="290" y="4"/>
                </a:lnTo>
                <a:lnTo>
                  <a:pt x="298" y="4"/>
                </a:lnTo>
                <a:lnTo>
                  <a:pt x="294" y="4"/>
                </a:lnTo>
                <a:lnTo>
                  <a:pt x="298" y="4"/>
                </a:lnTo>
                <a:lnTo>
                  <a:pt x="302" y="4"/>
                </a:lnTo>
                <a:lnTo>
                  <a:pt x="305" y="4"/>
                </a:lnTo>
                <a:lnTo>
                  <a:pt x="309" y="4"/>
                </a:lnTo>
                <a:lnTo>
                  <a:pt x="313" y="8"/>
                </a:lnTo>
                <a:lnTo>
                  <a:pt x="313" y="12"/>
                </a:lnTo>
                <a:lnTo>
                  <a:pt x="313" y="8"/>
                </a:lnTo>
                <a:lnTo>
                  <a:pt x="317" y="4"/>
                </a:lnTo>
                <a:lnTo>
                  <a:pt x="321" y="4"/>
                </a:lnTo>
                <a:lnTo>
                  <a:pt x="325" y="4"/>
                </a:lnTo>
                <a:lnTo>
                  <a:pt x="329" y="4"/>
                </a:lnTo>
                <a:lnTo>
                  <a:pt x="333" y="4"/>
                </a:lnTo>
                <a:lnTo>
                  <a:pt x="337" y="4"/>
                </a:lnTo>
                <a:lnTo>
                  <a:pt x="341" y="4"/>
                </a:lnTo>
                <a:lnTo>
                  <a:pt x="345" y="4"/>
                </a:lnTo>
                <a:lnTo>
                  <a:pt x="348" y="4"/>
                </a:lnTo>
                <a:lnTo>
                  <a:pt x="352" y="4"/>
                </a:lnTo>
                <a:lnTo>
                  <a:pt x="356" y="4"/>
                </a:lnTo>
                <a:lnTo>
                  <a:pt x="360" y="4"/>
                </a:lnTo>
                <a:lnTo>
                  <a:pt x="364" y="4"/>
                </a:lnTo>
                <a:lnTo>
                  <a:pt x="368" y="4"/>
                </a:lnTo>
                <a:lnTo>
                  <a:pt x="372" y="4"/>
                </a:lnTo>
                <a:lnTo>
                  <a:pt x="376" y="4"/>
                </a:lnTo>
                <a:lnTo>
                  <a:pt x="380" y="4"/>
                </a:lnTo>
                <a:lnTo>
                  <a:pt x="384" y="4"/>
                </a:lnTo>
                <a:lnTo>
                  <a:pt x="388" y="12"/>
                </a:lnTo>
                <a:lnTo>
                  <a:pt x="388" y="8"/>
                </a:lnTo>
                <a:lnTo>
                  <a:pt x="391" y="4"/>
                </a:lnTo>
                <a:lnTo>
                  <a:pt x="395" y="4"/>
                </a:lnTo>
                <a:lnTo>
                  <a:pt x="399" y="4"/>
                </a:lnTo>
                <a:lnTo>
                  <a:pt x="403" y="4"/>
                </a:lnTo>
                <a:lnTo>
                  <a:pt x="407" y="4"/>
                </a:lnTo>
                <a:lnTo>
                  <a:pt x="411" y="4"/>
                </a:lnTo>
                <a:lnTo>
                  <a:pt x="415" y="4"/>
                </a:lnTo>
                <a:lnTo>
                  <a:pt x="419" y="4"/>
                </a:lnTo>
                <a:lnTo>
                  <a:pt x="423" y="4"/>
                </a:lnTo>
                <a:lnTo>
                  <a:pt x="427" y="4"/>
                </a:lnTo>
                <a:lnTo>
                  <a:pt x="431" y="4"/>
                </a:lnTo>
                <a:lnTo>
                  <a:pt x="435" y="4"/>
                </a:lnTo>
                <a:lnTo>
                  <a:pt x="438" y="4"/>
                </a:lnTo>
                <a:lnTo>
                  <a:pt x="442" y="4"/>
                </a:lnTo>
                <a:lnTo>
                  <a:pt x="446" y="4"/>
                </a:lnTo>
                <a:lnTo>
                  <a:pt x="450" y="4"/>
                </a:lnTo>
                <a:lnTo>
                  <a:pt x="454" y="4"/>
                </a:lnTo>
                <a:lnTo>
                  <a:pt x="458" y="4"/>
                </a:lnTo>
                <a:lnTo>
                  <a:pt x="458"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5" name="Freeform 353"/>
          <p:cNvSpPr>
            <a:spLocks/>
          </p:cNvSpPr>
          <p:nvPr/>
        </p:nvSpPr>
        <p:spPr bwMode="auto">
          <a:xfrm>
            <a:off x="3609245" y="3336642"/>
            <a:ext cx="704850" cy="11723"/>
          </a:xfrm>
          <a:custGeom>
            <a:avLst/>
            <a:gdLst/>
            <a:ahLst/>
            <a:cxnLst>
              <a:cxn ang="0">
                <a:pos x="4" y="0"/>
              </a:cxn>
              <a:cxn ang="0">
                <a:pos x="16" y="0"/>
              </a:cxn>
              <a:cxn ang="0">
                <a:pos x="27" y="0"/>
              </a:cxn>
              <a:cxn ang="0">
                <a:pos x="39" y="0"/>
              </a:cxn>
              <a:cxn ang="0">
                <a:pos x="51" y="0"/>
              </a:cxn>
              <a:cxn ang="0">
                <a:pos x="63" y="0"/>
              </a:cxn>
              <a:cxn ang="0">
                <a:pos x="74" y="8"/>
              </a:cxn>
              <a:cxn ang="0">
                <a:pos x="82" y="0"/>
              </a:cxn>
              <a:cxn ang="0">
                <a:pos x="94" y="0"/>
              </a:cxn>
              <a:cxn ang="0">
                <a:pos x="106" y="0"/>
              </a:cxn>
              <a:cxn ang="0">
                <a:pos x="117" y="0"/>
              </a:cxn>
              <a:cxn ang="0">
                <a:pos x="129" y="0"/>
              </a:cxn>
              <a:cxn ang="0">
                <a:pos x="141" y="4"/>
              </a:cxn>
              <a:cxn ang="0">
                <a:pos x="149" y="0"/>
              </a:cxn>
              <a:cxn ang="0">
                <a:pos x="160" y="0"/>
              </a:cxn>
              <a:cxn ang="0">
                <a:pos x="172" y="0"/>
              </a:cxn>
              <a:cxn ang="0">
                <a:pos x="184" y="0"/>
              </a:cxn>
              <a:cxn ang="0">
                <a:pos x="196" y="0"/>
              </a:cxn>
              <a:cxn ang="0">
                <a:pos x="207" y="4"/>
              </a:cxn>
              <a:cxn ang="0">
                <a:pos x="223" y="4"/>
              </a:cxn>
              <a:cxn ang="0">
                <a:pos x="231" y="0"/>
              </a:cxn>
              <a:cxn ang="0">
                <a:pos x="243" y="0"/>
              </a:cxn>
              <a:cxn ang="0">
                <a:pos x="254" y="0"/>
              </a:cxn>
              <a:cxn ang="0">
                <a:pos x="266" y="0"/>
              </a:cxn>
              <a:cxn ang="0">
                <a:pos x="278" y="4"/>
              </a:cxn>
              <a:cxn ang="0">
                <a:pos x="290" y="8"/>
              </a:cxn>
              <a:cxn ang="0">
                <a:pos x="301" y="0"/>
              </a:cxn>
              <a:cxn ang="0">
                <a:pos x="313" y="0"/>
              </a:cxn>
              <a:cxn ang="0">
                <a:pos x="325" y="0"/>
              </a:cxn>
              <a:cxn ang="0">
                <a:pos x="336" y="0"/>
              </a:cxn>
              <a:cxn ang="0">
                <a:pos x="348" y="4"/>
              </a:cxn>
              <a:cxn ang="0">
                <a:pos x="360" y="4"/>
              </a:cxn>
              <a:cxn ang="0">
                <a:pos x="372" y="0"/>
              </a:cxn>
              <a:cxn ang="0">
                <a:pos x="383" y="0"/>
              </a:cxn>
              <a:cxn ang="0">
                <a:pos x="395" y="0"/>
              </a:cxn>
              <a:cxn ang="0">
                <a:pos x="407" y="0"/>
              </a:cxn>
              <a:cxn ang="0">
                <a:pos x="419" y="4"/>
              </a:cxn>
              <a:cxn ang="0">
                <a:pos x="430" y="4"/>
              </a:cxn>
              <a:cxn ang="0">
                <a:pos x="438" y="4"/>
              </a:cxn>
              <a:cxn ang="0">
                <a:pos x="450" y="0"/>
              </a:cxn>
              <a:cxn ang="0">
                <a:pos x="462" y="0"/>
              </a:cxn>
              <a:cxn ang="0">
                <a:pos x="473" y="0"/>
              </a:cxn>
            </a:cxnLst>
            <a:rect l="0" t="0" r="r" b="b"/>
            <a:pathLst>
              <a:path w="481" h="8">
                <a:moveTo>
                  <a:pt x="0" y="8"/>
                </a:moveTo>
                <a:lnTo>
                  <a:pt x="8" y="0"/>
                </a:ln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4"/>
                </a:lnTo>
                <a:lnTo>
                  <a:pt x="70" y="4"/>
                </a:lnTo>
                <a:lnTo>
                  <a:pt x="74" y="8"/>
                </a:lnTo>
                <a:lnTo>
                  <a:pt x="74" y="4"/>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4"/>
                </a:lnTo>
                <a:lnTo>
                  <a:pt x="137" y="4"/>
                </a:lnTo>
                <a:lnTo>
                  <a:pt x="141" y="4"/>
                </a:lnTo>
                <a:lnTo>
                  <a:pt x="145" y="8"/>
                </a:lnTo>
                <a:lnTo>
                  <a:pt x="153"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4"/>
                </a:lnTo>
                <a:lnTo>
                  <a:pt x="207" y="4"/>
                </a:lnTo>
                <a:lnTo>
                  <a:pt x="211" y="4"/>
                </a:lnTo>
                <a:lnTo>
                  <a:pt x="215" y="4"/>
                </a:lnTo>
                <a:lnTo>
                  <a:pt x="223" y="4"/>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4"/>
                </a:lnTo>
                <a:lnTo>
                  <a:pt x="282" y="4"/>
                </a:lnTo>
                <a:lnTo>
                  <a:pt x="286" y="4"/>
                </a:lnTo>
                <a:lnTo>
                  <a:pt x="290" y="8"/>
                </a:lnTo>
                <a:lnTo>
                  <a:pt x="293" y="4"/>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4"/>
                </a:lnTo>
                <a:lnTo>
                  <a:pt x="352" y="4"/>
                </a:lnTo>
                <a:lnTo>
                  <a:pt x="356" y="4"/>
                </a:lnTo>
                <a:lnTo>
                  <a:pt x="360" y="4"/>
                </a:lnTo>
                <a:lnTo>
                  <a:pt x="368" y="4"/>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4"/>
                </a:lnTo>
                <a:lnTo>
                  <a:pt x="423" y="4"/>
                </a:lnTo>
                <a:lnTo>
                  <a:pt x="426" y="4"/>
                </a:lnTo>
                <a:lnTo>
                  <a:pt x="430" y="4"/>
                </a:lnTo>
                <a:lnTo>
                  <a:pt x="434" y="4"/>
                </a:lnTo>
                <a:lnTo>
                  <a:pt x="438" y="8"/>
                </a:lnTo>
                <a:lnTo>
                  <a:pt x="438" y="4"/>
                </a:lnTo>
                <a:lnTo>
                  <a:pt x="442" y="0"/>
                </a:lnTo>
                <a:lnTo>
                  <a:pt x="446" y="0"/>
                </a:lnTo>
                <a:lnTo>
                  <a:pt x="450" y="0"/>
                </a:lnTo>
                <a:lnTo>
                  <a:pt x="454" y="0"/>
                </a:lnTo>
                <a:lnTo>
                  <a:pt x="458" y="0"/>
                </a:lnTo>
                <a:lnTo>
                  <a:pt x="462" y="0"/>
                </a:lnTo>
                <a:lnTo>
                  <a:pt x="466" y="0"/>
                </a:lnTo>
                <a:lnTo>
                  <a:pt x="469" y="0"/>
                </a:lnTo>
                <a:lnTo>
                  <a:pt x="473" y="0"/>
                </a:lnTo>
                <a:lnTo>
                  <a:pt x="477" y="0"/>
                </a:lnTo>
                <a:lnTo>
                  <a:pt x="481"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6" name="Freeform 354"/>
          <p:cNvSpPr>
            <a:spLocks/>
          </p:cNvSpPr>
          <p:nvPr/>
        </p:nvSpPr>
        <p:spPr bwMode="auto">
          <a:xfrm>
            <a:off x="4314095" y="3336642"/>
            <a:ext cx="710712" cy="11723"/>
          </a:xfrm>
          <a:custGeom>
            <a:avLst/>
            <a:gdLst/>
            <a:ahLst/>
            <a:cxnLst>
              <a:cxn ang="0">
                <a:pos x="8" y="0"/>
              </a:cxn>
              <a:cxn ang="0">
                <a:pos x="20" y="4"/>
              </a:cxn>
              <a:cxn ang="0">
                <a:pos x="35" y="0"/>
              </a:cxn>
              <a:cxn ang="0">
                <a:pos x="39" y="0"/>
              </a:cxn>
              <a:cxn ang="0">
                <a:pos x="51" y="0"/>
              </a:cxn>
              <a:cxn ang="0">
                <a:pos x="63" y="0"/>
              </a:cxn>
              <a:cxn ang="0">
                <a:pos x="75" y="0"/>
              </a:cxn>
              <a:cxn ang="0">
                <a:pos x="86" y="4"/>
              </a:cxn>
              <a:cxn ang="0">
                <a:pos x="98" y="4"/>
              </a:cxn>
              <a:cxn ang="0">
                <a:pos x="110" y="0"/>
              </a:cxn>
              <a:cxn ang="0">
                <a:pos x="122" y="0"/>
              </a:cxn>
              <a:cxn ang="0">
                <a:pos x="133" y="0"/>
              </a:cxn>
              <a:cxn ang="0">
                <a:pos x="145" y="0"/>
              </a:cxn>
              <a:cxn ang="0">
                <a:pos x="157" y="4"/>
              </a:cxn>
              <a:cxn ang="0">
                <a:pos x="168" y="4"/>
              </a:cxn>
              <a:cxn ang="0">
                <a:pos x="176" y="0"/>
              </a:cxn>
              <a:cxn ang="0">
                <a:pos x="188" y="0"/>
              </a:cxn>
              <a:cxn ang="0">
                <a:pos x="200" y="0"/>
              </a:cxn>
              <a:cxn ang="0">
                <a:pos x="212" y="0"/>
              </a:cxn>
              <a:cxn ang="0">
                <a:pos x="223" y="4"/>
              </a:cxn>
              <a:cxn ang="0">
                <a:pos x="235" y="4"/>
              </a:cxn>
              <a:cxn ang="0">
                <a:pos x="251" y="4"/>
              </a:cxn>
              <a:cxn ang="0">
                <a:pos x="258" y="0"/>
              </a:cxn>
              <a:cxn ang="0">
                <a:pos x="270" y="0"/>
              </a:cxn>
              <a:cxn ang="0">
                <a:pos x="282" y="0"/>
              </a:cxn>
              <a:cxn ang="0">
                <a:pos x="294" y="4"/>
              </a:cxn>
              <a:cxn ang="0">
                <a:pos x="305" y="4"/>
              </a:cxn>
              <a:cxn ang="0">
                <a:pos x="317" y="8"/>
              </a:cxn>
              <a:cxn ang="0">
                <a:pos x="329" y="0"/>
              </a:cxn>
              <a:cxn ang="0">
                <a:pos x="341" y="0"/>
              </a:cxn>
              <a:cxn ang="0">
                <a:pos x="352" y="0"/>
              </a:cxn>
              <a:cxn ang="0">
                <a:pos x="364" y="0"/>
              </a:cxn>
              <a:cxn ang="0">
                <a:pos x="376" y="4"/>
              </a:cxn>
              <a:cxn ang="0">
                <a:pos x="388" y="4"/>
              </a:cxn>
              <a:cxn ang="0">
                <a:pos x="399" y="0"/>
              </a:cxn>
              <a:cxn ang="0">
                <a:pos x="411" y="0"/>
              </a:cxn>
              <a:cxn ang="0">
                <a:pos x="423" y="0"/>
              </a:cxn>
              <a:cxn ang="0">
                <a:pos x="435" y="0"/>
              </a:cxn>
              <a:cxn ang="0">
                <a:pos x="446" y="4"/>
              </a:cxn>
              <a:cxn ang="0">
                <a:pos x="458" y="4"/>
              </a:cxn>
              <a:cxn ang="0">
                <a:pos x="466" y="4"/>
              </a:cxn>
              <a:cxn ang="0">
                <a:pos x="478" y="0"/>
              </a:cxn>
            </a:cxnLst>
            <a:rect l="0" t="0" r="r" b="b"/>
            <a:pathLst>
              <a:path w="485" h="8">
                <a:moveTo>
                  <a:pt x="0" y="0"/>
                </a:moveTo>
                <a:lnTo>
                  <a:pt x="4" y="0"/>
                </a:lnTo>
                <a:lnTo>
                  <a:pt x="8" y="0"/>
                </a:lnTo>
                <a:lnTo>
                  <a:pt x="12" y="4"/>
                </a:lnTo>
                <a:lnTo>
                  <a:pt x="16" y="4"/>
                </a:lnTo>
                <a:lnTo>
                  <a:pt x="20" y="4"/>
                </a:lnTo>
                <a:lnTo>
                  <a:pt x="24" y="4"/>
                </a:lnTo>
                <a:lnTo>
                  <a:pt x="28" y="8"/>
                </a:lnTo>
                <a:lnTo>
                  <a:pt x="35"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4"/>
                </a:lnTo>
                <a:lnTo>
                  <a:pt x="86" y="4"/>
                </a:lnTo>
                <a:lnTo>
                  <a:pt x="90" y="4"/>
                </a:lnTo>
                <a:lnTo>
                  <a:pt x="94" y="4"/>
                </a:lnTo>
                <a:lnTo>
                  <a:pt x="98" y="4"/>
                </a:lnTo>
                <a:lnTo>
                  <a:pt x="106" y="4"/>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4"/>
                </a:lnTo>
                <a:lnTo>
                  <a:pt x="157" y="4"/>
                </a:lnTo>
                <a:lnTo>
                  <a:pt x="161" y="4"/>
                </a:lnTo>
                <a:lnTo>
                  <a:pt x="165" y="4"/>
                </a:lnTo>
                <a:lnTo>
                  <a:pt x="168" y="4"/>
                </a:lnTo>
                <a:lnTo>
                  <a:pt x="172" y="8"/>
                </a:lnTo>
                <a:lnTo>
                  <a:pt x="180"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4"/>
                </a:lnTo>
                <a:lnTo>
                  <a:pt x="227" y="4"/>
                </a:lnTo>
                <a:lnTo>
                  <a:pt x="231" y="4"/>
                </a:lnTo>
                <a:lnTo>
                  <a:pt x="235" y="4"/>
                </a:lnTo>
                <a:lnTo>
                  <a:pt x="239" y="4"/>
                </a:lnTo>
                <a:lnTo>
                  <a:pt x="243" y="4"/>
                </a:lnTo>
                <a:lnTo>
                  <a:pt x="251" y="4"/>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4"/>
                </a:lnTo>
                <a:lnTo>
                  <a:pt x="298" y="4"/>
                </a:lnTo>
                <a:lnTo>
                  <a:pt x="301" y="4"/>
                </a:lnTo>
                <a:lnTo>
                  <a:pt x="305" y="4"/>
                </a:lnTo>
                <a:lnTo>
                  <a:pt x="309" y="4"/>
                </a:lnTo>
                <a:lnTo>
                  <a:pt x="313" y="4"/>
                </a:lnTo>
                <a:lnTo>
                  <a:pt x="317" y="8"/>
                </a:lnTo>
                <a:lnTo>
                  <a:pt x="321" y="4"/>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4"/>
                </a:lnTo>
                <a:lnTo>
                  <a:pt x="372" y="4"/>
                </a:lnTo>
                <a:lnTo>
                  <a:pt x="376" y="4"/>
                </a:lnTo>
                <a:lnTo>
                  <a:pt x="380" y="4"/>
                </a:lnTo>
                <a:lnTo>
                  <a:pt x="384" y="4"/>
                </a:lnTo>
                <a:lnTo>
                  <a:pt x="388" y="4"/>
                </a:lnTo>
                <a:lnTo>
                  <a:pt x="395" y="4"/>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4"/>
                </a:lnTo>
                <a:lnTo>
                  <a:pt x="442" y="4"/>
                </a:lnTo>
                <a:lnTo>
                  <a:pt x="446" y="4"/>
                </a:lnTo>
                <a:lnTo>
                  <a:pt x="450" y="4"/>
                </a:lnTo>
                <a:lnTo>
                  <a:pt x="454" y="4"/>
                </a:lnTo>
                <a:lnTo>
                  <a:pt x="458" y="4"/>
                </a:lnTo>
                <a:lnTo>
                  <a:pt x="462" y="4"/>
                </a:lnTo>
                <a:lnTo>
                  <a:pt x="466" y="8"/>
                </a:lnTo>
                <a:lnTo>
                  <a:pt x="466" y="4"/>
                </a:lnTo>
                <a:lnTo>
                  <a:pt x="470" y="0"/>
                </a:lnTo>
                <a:lnTo>
                  <a:pt x="474" y="0"/>
                </a:lnTo>
                <a:lnTo>
                  <a:pt x="478" y="0"/>
                </a:lnTo>
                <a:lnTo>
                  <a:pt x="481" y="0"/>
                </a:lnTo>
                <a:lnTo>
                  <a:pt x="485"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7" name="Freeform 355"/>
          <p:cNvSpPr>
            <a:spLocks/>
          </p:cNvSpPr>
          <p:nvPr/>
        </p:nvSpPr>
        <p:spPr bwMode="auto">
          <a:xfrm>
            <a:off x="5024810" y="3336642"/>
            <a:ext cx="694592" cy="11723"/>
          </a:xfrm>
          <a:custGeom>
            <a:avLst/>
            <a:gdLst/>
            <a:ahLst/>
            <a:cxnLst>
              <a:cxn ang="0">
                <a:pos x="8" y="0"/>
              </a:cxn>
              <a:cxn ang="0">
                <a:pos x="20" y="0"/>
              </a:cxn>
              <a:cxn ang="0">
                <a:pos x="32" y="4"/>
              </a:cxn>
              <a:cxn ang="0">
                <a:pos x="43" y="4"/>
              </a:cxn>
              <a:cxn ang="0">
                <a:pos x="59" y="0"/>
              </a:cxn>
              <a:cxn ang="0">
                <a:pos x="63" y="0"/>
              </a:cxn>
              <a:cxn ang="0">
                <a:pos x="75" y="0"/>
              </a:cxn>
              <a:cxn ang="0">
                <a:pos x="86" y="0"/>
              </a:cxn>
              <a:cxn ang="0">
                <a:pos x="98" y="0"/>
              </a:cxn>
              <a:cxn ang="0">
                <a:pos x="110" y="4"/>
              </a:cxn>
              <a:cxn ang="0">
                <a:pos x="122" y="4"/>
              </a:cxn>
              <a:cxn ang="0">
                <a:pos x="129" y="0"/>
              </a:cxn>
              <a:cxn ang="0">
                <a:pos x="141" y="0"/>
              </a:cxn>
              <a:cxn ang="0">
                <a:pos x="153" y="0"/>
              </a:cxn>
              <a:cxn ang="0">
                <a:pos x="165" y="0"/>
              </a:cxn>
              <a:cxn ang="0">
                <a:pos x="176" y="4"/>
              </a:cxn>
              <a:cxn ang="0">
                <a:pos x="188" y="4"/>
              </a:cxn>
              <a:cxn ang="0">
                <a:pos x="204" y="0"/>
              </a:cxn>
              <a:cxn ang="0">
                <a:pos x="208" y="0"/>
              </a:cxn>
              <a:cxn ang="0">
                <a:pos x="219" y="0"/>
              </a:cxn>
              <a:cxn ang="0">
                <a:pos x="231" y="0"/>
              </a:cxn>
              <a:cxn ang="0">
                <a:pos x="243" y="0"/>
              </a:cxn>
              <a:cxn ang="0">
                <a:pos x="255" y="4"/>
              </a:cxn>
              <a:cxn ang="0">
                <a:pos x="266" y="4"/>
              </a:cxn>
              <a:cxn ang="0">
                <a:pos x="274" y="0"/>
              </a:cxn>
              <a:cxn ang="0">
                <a:pos x="286" y="0"/>
              </a:cxn>
              <a:cxn ang="0">
                <a:pos x="298" y="0"/>
              </a:cxn>
              <a:cxn ang="0">
                <a:pos x="309" y="0"/>
              </a:cxn>
              <a:cxn ang="0">
                <a:pos x="321" y="4"/>
              </a:cxn>
              <a:cxn ang="0">
                <a:pos x="333" y="4"/>
              </a:cxn>
              <a:cxn ang="0">
                <a:pos x="349" y="0"/>
              </a:cxn>
              <a:cxn ang="0">
                <a:pos x="353" y="0"/>
              </a:cxn>
              <a:cxn ang="0">
                <a:pos x="364" y="0"/>
              </a:cxn>
              <a:cxn ang="0">
                <a:pos x="376" y="0"/>
              </a:cxn>
              <a:cxn ang="0">
                <a:pos x="388" y="0"/>
              </a:cxn>
              <a:cxn ang="0">
                <a:pos x="399" y="4"/>
              </a:cxn>
              <a:cxn ang="0">
                <a:pos x="411" y="4"/>
              </a:cxn>
              <a:cxn ang="0">
                <a:pos x="419" y="0"/>
              </a:cxn>
              <a:cxn ang="0">
                <a:pos x="431" y="0"/>
              </a:cxn>
              <a:cxn ang="0">
                <a:pos x="442" y="0"/>
              </a:cxn>
              <a:cxn ang="0">
                <a:pos x="454" y="0"/>
              </a:cxn>
              <a:cxn ang="0">
                <a:pos x="466" y="4"/>
              </a:cxn>
            </a:cxnLst>
            <a:rect l="0" t="0" r="r" b="b"/>
            <a:pathLst>
              <a:path w="474" h="8">
                <a:moveTo>
                  <a:pt x="0" y="0"/>
                </a:moveTo>
                <a:lnTo>
                  <a:pt x="4" y="0"/>
                </a:lnTo>
                <a:lnTo>
                  <a:pt x="8" y="0"/>
                </a:lnTo>
                <a:lnTo>
                  <a:pt x="12" y="0"/>
                </a:lnTo>
                <a:lnTo>
                  <a:pt x="16" y="0"/>
                </a:lnTo>
                <a:lnTo>
                  <a:pt x="20" y="0"/>
                </a:lnTo>
                <a:lnTo>
                  <a:pt x="24" y="0"/>
                </a:lnTo>
                <a:lnTo>
                  <a:pt x="28" y="4"/>
                </a:lnTo>
                <a:lnTo>
                  <a:pt x="32" y="4"/>
                </a:lnTo>
                <a:lnTo>
                  <a:pt x="36" y="4"/>
                </a:lnTo>
                <a:lnTo>
                  <a:pt x="40" y="4"/>
                </a:lnTo>
                <a:lnTo>
                  <a:pt x="43" y="4"/>
                </a:lnTo>
                <a:lnTo>
                  <a:pt x="47" y="4"/>
                </a:lnTo>
                <a:lnTo>
                  <a:pt x="51" y="8"/>
                </a:lnTo>
                <a:lnTo>
                  <a:pt x="59" y="0"/>
                </a:lnTo>
                <a:lnTo>
                  <a:pt x="55" y="0"/>
                </a:lnTo>
                <a:lnTo>
                  <a:pt x="59" y="0"/>
                </a:lnTo>
                <a:lnTo>
                  <a:pt x="63" y="0"/>
                </a:lnTo>
                <a:lnTo>
                  <a:pt x="67" y="0"/>
                </a:lnTo>
                <a:lnTo>
                  <a:pt x="71" y="0"/>
                </a:lnTo>
                <a:lnTo>
                  <a:pt x="75" y="0"/>
                </a:lnTo>
                <a:lnTo>
                  <a:pt x="79" y="0"/>
                </a:lnTo>
                <a:lnTo>
                  <a:pt x="83" y="0"/>
                </a:lnTo>
                <a:lnTo>
                  <a:pt x="86" y="0"/>
                </a:lnTo>
                <a:lnTo>
                  <a:pt x="90" y="0"/>
                </a:lnTo>
                <a:lnTo>
                  <a:pt x="94" y="0"/>
                </a:lnTo>
                <a:lnTo>
                  <a:pt x="98" y="0"/>
                </a:lnTo>
                <a:lnTo>
                  <a:pt x="102" y="4"/>
                </a:lnTo>
                <a:lnTo>
                  <a:pt x="106" y="4"/>
                </a:lnTo>
                <a:lnTo>
                  <a:pt x="110" y="4"/>
                </a:lnTo>
                <a:lnTo>
                  <a:pt x="114" y="4"/>
                </a:lnTo>
                <a:lnTo>
                  <a:pt x="118" y="4"/>
                </a:lnTo>
                <a:lnTo>
                  <a:pt x="122" y="4"/>
                </a:lnTo>
                <a:lnTo>
                  <a:pt x="126" y="8"/>
                </a:lnTo>
                <a:lnTo>
                  <a:pt x="126" y="4"/>
                </a:lnTo>
                <a:lnTo>
                  <a:pt x="129" y="0"/>
                </a:lnTo>
                <a:lnTo>
                  <a:pt x="133" y="0"/>
                </a:lnTo>
                <a:lnTo>
                  <a:pt x="137" y="0"/>
                </a:lnTo>
                <a:lnTo>
                  <a:pt x="141" y="0"/>
                </a:lnTo>
                <a:lnTo>
                  <a:pt x="145" y="0"/>
                </a:lnTo>
                <a:lnTo>
                  <a:pt x="149" y="0"/>
                </a:lnTo>
                <a:lnTo>
                  <a:pt x="153" y="0"/>
                </a:lnTo>
                <a:lnTo>
                  <a:pt x="157" y="0"/>
                </a:lnTo>
                <a:lnTo>
                  <a:pt x="161" y="0"/>
                </a:lnTo>
                <a:lnTo>
                  <a:pt x="165" y="0"/>
                </a:lnTo>
                <a:lnTo>
                  <a:pt x="169" y="0"/>
                </a:lnTo>
                <a:lnTo>
                  <a:pt x="173" y="4"/>
                </a:lnTo>
                <a:lnTo>
                  <a:pt x="176" y="4"/>
                </a:lnTo>
                <a:lnTo>
                  <a:pt x="180" y="4"/>
                </a:lnTo>
                <a:lnTo>
                  <a:pt x="184" y="4"/>
                </a:lnTo>
                <a:lnTo>
                  <a:pt x="188" y="4"/>
                </a:lnTo>
                <a:lnTo>
                  <a:pt x="192" y="4"/>
                </a:lnTo>
                <a:lnTo>
                  <a:pt x="196" y="8"/>
                </a:lnTo>
                <a:lnTo>
                  <a:pt x="204" y="0"/>
                </a:lnTo>
                <a:lnTo>
                  <a:pt x="200" y="0"/>
                </a:lnTo>
                <a:lnTo>
                  <a:pt x="204" y="0"/>
                </a:lnTo>
                <a:lnTo>
                  <a:pt x="208" y="0"/>
                </a:lnTo>
                <a:lnTo>
                  <a:pt x="212" y="0"/>
                </a:lnTo>
                <a:lnTo>
                  <a:pt x="216" y="0"/>
                </a:lnTo>
                <a:lnTo>
                  <a:pt x="219" y="0"/>
                </a:lnTo>
                <a:lnTo>
                  <a:pt x="223" y="0"/>
                </a:lnTo>
                <a:lnTo>
                  <a:pt x="227" y="0"/>
                </a:lnTo>
                <a:lnTo>
                  <a:pt x="231" y="0"/>
                </a:lnTo>
                <a:lnTo>
                  <a:pt x="235" y="0"/>
                </a:lnTo>
                <a:lnTo>
                  <a:pt x="239" y="0"/>
                </a:lnTo>
                <a:lnTo>
                  <a:pt x="243" y="0"/>
                </a:lnTo>
                <a:lnTo>
                  <a:pt x="247" y="4"/>
                </a:lnTo>
                <a:lnTo>
                  <a:pt x="251" y="4"/>
                </a:lnTo>
                <a:lnTo>
                  <a:pt x="255" y="4"/>
                </a:lnTo>
                <a:lnTo>
                  <a:pt x="259" y="4"/>
                </a:lnTo>
                <a:lnTo>
                  <a:pt x="263" y="4"/>
                </a:lnTo>
                <a:lnTo>
                  <a:pt x="266" y="4"/>
                </a:lnTo>
                <a:lnTo>
                  <a:pt x="270" y="8"/>
                </a:lnTo>
                <a:lnTo>
                  <a:pt x="270" y="4"/>
                </a:lnTo>
                <a:lnTo>
                  <a:pt x="274" y="0"/>
                </a:lnTo>
                <a:lnTo>
                  <a:pt x="278" y="0"/>
                </a:lnTo>
                <a:lnTo>
                  <a:pt x="282" y="0"/>
                </a:lnTo>
                <a:lnTo>
                  <a:pt x="286" y="0"/>
                </a:lnTo>
                <a:lnTo>
                  <a:pt x="290" y="0"/>
                </a:lnTo>
                <a:lnTo>
                  <a:pt x="294" y="0"/>
                </a:lnTo>
                <a:lnTo>
                  <a:pt x="298" y="0"/>
                </a:lnTo>
                <a:lnTo>
                  <a:pt x="302" y="0"/>
                </a:lnTo>
                <a:lnTo>
                  <a:pt x="306" y="0"/>
                </a:lnTo>
                <a:lnTo>
                  <a:pt x="309" y="0"/>
                </a:lnTo>
                <a:lnTo>
                  <a:pt x="313" y="0"/>
                </a:lnTo>
                <a:lnTo>
                  <a:pt x="317" y="4"/>
                </a:lnTo>
                <a:lnTo>
                  <a:pt x="321" y="4"/>
                </a:lnTo>
                <a:lnTo>
                  <a:pt x="325" y="4"/>
                </a:lnTo>
                <a:lnTo>
                  <a:pt x="329" y="4"/>
                </a:lnTo>
                <a:lnTo>
                  <a:pt x="333" y="4"/>
                </a:lnTo>
                <a:lnTo>
                  <a:pt x="337" y="4"/>
                </a:lnTo>
                <a:lnTo>
                  <a:pt x="341" y="8"/>
                </a:lnTo>
                <a:lnTo>
                  <a:pt x="349" y="0"/>
                </a:lnTo>
                <a:lnTo>
                  <a:pt x="345" y="0"/>
                </a:lnTo>
                <a:lnTo>
                  <a:pt x="349" y="0"/>
                </a:lnTo>
                <a:lnTo>
                  <a:pt x="353" y="0"/>
                </a:lnTo>
                <a:lnTo>
                  <a:pt x="356" y="0"/>
                </a:lnTo>
                <a:lnTo>
                  <a:pt x="360" y="0"/>
                </a:lnTo>
                <a:lnTo>
                  <a:pt x="364" y="0"/>
                </a:lnTo>
                <a:lnTo>
                  <a:pt x="368" y="0"/>
                </a:lnTo>
                <a:lnTo>
                  <a:pt x="372" y="0"/>
                </a:lnTo>
                <a:lnTo>
                  <a:pt x="376" y="0"/>
                </a:lnTo>
                <a:lnTo>
                  <a:pt x="380" y="0"/>
                </a:lnTo>
                <a:lnTo>
                  <a:pt x="384" y="0"/>
                </a:lnTo>
                <a:lnTo>
                  <a:pt x="388" y="0"/>
                </a:lnTo>
                <a:lnTo>
                  <a:pt x="392" y="4"/>
                </a:lnTo>
                <a:lnTo>
                  <a:pt x="396" y="4"/>
                </a:lnTo>
                <a:lnTo>
                  <a:pt x="399" y="4"/>
                </a:lnTo>
                <a:lnTo>
                  <a:pt x="403" y="4"/>
                </a:lnTo>
                <a:lnTo>
                  <a:pt x="407" y="4"/>
                </a:lnTo>
                <a:lnTo>
                  <a:pt x="411" y="4"/>
                </a:lnTo>
                <a:lnTo>
                  <a:pt x="415" y="8"/>
                </a:lnTo>
                <a:lnTo>
                  <a:pt x="415" y="4"/>
                </a:lnTo>
                <a:lnTo>
                  <a:pt x="419" y="0"/>
                </a:lnTo>
                <a:lnTo>
                  <a:pt x="423" y="0"/>
                </a:lnTo>
                <a:lnTo>
                  <a:pt x="427" y="0"/>
                </a:lnTo>
                <a:lnTo>
                  <a:pt x="431" y="0"/>
                </a:lnTo>
                <a:lnTo>
                  <a:pt x="435" y="0"/>
                </a:lnTo>
                <a:lnTo>
                  <a:pt x="439" y="0"/>
                </a:lnTo>
                <a:lnTo>
                  <a:pt x="442" y="0"/>
                </a:lnTo>
                <a:lnTo>
                  <a:pt x="446" y="0"/>
                </a:lnTo>
                <a:lnTo>
                  <a:pt x="450" y="0"/>
                </a:lnTo>
                <a:lnTo>
                  <a:pt x="454" y="0"/>
                </a:lnTo>
                <a:lnTo>
                  <a:pt x="458" y="0"/>
                </a:lnTo>
                <a:lnTo>
                  <a:pt x="462" y="4"/>
                </a:lnTo>
                <a:lnTo>
                  <a:pt x="466" y="4"/>
                </a:lnTo>
                <a:lnTo>
                  <a:pt x="470" y="4"/>
                </a:lnTo>
                <a:lnTo>
                  <a:pt x="474"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8" name="Freeform 356"/>
          <p:cNvSpPr>
            <a:spLocks/>
          </p:cNvSpPr>
          <p:nvPr/>
        </p:nvSpPr>
        <p:spPr bwMode="auto">
          <a:xfrm>
            <a:off x="5719402" y="3336642"/>
            <a:ext cx="624254" cy="11723"/>
          </a:xfrm>
          <a:custGeom>
            <a:avLst/>
            <a:gdLst/>
            <a:ahLst/>
            <a:cxnLst>
              <a:cxn ang="0">
                <a:pos x="4" y="4"/>
              </a:cxn>
              <a:cxn ang="0">
                <a:pos x="12" y="4"/>
              </a:cxn>
              <a:cxn ang="0">
                <a:pos x="15" y="0"/>
              </a:cxn>
              <a:cxn ang="0">
                <a:pos x="23" y="0"/>
              </a:cxn>
              <a:cxn ang="0">
                <a:pos x="31" y="0"/>
              </a:cxn>
              <a:cxn ang="0">
                <a:pos x="39" y="0"/>
              </a:cxn>
              <a:cxn ang="0">
                <a:pos x="47" y="0"/>
              </a:cxn>
              <a:cxn ang="0">
                <a:pos x="55" y="0"/>
              </a:cxn>
              <a:cxn ang="0">
                <a:pos x="62" y="4"/>
              </a:cxn>
              <a:cxn ang="0">
                <a:pos x="70" y="4"/>
              </a:cxn>
              <a:cxn ang="0">
                <a:pos x="78" y="4"/>
              </a:cxn>
              <a:cxn ang="0">
                <a:pos x="86" y="8"/>
              </a:cxn>
              <a:cxn ang="0">
                <a:pos x="90" y="0"/>
              </a:cxn>
              <a:cxn ang="0">
                <a:pos x="98" y="0"/>
              </a:cxn>
              <a:cxn ang="0">
                <a:pos x="105" y="0"/>
              </a:cxn>
              <a:cxn ang="0">
                <a:pos x="113" y="0"/>
              </a:cxn>
              <a:cxn ang="0">
                <a:pos x="121" y="0"/>
              </a:cxn>
              <a:cxn ang="0">
                <a:pos x="129" y="0"/>
              </a:cxn>
              <a:cxn ang="0">
                <a:pos x="137" y="4"/>
              </a:cxn>
              <a:cxn ang="0">
                <a:pos x="145" y="4"/>
              </a:cxn>
              <a:cxn ang="0">
                <a:pos x="152" y="4"/>
              </a:cxn>
              <a:cxn ang="0">
                <a:pos x="160" y="8"/>
              </a:cxn>
              <a:cxn ang="0">
                <a:pos x="164" y="0"/>
              </a:cxn>
              <a:cxn ang="0">
                <a:pos x="172" y="0"/>
              </a:cxn>
              <a:cxn ang="0">
                <a:pos x="180" y="0"/>
              </a:cxn>
              <a:cxn ang="0">
                <a:pos x="188" y="0"/>
              </a:cxn>
              <a:cxn ang="0">
                <a:pos x="195" y="0"/>
              </a:cxn>
              <a:cxn ang="0">
                <a:pos x="203" y="0"/>
              </a:cxn>
              <a:cxn ang="0">
                <a:pos x="211" y="4"/>
              </a:cxn>
              <a:cxn ang="0">
                <a:pos x="219" y="4"/>
              </a:cxn>
              <a:cxn ang="0">
                <a:pos x="227" y="4"/>
              </a:cxn>
              <a:cxn ang="0">
                <a:pos x="238" y="0"/>
              </a:cxn>
              <a:cxn ang="0">
                <a:pos x="238" y="0"/>
              </a:cxn>
              <a:cxn ang="0">
                <a:pos x="246" y="0"/>
              </a:cxn>
              <a:cxn ang="0">
                <a:pos x="254" y="0"/>
              </a:cxn>
              <a:cxn ang="0">
                <a:pos x="262" y="0"/>
              </a:cxn>
              <a:cxn ang="0">
                <a:pos x="270" y="0"/>
              </a:cxn>
              <a:cxn ang="0">
                <a:pos x="278" y="0"/>
              </a:cxn>
              <a:cxn ang="0">
                <a:pos x="285" y="4"/>
              </a:cxn>
              <a:cxn ang="0">
                <a:pos x="293" y="4"/>
              </a:cxn>
              <a:cxn ang="0">
                <a:pos x="301" y="4"/>
              </a:cxn>
              <a:cxn ang="0">
                <a:pos x="305" y="4"/>
              </a:cxn>
              <a:cxn ang="0">
                <a:pos x="313" y="0"/>
              </a:cxn>
              <a:cxn ang="0">
                <a:pos x="321" y="0"/>
              </a:cxn>
              <a:cxn ang="0">
                <a:pos x="328" y="0"/>
              </a:cxn>
              <a:cxn ang="0">
                <a:pos x="336" y="0"/>
              </a:cxn>
              <a:cxn ang="0">
                <a:pos x="344" y="0"/>
              </a:cxn>
              <a:cxn ang="0">
                <a:pos x="352" y="4"/>
              </a:cxn>
              <a:cxn ang="0">
                <a:pos x="360" y="8"/>
              </a:cxn>
              <a:cxn ang="0">
                <a:pos x="368" y="4"/>
              </a:cxn>
              <a:cxn ang="0">
                <a:pos x="375" y="4"/>
              </a:cxn>
              <a:cxn ang="0">
                <a:pos x="379" y="0"/>
              </a:cxn>
              <a:cxn ang="0">
                <a:pos x="387" y="0"/>
              </a:cxn>
              <a:cxn ang="0">
                <a:pos x="395" y="0"/>
              </a:cxn>
              <a:cxn ang="0">
                <a:pos x="403" y="0"/>
              </a:cxn>
              <a:cxn ang="0">
                <a:pos x="411" y="0"/>
              </a:cxn>
              <a:cxn ang="0">
                <a:pos x="418" y="0"/>
              </a:cxn>
              <a:cxn ang="0">
                <a:pos x="426" y="0"/>
              </a:cxn>
            </a:cxnLst>
            <a:rect l="0" t="0" r="r" b="b"/>
            <a:pathLst>
              <a:path w="426" h="8">
                <a:moveTo>
                  <a:pt x="0" y="4"/>
                </a:moveTo>
                <a:lnTo>
                  <a:pt x="4" y="4"/>
                </a:lnTo>
                <a:lnTo>
                  <a:pt x="8" y="4"/>
                </a:lnTo>
                <a:lnTo>
                  <a:pt x="12" y="4"/>
                </a:lnTo>
                <a:lnTo>
                  <a:pt x="15" y="8"/>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4"/>
                </a:lnTo>
                <a:lnTo>
                  <a:pt x="66" y="4"/>
                </a:lnTo>
                <a:lnTo>
                  <a:pt x="70" y="4"/>
                </a:lnTo>
                <a:lnTo>
                  <a:pt x="74" y="4"/>
                </a:lnTo>
                <a:lnTo>
                  <a:pt x="78" y="4"/>
                </a:lnTo>
                <a:lnTo>
                  <a:pt x="82" y="4"/>
                </a:lnTo>
                <a:lnTo>
                  <a:pt x="86" y="8"/>
                </a:lnTo>
                <a:lnTo>
                  <a:pt x="94"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4"/>
                </a:lnTo>
                <a:lnTo>
                  <a:pt x="141" y="4"/>
                </a:lnTo>
                <a:lnTo>
                  <a:pt x="145" y="4"/>
                </a:lnTo>
                <a:lnTo>
                  <a:pt x="148" y="4"/>
                </a:lnTo>
                <a:lnTo>
                  <a:pt x="152" y="4"/>
                </a:lnTo>
                <a:lnTo>
                  <a:pt x="156" y="4"/>
                </a:lnTo>
                <a:lnTo>
                  <a:pt x="160" y="8"/>
                </a:lnTo>
                <a:lnTo>
                  <a:pt x="160" y="4"/>
                </a:lnTo>
                <a:lnTo>
                  <a:pt x="164" y="0"/>
                </a:lnTo>
                <a:lnTo>
                  <a:pt x="168" y="0"/>
                </a:lnTo>
                <a:lnTo>
                  <a:pt x="172" y="0"/>
                </a:lnTo>
                <a:lnTo>
                  <a:pt x="176" y="0"/>
                </a:lnTo>
                <a:lnTo>
                  <a:pt x="180" y="0"/>
                </a:lnTo>
                <a:lnTo>
                  <a:pt x="184" y="0"/>
                </a:lnTo>
                <a:lnTo>
                  <a:pt x="188" y="0"/>
                </a:lnTo>
                <a:lnTo>
                  <a:pt x="192" y="0"/>
                </a:lnTo>
                <a:lnTo>
                  <a:pt x="195" y="0"/>
                </a:lnTo>
                <a:lnTo>
                  <a:pt x="199" y="0"/>
                </a:lnTo>
                <a:lnTo>
                  <a:pt x="203" y="0"/>
                </a:lnTo>
                <a:lnTo>
                  <a:pt x="207" y="4"/>
                </a:lnTo>
                <a:lnTo>
                  <a:pt x="211" y="4"/>
                </a:lnTo>
                <a:lnTo>
                  <a:pt x="215" y="4"/>
                </a:lnTo>
                <a:lnTo>
                  <a:pt x="219" y="4"/>
                </a:lnTo>
                <a:lnTo>
                  <a:pt x="223" y="4"/>
                </a:lnTo>
                <a:lnTo>
                  <a:pt x="227" y="4"/>
                </a:lnTo>
                <a:lnTo>
                  <a:pt x="231" y="8"/>
                </a:lnTo>
                <a:lnTo>
                  <a:pt x="238"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4"/>
                </a:lnTo>
                <a:lnTo>
                  <a:pt x="285" y="4"/>
                </a:lnTo>
                <a:lnTo>
                  <a:pt x="289" y="4"/>
                </a:lnTo>
                <a:lnTo>
                  <a:pt x="293" y="4"/>
                </a:lnTo>
                <a:lnTo>
                  <a:pt x="297" y="4"/>
                </a:lnTo>
                <a:lnTo>
                  <a:pt x="301" y="4"/>
                </a:lnTo>
                <a:lnTo>
                  <a:pt x="305" y="8"/>
                </a:lnTo>
                <a:lnTo>
                  <a:pt x="305" y="4"/>
                </a:lnTo>
                <a:lnTo>
                  <a:pt x="309" y="0"/>
                </a:lnTo>
                <a:lnTo>
                  <a:pt x="313" y="0"/>
                </a:lnTo>
                <a:lnTo>
                  <a:pt x="317" y="0"/>
                </a:lnTo>
                <a:lnTo>
                  <a:pt x="321" y="0"/>
                </a:lnTo>
                <a:lnTo>
                  <a:pt x="325" y="0"/>
                </a:lnTo>
                <a:lnTo>
                  <a:pt x="328" y="0"/>
                </a:lnTo>
                <a:lnTo>
                  <a:pt x="332" y="0"/>
                </a:lnTo>
                <a:lnTo>
                  <a:pt x="336" y="0"/>
                </a:lnTo>
                <a:lnTo>
                  <a:pt x="340" y="0"/>
                </a:lnTo>
                <a:lnTo>
                  <a:pt x="344" y="0"/>
                </a:lnTo>
                <a:lnTo>
                  <a:pt x="348" y="0"/>
                </a:lnTo>
                <a:lnTo>
                  <a:pt x="352" y="4"/>
                </a:lnTo>
                <a:lnTo>
                  <a:pt x="356" y="4"/>
                </a:lnTo>
                <a:lnTo>
                  <a:pt x="360" y="8"/>
                </a:lnTo>
                <a:lnTo>
                  <a:pt x="364" y="4"/>
                </a:lnTo>
                <a:lnTo>
                  <a:pt x="368" y="4"/>
                </a:lnTo>
                <a:lnTo>
                  <a:pt x="371" y="4"/>
                </a:lnTo>
                <a:lnTo>
                  <a:pt x="375" y="4"/>
                </a:lnTo>
                <a:lnTo>
                  <a:pt x="379" y="8"/>
                </a:lnTo>
                <a:lnTo>
                  <a:pt x="379" y="0"/>
                </a:lnTo>
                <a:lnTo>
                  <a:pt x="383" y="0"/>
                </a:lnTo>
                <a:lnTo>
                  <a:pt x="387" y="0"/>
                </a:lnTo>
                <a:lnTo>
                  <a:pt x="391" y="0"/>
                </a:lnTo>
                <a:lnTo>
                  <a:pt x="395" y="0"/>
                </a:lnTo>
                <a:lnTo>
                  <a:pt x="399" y="0"/>
                </a:lnTo>
                <a:lnTo>
                  <a:pt x="403" y="0"/>
                </a:lnTo>
                <a:lnTo>
                  <a:pt x="407" y="0"/>
                </a:lnTo>
                <a:lnTo>
                  <a:pt x="411" y="0"/>
                </a:lnTo>
                <a:lnTo>
                  <a:pt x="415" y="0"/>
                </a:lnTo>
                <a:lnTo>
                  <a:pt x="418" y="0"/>
                </a:lnTo>
                <a:lnTo>
                  <a:pt x="422" y="0"/>
                </a:lnTo>
                <a:lnTo>
                  <a:pt x="42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9" name="Freeform 357"/>
          <p:cNvSpPr>
            <a:spLocks/>
          </p:cNvSpPr>
          <p:nvPr/>
        </p:nvSpPr>
        <p:spPr bwMode="auto">
          <a:xfrm>
            <a:off x="2938104" y="3336634"/>
            <a:ext cx="631581" cy="23446"/>
          </a:xfrm>
          <a:custGeom>
            <a:avLst/>
            <a:gdLst/>
            <a:ahLst/>
            <a:cxnLst>
              <a:cxn ang="0">
                <a:pos x="0" y="12"/>
              </a:cxn>
              <a:cxn ang="0">
                <a:pos x="12" y="0"/>
              </a:cxn>
              <a:cxn ang="0">
                <a:pos x="28" y="0"/>
              </a:cxn>
              <a:cxn ang="0">
                <a:pos x="32" y="0"/>
              </a:cxn>
              <a:cxn ang="0">
                <a:pos x="43" y="0"/>
              </a:cxn>
              <a:cxn ang="0">
                <a:pos x="55" y="0"/>
              </a:cxn>
              <a:cxn ang="0">
                <a:pos x="67" y="0"/>
              </a:cxn>
              <a:cxn ang="0">
                <a:pos x="75" y="12"/>
              </a:cxn>
              <a:cxn ang="0">
                <a:pos x="86" y="0"/>
              </a:cxn>
              <a:cxn ang="0">
                <a:pos x="94" y="8"/>
              </a:cxn>
              <a:cxn ang="0">
                <a:pos x="102" y="0"/>
              </a:cxn>
              <a:cxn ang="0">
                <a:pos x="114" y="0"/>
              </a:cxn>
              <a:cxn ang="0">
                <a:pos x="125" y="0"/>
              </a:cxn>
              <a:cxn ang="0">
                <a:pos x="137" y="0"/>
              </a:cxn>
              <a:cxn ang="0">
                <a:pos x="145" y="16"/>
              </a:cxn>
              <a:cxn ang="0">
                <a:pos x="157" y="0"/>
              </a:cxn>
              <a:cxn ang="0">
                <a:pos x="161" y="0"/>
              </a:cxn>
              <a:cxn ang="0">
                <a:pos x="172" y="0"/>
              </a:cxn>
              <a:cxn ang="0">
                <a:pos x="184" y="0"/>
              </a:cxn>
              <a:cxn ang="0">
                <a:pos x="196" y="0"/>
              </a:cxn>
              <a:cxn ang="0">
                <a:pos x="208" y="0"/>
              </a:cxn>
              <a:cxn ang="0">
                <a:pos x="215" y="16"/>
              </a:cxn>
              <a:cxn ang="0">
                <a:pos x="227" y="0"/>
              </a:cxn>
              <a:cxn ang="0">
                <a:pos x="239" y="0"/>
              </a:cxn>
              <a:cxn ang="0">
                <a:pos x="247" y="0"/>
              </a:cxn>
              <a:cxn ang="0">
                <a:pos x="258" y="0"/>
              </a:cxn>
              <a:cxn ang="0">
                <a:pos x="270" y="0"/>
              </a:cxn>
              <a:cxn ang="0">
                <a:pos x="282" y="0"/>
              </a:cxn>
              <a:cxn ang="0">
                <a:pos x="290" y="16"/>
              </a:cxn>
              <a:cxn ang="0">
                <a:pos x="298" y="4"/>
              </a:cxn>
              <a:cxn ang="0">
                <a:pos x="309" y="0"/>
              </a:cxn>
              <a:cxn ang="0">
                <a:pos x="313" y="4"/>
              </a:cxn>
              <a:cxn ang="0">
                <a:pos x="325" y="0"/>
              </a:cxn>
              <a:cxn ang="0">
                <a:pos x="337" y="0"/>
              </a:cxn>
              <a:cxn ang="0">
                <a:pos x="348" y="0"/>
              </a:cxn>
              <a:cxn ang="0">
                <a:pos x="360" y="0"/>
              </a:cxn>
              <a:cxn ang="0">
                <a:pos x="372" y="4"/>
              </a:cxn>
              <a:cxn ang="0">
                <a:pos x="380" y="0"/>
              </a:cxn>
              <a:cxn ang="0">
                <a:pos x="388" y="4"/>
              </a:cxn>
              <a:cxn ang="0">
                <a:pos x="399" y="0"/>
              </a:cxn>
              <a:cxn ang="0">
                <a:pos x="411" y="0"/>
              </a:cxn>
              <a:cxn ang="0">
                <a:pos x="423" y="0"/>
              </a:cxn>
            </a:cxnLst>
            <a:rect l="0" t="0" r="r" b="b"/>
            <a:pathLst>
              <a:path w="431" h="16">
                <a:moveTo>
                  <a:pt x="0" y="12"/>
                </a:moveTo>
                <a:lnTo>
                  <a:pt x="0" y="16"/>
                </a:lnTo>
                <a:lnTo>
                  <a:pt x="0" y="12"/>
                </a:lnTo>
                <a:lnTo>
                  <a:pt x="8" y="4"/>
                </a:lnTo>
                <a:lnTo>
                  <a:pt x="8" y="0"/>
                </a:lnTo>
                <a:lnTo>
                  <a:pt x="12" y="0"/>
                </a:lnTo>
                <a:lnTo>
                  <a:pt x="16" y="0"/>
                </a:lnTo>
                <a:lnTo>
                  <a:pt x="20" y="0"/>
                </a:lnTo>
                <a:lnTo>
                  <a:pt x="28"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6"/>
                </a:lnTo>
                <a:lnTo>
                  <a:pt x="75" y="12"/>
                </a:lnTo>
                <a:lnTo>
                  <a:pt x="82" y="4"/>
                </a:lnTo>
                <a:lnTo>
                  <a:pt x="82" y="0"/>
                </a:lnTo>
                <a:lnTo>
                  <a:pt x="86" y="0"/>
                </a:lnTo>
                <a:lnTo>
                  <a:pt x="90" y="0"/>
                </a:lnTo>
                <a:lnTo>
                  <a:pt x="94" y="0"/>
                </a:lnTo>
                <a:lnTo>
                  <a:pt x="94" y="8"/>
                </a:lnTo>
                <a:lnTo>
                  <a:pt x="102"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68"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6"/>
                </a:lnTo>
                <a:lnTo>
                  <a:pt x="219" y="12"/>
                </a:lnTo>
                <a:lnTo>
                  <a:pt x="227" y="4"/>
                </a:lnTo>
                <a:lnTo>
                  <a:pt x="227" y="0"/>
                </a:lnTo>
                <a:lnTo>
                  <a:pt x="231" y="0"/>
                </a:lnTo>
                <a:lnTo>
                  <a:pt x="235" y="0"/>
                </a:lnTo>
                <a:lnTo>
                  <a:pt x="239" y="0"/>
                </a:lnTo>
                <a:lnTo>
                  <a:pt x="239" y="8"/>
                </a:lnTo>
                <a:lnTo>
                  <a:pt x="243" y="4"/>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2"/>
                </a:lnTo>
                <a:lnTo>
                  <a:pt x="290" y="16"/>
                </a:lnTo>
                <a:lnTo>
                  <a:pt x="294" y="12"/>
                </a:lnTo>
                <a:lnTo>
                  <a:pt x="294" y="8"/>
                </a:lnTo>
                <a:lnTo>
                  <a:pt x="298" y="4"/>
                </a:lnTo>
                <a:lnTo>
                  <a:pt x="302" y="0"/>
                </a:lnTo>
                <a:lnTo>
                  <a:pt x="305" y="0"/>
                </a:lnTo>
                <a:lnTo>
                  <a:pt x="309" y="0"/>
                </a:lnTo>
                <a:lnTo>
                  <a:pt x="313" y="4"/>
                </a:lnTo>
                <a:lnTo>
                  <a:pt x="313" y="8"/>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2"/>
                </a:lnTo>
                <a:lnTo>
                  <a:pt x="364" y="12"/>
                </a:lnTo>
                <a:lnTo>
                  <a:pt x="372" y="4"/>
                </a:lnTo>
                <a:lnTo>
                  <a:pt x="372" y="0"/>
                </a:lnTo>
                <a:lnTo>
                  <a:pt x="376" y="0"/>
                </a:lnTo>
                <a:lnTo>
                  <a:pt x="380" y="0"/>
                </a:lnTo>
                <a:lnTo>
                  <a:pt x="384" y="0"/>
                </a:lnTo>
                <a:lnTo>
                  <a:pt x="388" y="8"/>
                </a:lnTo>
                <a:lnTo>
                  <a:pt x="388" y="4"/>
                </a:lnTo>
                <a:lnTo>
                  <a:pt x="391" y="0"/>
                </a:lnTo>
                <a:lnTo>
                  <a:pt x="395" y="0"/>
                </a:lnTo>
                <a:lnTo>
                  <a:pt x="399" y="0"/>
                </a:lnTo>
                <a:lnTo>
                  <a:pt x="403" y="0"/>
                </a:lnTo>
                <a:lnTo>
                  <a:pt x="407" y="0"/>
                </a:lnTo>
                <a:lnTo>
                  <a:pt x="411" y="0"/>
                </a:lnTo>
                <a:lnTo>
                  <a:pt x="415" y="0"/>
                </a:lnTo>
                <a:lnTo>
                  <a:pt x="419" y="0"/>
                </a:lnTo>
                <a:lnTo>
                  <a:pt x="423" y="0"/>
                </a:lnTo>
                <a:lnTo>
                  <a:pt x="427" y="0"/>
                </a:lnTo>
                <a:lnTo>
                  <a:pt x="431"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0" name="Freeform 358"/>
          <p:cNvSpPr>
            <a:spLocks/>
          </p:cNvSpPr>
          <p:nvPr/>
        </p:nvSpPr>
        <p:spPr bwMode="auto">
          <a:xfrm>
            <a:off x="3569680" y="3330780"/>
            <a:ext cx="663820" cy="17585"/>
          </a:xfrm>
          <a:custGeom>
            <a:avLst/>
            <a:gdLst/>
            <a:ahLst/>
            <a:cxnLst>
              <a:cxn ang="0">
                <a:pos x="4" y="12"/>
              </a:cxn>
              <a:cxn ang="0">
                <a:pos x="15" y="4"/>
              </a:cxn>
              <a:cxn ang="0">
                <a:pos x="27" y="4"/>
              </a:cxn>
              <a:cxn ang="0">
                <a:pos x="31" y="4"/>
              </a:cxn>
              <a:cxn ang="0">
                <a:pos x="43" y="4"/>
              </a:cxn>
              <a:cxn ang="0">
                <a:pos x="54" y="4"/>
              </a:cxn>
              <a:cxn ang="0">
                <a:pos x="66" y="4"/>
              </a:cxn>
              <a:cxn ang="0">
                <a:pos x="78" y="8"/>
              </a:cxn>
              <a:cxn ang="0">
                <a:pos x="82" y="4"/>
              </a:cxn>
              <a:cxn ang="0">
                <a:pos x="94" y="4"/>
              </a:cxn>
              <a:cxn ang="0">
                <a:pos x="101" y="8"/>
              </a:cxn>
              <a:cxn ang="0">
                <a:pos x="113" y="4"/>
              </a:cxn>
              <a:cxn ang="0">
                <a:pos x="125" y="4"/>
              </a:cxn>
              <a:cxn ang="0">
                <a:pos x="137" y="4"/>
              </a:cxn>
              <a:cxn ang="0">
                <a:pos x="148" y="8"/>
              </a:cxn>
              <a:cxn ang="0">
                <a:pos x="160" y="4"/>
              </a:cxn>
              <a:cxn ang="0">
                <a:pos x="172" y="4"/>
              </a:cxn>
              <a:cxn ang="0">
                <a:pos x="176" y="4"/>
              </a:cxn>
              <a:cxn ang="0">
                <a:pos x="187" y="4"/>
              </a:cxn>
              <a:cxn ang="0">
                <a:pos x="199" y="4"/>
              </a:cxn>
              <a:cxn ang="0">
                <a:pos x="211" y="4"/>
              </a:cxn>
              <a:cxn ang="0">
                <a:pos x="223" y="4"/>
              </a:cxn>
              <a:cxn ang="0">
                <a:pos x="234" y="4"/>
              </a:cxn>
              <a:cxn ang="0">
                <a:pos x="250" y="8"/>
              </a:cxn>
              <a:cxn ang="0">
                <a:pos x="258" y="4"/>
              </a:cxn>
              <a:cxn ang="0">
                <a:pos x="270" y="4"/>
              </a:cxn>
              <a:cxn ang="0">
                <a:pos x="281" y="4"/>
              </a:cxn>
              <a:cxn ang="0">
                <a:pos x="293" y="4"/>
              </a:cxn>
              <a:cxn ang="0">
                <a:pos x="305" y="4"/>
              </a:cxn>
              <a:cxn ang="0">
                <a:pos x="317" y="4"/>
              </a:cxn>
              <a:cxn ang="0">
                <a:pos x="324" y="4"/>
              </a:cxn>
              <a:cxn ang="0">
                <a:pos x="336" y="4"/>
              </a:cxn>
              <a:cxn ang="0">
                <a:pos x="348" y="4"/>
              </a:cxn>
              <a:cxn ang="0">
                <a:pos x="360" y="4"/>
              </a:cxn>
              <a:cxn ang="0">
                <a:pos x="371" y="0"/>
              </a:cxn>
              <a:cxn ang="0">
                <a:pos x="383" y="0"/>
              </a:cxn>
              <a:cxn ang="0">
                <a:pos x="391" y="12"/>
              </a:cxn>
              <a:cxn ang="0">
                <a:pos x="399" y="4"/>
              </a:cxn>
              <a:cxn ang="0">
                <a:pos x="410" y="4"/>
              </a:cxn>
              <a:cxn ang="0">
                <a:pos x="422" y="4"/>
              </a:cxn>
              <a:cxn ang="0">
                <a:pos x="434" y="4"/>
              </a:cxn>
              <a:cxn ang="0">
                <a:pos x="446" y="0"/>
              </a:cxn>
            </a:cxnLst>
            <a:rect l="0" t="0" r="r" b="b"/>
            <a:pathLst>
              <a:path w="453" h="12">
                <a:moveTo>
                  <a:pt x="0" y="4"/>
                </a:moveTo>
                <a:lnTo>
                  <a:pt x="4" y="4"/>
                </a:lnTo>
                <a:lnTo>
                  <a:pt x="4" y="12"/>
                </a:lnTo>
                <a:lnTo>
                  <a:pt x="7" y="8"/>
                </a:lnTo>
                <a:lnTo>
                  <a:pt x="11" y="4"/>
                </a:lnTo>
                <a:lnTo>
                  <a:pt x="15" y="4"/>
                </a:lnTo>
                <a:lnTo>
                  <a:pt x="19" y="4"/>
                </a:lnTo>
                <a:lnTo>
                  <a:pt x="23" y="4"/>
                </a:lnTo>
                <a:lnTo>
                  <a:pt x="27" y="4"/>
                </a:lnTo>
                <a:lnTo>
                  <a:pt x="27" y="12"/>
                </a:lnTo>
                <a:lnTo>
                  <a:pt x="35" y="4"/>
                </a:lnTo>
                <a:lnTo>
                  <a:pt x="31" y="4"/>
                </a:lnTo>
                <a:lnTo>
                  <a:pt x="35" y="4"/>
                </a:lnTo>
                <a:lnTo>
                  <a:pt x="39" y="4"/>
                </a:lnTo>
                <a:lnTo>
                  <a:pt x="43" y="4"/>
                </a:lnTo>
                <a:lnTo>
                  <a:pt x="47" y="4"/>
                </a:lnTo>
                <a:lnTo>
                  <a:pt x="50" y="4"/>
                </a:lnTo>
                <a:lnTo>
                  <a:pt x="54" y="4"/>
                </a:lnTo>
                <a:lnTo>
                  <a:pt x="58" y="4"/>
                </a:lnTo>
                <a:lnTo>
                  <a:pt x="62" y="4"/>
                </a:lnTo>
                <a:lnTo>
                  <a:pt x="66" y="4"/>
                </a:lnTo>
                <a:lnTo>
                  <a:pt x="70" y="4"/>
                </a:lnTo>
                <a:lnTo>
                  <a:pt x="74" y="4"/>
                </a:lnTo>
                <a:lnTo>
                  <a:pt x="78" y="8"/>
                </a:lnTo>
                <a:lnTo>
                  <a:pt x="78" y="12"/>
                </a:lnTo>
                <a:lnTo>
                  <a:pt x="78" y="8"/>
                </a:lnTo>
                <a:lnTo>
                  <a:pt x="82" y="4"/>
                </a:lnTo>
                <a:lnTo>
                  <a:pt x="86" y="4"/>
                </a:lnTo>
                <a:lnTo>
                  <a:pt x="90" y="4"/>
                </a:lnTo>
                <a:lnTo>
                  <a:pt x="94" y="4"/>
                </a:lnTo>
                <a:lnTo>
                  <a:pt x="97" y="4"/>
                </a:lnTo>
                <a:lnTo>
                  <a:pt x="101" y="12"/>
                </a:lnTo>
                <a:lnTo>
                  <a:pt x="101" y="8"/>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8"/>
                </a:lnTo>
                <a:lnTo>
                  <a:pt x="152" y="8"/>
                </a:lnTo>
                <a:lnTo>
                  <a:pt x="156" y="4"/>
                </a:lnTo>
                <a:lnTo>
                  <a:pt x="160" y="4"/>
                </a:lnTo>
                <a:lnTo>
                  <a:pt x="164" y="4"/>
                </a:lnTo>
                <a:lnTo>
                  <a:pt x="168" y="4"/>
                </a:lnTo>
                <a:lnTo>
                  <a:pt x="172" y="4"/>
                </a:lnTo>
                <a:lnTo>
                  <a:pt x="172" y="12"/>
                </a:lnTo>
                <a:lnTo>
                  <a:pt x="180"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4"/>
                </a:lnTo>
                <a:lnTo>
                  <a:pt x="223" y="4"/>
                </a:lnTo>
                <a:lnTo>
                  <a:pt x="227" y="4"/>
                </a:lnTo>
                <a:lnTo>
                  <a:pt x="230" y="4"/>
                </a:lnTo>
                <a:lnTo>
                  <a:pt x="234" y="4"/>
                </a:lnTo>
                <a:lnTo>
                  <a:pt x="238" y="4"/>
                </a:lnTo>
                <a:lnTo>
                  <a:pt x="242" y="4"/>
                </a:lnTo>
                <a:lnTo>
                  <a:pt x="250" y="8"/>
                </a:lnTo>
                <a:lnTo>
                  <a:pt x="250" y="4"/>
                </a:lnTo>
                <a:lnTo>
                  <a:pt x="254" y="4"/>
                </a:lnTo>
                <a:lnTo>
                  <a:pt x="258" y="4"/>
                </a:lnTo>
                <a:lnTo>
                  <a:pt x="262" y="4"/>
                </a:lnTo>
                <a:lnTo>
                  <a:pt x="266" y="4"/>
                </a:lnTo>
                <a:lnTo>
                  <a:pt x="270" y="4"/>
                </a:lnTo>
                <a:lnTo>
                  <a:pt x="273" y="4"/>
                </a:lnTo>
                <a:lnTo>
                  <a:pt x="277" y="4"/>
                </a:lnTo>
                <a:lnTo>
                  <a:pt x="281" y="4"/>
                </a:lnTo>
                <a:lnTo>
                  <a:pt x="285" y="4"/>
                </a:lnTo>
                <a:lnTo>
                  <a:pt x="289" y="4"/>
                </a:lnTo>
                <a:lnTo>
                  <a:pt x="293" y="4"/>
                </a:lnTo>
                <a:lnTo>
                  <a:pt x="297" y="4"/>
                </a:lnTo>
                <a:lnTo>
                  <a:pt x="301" y="4"/>
                </a:lnTo>
                <a:lnTo>
                  <a:pt x="305" y="4"/>
                </a:lnTo>
                <a:lnTo>
                  <a:pt x="309" y="4"/>
                </a:lnTo>
                <a:lnTo>
                  <a:pt x="313" y="4"/>
                </a:lnTo>
                <a:lnTo>
                  <a:pt x="317" y="4"/>
                </a:lnTo>
                <a:lnTo>
                  <a:pt x="317" y="12"/>
                </a:lnTo>
                <a:lnTo>
                  <a:pt x="320" y="8"/>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0"/>
                </a:lnTo>
                <a:lnTo>
                  <a:pt x="371" y="0"/>
                </a:lnTo>
                <a:lnTo>
                  <a:pt x="375" y="4"/>
                </a:lnTo>
                <a:lnTo>
                  <a:pt x="379" y="0"/>
                </a:lnTo>
                <a:lnTo>
                  <a:pt x="383" y="0"/>
                </a:lnTo>
                <a:lnTo>
                  <a:pt x="387" y="0"/>
                </a:lnTo>
                <a:lnTo>
                  <a:pt x="391" y="8"/>
                </a:lnTo>
                <a:lnTo>
                  <a:pt x="391" y="12"/>
                </a:lnTo>
                <a:lnTo>
                  <a:pt x="391" y="8"/>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0"/>
                </a:lnTo>
                <a:lnTo>
                  <a:pt x="446" y="0"/>
                </a:lnTo>
                <a:lnTo>
                  <a:pt x="450" y="0"/>
                </a:lnTo>
                <a:lnTo>
                  <a:pt x="453"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1" name="Freeform 359"/>
          <p:cNvSpPr>
            <a:spLocks/>
          </p:cNvSpPr>
          <p:nvPr/>
        </p:nvSpPr>
        <p:spPr bwMode="auto">
          <a:xfrm>
            <a:off x="4233503" y="3319049"/>
            <a:ext cx="665285" cy="29308"/>
          </a:xfrm>
          <a:custGeom>
            <a:avLst/>
            <a:gdLst/>
            <a:ahLst/>
            <a:cxnLst>
              <a:cxn ang="0">
                <a:pos x="8" y="8"/>
              </a:cxn>
              <a:cxn ang="0">
                <a:pos x="16" y="12"/>
              </a:cxn>
              <a:cxn ang="0">
                <a:pos x="28" y="12"/>
              </a:cxn>
              <a:cxn ang="0">
                <a:pos x="40" y="12"/>
              </a:cxn>
              <a:cxn ang="0">
                <a:pos x="51" y="12"/>
              </a:cxn>
              <a:cxn ang="0">
                <a:pos x="59" y="4"/>
              </a:cxn>
              <a:cxn ang="0">
                <a:pos x="71" y="8"/>
              </a:cxn>
              <a:cxn ang="0">
                <a:pos x="83" y="8"/>
              </a:cxn>
              <a:cxn ang="0">
                <a:pos x="87" y="12"/>
              </a:cxn>
              <a:cxn ang="0">
                <a:pos x="98" y="12"/>
              </a:cxn>
              <a:cxn ang="0">
                <a:pos x="110" y="12"/>
              </a:cxn>
              <a:cxn ang="0">
                <a:pos x="122" y="12"/>
              </a:cxn>
              <a:cxn ang="0">
                <a:pos x="133" y="4"/>
              </a:cxn>
              <a:cxn ang="0">
                <a:pos x="145" y="8"/>
              </a:cxn>
              <a:cxn ang="0">
                <a:pos x="161" y="16"/>
              </a:cxn>
              <a:cxn ang="0">
                <a:pos x="169" y="12"/>
              </a:cxn>
              <a:cxn ang="0">
                <a:pos x="180" y="12"/>
              </a:cxn>
              <a:cxn ang="0">
                <a:pos x="192" y="12"/>
              </a:cxn>
              <a:cxn ang="0">
                <a:pos x="204" y="12"/>
              </a:cxn>
              <a:cxn ang="0">
                <a:pos x="212" y="8"/>
              </a:cxn>
              <a:cxn ang="0">
                <a:pos x="223" y="8"/>
              </a:cxn>
              <a:cxn ang="0">
                <a:pos x="235" y="12"/>
              </a:cxn>
              <a:cxn ang="0">
                <a:pos x="239" y="12"/>
              </a:cxn>
              <a:cxn ang="0">
                <a:pos x="251" y="12"/>
              </a:cxn>
              <a:cxn ang="0">
                <a:pos x="263" y="12"/>
              </a:cxn>
              <a:cxn ang="0">
                <a:pos x="274" y="12"/>
              </a:cxn>
              <a:cxn ang="0">
                <a:pos x="286" y="8"/>
              </a:cxn>
              <a:cxn ang="0">
                <a:pos x="298" y="8"/>
              </a:cxn>
              <a:cxn ang="0">
                <a:pos x="310" y="12"/>
              </a:cxn>
              <a:cxn ang="0">
                <a:pos x="321" y="12"/>
              </a:cxn>
              <a:cxn ang="0">
                <a:pos x="333" y="12"/>
              </a:cxn>
              <a:cxn ang="0">
                <a:pos x="345" y="12"/>
              </a:cxn>
              <a:cxn ang="0">
                <a:pos x="353" y="4"/>
              </a:cxn>
              <a:cxn ang="0">
                <a:pos x="364" y="8"/>
              </a:cxn>
              <a:cxn ang="0">
                <a:pos x="372" y="20"/>
              </a:cxn>
              <a:cxn ang="0">
                <a:pos x="384" y="12"/>
              </a:cxn>
              <a:cxn ang="0">
                <a:pos x="396" y="12"/>
              </a:cxn>
              <a:cxn ang="0">
                <a:pos x="407" y="12"/>
              </a:cxn>
              <a:cxn ang="0">
                <a:pos x="419" y="12"/>
              </a:cxn>
              <a:cxn ang="0">
                <a:pos x="431" y="4"/>
              </a:cxn>
              <a:cxn ang="0">
                <a:pos x="443" y="8"/>
              </a:cxn>
              <a:cxn ang="0">
                <a:pos x="454" y="12"/>
              </a:cxn>
            </a:cxnLst>
            <a:rect l="0" t="0" r="r" b="b"/>
            <a:pathLst>
              <a:path w="454" h="20">
                <a:moveTo>
                  <a:pt x="0" y="8"/>
                </a:moveTo>
                <a:lnTo>
                  <a:pt x="4" y="8"/>
                </a:lnTo>
                <a:lnTo>
                  <a:pt x="8" y="8"/>
                </a:lnTo>
                <a:lnTo>
                  <a:pt x="12" y="20"/>
                </a:lnTo>
                <a:lnTo>
                  <a:pt x="12" y="16"/>
                </a:lnTo>
                <a:lnTo>
                  <a:pt x="16" y="12"/>
                </a:lnTo>
                <a:lnTo>
                  <a:pt x="20" y="12"/>
                </a:lnTo>
                <a:lnTo>
                  <a:pt x="24" y="12"/>
                </a:lnTo>
                <a:lnTo>
                  <a:pt x="28" y="12"/>
                </a:lnTo>
                <a:lnTo>
                  <a:pt x="32" y="12"/>
                </a:lnTo>
                <a:lnTo>
                  <a:pt x="36" y="12"/>
                </a:lnTo>
                <a:lnTo>
                  <a:pt x="40" y="12"/>
                </a:lnTo>
                <a:lnTo>
                  <a:pt x="43" y="12"/>
                </a:lnTo>
                <a:lnTo>
                  <a:pt x="47" y="12"/>
                </a:lnTo>
                <a:lnTo>
                  <a:pt x="51" y="12"/>
                </a:lnTo>
                <a:lnTo>
                  <a:pt x="55" y="12"/>
                </a:lnTo>
                <a:lnTo>
                  <a:pt x="59" y="12"/>
                </a:lnTo>
                <a:lnTo>
                  <a:pt x="59" y="4"/>
                </a:lnTo>
                <a:lnTo>
                  <a:pt x="63" y="8"/>
                </a:lnTo>
                <a:lnTo>
                  <a:pt x="67" y="8"/>
                </a:lnTo>
                <a:lnTo>
                  <a:pt x="71" y="8"/>
                </a:lnTo>
                <a:lnTo>
                  <a:pt x="75" y="8"/>
                </a:lnTo>
                <a:lnTo>
                  <a:pt x="79" y="8"/>
                </a:lnTo>
                <a:lnTo>
                  <a:pt x="83" y="8"/>
                </a:lnTo>
                <a:lnTo>
                  <a:pt x="83" y="20"/>
                </a:lnTo>
                <a:lnTo>
                  <a:pt x="90" y="12"/>
                </a:lnTo>
                <a:lnTo>
                  <a:pt x="87" y="12"/>
                </a:lnTo>
                <a:lnTo>
                  <a:pt x="90" y="12"/>
                </a:lnTo>
                <a:lnTo>
                  <a:pt x="94" y="12"/>
                </a:lnTo>
                <a:lnTo>
                  <a:pt x="98" y="12"/>
                </a:lnTo>
                <a:lnTo>
                  <a:pt x="102" y="12"/>
                </a:lnTo>
                <a:lnTo>
                  <a:pt x="106" y="12"/>
                </a:lnTo>
                <a:lnTo>
                  <a:pt x="110" y="12"/>
                </a:lnTo>
                <a:lnTo>
                  <a:pt x="114" y="12"/>
                </a:lnTo>
                <a:lnTo>
                  <a:pt x="118" y="12"/>
                </a:lnTo>
                <a:lnTo>
                  <a:pt x="122" y="12"/>
                </a:lnTo>
                <a:lnTo>
                  <a:pt x="126" y="12"/>
                </a:lnTo>
                <a:lnTo>
                  <a:pt x="130" y="12"/>
                </a:lnTo>
                <a:lnTo>
                  <a:pt x="133" y="4"/>
                </a:lnTo>
                <a:lnTo>
                  <a:pt x="137" y="8"/>
                </a:lnTo>
                <a:lnTo>
                  <a:pt x="141" y="8"/>
                </a:lnTo>
                <a:lnTo>
                  <a:pt x="145" y="8"/>
                </a:lnTo>
                <a:lnTo>
                  <a:pt x="149" y="8"/>
                </a:lnTo>
                <a:lnTo>
                  <a:pt x="153" y="8"/>
                </a:lnTo>
                <a:lnTo>
                  <a:pt x="161" y="16"/>
                </a:lnTo>
                <a:lnTo>
                  <a:pt x="161" y="12"/>
                </a:lnTo>
                <a:lnTo>
                  <a:pt x="165" y="12"/>
                </a:lnTo>
                <a:lnTo>
                  <a:pt x="169" y="12"/>
                </a:lnTo>
                <a:lnTo>
                  <a:pt x="173" y="12"/>
                </a:lnTo>
                <a:lnTo>
                  <a:pt x="177" y="12"/>
                </a:lnTo>
                <a:lnTo>
                  <a:pt x="180" y="12"/>
                </a:lnTo>
                <a:lnTo>
                  <a:pt x="184" y="12"/>
                </a:lnTo>
                <a:lnTo>
                  <a:pt x="188" y="12"/>
                </a:lnTo>
                <a:lnTo>
                  <a:pt x="192" y="12"/>
                </a:lnTo>
                <a:lnTo>
                  <a:pt x="196" y="12"/>
                </a:lnTo>
                <a:lnTo>
                  <a:pt x="200" y="12"/>
                </a:lnTo>
                <a:lnTo>
                  <a:pt x="204" y="12"/>
                </a:lnTo>
                <a:lnTo>
                  <a:pt x="204" y="4"/>
                </a:lnTo>
                <a:lnTo>
                  <a:pt x="208" y="4"/>
                </a:lnTo>
                <a:lnTo>
                  <a:pt x="212" y="8"/>
                </a:lnTo>
                <a:lnTo>
                  <a:pt x="216" y="8"/>
                </a:lnTo>
                <a:lnTo>
                  <a:pt x="220" y="8"/>
                </a:lnTo>
                <a:lnTo>
                  <a:pt x="223" y="8"/>
                </a:lnTo>
                <a:lnTo>
                  <a:pt x="227" y="8"/>
                </a:lnTo>
                <a:lnTo>
                  <a:pt x="227" y="20"/>
                </a:lnTo>
                <a:lnTo>
                  <a:pt x="235" y="12"/>
                </a:lnTo>
                <a:lnTo>
                  <a:pt x="231" y="12"/>
                </a:lnTo>
                <a:lnTo>
                  <a:pt x="235" y="12"/>
                </a:lnTo>
                <a:lnTo>
                  <a:pt x="239" y="12"/>
                </a:lnTo>
                <a:lnTo>
                  <a:pt x="243" y="12"/>
                </a:lnTo>
                <a:lnTo>
                  <a:pt x="247" y="12"/>
                </a:lnTo>
                <a:lnTo>
                  <a:pt x="251" y="12"/>
                </a:lnTo>
                <a:lnTo>
                  <a:pt x="255" y="12"/>
                </a:lnTo>
                <a:lnTo>
                  <a:pt x="259" y="12"/>
                </a:lnTo>
                <a:lnTo>
                  <a:pt x="263" y="12"/>
                </a:lnTo>
                <a:lnTo>
                  <a:pt x="267" y="12"/>
                </a:lnTo>
                <a:lnTo>
                  <a:pt x="270" y="12"/>
                </a:lnTo>
                <a:lnTo>
                  <a:pt x="274" y="12"/>
                </a:lnTo>
                <a:lnTo>
                  <a:pt x="278" y="0"/>
                </a:lnTo>
                <a:lnTo>
                  <a:pt x="282" y="4"/>
                </a:lnTo>
                <a:lnTo>
                  <a:pt x="286" y="8"/>
                </a:lnTo>
                <a:lnTo>
                  <a:pt x="290" y="8"/>
                </a:lnTo>
                <a:lnTo>
                  <a:pt x="294" y="8"/>
                </a:lnTo>
                <a:lnTo>
                  <a:pt x="298" y="8"/>
                </a:lnTo>
                <a:lnTo>
                  <a:pt x="306" y="16"/>
                </a:lnTo>
                <a:lnTo>
                  <a:pt x="306" y="12"/>
                </a:lnTo>
                <a:lnTo>
                  <a:pt x="310" y="12"/>
                </a:lnTo>
                <a:lnTo>
                  <a:pt x="313" y="12"/>
                </a:lnTo>
                <a:lnTo>
                  <a:pt x="317" y="12"/>
                </a:lnTo>
                <a:lnTo>
                  <a:pt x="321" y="12"/>
                </a:lnTo>
                <a:lnTo>
                  <a:pt x="325" y="12"/>
                </a:lnTo>
                <a:lnTo>
                  <a:pt x="329" y="12"/>
                </a:lnTo>
                <a:lnTo>
                  <a:pt x="333" y="12"/>
                </a:lnTo>
                <a:lnTo>
                  <a:pt x="337" y="12"/>
                </a:lnTo>
                <a:lnTo>
                  <a:pt x="341" y="12"/>
                </a:lnTo>
                <a:lnTo>
                  <a:pt x="345" y="12"/>
                </a:lnTo>
                <a:lnTo>
                  <a:pt x="349" y="12"/>
                </a:lnTo>
                <a:lnTo>
                  <a:pt x="349" y="0"/>
                </a:lnTo>
                <a:lnTo>
                  <a:pt x="353" y="4"/>
                </a:lnTo>
                <a:lnTo>
                  <a:pt x="356" y="4"/>
                </a:lnTo>
                <a:lnTo>
                  <a:pt x="360" y="8"/>
                </a:lnTo>
                <a:lnTo>
                  <a:pt x="364" y="8"/>
                </a:lnTo>
                <a:lnTo>
                  <a:pt x="368" y="8"/>
                </a:lnTo>
                <a:lnTo>
                  <a:pt x="372" y="8"/>
                </a:lnTo>
                <a:lnTo>
                  <a:pt x="372" y="20"/>
                </a:lnTo>
                <a:lnTo>
                  <a:pt x="376" y="16"/>
                </a:lnTo>
                <a:lnTo>
                  <a:pt x="380" y="12"/>
                </a:lnTo>
                <a:lnTo>
                  <a:pt x="384" y="12"/>
                </a:lnTo>
                <a:lnTo>
                  <a:pt x="388" y="12"/>
                </a:lnTo>
                <a:lnTo>
                  <a:pt x="392" y="12"/>
                </a:lnTo>
                <a:lnTo>
                  <a:pt x="396" y="12"/>
                </a:lnTo>
                <a:lnTo>
                  <a:pt x="400" y="12"/>
                </a:lnTo>
                <a:lnTo>
                  <a:pt x="403" y="12"/>
                </a:lnTo>
                <a:lnTo>
                  <a:pt x="407" y="12"/>
                </a:lnTo>
                <a:lnTo>
                  <a:pt x="411" y="12"/>
                </a:lnTo>
                <a:lnTo>
                  <a:pt x="415" y="12"/>
                </a:lnTo>
                <a:lnTo>
                  <a:pt x="419" y="12"/>
                </a:lnTo>
                <a:lnTo>
                  <a:pt x="423" y="0"/>
                </a:lnTo>
                <a:lnTo>
                  <a:pt x="427" y="4"/>
                </a:lnTo>
                <a:lnTo>
                  <a:pt x="431" y="4"/>
                </a:lnTo>
                <a:lnTo>
                  <a:pt x="435" y="8"/>
                </a:lnTo>
                <a:lnTo>
                  <a:pt x="439" y="8"/>
                </a:lnTo>
                <a:lnTo>
                  <a:pt x="443" y="8"/>
                </a:lnTo>
                <a:lnTo>
                  <a:pt x="446" y="8"/>
                </a:lnTo>
                <a:lnTo>
                  <a:pt x="446" y="20"/>
                </a:lnTo>
                <a:lnTo>
                  <a:pt x="454" y="12"/>
                </a:lnTo>
                <a:lnTo>
                  <a:pt x="450" y="12"/>
                </a:lnTo>
                <a:lnTo>
                  <a:pt x="454"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2" name="Freeform 360"/>
          <p:cNvSpPr>
            <a:spLocks/>
          </p:cNvSpPr>
          <p:nvPr/>
        </p:nvSpPr>
        <p:spPr bwMode="auto">
          <a:xfrm>
            <a:off x="4898783" y="3198897"/>
            <a:ext cx="602274" cy="149469"/>
          </a:xfrm>
          <a:custGeom>
            <a:avLst/>
            <a:gdLst/>
            <a:ahLst/>
            <a:cxnLst>
              <a:cxn ang="0">
                <a:pos x="8" y="94"/>
              </a:cxn>
              <a:cxn ang="0">
                <a:pos x="20" y="94"/>
              </a:cxn>
              <a:cxn ang="0">
                <a:pos x="32" y="94"/>
              </a:cxn>
              <a:cxn ang="0">
                <a:pos x="39" y="82"/>
              </a:cxn>
              <a:cxn ang="0">
                <a:pos x="51" y="86"/>
              </a:cxn>
              <a:cxn ang="0">
                <a:pos x="63" y="90"/>
              </a:cxn>
              <a:cxn ang="0">
                <a:pos x="71" y="94"/>
              </a:cxn>
              <a:cxn ang="0">
                <a:pos x="82" y="94"/>
              </a:cxn>
              <a:cxn ang="0">
                <a:pos x="94" y="94"/>
              </a:cxn>
              <a:cxn ang="0">
                <a:pos x="106" y="94"/>
              </a:cxn>
              <a:cxn ang="0">
                <a:pos x="114" y="78"/>
              </a:cxn>
              <a:cxn ang="0">
                <a:pos x="126" y="86"/>
              </a:cxn>
              <a:cxn ang="0">
                <a:pos x="137" y="90"/>
              </a:cxn>
              <a:cxn ang="0">
                <a:pos x="141" y="70"/>
              </a:cxn>
              <a:cxn ang="0">
                <a:pos x="153" y="94"/>
              </a:cxn>
              <a:cxn ang="0">
                <a:pos x="157" y="94"/>
              </a:cxn>
              <a:cxn ang="0">
                <a:pos x="169" y="94"/>
              </a:cxn>
              <a:cxn ang="0">
                <a:pos x="180" y="94"/>
              </a:cxn>
              <a:cxn ang="0">
                <a:pos x="192" y="82"/>
              </a:cxn>
              <a:cxn ang="0">
                <a:pos x="204" y="90"/>
              </a:cxn>
              <a:cxn ang="0">
                <a:pos x="212" y="23"/>
              </a:cxn>
              <a:cxn ang="0">
                <a:pos x="219" y="86"/>
              </a:cxn>
              <a:cxn ang="0">
                <a:pos x="227" y="94"/>
              </a:cxn>
              <a:cxn ang="0">
                <a:pos x="235" y="94"/>
              </a:cxn>
              <a:cxn ang="0">
                <a:pos x="247" y="94"/>
              </a:cxn>
              <a:cxn ang="0">
                <a:pos x="259" y="94"/>
              </a:cxn>
              <a:cxn ang="0">
                <a:pos x="270" y="86"/>
              </a:cxn>
              <a:cxn ang="0">
                <a:pos x="274" y="86"/>
              </a:cxn>
              <a:cxn ang="0">
                <a:pos x="282" y="0"/>
              </a:cxn>
              <a:cxn ang="0">
                <a:pos x="290" y="82"/>
              </a:cxn>
              <a:cxn ang="0">
                <a:pos x="294" y="94"/>
              </a:cxn>
              <a:cxn ang="0">
                <a:pos x="305" y="94"/>
              </a:cxn>
              <a:cxn ang="0">
                <a:pos x="317" y="94"/>
              </a:cxn>
              <a:cxn ang="0">
                <a:pos x="329" y="94"/>
              </a:cxn>
              <a:cxn ang="0">
                <a:pos x="341" y="86"/>
              </a:cxn>
              <a:cxn ang="0">
                <a:pos x="352" y="90"/>
              </a:cxn>
              <a:cxn ang="0">
                <a:pos x="356" y="23"/>
              </a:cxn>
              <a:cxn ang="0">
                <a:pos x="368" y="90"/>
              </a:cxn>
              <a:cxn ang="0">
                <a:pos x="376" y="94"/>
              </a:cxn>
              <a:cxn ang="0">
                <a:pos x="388" y="94"/>
              </a:cxn>
              <a:cxn ang="0">
                <a:pos x="399" y="94"/>
              </a:cxn>
              <a:cxn ang="0">
                <a:pos x="407" y="74"/>
              </a:cxn>
            </a:cxnLst>
            <a:rect l="0" t="0" r="r" b="b"/>
            <a:pathLst>
              <a:path w="411" h="102">
                <a:moveTo>
                  <a:pt x="0" y="94"/>
                </a:moveTo>
                <a:lnTo>
                  <a:pt x="4" y="94"/>
                </a:lnTo>
                <a:lnTo>
                  <a:pt x="8" y="94"/>
                </a:lnTo>
                <a:lnTo>
                  <a:pt x="12" y="94"/>
                </a:lnTo>
                <a:lnTo>
                  <a:pt x="16" y="94"/>
                </a:lnTo>
                <a:lnTo>
                  <a:pt x="20" y="94"/>
                </a:lnTo>
                <a:lnTo>
                  <a:pt x="24" y="94"/>
                </a:lnTo>
                <a:lnTo>
                  <a:pt x="28" y="94"/>
                </a:lnTo>
                <a:lnTo>
                  <a:pt x="32" y="94"/>
                </a:lnTo>
                <a:lnTo>
                  <a:pt x="36" y="94"/>
                </a:lnTo>
                <a:lnTo>
                  <a:pt x="39" y="94"/>
                </a:lnTo>
                <a:lnTo>
                  <a:pt x="39" y="82"/>
                </a:lnTo>
                <a:lnTo>
                  <a:pt x="47" y="82"/>
                </a:lnTo>
                <a:lnTo>
                  <a:pt x="47" y="86"/>
                </a:lnTo>
                <a:lnTo>
                  <a:pt x="51" y="86"/>
                </a:lnTo>
                <a:lnTo>
                  <a:pt x="55" y="90"/>
                </a:lnTo>
                <a:lnTo>
                  <a:pt x="59" y="90"/>
                </a:lnTo>
                <a:lnTo>
                  <a:pt x="63" y="90"/>
                </a:lnTo>
                <a:lnTo>
                  <a:pt x="67" y="102"/>
                </a:lnTo>
                <a:lnTo>
                  <a:pt x="67" y="98"/>
                </a:lnTo>
                <a:lnTo>
                  <a:pt x="71" y="94"/>
                </a:lnTo>
                <a:lnTo>
                  <a:pt x="75" y="94"/>
                </a:lnTo>
                <a:lnTo>
                  <a:pt x="79" y="94"/>
                </a:lnTo>
                <a:lnTo>
                  <a:pt x="82" y="94"/>
                </a:lnTo>
                <a:lnTo>
                  <a:pt x="86" y="94"/>
                </a:lnTo>
                <a:lnTo>
                  <a:pt x="90" y="94"/>
                </a:lnTo>
                <a:lnTo>
                  <a:pt x="94" y="94"/>
                </a:lnTo>
                <a:lnTo>
                  <a:pt x="98" y="94"/>
                </a:lnTo>
                <a:lnTo>
                  <a:pt x="102" y="94"/>
                </a:lnTo>
                <a:lnTo>
                  <a:pt x="106" y="94"/>
                </a:lnTo>
                <a:lnTo>
                  <a:pt x="110" y="94"/>
                </a:lnTo>
                <a:lnTo>
                  <a:pt x="114" y="94"/>
                </a:lnTo>
                <a:lnTo>
                  <a:pt x="114" y="78"/>
                </a:lnTo>
                <a:lnTo>
                  <a:pt x="118" y="82"/>
                </a:lnTo>
                <a:lnTo>
                  <a:pt x="122" y="86"/>
                </a:lnTo>
                <a:lnTo>
                  <a:pt x="126" y="86"/>
                </a:lnTo>
                <a:lnTo>
                  <a:pt x="129" y="90"/>
                </a:lnTo>
                <a:lnTo>
                  <a:pt x="133" y="90"/>
                </a:lnTo>
                <a:lnTo>
                  <a:pt x="137" y="90"/>
                </a:lnTo>
                <a:lnTo>
                  <a:pt x="137" y="0"/>
                </a:lnTo>
                <a:lnTo>
                  <a:pt x="141" y="19"/>
                </a:lnTo>
                <a:lnTo>
                  <a:pt x="141" y="70"/>
                </a:lnTo>
                <a:lnTo>
                  <a:pt x="145" y="78"/>
                </a:lnTo>
                <a:lnTo>
                  <a:pt x="145" y="86"/>
                </a:lnTo>
                <a:lnTo>
                  <a:pt x="153" y="94"/>
                </a:lnTo>
                <a:lnTo>
                  <a:pt x="149" y="94"/>
                </a:lnTo>
                <a:lnTo>
                  <a:pt x="153" y="94"/>
                </a:lnTo>
                <a:lnTo>
                  <a:pt x="157" y="94"/>
                </a:lnTo>
                <a:lnTo>
                  <a:pt x="161" y="90"/>
                </a:lnTo>
                <a:lnTo>
                  <a:pt x="165" y="94"/>
                </a:lnTo>
                <a:lnTo>
                  <a:pt x="169" y="94"/>
                </a:lnTo>
                <a:lnTo>
                  <a:pt x="172" y="94"/>
                </a:lnTo>
                <a:lnTo>
                  <a:pt x="176" y="94"/>
                </a:lnTo>
                <a:lnTo>
                  <a:pt x="180" y="94"/>
                </a:lnTo>
                <a:lnTo>
                  <a:pt x="184" y="94"/>
                </a:lnTo>
                <a:lnTo>
                  <a:pt x="188" y="78"/>
                </a:lnTo>
                <a:lnTo>
                  <a:pt x="192" y="82"/>
                </a:lnTo>
                <a:lnTo>
                  <a:pt x="196" y="86"/>
                </a:lnTo>
                <a:lnTo>
                  <a:pt x="200" y="86"/>
                </a:lnTo>
                <a:lnTo>
                  <a:pt x="204" y="90"/>
                </a:lnTo>
                <a:lnTo>
                  <a:pt x="208" y="90"/>
                </a:lnTo>
                <a:lnTo>
                  <a:pt x="212" y="0"/>
                </a:lnTo>
                <a:lnTo>
                  <a:pt x="212" y="23"/>
                </a:lnTo>
                <a:lnTo>
                  <a:pt x="215" y="55"/>
                </a:lnTo>
                <a:lnTo>
                  <a:pt x="215" y="78"/>
                </a:lnTo>
                <a:lnTo>
                  <a:pt x="219" y="86"/>
                </a:lnTo>
                <a:lnTo>
                  <a:pt x="219" y="90"/>
                </a:lnTo>
                <a:lnTo>
                  <a:pt x="223" y="94"/>
                </a:lnTo>
                <a:lnTo>
                  <a:pt x="227" y="94"/>
                </a:lnTo>
                <a:lnTo>
                  <a:pt x="231" y="94"/>
                </a:lnTo>
                <a:lnTo>
                  <a:pt x="239" y="94"/>
                </a:lnTo>
                <a:lnTo>
                  <a:pt x="235" y="94"/>
                </a:lnTo>
                <a:lnTo>
                  <a:pt x="239" y="94"/>
                </a:lnTo>
                <a:lnTo>
                  <a:pt x="243" y="94"/>
                </a:lnTo>
                <a:lnTo>
                  <a:pt x="247" y="94"/>
                </a:lnTo>
                <a:lnTo>
                  <a:pt x="251" y="94"/>
                </a:lnTo>
                <a:lnTo>
                  <a:pt x="255" y="94"/>
                </a:lnTo>
                <a:lnTo>
                  <a:pt x="259" y="94"/>
                </a:lnTo>
                <a:lnTo>
                  <a:pt x="259" y="78"/>
                </a:lnTo>
                <a:lnTo>
                  <a:pt x="262" y="78"/>
                </a:lnTo>
                <a:lnTo>
                  <a:pt x="270" y="86"/>
                </a:lnTo>
                <a:lnTo>
                  <a:pt x="266" y="86"/>
                </a:lnTo>
                <a:lnTo>
                  <a:pt x="270" y="86"/>
                </a:lnTo>
                <a:lnTo>
                  <a:pt x="274" y="86"/>
                </a:lnTo>
                <a:lnTo>
                  <a:pt x="278" y="90"/>
                </a:lnTo>
                <a:lnTo>
                  <a:pt x="282" y="90"/>
                </a:lnTo>
                <a:lnTo>
                  <a:pt x="282" y="0"/>
                </a:lnTo>
                <a:lnTo>
                  <a:pt x="286" y="23"/>
                </a:lnTo>
                <a:lnTo>
                  <a:pt x="286" y="70"/>
                </a:lnTo>
                <a:lnTo>
                  <a:pt x="290" y="82"/>
                </a:lnTo>
                <a:lnTo>
                  <a:pt x="290" y="86"/>
                </a:lnTo>
                <a:lnTo>
                  <a:pt x="298" y="94"/>
                </a:lnTo>
                <a:lnTo>
                  <a:pt x="294" y="94"/>
                </a:lnTo>
                <a:lnTo>
                  <a:pt x="298" y="94"/>
                </a:lnTo>
                <a:lnTo>
                  <a:pt x="302" y="94"/>
                </a:lnTo>
                <a:lnTo>
                  <a:pt x="305" y="94"/>
                </a:lnTo>
                <a:lnTo>
                  <a:pt x="309" y="94"/>
                </a:lnTo>
                <a:lnTo>
                  <a:pt x="313" y="94"/>
                </a:lnTo>
                <a:lnTo>
                  <a:pt x="317" y="94"/>
                </a:lnTo>
                <a:lnTo>
                  <a:pt x="321" y="94"/>
                </a:lnTo>
                <a:lnTo>
                  <a:pt x="325" y="94"/>
                </a:lnTo>
                <a:lnTo>
                  <a:pt x="329" y="94"/>
                </a:lnTo>
                <a:lnTo>
                  <a:pt x="333" y="78"/>
                </a:lnTo>
                <a:lnTo>
                  <a:pt x="337" y="82"/>
                </a:lnTo>
                <a:lnTo>
                  <a:pt x="341" y="86"/>
                </a:lnTo>
                <a:lnTo>
                  <a:pt x="345" y="86"/>
                </a:lnTo>
                <a:lnTo>
                  <a:pt x="349" y="86"/>
                </a:lnTo>
                <a:lnTo>
                  <a:pt x="352" y="90"/>
                </a:lnTo>
                <a:lnTo>
                  <a:pt x="356" y="90"/>
                </a:lnTo>
                <a:lnTo>
                  <a:pt x="356" y="0"/>
                </a:lnTo>
                <a:lnTo>
                  <a:pt x="356" y="23"/>
                </a:lnTo>
                <a:lnTo>
                  <a:pt x="360" y="55"/>
                </a:lnTo>
                <a:lnTo>
                  <a:pt x="360" y="82"/>
                </a:lnTo>
                <a:lnTo>
                  <a:pt x="368" y="90"/>
                </a:lnTo>
                <a:lnTo>
                  <a:pt x="368" y="94"/>
                </a:lnTo>
                <a:lnTo>
                  <a:pt x="372" y="94"/>
                </a:lnTo>
                <a:lnTo>
                  <a:pt x="376" y="94"/>
                </a:lnTo>
                <a:lnTo>
                  <a:pt x="380" y="94"/>
                </a:lnTo>
                <a:lnTo>
                  <a:pt x="384" y="94"/>
                </a:lnTo>
                <a:lnTo>
                  <a:pt x="388" y="94"/>
                </a:lnTo>
                <a:lnTo>
                  <a:pt x="392" y="94"/>
                </a:lnTo>
                <a:lnTo>
                  <a:pt x="395" y="94"/>
                </a:lnTo>
                <a:lnTo>
                  <a:pt x="399" y="94"/>
                </a:lnTo>
                <a:lnTo>
                  <a:pt x="403" y="94"/>
                </a:lnTo>
                <a:lnTo>
                  <a:pt x="403" y="78"/>
                </a:lnTo>
                <a:lnTo>
                  <a:pt x="407" y="74"/>
                </a:lnTo>
                <a:lnTo>
                  <a:pt x="407" y="78"/>
                </a:lnTo>
                <a:lnTo>
                  <a:pt x="411" y="8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3" name="Freeform 361"/>
          <p:cNvSpPr>
            <a:spLocks/>
          </p:cNvSpPr>
          <p:nvPr/>
        </p:nvSpPr>
        <p:spPr bwMode="auto">
          <a:xfrm>
            <a:off x="5501060" y="3198889"/>
            <a:ext cx="584689" cy="137746"/>
          </a:xfrm>
          <a:custGeom>
            <a:avLst/>
            <a:gdLst/>
            <a:ahLst/>
            <a:cxnLst>
              <a:cxn ang="0">
                <a:pos x="8" y="86"/>
              </a:cxn>
              <a:cxn ang="0">
                <a:pos x="16" y="0"/>
              </a:cxn>
              <a:cxn ang="0">
                <a:pos x="24" y="74"/>
              </a:cxn>
              <a:cxn ang="0">
                <a:pos x="31" y="94"/>
              </a:cxn>
              <a:cxn ang="0">
                <a:pos x="43" y="94"/>
              </a:cxn>
              <a:cxn ang="0">
                <a:pos x="55" y="94"/>
              </a:cxn>
              <a:cxn ang="0">
                <a:pos x="67" y="74"/>
              </a:cxn>
              <a:cxn ang="0">
                <a:pos x="78" y="86"/>
              </a:cxn>
              <a:cxn ang="0">
                <a:pos x="90" y="90"/>
              </a:cxn>
              <a:cxn ang="0">
                <a:pos x="94" y="59"/>
              </a:cxn>
              <a:cxn ang="0">
                <a:pos x="98" y="90"/>
              </a:cxn>
              <a:cxn ang="0">
                <a:pos x="110" y="94"/>
              </a:cxn>
              <a:cxn ang="0">
                <a:pos x="121" y="94"/>
              </a:cxn>
              <a:cxn ang="0">
                <a:pos x="133" y="94"/>
              </a:cxn>
              <a:cxn ang="0">
                <a:pos x="141" y="74"/>
              </a:cxn>
              <a:cxn ang="0">
                <a:pos x="153" y="86"/>
              </a:cxn>
              <a:cxn ang="0">
                <a:pos x="164" y="4"/>
              </a:cxn>
              <a:cxn ang="0">
                <a:pos x="168" y="82"/>
              </a:cxn>
              <a:cxn ang="0">
                <a:pos x="176" y="94"/>
              </a:cxn>
              <a:cxn ang="0">
                <a:pos x="188" y="94"/>
              </a:cxn>
              <a:cxn ang="0">
                <a:pos x="200" y="94"/>
              </a:cxn>
              <a:cxn ang="0">
                <a:pos x="211" y="94"/>
              </a:cxn>
              <a:cxn ang="0">
                <a:pos x="219" y="82"/>
              </a:cxn>
              <a:cxn ang="0">
                <a:pos x="231" y="90"/>
              </a:cxn>
              <a:cxn ang="0">
                <a:pos x="239" y="27"/>
              </a:cxn>
              <a:cxn ang="0">
                <a:pos x="243" y="86"/>
              </a:cxn>
              <a:cxn ang="0">
                <a:pos x="251" y="94"/>
              </a:cxn>
              <a:cxn ang="0">
                <a:pos x="262" y="94"/>
              </a:cxn>
              <a:cxn ang="0">
                <a:pos x="274" y="94"/>
              </a:cxn>
              <a:cxn ang="0">
                <a:pos x="286" y="74"/>
              </a:cxn>
              <a:cxn ang="0">
                <a:pos x="294" y="86"/>
              </a:cxn>
              <a:cxn ang="0">
                <a:pos x="305" y="90"/>
              </a:cxn>
              <a:cxn ang="0">
                <a:pos x="313" y="59"/>
              </a:cxn>
              <a:cxn ang="0">
                <a:pos x="317" y="94"/>
              </a:cxn>
              <a:cxn ang="0">
                <a:pos x="329" y="94"/>
              </a:cxn>
              <a:cxn ang="0">
                <a:pos x="341" y="94"/>
              </a:cxn>
              <a:cxn ang="0">
                <a:pos x="352" y="94"/>
              </a:cxn>
              <a:cxn ang="0">
                <a:pos x="360" y="70"/>
              </a:cxn>
              <a:cxn ang="0">
                <a:pos x="368" y="86"/>
              </a:cxn>
              <a:cxn ang="0">
                <a:pos x="380" y="90"/>
              </a:cxn>
              <a:cxn ang="0">
                <a:pos x="384" y="63"/>
              </a:cxn>
              <a:cxn ang="0">
                <a:pos x="391" y="94"/>
              </a:cxn>
            </a:cxnLst>
            <a:rect l="0" t="0" r="r" b="b"/>
            <a:pathLst>
              <a:path w="399" h="94">
                <a:moveTo>
                  <a:pt x="0" y="82"/>
                </a:moveTo>
                <a:lnTo>
                  <a:pt x="4" y="86"/>
                </a:lnTo>
                <a:lnTo>
                  <a:pt x="8" y="86"/>
                </a:lnTo>
                <a:lnTo>
                  <a:pt x="12" y="90"/>
                </a:lnTo>
                <a:lnTo>
                  <a:pt x="16" y="90"/>
                </a:lnTo>
                <a:lnTo>
                  <a:pt x="16" y="0"/>
                </a:lnTo>
                <a:lnTo>
                  <a:pt x="20" y="23"/>
                </a:lnTo>
                <a:lnTo>
                  <a:pt x="20" y="59"/>
                </a:lnTo>
                <a:lnTo>
                  <a:pt x="24" y="74"/>
                </a:lnTo>
                <a:lnTo>
                  <a:pt x="24" y="86"/>
                </a:lnTo>
                <a:lnTo>
                  <a:pt x="28" y="90"/>
                </a:lnTo>
                <a:lnTo>
                  <a:pt x="31" y="94"/>
                </a:lnTo>
                <a:lnTo>
                  <a:pt x="35" y="94"/>
                </a:lnTo>
                <a:lnTo>
                  <a:pt x="39" y="94"/>
                </a:lnTo>
                <a:lnTo>
                  <a:pt x="43" y="94"/>
                </a:lnTo>
                <a:lnTo>
                  <a:pt x="47" y="94"/>
                </a:lnTo>
                <a:lnTo>
                  <a:pt x="51" y="94"/>
                </a:lnTo>
                <a:lnTo>
                  <a:pt x="55" y="94"/>
                </a:lnTo>
                <a:lnTo>
                  <a:pt x="59" y="94"/>
                </a:lnTo>
                <a:lnTo>
                  <a:pt x="63" y="94"/>
                </a:lnTo>
                <a:lnTo>
                  <a:pt x="67" y="74"/>
                </a:lnTo>
                <a:lnTo>
                  <a:pt x="74" y="82"/>
                </a:lnTo>
                <a:lnTo>
                  <a:pt x="74" y="86"/>
                </a:lnTo>
                <a:lnTo>
                  <a:pt x="78" y="86"/>
                </a:lnTo>
                <a:lnTo>
                  <a:pt x="82" y="86"/>
                </a:lnTo>
                <a:lnTo>
                  <a:pt x="86" y="90"/>
                </a:lnTo>
                <a:lnTo>
                  <a:pt x="90" y="90"/>
                </a:lnTo>
                <a:lnTo>
                  <a:pt x="90" y="0"/>
                </a:lnTo>
                <a:lnTo>
                  <a:pt x="90" y="23"/>
                </a:lnTo>
                <a:lnTo>
                  <a:pt x="94" y="59"/>
                </a:lnTo>
                <a:lnTo>
                  <a:pt x="94" y="74"/>
                </a:lnTo>
                <a:lnTo>
                  <a:pt x="98" y="82"/>
                </a:lnTo>
                <a:lnTo>
                  <a:pt x="98" y="90"/>
                </a:lnTo>
                <a:lnTo>
                  <a:pt x="102" y="94"/>
                </a:lnTo>
                <a:lnTo>
                  <a:pt x="106" y="94"/>
                </a:lnTo>
                <a:lnTo>
                  <a:pt x="110" y="94"/>
                </a:lnTo>
                <a:lnTo>
                  <a:pt x="114" y="94"/>
                </a:lnTo>
                <a:lnTo>
                  <a:pt x="117" y="94"/>
                </a:lnTo>
                <a:lnTo>
                  <a:pt x="121" y="94"/>
                </a:lnTo>
                <a:lnTo>
                  <a:pt x="125" y="94"/>
                </a:lnTo>
                <a:lnTo>
                  <a:pt x="129" y="94"/>
                </a:lnTo>
                <a:lnTo>
                  <a:pt x="133" y="94"/>
                </a:lnTo>
                <a:lnTo>
                  <a:pt x="137" y="94"/>
                </a:lnTo>
                <a:lnTo>
                  <a:pt x="137" y="74"/>
                </a:lnTo>
                <a:lnTo>
                  <a:pt x="141" y="74"/>
                </a:lnTo>
                <a:lnTo>
                  <a:pt x="149" y="82"/>
                </a:lnTo>
                <a:lnTo>
                  <a:pt x="149" y="86"/>
                </a:lnTo>
                <a:lnTo>
                  <a:pt x="153" y="86"/>
                </a:lnTo>
                <a:lnTo>
                  <a:pt x="157" y="86"/>
                </a:lnTo>
                <a:lnTo>
                  <a:pt x="161" y="90"/>
                </a:lnTo>
                <a:lnTo>
                  <a:pt x="164" y="4"/>
                </a:lnTo>
                <a:lnTo>
                  <a:pt x="164" y="59"/>
                </a:lnTo>
                <a:lnTo>
                  <a:pt x="168" y="74"/>
                </a:lnTo>
                <a:lnTo>
                  <a:pt x="168" y="82"/>
                </a:lnTo>
                <a:lnTo>
                  <a:pt x="172" y="86"/>
                </a:lnTo>
                <a:lnTo>
                  <a:pt x="172" y="90"/>
                </a:lnTo>
                <a:lnTo>
                  <a:pt x="176" y="94"/>
                </a:lnTo>
                <a:lnTo>
                  <a:pt x="180" y="94"/>
                </a:lnTo>
                <a:lnTo>
                  <a:pt x="184" y="94"/>
                </a:lnTo>
                <a:lnTo>
                  <a:pt x="188" y="94"/>
                </a:lnTo>
                <a:lnTo>
                  <a:pt x="192" y="94"/>
                </a:lnTo>
                <a:lnTo>
                  <a:pt x="196" y="94"/>
                </a:lnTo>
                <a:lnTo>
                  <a:pt x="200" y="94"/>
                </a:lnTo>
                <a:lnTo>
                  <a:pt x="204" y="94"/>
                </a:lnTo>
                <a:lnTo>
                  <a:pt x="207" y="94"/>
                </a:lnTo>
                <a:lnTo>
                  <a:pt x="211" y="94"/>
                </a:lnTo>
                <a:lnTo>
                  <a:pt x="211" y="74"/>
                </a:lnTo>
                <a:lnTo>
                  <a:pt x="215" y="78"/>
                </a:lnTo>
                <a:lnTo>
                  <a:pt x="219" y="82"/>
                </a:lnTo>
                <a:lnTo>
                  <a:pt x="223" y="86"/>
                </a:lnTo>
                <a:lnTo>
                  <a:pt x="227" y="86"/>
                </a:lnTo>
                <a:lnTo>
                  <a:pt x="231" y="90"/>
                </a:lnTo>
                <a:lnTo>
                  <a:pt x="235" y="90"/>
                </a:lnTo>
                <a:lnTo>
                  <a:pt x="235" y="4"/>
                </a:lnTo>
                <a:lnTo>
                  <a:pt x="239" y="27"/>
                </a:lnTo>
                <a:lnTo>
                  <a:pt x="239" y="74"/>
                </a:lnTo>
                <a:lnTo>
                  <a:pt x="243" y="82"/>
                </a:lnTo>
                <a:lnTo>
                  <a:pt x="243" y="86"/>
                </a:lnTo>
                <a:lnTo>
                  <a:pt x="251" y="94"/>
                </a:lnTo>
                <a:lnTo>
                  <a:pt x="247" y="94"/>
                </a:lnTo>
                <a:lnTo>
                  <a:pt x="251" y="94"/>
                </a:lnTo>
                <a:lnTo>
                  <a:pt x="254" y="94"/>
                </a:lnTo>
                <a:lnTo>
                  <a:pt x="258" y="94"/>
                </a:lnTo>
                <a:lnTo>
                  <a:pt x="262" y="94"/>
                </a:lnTo>
                <a:lnTo>
                  <a:pt x="266" y="94"/>
                </a:lnTo>
                <a:lnTo>
                  <a:pt x="270" y="94"/>
                </a:lnTo>
                <a:lnTo>
                  <a:pt x="274" y="94"/>
                </a:lnTo>
                <a:lnTo>
                  <a:pt x="278" y="94"/>
                </a:lnTo>
                <a:lnTo>
                  <a:pt x="282" y="94"/>
                </a:lnTo>
                <a:lnTo>
                  <a:pt x="286" y="74"/>
                </a:lnTo>
                <a:lnTo>
                  <a:pt x="290" y="78"/>
                </a:lnTo>
                <a:lnTo>
                  <a:pt x="297" y="86"/>
                </a:lnTo>
                <a:lnTo>
                  <a:pt x="294" y="86"/>
                </a:lnTo>
                <a:lnTo>
                  <a:pt x="297" y="86"/>
                </a:lnTo>
                <a:lnTo>
                  <a:pt x="301" y="86"/>
                </a:lnTo>
                <a:lnTo>
                  <a:pt x="305" y="90"/>
                </a:lnTo>
                <a:lnTo>
                  <a:pt x="309" y="4"/>
                </a:lnTo>
                <a:lnTo>
                  <a:pt x="309" y="27"/>
                </a:lnTo>
                <a:lnTo>
                  <a:pt x="313" y="59"/>
                </a:lnTo>
                <a:lnTo>
                  <a:pt x="313" y="82"/>
                </a:lnTo>
                <a:lnTo>
                  <a:pt x="317" y="86"/>
                </a:lnTo>
                <a:lnTo>
                  <a:pt x="317" y="94"/>
                </a:lnTo>
                <a:lnTo>
                  <a:pt x="321" y="94"/>
                </a:lnTo>
                <a:lnTo>
                  <a:pt x="325" y="94"/>
                </a:lnTo>
                <a:lnTo>
                  <a:pt x="329" y="94"/>
                </a:lnTo>
                <a:lnTo>
                  <a:pt x="333" y="94"/>
                </a:lnTo>
                <a:lnTo>
                  <a:pt x="337" y="94"/>
                </a:lnTo>
                <a:lnTo>
                  <a:pt x="341" y="94"/>
                </a:lnTo>
                <a:lnTo>
                  <a:pt x="344" y="94"/>
                </a:lnTo>
                <a:lnTo>
                  <a:pt x="348" y="94"/>
                </a:lnTo>
                <a:lnTo>
                  <a:pt x="352" y="94"/>
                </a:lnTo>
                <a:lnTo>
                  <a:pt x="356" y="94"/>
                </a:lnTo>
                <a:lnTo>
                  <a:pt x="356" y="74"/>
                </a:lnTo>
                <a:lnTo>
                  <a:pt x="360" y="70"/>
                </a:lnTo>
                <a:lnTo>
                  <a:pt x="360" y="74"/>
                </a:lnTo>
                <a:lnTo>
                  <a:pt x="368" y="82"/>
                </a:lnTo>
                <a:lnTo>
                  <a:pt x="368" y="86"/>
                </a:lnTo>
                <a:lnTo>
                  <a:pt x="372" y="86"/>
                </a:lnTo>
                <a:lnTo>
                  <a:pt x="376" y="86"/>
                </a:lnTo>
                <a:lnTo>
                  <a:pt x="380" y="90"/>
                </a:lnTo>
                <a:lnTo>
                  <a:pt x="380" y="4"/>
                </a:lnTo>
                <a:lnTo>
                  <a:pt x="384" y="27"/>
                </a:lnTo>
                <a:lnTo>
                  <a:pt x="384" y="63"/>
                </a:lnTo>
                <a:lnTo>
                  <a:pt x="387" y="74"/>
                </a:lnTo>
                <a:lnTo>
                  <a:pt x="387" y="90"/>
                </a:lnTo>
                <a:lnTo>
                  <a:pt x="391" y="94"/>
                </a:lnTo>
                <a:lnTo>
                  <a:pt x="395" y="94"/>
                </a:lnTo>
                <a:lnTo>
                  <a:pt x="399" y="9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4" name="Freeform 362"/>
          <p:cNvSpPr>
            <a:spLocks/>
          </p:cNvSpPr>
          <p:nvPr/>
        </p:nvSpPr>
        <p:spPr bwMode="auto">
          <a:xfrm>
            <a:off x="6085744" y="3204758"/>
            <a:ext cx="257908" cy="131885"/>
          </a:xfrm>
          <a:custGeom>
            <a:avLst/>
            <a:gdLst/>
            <a:ahLst/>
            <a:cxnLst>
              <a:cxn ang="0">
                <a:pos x="0" y="90"/>
              </a:cxn>
              <a:cxn ang="0">
                <a:pos x="4" y="90"/>
              </a:cxn>
              <a:cxn ang="0">
                <a:pos x="8" y="90"/>
              </a:cxn>
              <a:cxn ang="0">
                <a:pos x="12" y="90"/>
              </a:cxn>
              <a:cxn ang="0">
                <a:pos x="16" y="90"/>
              </a:cxn>
              <a:cxn ang="0">
                <a:pos x="20" y="90"/>
              </a:cxn>
              <a:cxn ang="0">
                <a:pos x="24" y="90"/>
              </a:cxn>
              <a:cxn ang="0">
                <a:pos x="28" y="90"/>
              </a:cxn>
              <a:cxn ang="0">
                <a:pos x="35" y="66"/>
              </a:cxn>
              <a:cxn ang="0">
                <a:pos x="31" y="66"/>
              </a:cxn>
              <a:cxn ang="0">
                <a:pos x="35" y="74"/>
              </a:cxn>
              <a:cxn ang="0">
                <a:pos x="39" y="78"/>
              </a:cxn>
              <a:cxn ang="0">
                <a:pos x="43" y="82"/>
              </a:cxn>
              <a:cxn ang="0">
                <a:pos x="47" y="82"/>
              </a:cxn>
              <a:cxn ang="0">
                <a:pos x="51" y="86"/>
              </a:cxn>
              <a:cxn ang="0">
                <a:pos x="55" y="86"/>
              </a:cxn>
              <a:cxn ang="0">
                <a:pos x="55" y="0"/>
              </a:cxn>
              <a:cxn ang="0">
                <a:pos x="55" y="23"/>
              </a:cxn>
              <a:cxn ang="0">
                <a:pos x="59" y="59"/>
              </a:cxn>
              <a:cxn ang="0">
                <a:pos x="59" y="78"/>
              </a:cxn>
              <a:cxn ang="0">
                <a:pos x="63" y="86"/>
              </a:cxn>
              <a:cxn ang="0">
                <a:pos x="67" y="90"/>
              </a:cxn>
              <a:cxn ang="0">
                <a:pos x="71" y="90"/>
              </a:cxn>
              <a:cxn ang="0">
                <a:pos x="75" y="90"/>
              </a:cxn>
              <a:cxn ang="0">
                <a:pos x="78" y="90"/>
              </a:cxn>
              <a:cxn ang="0">
                <a:pos x="82" y="90"/>
              </a:cxn>
              <a:cxn ang="0">
                <a:pos x="86" y="90"/>
              </a:cxn>
              <a:cxn ang="0">
                <a:pos x="90" y="90"/>
              </a:cxn>
              <a:cxn ang="0">
                <a:pos x="94" y="90"/>
              </a:cxn>
              <a:cxn ang="0">
                <a:pos x="98" y="90"/>
              </a:cxn>
              <a:cxn ang="0">
                <a:pos x="102" y="90"/>
              </a:cxn>
              <a:cxn ang="0">
                <a:pos x="102" y="66"/>
              </a:cxn>
              <a:cxn ang="0">
                <a:pos x="106" y="70"/>
              </a:cxn>
              <a:cxn ang="0">
                <a:pos x="114" y="78"/>
              </a:cxn>
              <a:cxn ang="0">
                <a:pos x="114" y="82"/>
              </a:cxn>
              <a:cxn ang="0">
                <a:pos x="118" y="82"/>
              </a:cxn>
              <a:cxn ang="0">
                <a:pos x="121" y="82"/>
              </a:cxn>
              <a:cxn ang="0">
                <a:pos x="125" y="86"/>
              </a:cxn>
              <a:cxn ang="0">
                <a:pos x="129" y="0"/>
              </a:cxn>
              <a:cxn ang="0">
                <a:pos x="129" y="59"/>
              </a:cxn>
              <a:cxn ang="0">
                <a:pos x="133" y="74"/>
              </a:cxn>
              <a:cxn ang="0">
                <a:pos x="133" y="86"/>
              </a:cxn>
              <a:cxn ang="0">
                <a:pos x="137" y="90"/>
              </a:cxn>
              <a:cxn ang="0">
                <a:pos x="141" y="90"/>
              </a:cxn>
              <a:cxn ang="0">
                <a:pos x="145" y="90"/>
              </a:cxn>
              <a:cxn ang="0">
                <a:pos x="149" y="90"/>
              </a:cxn>
              <a:cxn ang="0">
                <a:pos x="153" y="90"/>
              </a:cxn>
              <a:cxn ang="0">
                <a:pos x="157" y="90"/>
              </a:cxn>
              <a:cxn ang="0">
                <a:pos x="161" y="90"/>
              </a:cxn>
              <a:cxn ang="0">
                <a:pos x="165" y="90"/>
              </a:cxn>
              <a:cxn ang="0">
                <a:pos x="168" y="90"/>
              </a:cxn>
              <a:cxn ang="0">
                <a:pos x="172" y="90"/>
              </a:cxn>
              <a:cxn ang="0">
                <a:pos x="176" y="90"/>
              </a:cxn>
            </a:cxnLst>
            <a:rect l="0" t="0" r="r" b="b"/>
            <a:pathLst>
              <a:path w="176" h="90">
                <a:moveTo>
                  <a:pt x="0" y="90"/>
                </a:moveTo>
                <a:lnTo>
                  <a:pt x="4" y="90"/>
                </a:lnTo>
                <a:lnTo>
                  <a:pt x="8" y="90"/>
                </a:lnTo>
                <a:lnTo>
                  <a:pt x="12" y="90"/>
                </a:lnTo>
                <a:lnTo>
                  <a:pt x="16" y="90"/>
                </a:lnTo>
                <a:lnTo>
                  <a:pt x="20" y="90"/>
                </a:lnTo>
                <a:lnTo>
                  <a:pt x="24" y="90"/>
                </a:lnTo>
                <a:lnTo>
                  <a:pt x="28" y="90"/>
                </a:lnTo>
                <a:lnTo>
                  <a:pt x="35" y="66"/>
                </a:lnTo>
                <a:lnTo>
                  <a:pt x="31" y="66"/>
                </a:lnTo>
                <a:lnTo>
                  <a:pt x="35" y="74"/>
                </a:lnTo>
                <a:lnTo>
                  <a:pt x="39" y="78"/>
                </a:lnTo>
                <a:lnTo>
                  <a:pt x="43" y="82"/>
                </a:lnTo>
                <a:lnTo>
                  <a:pt x="47" y="82"/>
                </a:lnTo>
                <a:lnTo>
                  <a:pt x="51" y="86"/>
                </a:lnTo>
                <a:lnTo>
                  <a:pt x="55" y="86"/>
                </a:lnTo>
                <a:lnTo>
                  <a:pt x="55" y="0"/>
                </a:lnTo>
                <a:lnTo>
                  <a:pt x="55" y="23"/>
                </a:lnTo>
                <a:lnTo>
                  <a:pt x="59" y="59"/>
                </a:lnTo>
                <a:lnTo>
                  <a:pt x="59" y="78"/>
                </a:lnTo>
                <a:lnTo>
                  <a:pt x="63" y="86"/>
                </a:lnTo>
                <a:lnTo>
                  <a:pt x="67" y="90"/>
                </a:lnTo>
                <a:lnTo>
                  <a:pt x="71" y="90"/>
                </a:lnTo>
                <a:lnTo>
                  <a:pt x="75" y="90"/>
                </a:lnTo>
                <a:lnTo>
                  <a:pt x="78" y="90"/>
                </a:lnTo>
                <a:lnTo>
                  <a:pt x="82" y="90"/>
                </a:lnTo>
                <a:lnTo>
                  <a:pt x="86" y="90"/>
                </a:lnTo>
                <a:lnTo>
                  <a:pt x="90" y="90"/>
                </a:lnTo>
                <a:lnTo>
                  <a:pt x="94" y="90"/>
                </a:lnTo>
                <a:lnTo>
                  <a:pt x="98" y="90"/>
                </a:lnTo>
                <a:lnTo>
                  <a:pt x="102" y="90"/>
                </a:lnTo>
                <a:lnTo>
                  <a:pt x="102" y="66"/>
                </a:lnTo>
                <a:lnTo>
                  <a:pt x="106" y="70"/>
                </a:lnTo>
                <a:lnTo>
                  <a:pt x="114" y="78"/>
                </a:lnTo>
                <a:lnTo>
                  <a:pt x="114" y="82"/>
                </a:lnTo>
                <a:lnTo>
                  <a:pt x="118" y="82"/>
                </a:lnTo>
                <a:lnTo>
                  <a:pt x="121" y="82"/>
                </a:lnTo>
                <a:lnTo>
                  <a:pt x="125" y="86"/>
                </a:lnTo>
                <a:lnTo>
                  <a:pt x="129" y="0"/>
                </a:lnTo>
                <a:lnTo>
                  <a:pt x="129" y="59"/>
                </a:lnTo>
                <a:lnTo>
                  <a:pt x="133" y="74"/>
                </a:lnTo>
                <a:lnTo>
                  <a:pt x="133" y="86"/>
                </a:lnTo>
                <a:lnTo>
                  <a:pt x="137" y="90"/>
                </a:lnTo>
                <a:lnTo>
                  <a:pt x="141" y="90"/>
                </a:lnTo>
                <a:lnTo>
                  <a:pt x="145" y="90"/>
                </a:lnTo>
                <a:lnTo>
                  <a:pt x="149" y="90"/>
                </a:lnTo>
                <a:lnTo>
                  <a:pt x="153" y="90"/>
                </a:lnTo>
                <a:lnTo>
                  <a:pt x="157" y="90"/>
                </a:lnTo>
                <a:lnTo>
                  <a:pt x="161" y="90"/>
                </a:lnTo>
                <a:lnTo>
                  <a:pt x="165" y="90"/>
                </a:lnTo>
                <a:lnTo>
                  <a:pt x="168" y="90"/>
                </a:lnTo>
                <a:lnTo>
                  <a:pt x="172" y="90"/>
                </a:lnTo>
                <a:lnTo>
                  <a:pt x="176" y="9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5" name="Freeform 363"/>
          <p:cNvSpPr>
            <a:spLocks/>
          </p:cNvSpPr>
          <p:nvPr/>
        </p:nvSpPr>
        <p:spPr bwMode="auto">
          <a:xfrm>
            <a:off x="2938104" y="3336634"/>
            <a:ext cx="631581" cy="23446"/>
          </a:xfrm>
          <a:custGeom>
            <a:avLst/>
            <a:gdLst/>
            <a:ahLst/>
            <a:cxnLst>
              <a:cxn ang="0">
                <a:pos x="0" y="12"/>
              </a:cxn>
              <a:cxn ang="0">
                <a:pos x="12" y="0"/>
              </a:cxn>
              <a:cxn ang="0">
                <a:pos x="28" y="0"/>
              </a:cxn>
              <a:cxn ang="0">
                <a:pos x="32" y="0"/>
              </a:cxn>
              <a:cxn ang="0">
                <a:pos x="43" y="0"/>
              </a:cxn>
              <a:cxn ang="0">
                <a:pos x="55" y="0"/>
              </a:cxn>
              <a:cxn ang="0">
                <a:pos x="67" y="0"/>
              </a:cxn>
              <a:cxn ang="0">
                <a:pos x="75" y="12"/>
              </a:cxn>
              <a:cxn ang="0">
                <a:pos x="86" y="0"/>
              </a:cxn>
              <a:cxn ang="0">
                <a:pos x="94" y="8"/>
              </a:cxn>
              <a:cxn ang="0">
                <a:pos x="102" y="0"/>
              </a:cxn>
              <a:cxn ang="0">
                <a:pos x="114" y="0"/>
              </a:cxn>
              <a:cxn ang="0">
                <a:pos x="125" y="0"/>
              </a:cxn>
              <a:cxn ang="0">
                <a:pos x="137" y="0"/>
              </a:cxn>
              <a:cxn ang="0">
                <a:pos x="145" y="16"/>
              </a:cxn>
              <a:cxn ang="0">
                <a:pos x="157" y="0"/>
              </a:cxn>
              <a:cxn ang="0">
                <a:pos x="161" y="0"/>
              </a:cxn>
              <a:cxn ang="0">
                <a:pos x="172" y="0"/>
              </a:cxn>
              <a:cxn ang="0">
                <a:pos x="184" y="0"/>
              </a:cxn>
              <a:cxn ang="0">
                <a:pos x="196" y="0"/>
              </a:cxn>
              <a:cxn ang="0">
                <a:pos x="208" y="0"/>
              </a:cxn>
              <a:cxn ang="0">
                <a:pos x="215" y="16"/>
              </a:cxn>
              <a:cxn ang="0">
                <a:pos x="227" y="0"/>
              </a:cxn>
              <a:cxn ang="0">
                <a:pos x="239" y="0"/>
              </a:cxn>
              <a:cxn ang="0">
                <a:pos x="247" y="0"/>
              </a:cxn>
              <a:cxn ang="0">
                <a:pos x="258" y="0"/>
              </a:cxn>
              <a:cxn ang="0">
                <a:pos x="270" y="0"/>
              </a:cxn>
              <a:cxn ang="0">
                <a:pos x="282" y="0"/>
              </a:cxn>
              <a:cxn ang="0">
                <a:pos x="290" y="16"/>
              </a:cxn>
              <a:cxn ang="0">
                <a:pos x="298" y="4"/>
              </a:cxn>
              <a:cxn ang="0">
                <a:pos x="309" y="0"/>
              </a:cxn>
              <a:cxn ang="0">
                <a:pos x="313" y="4"/>
              </a:cxn>
              <a:cxn ang="0">
                <a:pos x="325" y="0"/>
              </a:cxn>
              <a:cxn ang="0">
                <a:pos x="337" y="0"/>
              </a:cxn>
              <a:cxn ang="0">
                <a:pos x="348" y="0"/>
              </a:cxn>
              <a:cxn ang="0">
                <a:pos x="360" y="0"/>
              </a:cxn>
              <a:cxn ang="0">
                <a:pos x="372" y="4"/>
              </a:cxn>
              <a:cxn ang="0">
                <a:pos x="380" y="0"/>
              </a:cxn>
              <a:cxn ang="0">
                <a:pos x="388" y="4"/>
              </a:cxn>
              <a:cxn ang="0">
                <a:pos x="399" y="0"/>
              </a:cxn>
              <a:cxn ang="0">
                <a:pos x="411" y="0"/>
              </a:cxn>
              <a:cxn ang="0">
                <a:pos x="423" y="0"/>
              </a:cxn>
            </a:cxnLst>
            <a:rect l="0" t="0" r="r" b="b"/>
            <a:pathLst>
              <a:path w="431" h="16">
                <a:moveTo>
                  <a:pt x="0" y="12"/>
                </a:moveTo>
                <a:lnTo>
                  <a:pt x="0" y="16"/>
                </a:lnTo>
                <a:lnTo>
                  <a:pt x="0" y="12"/>
                </a:lnTo>
                <a:lnTo>
                  <a:pt x="8" y="4"/>
                </a:lnTo>
                <a:lnTo>
                  <a:pt x="8" y="0"/>
                </a:lnTo>
                <a:lnTo>
                  <a:pt x="12" y="0"/>
                </a:lnTo>
                <a:lnTo>
                  <a:pt x="16" y="0"/>
                </a:lnTo>
                <a:lnTo>
                  <a:pt x="20" y="0"/>
                </a:lnTo>
                <a:lnTo>
                  <a:pt x="28"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6"/>
                </a:lnTo>
                <a:lnTo>
                  <a:pt x="75" y="12"/>
                </a:lnTo>
                <a:lnTo>
                  <a:pt x="82" y="4"/>
                </a:lnTo>
                <a:lnTo>
                  <a:pt x="82" y="0"/>
                </a:lnTo>
                <a:lnTo>
                  <a:pt x="86" y="0"/>
                </a:lnTo>
                <a:lnTo>
                  <a:pt x="90" y="0"/>
                </a:lnTo>
                <a:lnTo>
                  <a:pt x="94" y="0"/>
                </a:lnTo>
                <a:lnTo>
                  <a:pt x="94" y="8"/>
                </a:lnTo>
                <a:lnTo>
                  <a:pt x="102"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68"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6"/>
                </a:lnTo>
                <a:lnTo>
                  <a:pt x="219" y="12"/>
                </a:lnTo>
                <a:lnTo>
                  <a:pt x="227" y="4"/>
                </a:lnTo>
                <a:lnTo>
                  <a:pt x="227" y="0"/>
                </a:lnTo>
                <a:lnTo>
                  <a:pt x="231" y="0"/>
                </a:lnTo>
                <a:lnTo>
                  <a:pt x="235" y="0"/>
                </a:lnTo>
                <a:lnTo>
                  <a:pt x="239" y="0"/>
                </a:lnTo>
                <a:lnTo>
                  <a:pt x="239" y="8"/>
                </a:lnTo>
                <a:lnTo>
                  <a:pt x="243" y="4"/>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2"/>
                </a:lnTo>
                <a:lnTo>
                  <a:pt x="290" y="16"/>
                </a:lnTo>
                <a:lnTo>
                  <a:pt x="294" y="12"/>
                </a:lnTo>
                <a:lnTo>
                  <a:pt x="294" y="8"/>
                </a:lnTo>
                <a:lnTo>
                  <a:pt x="298" y="4"/>
                </a:lnTo>
                <a:lnTo>
                  <a:pt x="302" y="0"/>
                </a:lnTo>
                <a:lnTo>
                  <a:pt x="305" y="0"/>
                </a:lnTo>
                <a:lnTo>
                  <a:pt x="309" y="0"/>
                </a:lnTo>
                <a:lnTo>
                  <a:pt x="313" y="4"/>
                </a:lnTo>
                <a:lnTo>
                  <a:pt x="313" y="8"/>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2"/>
                </a:lnTo>
                <a:lnTo>
                  <a:pt x="364" y="12"/>
                </a:lnTo>
                <a:lnTo>
                  <a:pt x="372" y="4"/>
                </a:lnTo>
                <a:lnTo>
                  <a:pt x="372" y="0"/>
                </a:lnTo>
                <a:lnTo>
                  <a:pt x="376" y="0"/>
                </a:lnTo>
                <a:lnTo>
                  <a:pt x="380" y="0"/>
                </a:lnTo>
                <a:lnTo>
                  <a:pt x="384" y="0"/>
                </a:lnTo>
                <a:lnTo>
                  <a:pt x="388" y="8"/>
                </a:lnTo>
                <a:lnTo>
                  <a:pt x="388" y="4"/>
                </a:lnTo>
                <a:lnTo>
                  <a:pt x="391" y="0"/>
                </a:lnTo>
                <a:lnTo>
                  <a:pt x="395" y="0"/>
                </a:lnTo>
                <a:lnTo>
                  <a:pt x="399" y="0"/>
                </a:lnTo>
                <a:lnTo>
                  <a:pt x="403" y="0"/>
                </a:lnTo>
                <a:lnTo>
                  <a:pt x="407" y="0"/>
                </a:lnTo>
                <a:lnTo>
                  <a:pt x="411" y="0"/>
                </a:lnTo>
                <a:lnTo>
                  <a:pt x="415" y="0"/>
                </a:lnTo>
                <a:lnTo>
                  <a:pt x="419" y="0"/>
                </a:lnTo>
                <a:lnTo>
                  <a:pt x="423" y="0"/>
                </a:lnTo>
                <a:lnTo>
                  <a:pt x="427" y="0"/>
                </a:lnTo>
                <a:lnTo>
                  <a:pt x="431"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6" name="Freeform 364"/>
          <p:cNvSpPr>
            <a:spLocks/>
          </p:cNvSpPr>
          <p:nvPr/>
        </p:nvSpPr>
        <p:spPr bwMode="auto">
          <a:xfrm>
            <a:off x="3569681" y="3330780"/>
            <a:ext cx="681404" cy="17585"/>
          </a:xfrm>
          <a:custGeom>
            <a:avLst/>
            <a:gdLst/>
            <a:ahLst/>
            <a:cxnLst>
              <a:cxn ang="0">
                <a:pos x="4" y="12"/>
              </a:cxn>
              <a:cxn ang="0">
                <a:pos x="15" y="4"/>
              </a:cxn>
              <a:cxn ang="0">
                <a:pos x="27" y="4"/>
              </a:cxn>
              <a:cxn ang="0">
                <a:pos x="31" y="4"/>
              </a:cxn>
              <a:cxn ang="0">
                <a:pos x="43" y="4"/>
              </a:cxn>
              <a:cxn ang="0">
                <a:pos x="54" y="4"/>
              </a:cxn>
              <a:cxn ang="0">
                <a:pos x="66" y="4"/>
              </a:cxn>
              <a:cxn ang="0">
                <a:pos x="78" y="12"/>
              </a:cxn>
              <a:cxn ang="0">
                <a:pos x="90" y="4"/>
              </a:cxn>
              <a:cxn ang="0">
                <a:pos x="101" y="12"/>
              </a:cxn>
              <a:cxn ang="0">
                <a:pos x="109" y="4"/>
              </a:cxn>
              <a:cxn ang="0">
                <a:pos x="121" y="4"/>
              </a:cxn>
              <a:cxn ang="0">
                <a:pos x="133" y="4"/>
              </a:cxn>
              <a:cxn ang="0">
                <a:pos x="144" y="4"/>
              </a:cxn>
              <a:cxn ang="0">
                <a:pos x="156" y="8"/>
              </a:cxn>
              <a:cxn ang="0">
                <a:pos x="164" y="8"/>
              </a:cxn>
              <a:cxn ang="0">
                <a:pos x="180" y="4"/>
              </a:cxn>
              <a:cxn ang="0">
                <a:pos x="184" y="4"/>
              </a:cxn>
              <a:cxn ang="0">
                <a:pos x="195" y="4"/>
              </a:cxn>
              <a:cxn ang="0">
                <a:pos x="207" y="4"/>
              </a:cxn>
              <a:cxn ang="0">
                <a:pos x="219" y="4"/>
              </a:cxn>
              <a:cxn ang="0">
                <a:pos x="230" y="8"/>
              </a:cxn>
              <a:cxn ang="0">
                <a:pos x="242" y="8"/>
              </a:cxn>
              <a:cxn ang="0">
                <a:pos x="254" y="4"/>
              </a:cxn>
              <a:cxn ang="0">
                <a:pos x="266" y="4"/>
              </a:cxn>
              <a:cxn ang="0">
                <a:pos x="277" y="4"/>
              </a:cxn>
              <a:cxn ang="0">
                <a:pos x="289" y="4"/>
              </a:cxn>
              <a:cxn ang="0">
                <a:pos x="301" y="8"/>
              </a:cxn>
              <a:cxn ang="0">
                <a:pos x="313" y="8"/>
              </a:cxn>
              <a:cxn ang="0">
                <a:pos x="324" y="4"/>
              </a:cxn>
              <a:cxn ang="0">
                <a:pos x="336" y="4"/>
              </a:cxn>
              <a:cxn ang="0">
                <a:pos x="348" y="4"/>
              </a:cxn>
              <a:cxn ang="0">
                <a:pos x="360" y="4"/>
              </a:cxn>
              <a:cxn ang="0">
                <a:pos x="371" y="8"/>
              </a:cxn>
              <a:cxn ang="0">
                <a:pos x="383" y="8"/>
              </a:cxn>
              <a:cxn ang="0">
                <a:pos x="391" y="8"/>
              </a:cxn>
              <a:cxn ang="0">
                <a:pos x="403" y="4"/>
              </a:cxn>
              <a:cxn ang="0">
                <a:pos x="414" y="4"/>
              </a:cxn>
              <a:cxn ang="0">
                <a:pos x="426" y="4"/>
              </a:cxn>
              <a:cxn ang="0">
                <a:pos x="438" y="0"/>
              </a:cxn>
              <a:cxn ang="0">
                <a:pos x="450" y="8"/>
              </a:cxn>
              <a:cxn ang="0">
                <a:pos x="461" y="8"/>
              </a:cxn>
            </a:cxnLst>
            <a:rect l="0" t="0" r="r" b="b"/>
            <a:pathLst>
              <a:path w="465" h="12">
                <a:moveTo>
                  <a:pt x="0" y="4"/>
                </a:moveTo>
                <a:lnTo>
                  <a:pt x="4" y="4"/>
                </a:lnTo>
                <a:lnTo>
                  <a:pt x="4" y="12"/>
                </a:lnTo>
                <a:lnTo>
                  <a:pt x="7" y="8"/>
                </a:lnTo>
                <a:lnTo>
                  <a:pt x="11" y="8"/>
                </a:lnTo>
                <a:lnTo>
                  <a:pt x="15" y="4"/>
                </a:lnTo>
                <a:lnTo>
                  <a:pt x="19" y="4"/>
                </a:lnTo>
                <a:lnTo>
                  <a:pt x="23" y="4"/>
                </a:lnTo>
                <a:lnTo>
                  <a:pt x="27" y="4"/>
                </a:lnTo>
                <a:lnTo>
                  <a:pt x="27" y="12"/>
                </a:lnTo>
                <a:lnTo>
                  <a:pt x="35" y="4"/>
                </a:lnTo>
                <a:lnTo>
                  <a:pt x="31" y="4"/>
                </a:lnTo>
                <a:lnTo>
                  <a:pt x="35" y="4"/>
                </a:lnTo>
                <a:lnTo>
                  <a:pt x="39" y="4"/>
                </a:lnTo>
                <a:lnTo>
                  <a:pt x="43" y="4"/>
                </a:lnTo>
                <a:lnTo>
                  <a:pt x="47" y="4"/>
                </a:lnTo>
                <a:lnTo>
                  <a:pt x="50" y="4"/>
                </a:lnTo>
                <a:lnTo>
                  <a:pt x="54" y="4"/>
                </a:lnTo>
                <a:lnTo>
                  <a:pt x="58" y="4"/>
                </a:lnTo>
                <a:lnTo>
                  <a:pt x="62" y="4"/>
                </a:lnTo>
                <a:lnTo>
                  <a:pt x="66" y="4"/>
                </a:lnTo>
                <a:lnTo>
                  <a:pt x="70" y="4"/>
                </a:lnTo>
                <a:lnTo>
                  <a:pt x="74" y="4"/>
                </a:lnTo>
                <a:lnTo>
                  <a:pt x="78" y="12"/>
                </a:lnTo>
                <a:lnTo>
                  <a:pt x="82" y="8"/>
                </a:lnTo>
                <a:lnTo>
                  <a:pt x="86" y="8"/>
                </a:lnTo>
                <a:lnTo>
                  <a:pt x="90" y="4"/>
                </a:lnTo>
                <a:lnTo>
                  <a:pt x="94" y="4"/>
                </a:lnTo>
                <a:lnTo>
                  <a:pt x="97" y="4"/>
                </a:lnTo>
                <a:lnTo>
                  <a:pt x="101" y="12"/>
                </a:lnTo>
                <a:lnTo>
                  <a:pt x="101" y="8"/>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8"/>
                </a:lnTo>
                <a:lnTo>
                  <a:pt x="152" y="8"/>
                </a:lnTo>
                <a:lnTo>
                  <a:pt x="156" y="8"/>
                </a:lnTo>
                <a:lnTo>
                  <a:pt x="160" y="8"/>
                </a:lnTo>
                <a:lnTo>
                  <a:pt x="168" y="8"/>
                </a:lnTo>
                <a:lnTo>
                  <a:pt x="164" y="8"/>
                </a:lnTo>
                <a:lnTo>
                  <a:pt x="168" y="8"/>
                </a:lnTo>
                <a:lnTo>
                  <a:pt x="172" y="12"/>
                </a:lnTo>
                <a:lnTo>
                  <a:pt x="180"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4"/>
                </a:lnTo>
                <a:lnTo>
                  <a:pt x="223" y="8"/>
                </a:lnTo>
                <a:lnTo>
                  <a:pt x="227" y="8"/>
                </a:lnTo>
                <a:lnTo>
                  <a:pt x="230" y="8"/>
                </a:lnTo>
                <a:lnTo>
                  <a:pt x="234" y="8"/>
                </a:lnTo>
                <a:lnTo>
                  <a:pt x="238" y="8"/>
                </a:lnTo>
                <a:lnTo>
                  <a:pt x="242" y="8"/>
                </a:lnTo>
                <a:lnTo>
                  <a:pt x="250" y="8"/>
                </a:lnTo>
                <a:lnTo>
                  <a:pt x="250" y="4"/>
                </a:lnTo>
                <a:lnTo>
                  <a:pt x="254" y="4"/>
                </a:lnTo>
                <a:lnTo>
                  <a:pt x="258" y="4"/>
                </a:lnTo>
                <a:lnTo>
                  <a:pt x="262" y="4"/>
                </a:lnTo>
                <a:lnTo>
                  <a:pt x="266" y="4"/>
                </a:lnTo>
                <a:lnTo>
                  <a:pt x="270" y="4"/>
                </a:lnTo>
                <a:lnTo>
                  <a:pt x="273" y="4"/>
                </a:lnTo>
                <a:lnTo>
                  <a:pt x="277" y="4"/>
                </a:lnTo>
                <a:lnTo>
                  <a:pt x="281" y="4"/>
                </a:lnTo>
                <a:lnTo>
                  <a:pt x="285" y="4"/>
                </a:lnTo>
                <a:lnTo>
                  <a:pt x="289" y="4"/>
                </a:lnTo>
                <a:lnTo>
                  <a:pt x="293" y="4"/>
                </a:lnTo>
                <a:lnTo>
                  <a:pt x="297" y="8"/>
                </a:lnTo>
                <a:lnTo>
                  <a:pt x="301" y="8"/>
                </a:lnTo>
                <a:lnTo>
                  <a:pt x="305" y="8"/>
                </a:lnTo>
                <a:lnTo>
                  <a:pt x="309" y="8"/>
                </a:lnTo>
                <a:lnTo>
                  <a:pt x="313" y="8"/>
                </a:lnTo>
                <a:lnTo>
                  <a:pt x="317" y="12"/>
                </a:lnTo>
                <a:lnTo>
                  <a:pt x="320" y="8"/>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4"/>
                </a:lnTo>
                <a:lnTo>
                  <a:pt x="371" y="8"/>
                </a:lnTo>
                <a:lnTo>
                  <a:pt x="375" y="8"/>
                </a:lnTo>
                <a:lnTo>
                  <a:pt x="379" y="8"/>
                </a:lnTo>
                <a:lnTo>
                  <a:pt x="383" y="8"/>
                </a:lnTo>
                <a:lnTo>
                  <a:pt x="387" y="8"/>
                </a:lnTo>
                <a:lnTo>
                  <a:pt x="391" y="12"/>
                </a:lnTo>
                <a:lnTo>
                  <a:pt x="391" y="8"/>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4"/>
                </a:lnTo>
                <a:lnTo>
                  <a:pt x="446" y="8"/>
                </a:lnTo>
                <a:lnTo>
                  <a:pt x="450" y="8"/>
                </a:lnTo>
                <a:lnTo>
                  <a:pt x="453" y="8"/>
                </a:lnTo>
                <a:lnTo>
                  <a:pt x="457" y="8"/>
                </a:lnTo>
                <a:lnTo>
                  <a:pt x="461" y="8"/>
                </a:lnTo>
                <a:lnTo>
                  <a:pt x="465" y="12"/>
                </a:lnTo>
                <a:lnTo>
                  <a:pt x="465"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7" name="Freeform 365"/>
          <p:cNvSpPr>
            <a:spLocks/>
          </p:cNvSpPr>
          <p:nvPr/>
        </p:nvSpPr>
        <p:spPr bwMode="auto">
          <a:xfrm>
            <a:off x="4251087" y="3324911"/>
            <a:ext cx="665285" cy="23446"/>
          </a:xfrm>
          <a:custGeom>
            <a:avLst/>
            <a:gdLst/>
            <a:ahLst/>
            <a:cxnLst>
              <a:cxn ang="0">
                <a:pos x="8" y="8"/>
              </a:cxn>
              <a:cxn ang="0">
                <a:pos x="20" y="8"/>
              </a:cxn>
              <a:cxn ang="0">
                <a:pos x="31" y="8"/>
              </a:cxn>
              <a:cxn ang="0">
                <a:pos x="43" y="8"/>
              </a:cxn>
              <a:cxn ang="0">
                <a:pos x="55" y="12"/>
              </a:cxn>
              <a:cxn ang="0">
                <a:pos x="67" y="12"/>
              </a:cxn>
              <a:cxn ang="0">
                <a:pos x="75" y="8"/>
              </a:cxn>
              <a:cxn ang="0">
                <a:pos x="86" y="8"/>
              </a:cxn>
              <a:cxn ang="0">
                <a:pos x="98" y="8"/>
              </a:cxn>
              <a:cxn ang="0">
                <a:pos x="110" y="8"/>
              </a:cxn>
              <a:cxn ang="0">
                <a:pos x="125" y="8"/>
              </a:cxn>
              <a:cxn ang="0">
                <a:pos x="133" y="12"/>
              </a:cxn>
              <a:cxn ang="0">
                <a:pos x="145" y="16"/>
              </a:cxn>
              <a:cxn ang="0">
                <a:pos x="153" y="8"/>
              </a:cxn>
              <a:cxn ang="0">
                <a:pos x="165" y="8"/>
              </a:cxn>
              <a:cxn ang="0">
                <a:pos x="176" y="8"/>
              </a:cxn>
              <a:cxn ang="0">
                <a:pos x="188" y="8"/>
              </a:cxn>
              <a:cxn ang="0">
                <a:pos x="200" y="12"/>
              </a:cxn>
              <a:cxn ang="0">
                <a:pos x="211" y="12"/>
              </a:cxn>
              <a:cxn ang="0">
                <a:pos x="219" y="8"/>
              </a:cxn>
              <a:cxn ang="0">
                <a:pos x="231" y="8"/>
              </a:cxn>
              <a:cxn ang="0">
                <a:pos x="243" y="8"/>
              </a:cxn>
              <a:cxn ang="0">
                <a:pos x="255" y="8"/>
              </a:cxn>
              <a:cxn ang="0">
                <a:pos x="266" y="0"/>
              </a:cxn>
              <a:cxn ang="0">
                <a:pos x="270" y="12"/>
              </a:cxn>
              <a:cxn ang="0">
                <a:pos x="282" y="12"/>
              </a:cxn>
              <a:cxn ang="0">
                <a:pos x="290" y="12"/>
              </a:cxn>
              <a:cxn ang="0">
                <a:pos x="301" y="8"/>
              </a:cxn>
              <a:cxn ang="0">
                <a:pos x="313" y="8"/>
              </a:cxn>
              <a:cxn ang="0">
                <a:pos x="325" y="8"/>
              </a:cxn>
              <a:cxn ang="0">
                <a:pos x="337" y="8"/>
              </a:cxn>
              <a:cxn ang="0">
                <a:pos x="341" y="8"/>
              </a:cxn>
              <a:cxn ang="0">
                <a:pos x="352" y="12"/>
              </a:cxn>
              <a:cxn ang="0">
                <a:pos x="368" y="8"/>
              </a:cxn>
              <a:cxn ang="0">
                <a:pos x="372" y="8"/>
              </a:cxn>
              <a:cxn ang="0">
                <a:pos x="384" y="8"/>
              </a:cxn>
              <a:cxn ang="0">
                <a:pos x="395" y="8"/>
              </a:cxn>
              <a:cxn ang="0">
                <a:pos x="407" y="8"/>
              </a:cxn>
              <a:cxn ang="0">
                <a:pos x="415" y="12"/>
              </a:cxn>
              <a:cxn ang="0">
                <a:pos x="427" y="16"/>
              </a:cxn>
              <a:cxn ang="0">
                <a:pos x="434" y="12"/>
              </a:cxn>
              <a:cxn ang="0">
                <a:pos x="446" y="8"/>
              </a:cxn>
            </a:cxnLst>
            <a:rect l="0" t="0" r="r" b="b"/>
            <a:pathLst>
              <a:path w="454" h="16">
                <a:moveTo>
                  <a:pt x="0" y="8"/>
                </a:moveTo>
                <a:lnTo>
                  <a:pt x="4" y="8"/>
                </a:lnTo>
                <a:lnTo>
                  <a:pt x="8" y="8"/>
                </a:lnTo>
                <a:lnTo>
                  <a:pt x="12" y="8"/>
                </a:lnTo>
                <a:lnTo>
                  <a:pt x="16" y="8"/>
                </a:lnTo>
                <a:lnTo>
                  <a:pt x="20" y="8"/>
                </a:lnTo>
                <a:lnTo>
                  <a:pt x="24" y="8"/>
                </a:lnTo>
                <a:lnTo>
                  <a:pt x="28" y="8"/>
                </a:lnTo>
                <a:lnTo>
                  <a:pt x="31" y="8"/>
                </a:lnTo>
                <a:lnTo>
                  <a:pt x="35" y="8"/>
                </a:lnTo>
                <a:lnTo>
                  <a:pt x="39" y="8"/>
                </a:lnTo>
                <a:lnTo>
                  <a:pt x="43" y="8"/>
                </a:lnTo>
                <a:lnTo>
                  <a:pt x="47" y="4"/>
                </a:lnTo>
                <a:lnTo>
                  <a:pt x="51" y="8"/>
                </a:lnTo>
                <a:lnTo>
                  <a:pt x="55" y="12"/>
                </a:lnTo>
                <a:lnTo>
                  <a:pt x="59" y="12"/>
                </a:lnTo>
                <a:lnTo>
                  <a:pt x="63" y="12"/>
                </a:lnTo>
                <a:lnTo>
                  <a:pt x="67" y="12"/>
                </a:lnTo>
                <a:lnTo>
                  <a:pt x="71" y="16"/>
                </a:lnTo>
                <a:lnTo>
                  <a:pt x="78" y="8"/>
                </a:lnTo>
                <a:lnTo>
                  <a:pt x="75" y="8"/>
                </a:lnTo>
                <a:lnTo>
                  <a:pt x="78" y="8"/>
                </a:lnTo>
                <a:lnTo>
                  <a:pt x="82" y="8"/>
                </a:lnTo>
                <a:lnTo>
                  <a:pt x="86" y="8"/>
                </a:lnTo>
                <a:lnTo>
                  <a:pt x="90" y="8"/>
                </a:lnTo>
                <a:lnTo>
                  <a:pt x="94" y="8"/>
                </a:lnTo>
                <a:lnTo>
                  <a:pt x="98" y="8"/>
                </a:lnTo>
                <a:lnTo>
                  <a:pt x="102" y="8"/>
                </a:lnTo>
                <a:lnTo>
                  <a:pt x="106" y="8"/>
                </a:lnTo>
                <a:lnTo>
                  <a:pt x="110" y="8"/>
                </a:lnTo>
                <a:lnTo>
                  <a:pt x="114" y="8"/>
                </a:lnTo>
                <a:lnTo>
                  <a:pt x="118" y="8"/>
                </a:lnTo>
                <a:lnTo>
                  <a:pt x="125" y="8"/>
                </a:lnTo>
                <a:lnTo>
                  <a:pt x="125" y="12"/>
                </a:lnTo>
                <a:lnTo>
                  <a:pt x="129" y="12"/>
                </a:lnTo>
                <a:lnTo>
                  <a:pt x="133" y="12"/>
                </a:lnTo>
                <a:lnTo>
                  <a:pt x="137" y="12"/>
                </a:lnTo>
                <a:lnTo>
                  <a:pt x="141" y="12"/>
                </a:lnTo>
                <a:lnTo>
                  <a:pt x="145" y="16"/>
                </a:lnTo>
                <a:lnTo>
                  <a:pt x="145" y="12"/>
                </a:lnTo>
                <a:lnTo>
                  <a:pt x="149" y="8"/>
                </a:lnTo>
                <a:lnTo>
                  <a:pt x="153" y="8"/>
                </a:lnTo>
                <a:lnTo>
                  <a:pt x="157" y="8"/>
                </a:lnTo>
                <a:lnTo>
                  <a:pt x="161" y="8"/>
                </a:lnTo>
                <a:lnTo>
                  <a:pt x="165" y="8"/>
                </a:lnTo>
                <a:lnTo>
                  <a:pt x="168" y="8"/>
                </a:lnTo>
                <a:lnTo>
                  <a:pt x="172" y="8"/>
                </a:lnTo>
                <a:lnTo>
                  <a:pt x="176" y="8"/>
                </a:lnTo>
                <a:lnTo>
                  <a:pt x="180" y="8"/>
                </a:lnTo>
                <a:lnTo>
                  <a:pt x="184" y="8"/>
                </a:lnTo>
                <a:lnTo>
                  <a:pt x="188" y="8"/>
                </a:lnTo>
                <a:lnTo>
                  <a:pt x="192" y="4"/>
                </a:lnTo>
                <a:lnTo>
                  <a:pt x="196" y="8"/>
                </a:lnTo>
                <a:lnTo>
                  <a:pt x="200" y="12"/>
                </a:lnTo>
                <a:lnTo>
                  <a:pt x="204" y="12"/>
                </a:lnTo>
                <a:lnTo>
                  <a:pt x="208" y="12"/>
                </a:lnTo>
                <a:lnTo>
                  <a:pt x="211" y="12"/>
                </a:lnTo>
                <a:lnTo>
                  <a:pt x="215" y="16"/>
                </a:lnTo>
                <a:lnTo>
                  <a:pt x="223" y="8"/>
                </a:lnTo>
                <a:lnTo>
                  <a:pt x="219" y="8"/>
                </a:lnTo>
                <a:lnTo>
                  <a:pt x="223" y="8"/>
                </a:lnTo>
                <a:lnTo>
                  <a:pt x="227" y="8"/>
                </a:lnTo>
                <a:lnTo>
                  <a:pt x="231" y="8"/>
                </a:lnTo>
                <a:lnTo>
                  <a:pt x="235" y="8"/>
                </a:lnTo>
                <a:lnTo>
                  <a:pt x="239" y="8"/>
                </a:lnTo>
                <a:lnTo>
                  <a:pt x="243" y="8"/>
                </a:lnTo>
                <a:lnTo>
                  <a:pt x="247" y="8"/>
                </a:lnTo>
                <a:lnTo>
                  <a:pt x="251" y="8"/>
                </a:lnTo>
                <a:lnTo>
                  <a:pt x="255" y="8"/>
                </a:lnTo>
                <a:lnTo>
                  <a:pt x="258" y="8"/>
                </a:lnTo>
                <a:lnTo>
                  <a:pt x="262" y="8"/>
                </a:lnTo>
                <a:lnTo>
                  <a:pt x="266" y="0"/>
                </a:lnTo>
                <a:lnTo>
                  <a:pt x="266" y="4"/>
                </a:lnTo>
                <a:lnTo>
                  <a:pt x="274" y="12"/>
                </a:lnTo>
                <a:lnTo>
                  <a:pt x="270" y="12"/>
                </a:lnTo>
                <a:lnTo>
                  <a:pt x="274" y="12"/>
                </a:lnTo>
                <a:lnTo>
                  <a:pt x="278" y="12"/>
                </a:lnTo>
                <a:lnTo>
                  <a:pt x="282" y="12"/>
                </a:lnTo>
                <a:lnTo>
                  <a:pt x="286" y="12"/>
                </a:lnTo>
                <a:lnTo>
                  <a:pt x="290" y="16"/>
                </a:lnTo>
                <a:lnTo>
                  <a:pt x="290" y="12"/>
                </a:lnTo>
                <a:lnTo>
                  <a:pt x="294" y="8"/>
                </a:lnTo>
                <a:lnTo>
                  <a:pt x="298" y="8"/>
                </a:lnTo>
                <a:lnTo>
                  <a:pt x="301" y="8"/>
                </a:lnTo>
                <a:lnTo>
                  <a:pt x="305" y="8"/>
                </a:lnTo>
                <a:lnTo>
                  <a:pt x="309" y="8"/>
                </a:lnTo>
                <a:lnTo>
                  <a:pt x="313" y="8"/>
                </a:lnTo>
                <a:lnTo>
                  <a:pt x="317" y="8"/>
                </a:lnTo>
                <a:lnTo>
                  <a:pt x="321" y="8"/>
                </a:lnTo>
                <a:lnTo>
                  <a:pt x="325" y="8"/>
                </a:lnTo>
                <a:lnTo>
                  <a:pt x="329" y="8"/>
                </a:lnTo>
                <a:lnTo>
                  <a:pt x="333" y="8"/>
                </a:lnTo>
                <a:lnTo>
                  <a:pt x="337" y="8"/>
                </a:lnTo>
                <a:lnTo>
                  <a:pt x="337" y="0"/>
                </a:lnTo>
                <a:lnTo>
                  <a:pt x="341" y="4"/>
                </a:lnTo>
                <a:lnTo>
                  <a:pt x="341" y="8"/>
                </a:lnTo>
                <a:lnTo>
                  <a:pt x="344" y="12"/>
                </a:lnTo>
                <a:lnTo>
                  <a:pt x="348" y="12"/>
                </a:lnTo>
                <a:lnTo>
                  <a:pt x="352" y="12"/>
                </a:lnTo>
                <a:lnTo>
                  <a:pt x="356" y="12"/>
                </a:lnTo>
                <a:lnTo>
                  <a:pt x="360" y="16"/>
                </a:lnTo>
                <a:lnTo>
                  <a:pt x="368" y="8"/>
                </a:lnTo>
                <a:lnTo>
                  <a:pt x="364" y="8"/>
                </a:lnTo>
                <a:lnTo>
                  <a:pt x="368" y="8"/>
                </a:lnTo>
                <a:lnTo>
                  <a:pt x="372" y="8"/>
                </a:lnTo>
                <a:lnTo>
                  <a:pt x="376" y="8"/>
                </a:lnTo>
                <a:lnTo>
                  <a:pt x="380" y="8"/>
                </a:lnTo>
                <a:lnTo>
                  <a:pt x="384" y="8"/>
                </a:lnTo>
                <a:lnTo>
                  <a:pt x="388" y="8"/>
                </a:lnTo>
                <a:lnTo>
                  <a:pt x="391" y="8"/>
                </a:lnTo>
                <a:lnTo>
                  <a:pt x="395" y="8"/>
                </a:lnTo>
                <a:lnTo>
                  <a:pt x="399" y="8"/>
                </a:lnTo>
                <a:lnTo>
                  <a:pt x="403" y="8"/>
                </a:lnTo>
                <a:lnTo>
                  <a:pt x="407" y="8"/>
                </a:lnTo>
                <a:lnTo>
                  <a:pt x="411" y="0"/>
                </a:lnTo>
                <a:lnTo>
                  <a:pt x="415" y="4"/>
                </a:lnTo>
                <a:lnTo>
                  <a:pt x="415" y="12"/>
                </a:lnTo>
                <a:lnTo>
                  <a:pt x="419" y="12"/>
                </a:lnTo>
                <a:lnTo>
                  <a:pt x="423" y="12"/>
                </a:lnTo>
                <a:lnTo>
                  <a:pt x="427" y="16"/>
                </a:lnTo>
                <a:lnTo>
                  <a:pt x="431" y="12"/>
                </a:lnTo>
                <a:lnTo>
                  <a:pt x="434" y="16"/>
                </a:lnTo>
                <a:lnTo>
                  <a:pt x="434" y="12"/>
                </a:lnTo>
                <a:lnTo>
                  <a:pt x="438" y="8"/>
                </a:lnTo>
                <a:lnTo>
                  <a:pt x="442" y="8"/>
                </a:lnTo>
                <a:lnTo>
                  <a:pt x="446" y="8"/>
                </a:lnTo>
                <a:lnTo>
                  <a:pt x="450" y="8"/>
                </a:lnTo>
                <a:lnTo>
                  <a:pt x="454" y="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8" name="Freeform 366"/>
          <p:cNvSpPr>
            <a:spLocks/>
          </p:cNvSpPr>
          <p:nvPr/>
        </p:nvSpPr>
        <p:spPr bwMode="auto">
          <a:xfrm>
            <a:off x="4916372" y="3319050"/>
            <a:ext cx="584689" cy="92320"/>
          </a:xfrm>
          <a:custGeom>
            <a:avLst/>
            <a:gdLst/>
            <a:ahLst/>
            <a:cxnLst>
              <a:cxn ang="0">
                <a:pos x="8" y="12"/>
              </a:cxn>
              <a:cxn ang="0">
                <a:pos x="20" y="12"/>
              </a:cxn>
              <a:cxn ang="0">
                <a:pos x="27" y="4"/>
              </a:cxn>
              <a:cxn ang="0">
                <a:pos x="35" y="16"/>
              </a:cxn>
              <a:cxn ang="0">
                <a:pos x="47" y="20"/>
              </a:cxn>
              <a:cxn ang="0">
                <a:pos x="55" y="12"/>
              </a:cxn>
              <a:cxn ang="0">
                <a:pos x="67" y="12"/>
              </a:cxn>
              <a:cxn ang="0">
                <a:pos x="78" y="12"/>
              </a:cxn>
              <a:cxn ang="0">
                <a:pos x="90" y="12"/>
              </a:cxn>
              <a:cxn ang="0">
                <a:pos x="102" y="12"/>
              </a:cxn>
              <a:cxn ang="0">
                <a:pos x="106" y="12"/>
              </a:cxn>
              <a:cxn ang="0">
                <a:pos x="117" y="20"/>
              </a:cxn>
              <a:cxn ang="0">
                <a:pos x="125" y="63"/>
              </a:cxn>
              <a:cxn ang="0">
                <a:pos x="133" y="28"/>
              </a:cxn>
              <a:cxn ang="0">
                <a:pos x="141" y="12"/>
              </a:cxn>
              <a:cxn ang="0">
                <a:pos x="153" y="12"/>
              </a:cxn>
              <a:cxn ang="0">
                <a:pos x="164" y="12"/>
              </a:cxn>
              <a:cxn ang="0">
                <a:pos x="176" y="4"/>
              </a:cxn>
              <a:cxn ang="0">
                <a:pos x="184" y="20"/>
              </a:cxn>
              <a:cxn ang="0">
                <a:pos x="196" y="20"/>
              </a:cxn>
              <a:cxn ang="0">
                <a:pos x="203" y="43"/>
              </a:cxn>
              <a:cxn ang="0">
                <a:pos x="211" y="12"/>
              </a:cxn>
              <a:cxn ang="0">
                <a:pos x="223" y="16"/>
              </a:cxn>
              <a:cxn ang="0">
                <a:pos x="235" y="12"/>
              </a:cxn>
              <a:cxn ang="0">
                <a:pos x="247" y="12"/>
              </a:cxn>
              <a:cxn ang="0">
                <a:pos x="250" y="12"/>
              </a:cxn>
              <a:cxn ang="0">
                <a:pos x="258" y="20"/>
              </a:cxn>
              <a:cxn ang="0">
                <a:pos x="270" y="20"/>
              </a:cxn>
              <a:cxn ang="0">
                <a:pos x="274" y="31"/>
              </a:cxn>
              <a:cxn ang="0">
                <a:pos x="282" y="16"/>
              </a:cxn>
              <a:cxn ang="0">
                <a:pos x="293" y="12"/>
              </a:cxn>
              <a:cxn ang="0">
                <a:pos x="301" y="12"/>
              </a:cxn>
              <a:cxn ang="0">
                <a:pos x="313" y="12"/>
              </a:cxn>
              <a:cxn ang="0">
                <a:pos x="321" y="8"/>
              </a:cxn>
              <a:cxn ang="0">
                <a:pos x="333" y="20"/>
              </a:cxn>
              <a:cxn ang="0">
                <a:pos x="344" y="55"/>
              </a:cxn>
              <a:cxn ang="0">
                <a:pos x="348" y="43"/>
              </a:cxn>
              <a:cxn ang="0">
                <a:pos x="356" y="12"/>
              </a:cxn>
              <a:cxn ang="0">
                <a:pos x="372" y="12"/>
              </a:cxn>
              <a:cxn ang="0">
                <a:pos x="376" y="12"/>
              </a:cxn>
              <a:cxn ang="0">
                <a:pos x="387" y="12"/>
              </a:cxn>
              <a:cxn ang="0">
                <a:pos x="395" y="4"/>
              </a:cxn>
            </a:cxnLst>
            <a:rect l="0" t="0" r="r" b="b"/>
            <a:pathLst>
              <a:path w="399" h="63">
                <a:moveTo>
                  <a:pt x="0" y="12"/>
                </a:moveTo>
                <a:lnTo>
                  <a:pt x="4" y="12"/>
                </a:lnTo>
                <a:lnTo>
                  <a:pt x="8" y="12"/>
                </a:lnTo>
                <a:lnTo>
                  <a:pt x="12" y="12"/>
                </a:lnTo>
                <a:lnTo>
                  <a:pt x="16" y="12"/>
                </a:lnTo>
                <a:lnTo>
                  <a:pt x="20" y="12"/>
                </a:lnTo>
                <a:lnTo>
                  <a:pt x="24" y="12"/>
                </a:lnTo>
                <a:lnTo>
                  <a:pt x="27" y="12"/>
                </a:lnTo>
                <a:lnTo>
                  <a:pt x="27" y="4"/>
                </a:lnTo>
                <a:lnTo>
                  <a:pt x="31" y="8"/>
                </a:lnTo>
                <a:lnTo>
                  <a:pt x="39" y="16"/>
                </a:lnTo>
                <a:lnTo>
                  <a:pt x="35" y="16"/>
                </a:lnTo>
                <a:lnTo>
                  <a:pt x="39" y="16"/>
                </a:lnTo>
                <a:lnTo>
                  <a:pt x="43" y="20"/>
                </a:lnTo>
                <a:lnTo>
                  <a:pt x="47" y="20"/>
                </a:lnTo>
                <a:lnTo>
                  <a:pt x="51" y="16"/>
                </a:lnTo>
                <a:lnTo>
                  <a:pt x="55" y="20"/>
                </a:lnTo>
                <a:lnTo>
                  <a:pt x="55" y="12"/>
                </a:lnTo>
                <a:lnTo>
                  <a:pt x="59" y="12"/>
                </a:lnTo>
                <a:lnTo>
                  <a:pt x="63" y="12"/>
                </a:lnTo>
                <a:lnTo>
                  <a:pt x="67" y="12"/>
                </a:lnTo>
                <a:lnTo>
                  <a:pt x="70" y="12"/>
                </a:lnTo>
                <a:lnTo>
                  <a:pt x="74" y="12"/>
                </a:lnTo>
                <a:lnTo>
                  <a:pt x="78" y="12"/>
                </a:lnTo>
                <a:lnTo>
                  <a:pt x="82" y="12"/>
                </a:lnTo>
                <a:lnTo>
                  <a:pt x="86" y="12"/>
                </a:lnTo>
                <a:lnTo>
                  <a:pt x="90" y="12"/>
                </a:lnTo>
                <a:lnTo>
                  <a:pt x="94" y="12"/>
                </a:lnTo>
                <a:lnTo>
                  <a:pt x="98" y="12"/>
                </a:lnTo>
                <a:lnTo>
                  <a:pt x="102" y="12"/>
                </a:lnTo>
                <a:lnTo>
                  <a:pt x="102" y="4"/>
                </a:lnTo>
                <a:lnTo>
                  <a:pt x="106" y="8"/>
                </a:lnTo>
                <a:lnTo>
                  <a:pt x="106" y="12"/>
                </a:lnTo>
                <a:lnTo>
                  <a:pt x="110" y="16"/>
                </a:lnTo>
                <a:lnTo>
                  <a:pt x="114" y="20"/>
                </a:lnTo>
                <a:lnTo>
                  <a:pt x="117" y="20"/>
                </a:lnTo>
                <a:lnTo>
                  <a:pt x="121" y="20"/>
                </a:lnTo>
                <a:lnTo>
                  <a:pt x="125" y="20"/>
                </a:lnTo>
                <a:lnTo>
                  <a:pt x="125" y="63"/>
                </a:lnTo>
                <a:lnTo>
                  <a:pt x="129" y="59"/>
                </a:lnTo>
                <a:lnTo>
                  <a:pt x="129" y="35"/>
                </a:lnTo>
                <a:lnTo>
                  <a:pt x="133" y="28"/>
                </a:lnTo>
                <a:lnTo>
                  <a:pt x="133" y="24"/>
                </a:lnTo>
                <a:lnTo>
                  <a:pt x="141" y="16"/>
                </a:lnTo>
                <a:lnTo>
                  <a:pt x="141" y="12"/>
                </a:lnTo>
                <a:lnTo>
                  <a:pt x="145" y="12"/>
                </a:lnTo>
                <a:lnTo>
                  <a:pt x="149" y="16"/>
                </a:lnTo>
                <a:lnTo>
                  <a:pt x="153" y="12"/>
                </a:lnTo>
                <a:lnTo>
                  <a:pt x="157" y="12"/>
                </a:lnTo>
                <a:lnTo>
                  <a:pt x="160" y="12"/>
                </a:lnTo>
                <a:lnTo>
                  <a:pt x="164" y="12"/>
                </a:lnTo>
                <a:lnTo>
                  <a:pt x="168" y="12"/>
                </a:lnTo>
                <a:lnTo>
                  <a:pt x="172" y="12"/>
                </a:lnTo>
                <a:lnTo>
                  <a:pt x="176" y="4"/>
                </a:lnTo>
                <a:lnTo>
                  <a:pt x="176" y="8"/>
                </a:lnTo>
                <a:lnTo>
                  <a:pt x="184" y="16"/>
                </a:lnTo>
                <a:lnTo>
                  <a:pt x="184" y="20"/>
                </a:lnTo>
                <a:lnTo>
                  <a:pt x="188" y="20"/>
                </a:lnTo>
                <a:lnTo>
                  <a:pt x="192" y="20"/>
                </a:lnTo>
                <a:lnTo>
                  <a:pt x="196" y="20"/>
                </a:lnTo>
                <a:lnTo>
                  <a:pt x="200" y="63"/>
                </a:lnTo>
                <a:lnTo>
                  <a:pt x="200" y="55"/>
                </a:lnTo>
                <a:lnTo>
                  <a:pt x="203" y="43"/>
                </a:lnTo>
                <a:lnTo>
                  <a:pt x="203" y="28"/>
                </a:lnTo>
                <a:lnTo>
                  <a:pt x="211" y="16"/>
                </a:lnTo>
                <a:lnTo>
                  <a:pt x="211" y="12"/>
                </a:lnTo>
                <a:lnTo>
                  <a:pt x="215" y="12"/>
                </a:lnTo>
                <a:lnTo>
                  <a:pt x="219" y="12"/>
                </a:lnTo>
                <a:lnTo>
                  <a:pt x="223" y="16"/>
                </a:lnTo>
                <a:lnTo>
                  <a:pt x="227" y="12"/>
                </a:lnTo>
                <a:lnTo>
                  <a:pt x="231" y="12"/>
                </a:lnTo>
                <a:lnTo>
                  <a:pt x="235" y="12"/>
                </a:lnTo>
                <a:lnTo>
                  <a:pt x="239" y="12"/>
                </a:lnTo>
                <a:lnTo>
                  <a:pt x="243" y="12"/>
                </a:lnTo>
                <a:lnTo>
                  <a:pt x="247" y="12"/>
                </a:lnTo>
                <a:lnTo>
                  <a:pt x="247" y="0"/>
                </a:lnTo>
                <a:lnTo>
                  <a:pt x="250" y="4"/>
                </a:lnTo>
                <a:lnTo>
                  <a:pt x="250" y="12"/>
                </a:lnTo>
                <a:lnTo>
                  <a:pt x="258" y="20"/>
                </a:lnTo>
                <a:lnTo>
                  <a:pt x="254" y="20"/>
                </a:lnTo>
                <a:lnTo>
                  <a:pt x="258" y="20"/>
                </a:lnTo>
                <a:lnTo>
                  <a:pt x="262" y="20"/>
                </a:lnTo>
                <a:lnTo>
                  <a:pt x="266" y="20"/>
                </a:lnTo>
                <a:lnTo>
                  <a:pt x="270" y="20"/>
                </a:lnTo>
                <a:lnTo>
                  <a:pt x="270" y="63"/>
                </a:lnTo>
                <a:lnTo>
                  <a:pt x="274" y="55"/>
                </a:lnTo>
                <a:lnTo>
                  <a:pt x="274" y="31"/>
                </a:lnTo>
                <a:lnTo>
                  <a:pt x="278" y="28"/>
                </a:lnTo>
                <a:lnTo>
                  <a:pt x="278" y="20"/>
                </a:lnTo>
                <a:lnTo>
                  <a:pt x="282" y="16"/>
                </a:lnTo>
                <a:lnTo>
                  <a:pt x="286" y="12"/>
                </a:lnTo>
                <a:lnTo>
                  <a:pt x="290" y="12"/>
                </a:lnTo>
                <a:lnTo>
                  <a:pt x="293" y="12"/>
                </a:lnTo>
                <a:lnTo>
                  <a:pt x="301" y="12"/>
                </a:lnTo>
                <a:lnTo>
                  <a:pt x="297" y="12"/>
                </a:lnTo>
                <a:lnTo>
                  <a:pt x="301" y="12"/>
                </a:lnTo>
                <a:lnTo>
                  <a:pt x="305" y="12"/>
                </a:lnTo>
                <a:lnTo>
                  <a:pt x="309" y="12"/>
                </a:lnTo>
                <a:lnTo>
                  <a:pt x="313" y="12"/>
                </a:lnTo>
                <a:lnTo>
                  <a:pt x="317" y="12"/>
                </a:lnTo>
                <a:lnTo>
                  <a:pt x="321" y="0"/>
                </a:lnTo>
                <a:lnTo>
                  <a:pt x="321" y="8"/>
                </a:lnTo>
                <a:lnTo>
                  <a:pt x="329" y="16"/>
                </a:lnTo>
                <a:lnTo>
                  <a:pt x="329" y="20"/>
                </a:lnTo>
                <a:lnTo>
                  <a:pt x="333" y="20"/>
                </a:lnTo>
                <a:lnTo>
                  <a:pt x="337" y="20"/>
                </a:lnTo>
                <a:lnTo>
                  <a:pt x="340" y="20"/>
                </a:lnTo>
                <a:lnTo>
                  <a:pt x="344" y="55"/>
                </a:lnTo>
                <a:lnTo>
                  <a:pt x="344" y="59"/>
                </a:lnTo>
                <a:lnTo>
                  <a:pt x="344" y="55"/>
                </a:lnTo>
                <a:lnTo>
                  <a:pt x="348" y="43"/>
                </a:lnTo>
                <a:lnTo>
                  <a:pt x="348" y="24"/>
                </a:lnTo>
                <a:lnTo>
                  <a:pt x="356" y="16"/>
                </a:lnTo>
                <a:lnTo>
                  <a:pt x="356" y="12"/>
                </a:lnTo>
                <a:lnTo>
                  <a:pt x="360" y="12"/>
                </a:lnTo>
                <a:lnTo>
                  <a:pt x="364" y="12"/>
                </a:lnTo>
                <a:lnTo>
                  <a:pt x="372" y="12"/>
                </a:lnTo>
                <a:lnTo>
                  <a:pt x="368" y="12"/>
                </a:lnTo>
                <a:lnTo>
                  <a:pt x="372" y="12"/>
                </a:lnTo>
                <a:lnTo>
                  <a:pt x="376" y="12"/>
                </a:lnTo>
                <a:lnTo>
                  <a:pt x="380" y="12"/>
                </a:lnTo>
                <a:lnTo>
                  <a:pt x="383" y="12"/>
                </a:lnTo>
                <a:lnTo>
                  <a:pt x="387" y="12"/>
                </a:lnTo>
                <a:lnTo>
                  <a:pt x="391" y="12"/>
                </a:lnTo>
                <a:lnTo>
                  <a:pt x="391" y="0"/>
                </a:lnTo>
                <a:lnTo>
                  <a:pt x="395" y="4"/>
                </a:lnTo>
                <a:lnTo>
                  <a:pt x="395" y="12"/>
                </a:lnTo>
                <a:lnTo>
                  <a:pt x="399" y="16"/>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9" name="Freeform 367"/>
          <p:cNvSpPr>
            <a:spLocks/>
          </p:cNvSpPr>
          <p:nvPr/>
        </p:nvSpPr>
        <p:spPr bwMode="auto">
          <a:xfrm>
            <a:off x="5501056" y="3319050"/>
            <a:ext cx="556846" cy="86458"/>
          </a:xfrm>
          <a:custGeom>
            <a:avLst/>
            <a:gdLst/>
            <a:ahLst/>
            <a:cxnLst>
              <a:cxn ang="0">
                <a:pos x="8" y="20"/>
              </a:cxn>
              <a:cxn ang="0">
                <a:pos x="16" y="59"/>
              </a:cxn>
              <a:cxn ang="0">
                <a:pos x="24" y="31"/>
              </a:cxn>
              <a:cxn ang="0">
                <a:pos x="31" y="12"/>
              </a:cxn>
              <a:cxn ang="0">
                <a:pos x="47" y="12"/>
              </a:cxn>
              <a:cxn ang="0">
                <a:pos x="51" y="12"/>
              </a:cxn>
              <a:cxn ang="0">
                <a:pos x="63" y="12"/>
              </a:cxn>
              <a:cxn ang="0">
                <a:pos x="71" y="8"/>
              </a:cxn>
              <a:cxn ang="0">
                <a:pos x="78" y="20"/>
              </a:cxn>
              <a:cxn ang="0">
                <a:pos x="90" y="55"/>
              </a:cxn>
              <a:cxn ang="0">
                <a:pos x="94" y="43"/>
              </a:cxn>
              <a:cxn ang="0">
                <a:pos x="98" y="16"/>
              </a:cxn>
              <a:cxn ang="0">
                <a:pos x="110" y="12"/>
              </a:cxn>
              <a:cxn ang="0">
                <a:pos x="121" y="12"/>
              </a:cxn>
              <a:cxn ang="0">
                <a:pos x="133" y="12"/>
              </a:cxn>
              <a:cxn ang="0">
                <a:pos x="141" y="0"/>
              </a:cxn>
              <a:cxn ang="0">
                <a:pos x="145" y="20"/>
              </a:cxn>
              <a:cxn ang="0">
                <a:pos x="157" y="20"/>
              </a:cxn>
              <a:cxn ang="0">
                <a:pos x="164" y="39"/>
              </a:cxn>
              <a:cxn ang="0">
                <a:pos x="176" y="16"/>
              </a:cxn>
              <a:cxn ang="0">
                <a:pos x="184" y="12"/>
              </a:cxn>
              <a:cxn ang="0">
                <a:pos x="196" y="12"/>
              </a:cxn>
              <a:cxn ang="0">
                <a:pos x="207" y="12"/>
              </a:cxn>
              <a:cxn ang="0">
                <a:pos x="215" y="8"/>
              </a:cxn>
              <a:cxn ang="0">
                <a:pos x="219" y="20"/>
              </a:cxn>
              <a:cxn ang="0">
                <a:pos x="231" y="20"/>
              </a:cxn>
              <a:cxn ang="0">
                <a:pos x="239" y="51"/>
              </a:cxn>
              <a:cxn ang="0">
                <a:pos x="243" y="20"/>
              </a:cxn>
              <a:cxn ang="0">
                <a:pos x="254" y="12"/>
              </a:cxn>
              <a:cxn ang="0">
                <a:pos x="266" y="12"/>
              </a:cxn>
              <a:cxn ang="0">
                <a:pos x="278" y="12"/>
              </a:cxn>
              <a:cxn ang="0">
                <a:pos x="286" y="8"/>
              </a:cxn>
              <a:cxn ang="0">
                <a:pos x="294" y="20"/>
              </a:cxn>
              <a:cxn ang="0">
                <a:pos x="305" y="20"/>
              </a:cxn>
              <a:cxn ang="0">
                <a:pos x="313" y="39"/>
              </a:cxn>
              <a:cxn ang="0">
                <a:pos x="321" y="12"/>
              </a:cxn>
              <a:cxn ang="0">
                <a:pos x="333" y="12"/>
              </a:cxn>
              <a:cxn ang="0">
                <a:pos x="344" y="12"/>
              </a:cxn>
              <a:cxn ang="0">
                <a:pos x="356" y="12"/>
              </a:cxn>
              <a:cxn ang="0">
                <a:pos x="360" y="8"/>
              </a:cxn>
              <a:cxn ang="0">
                <a:pos x="364" y="20"/>
              </a:cxn>
              <a:cxn ang="0">
                <a:pos x="376" y="20"/>
              </a:cxn>
            </a:cxnLst>
            <a:rect l="0" t="0" r="r" b="b"/>
            <a:pathLst>
              <a:path w="380" h="59">
                <a:moveTo>
                  <a:pt x="0" y="16"/>
                </a:moveTo>
                <a:lnTo>
                  <a:pt x="4" y="20"/>
                </a:lnTo>
                <a:lnTo>
                  <a:pt x="8" y="20"/>
                </a:lnTo>
                <a:lnTo>
                  <a:pt x="12" y="20"/>
                </a:lnTo>
                <a:lnTo>
                  <a:pt x="16" y="20"/>
                </a:lnTo>
                <a:lnTo>
                  <a:pt x="16" y="59"/>
                </a:lnTo>
                <a:lnTo>
                  <a:pt x="20" y="55"/>
                </a:lnTo>
                <a:lnTo>
                  <a:pt x="20" y="43"/>
                </a:lnTo>
                <a:lnTo>
                  <a:pt x="24" y="31"/>
                </a:lnTo>
                <a:lnTo>
                  <a:pt x="24" y="20"/>
                </a:lnTo>
                <a:lnTo>
                  <a:pt x="28" y="16"/>
                </a:lnTo>
                <a:lnTo>
                  <a:pt x="31" y="12"/>
                </a:lnTo>
                <a:lnTo>
                  <a:pt x="35" y="12"/>
                </a:lnTo>
                <a:lnTo>
                  <a:pt x="39" y="12"/>
                </a:lnTo>
                <a:lnTo>
                  <a:pt x="47" y="12"/>
                </a:lnTo>
                <a:lnTo>
                  <a:pt x="43" y="12"/>
                </a:lnTo>
                <a:lnTo>
                  <a:pt x="47" y="12"/>
                </a:lnTo>
                <a:lnTo>
                  <a:pt x="51" y="12"/>
                </a:lnTo>
                <a:lnTo>
                  <a:pt x="55" y="12"/>
                </a:lnTo>
                <a:lnTo>
                  <a:pt x="59" y="12"/>
                </a:lnTo>
                <a:lnTo>
                  <a:pt x="63" y="12"/>
                </a:lnTo>
                <a:lnTo>
                  <a:pt x="67" y="0"/>
                </a:lnTo>
                <a:lnTo>
                  <a:pt x="67" y="4"/>
                </a:lnTo>
                <a:lnTo>
                  <a:pt x="71" y="8"/>
                </a:lnTo>
                <a:lnTo>
                  <a:pt x="71" y="16"/>
                </a:lnTo>
                <a:lnTo>
                  <a:pt x="74" y="20"/>
                </a:lnTo>
                <a:lnTo>
                  <a:pt x="78" y="20"/>
                </a:lnTo>
                <a:lnTo>
                  <a:pt x="82" y="20"/>
                </a:lnTo>
                <a:lnTo>
                  <a:pt x="86" y="20"/>
                </a:lnTo>
                <a:lnTo>
                  <a:pt x="90" y="55"/>
                </a:lnTo>
                <a:lnTo>
                  <a:pt x="90" y="59"/>
                </a:lnTo>
                <a:lnTo>
                  <a:pt x="90" y="55"/>
                </a:lnTo>
                <a:lnTo>
                  <a:pt x="94" y="43"/>
                </a:lnTo>
                <a:lnTo>
                  <a:pt x="94" y="31"/>
                </a:lnTo>
                <a:lnTo>
                  <a:pt x="98" y="24"/>
                </a:lnTo>
                <a:lnTo>
                  <a:pt x="98" y="16"/>
                </a:lnTo>
                <a:lnTo>
                  <a:pt x="102" y="16"/>
                </a:lnTo>
                <a:lnTo>
                  <a:pt x="106" y="12"/>
                </a:lnTo>
                <a:lnTo>
                  <a:pt x="110" y="12"/>
                </a:lnTo>
                <a:lnTo>
                  <a:pt x="114" y="12"/>
                </a:lnTo>
                <a:lnTo>
                  <a:pt x="117" y="12"/>
                </a:lnTo>
                <a:lnTo>
                  <a:pt x="121" y="12"/>
                </a:lnTo>
                <a:lnTo>
                  <a:pt x="125" y="12"/>
                </a:lnTo>
                <a:lnTo>
                  <a:pt x="129" y="12"/>
                </a:lnTo>
                <a:lnTo>
                  <a:pt x="133" y="12"/>
                </a:lnTo>
                <a:lnTo>
                  <a:pt x="137" y="12"/>
                </a:lnTo>
                <a:lnTo>
                  <a:pt x="137" y="0"/>
                </a:lnTo>
                <a:lnTo>
                  <a:pt x="141" y="0"/>
                </a:lnTo>
                <a:lnTo>
                  <a:pt x="141" y="8"/>
                </a:lnTo>
                <a:lnTo>
                  <a:pt x="145" y="12"/>
                </a:lnTo>
                <a:lnTo>
                  <a:pt x="145" y="20"/>
                </a:lnTo>
                <a:lnTo>
                  <a:pt x="149" y="20"/>
                </a:lnTo>
                <a:lnTo>
                  <a:pt x="153" y="20"/>
                </a:lnTo>
                <a:lnTo>
                  <a:pt x="157" y="20"/>
                </a:lnTo>
                <a:lnTo>
                  <a:pt x="161" y="20"/>
                </a:lnTo>
                <a:lnTo>
                  <a:pt x="164" y="59"/>
                </a:lnTo>
                <a:lnTo>
                  <a:pt x="164" y="39"/>
                </a:lnTo>
                <a:lnTo>
                  <a:pt x="168" y="31"/>
                </a:lnTo>
                <a:lnTo>
                  <a:pt x="168" y="24"/>
                </a:lnTo>
                <a:lnTo>
                  <a:pt x="176" y="16"/>
                </a:lnTo>
                <a:lnTo>
                  <a:pt x="176" y="12"/>
                </a:lnTo>
                <a:lnTo>
                  <a:pt x="180" y="12"/>
                </a:lnTo>
                <a:lnTo>
                  <a:pt x="184" y="12"/>
                </a:lnTo>
                <a:lnTo>
                  <a:pt x="188" y="12"/>
                </a:lnTo>
                <a:lnTo>
                  <a:pt x="192" y="12"/>
                </a:lnTo>
                <a:lnTo>
                  <a:pt x="196" y="12"/>
                </a:lnTo>
                <a:lnTo>
                  <a:pt x="200" y="12"/>
                </a:lnTo>
                <a:lnTo>
                  <a:pt x="204" y="12"/>
                </a:lnTo>
                <a:lnTo>
                  <a:pt x="207" y="12"/>
                </a:lnTo>
                <a:lnTo>
                  <a:pt x="211" y="12"/>
                </a:lnTo>
                <a:lnTo>
                  <a:pt x="211" y="0"/>
                </a:lnTo>
                <a:lnTo>
                  <a:pt x="215" y="8"/>
                </a:lnTo>
                <a:lnTo>
                  <a:pt x="215" y="12"/>
                </a:lnTo>
                <a:lnTo>
                  <a:pt x="223" y="20"/>
                </a:lnTo>
                <a:lnTo>
                  <a:pt x="219" y="20"/>
                </a:lnTo>
                <a:lnTo>
                  <a:pt x="223" y="20"/>
                </a:lnTo>
                <a:lnTo>
                  <a:pt x="227" y="20"/>
                </a:lnTo>
                <a:lnTo>
                  <a:pt x="231" y="20"/>
                </a:lnTo>
                <a:lnTo>
                  <a:pt x="235" y="20"/>
                </a:lnTo>
                <a:lnTo>
                  <a:pt x="235" y="59"/>
                </a:lnTo>
                <a:lnTo>
                  <a:pt x="239" y="51"/>
                </a:lnTo>
                <a:lnTo>
                  <a:pt x="239" y="31"/>
                </a:lnTo>
                <a:lnTo>
                  <a:pt x="243" y="24"/>
                </a:lnTo>
                <a:lnTo>
                  <a:pt x="243" y="20"/>
                </a:lnTo>
                <a:lnTo>
                  <a:pt x="247" y="16"/>
                </a:lnTo>
                <a:lnTo>
                  <a:pt x="251" y="12"/>
                </a:lnTo>
                <a:lnTo>
                  <a:pt x="254" y="12"/>
                </a:lnTo>
                <a:lnTo>
                  <a:pt x="258" y="12"/>
                </a:lnTo>
                <a:lnTo>
                  <a:pt x="262" y="12"/>
                </a:lnTo>
                <a:lnTo>
                  <a:pt x="266" y="12"/>
                </a:lnTo>
                <a:lnTo>
                  <a:pt x="270" y="12"/>
                </a:lnTo>
                <a:lnTo>
                  <a:pt x="274" y="12"/>
                </a:lnTo>
                <a:lnTo>
                  <a:pt x="278" y="12"/>
                </a:lnTo>
                <a:lnTo>
                  <a:pt x="282" y="12"/>
                </a:lnTo>
                <a:lnTo>
                  <a:pt x="286" y="0"/>
                </a:lnTo>
                <a:lnTo>
                  <a:pt x="286" y="8"/>
                </a:lnTo>
                <a:lnTo>
                  <a:pt x="290" y="12"/>
                </a:lnTo>
                <a:lnTo>
                  <a:pt x="290" y="16"/>
                </a:lnTo>
                <a:lnTo>
                  <a:pt x="294" y="20"/>
                </a:lnTo>
                <a:lnTo>
                  <a:pt x="297" y="20"/>
                </a:lnTo>
                <a:lnTo>
                  <a:pt x="301" y="20"/>
                </a:lnTo>
                <a:lnTo>
                  <a:pt x="305" y="20"/>
                </a:lnTo>
                <a:lnTo>
                  <a:pt x="309" y="55"/>
                </a:lnTo>
                <a:lnTo>
                  <a:pt x="309" y="51"/>
                </a:lnTo>
                <a:lnTo>
                  <a:pt x="313" y="39"/>
                </a:lnTo>
                <a:lnTo>
                  <a:pt x="313" y="24"/>
                </a:lnTo>
                <a:lnTo>
                  <a:pt x="321" y="16"/>
                </a:lnTo>
                <a:lnTo>
                  <a:pt x="321" y="12"/>
                </a:lnTo>
                <a:lnTo>
                  <a:pt x="325" y="12"/>
                </a:lnTo>
                <a:lnTo>
                  <a:pt x="329" y="12"/>
                </a:lnTo>
                <a:lnTo>
                  <a:pt x="333" y="12"/>
                </a:lnTo>
                <a:lnTo>
                  <a:pt x="337" y="12"/>
                </a:lnTo>
                <a:lnTo>
                  <a:pt x="341" y="12"/>
                </a:lnTo>
                <a:lnTo>
                  <a:pt x="344" y="12"/>
                </a:lnTo>
                <a:lnTo>
                  <a:pt x="348" y="12"/>
                </a:lnTo>
                <a:lnTo>
                  <a:pt x="352" y="12"/>
                </a:lnTo>
                <a:lnTo>
                  <a:pt x="356" y="12"/>
                </a:lnTo>
                <a:lnTo>
                  <a:pt x="356" y="0"/>
                </a:lnTo>
                <a:lnTo>
                  <a:pt x="360" y="12"/>
                </a:lnTo>
                <a:lnTo>
                  <a:pt x="360" y="8"/>
                </a:lnTo>
                <a:lnTo>
                  <a:pt x="360" y="12"/>
                </a:lnTo>
                <a:lnTo>
                  <a:pt x="368" y="20"/>
                </a:lnTo>
                <a:lnTo>
                  <a:pt x="364" y="20"/>
                </a:lnTo>
                <a:lnTo>
                  <a:pt x="368" y="20"/>
                </a:lnTo>
                <a:lnTo>
                  <a:pt x="372" y="20"/>
                </a:lnTo>
                <a:lnTo>
                  <a:pt x="376" y="20"/>
                </a:lnTo>
                <a:lnTo>
                  <a:pt x="380" y="20"/>
                </a:lnTo>
                <a:lnTo>
                  <a:pt x="380" y="55"/>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0" name="Freeform 368"/>
          <p:cNvSpPr>
            <a:spLocks/>
          </p:cNvSpPr>
          <p:nvPr/>
        </p:nvSpPr>
        <p:spPr bwMode="auto">
          <a:xfrm>
            <a:off x="6057903" y="3319058"/>
            <a:ext cx="285750" cy="80597"/>
          </a:xfrm>
          <a:custGeom>
            <a:avLst/>
            <a:gdLst/>
            <a:ahLst/>
            <a:cxnLst>
              <a:cxn ang="0">
                <a:pos x="4" y="51"/>
              </a:cxn>
              <a:cxn ang="0">
                <a:pos x="7" y="28"/>
              </a:cxn>
              <a:cxn ang="0">
                <a:pos x="15" y="12"/>
              </a:cxn>
              <a:cxn ang="0">
                <a:pos x="15" y="12"/>
              </a:cxn>
              <a:cxn ang="0">
                <a:pos x="23" y="12"/>
              </a:cxn>
              <a:cxn ang="0">
                <a:pos x="31" y="12"/>
              </a:cxn>
              <a:cxn ang="0">
                <a:pos x="39" y="12"/>
              </a:cxn>
              <a:cxn ang="0">
                <a:pos x="47" y="12"/>
              </a:cxn>
              <a:cxn ang="0">
                <a:pos x="54" y="8"/>
              </a:cxn>
              <a:cxn ang="0">
                <a:pos x="58" y="20"/>
              </a:cxn>
              <a:cxn ang="0">
                <a:pos x="66" y="20"/>
              </a:cxn>
              <a:cxn ang="0">
                <a:pos x="74" y="51"/>
              </a:cxn>
              <a:cxn ang="0">
                <a:pos x="74" y="51"/>
              </a:cxn>
              <a:cxn ang="0">
                <a:pos x="78" y="24"/>
              </a:cxn>
              <a:cxn ang="0">
                <a:pos x="86" y="12"/>
              </a:cxn>
              <a:cxn ang="0">
                <a:pos x="94" y="12"/>
              </a:cxn>
              <a:cxn ang="0">
                <a:pos x="101" y="12"/>
              </a:cxn>
              <a:cxn ang="0">
                <a:pos x="109" y="12"/>
              </a:cxn>
              <a:cxn ang="0">
                <a:pos x="117" y="12"/>
              </a:cxn>
              <a:cxn ang="0">
                <a:pos x="121" y="0"/>
              </a:cxn>
              <a:cxn ang="0">
                <a:pos x="125" y="8"/>
              </a:cxn>
              <a:cxn ang="0">
                <a:pos x="133" y="20"/>
              </a:cxn>
              <a:cxn ang="0">
                <a:pos x="133" y="20"/>
              </a:cxn>
              <a:cxn ang="0">
                <a:pos x="140" y="20"/>
              </a:cxn>
              <a:cxn ang="0">
                <a:pos x="148" y="55"/>
              </a:cxn>
              <a:cxn ang="0">
                <a:pos x="152" y="28"/>
              </a:cxn>
              <a:cxn ang="0">
                <a:pos x="156" y="16"/>
              </a:cxn>
              <a:cxn ang="0">
                <a:pos x="164" y="12"/>
              </a:cxn>
              <a:cxn ang="0">
                <a:pos x="172" y="12"/>
              </a:cxn>
              <a:cxn ang="0">
                <a:pos x="180" y="12"/>
              </a:cxn>
              <a:cxn ang="0">
                <a:pos x="187" y="12"/>
              </a:cxn>
              <a:cxn ang="0">
                <a:pos x="195" y="12"/>
              </a:cxn>
            </a:cxnLst>
            <a:rect l="0" t="0" r="r" b="b"/>
            <a:pathLst>
              <a:path w="195" h="55">
                <a:moveTo>
                  <a:pt x="0" y="55"/>
                </a:moveTo>
                <a:lnTo>
                  <a:pt x="4" y="51"/>
                </a:lnTo>
                <a:lnTo>
                  <a:pt x="4" y="39"/>
                </a:lnTo>
                <a:lnTo>
                  <a:pt x="7" y="28"/>
                </a:lnTo>
                <a:lnTo>
                  <a:pt x="7" y="20"/>
                </a:lnTo>
                <a:lnTo>
                  <a:pt x="15" y="12"/>
                </a:lnTo>
                <a:lnTo>
                  <a:pt x="11" y="12"/>
                </a:lnTo>
                <a:lnTo>
                  <a:pt x="15" y="12"/>
                </a:lnTo>
                <a:lnTo>
                  <a:pt x="19" y="12"/>
                </a:lnTo>
                <a:lnTo>
                  <a:pt x="23" y="12"/>
                </a:lnTo>
                <a:lnTo>
                  <a:pt x="27" y="12"/>
                </a:lnTo>
                <a:lnTo>
                  <a:pt x="31" y="12"/>
                </a:lnTo>
                <a:lnTo>
                  <a:pt x="35" y="12"/>
                </a:lnTo>
                <a:lnTo>
                  <a:pt x="39" y="12"/>
                </a:lnTo>
                <a:lnTo>
                  <a:pt x="43" y="12"/>
                </a:lnTo>
                <a:lnTo>
                  <a:pt x="47" y="12"/>
                </a:lnTo>
                <a:lnTo>
                  <a:pt x="50" y="0"/>
                </a:lnTo>
                <a:lnTo>
                  <a:pt x="54" y="8"/>
                </a:lnTo>
                <a:lnTo>
                  <a:pt x="54" y="16"/>
                </a:lnTo>
                <a:lnTo>
                  <a:pt x="58" y="20"/>
                </a:lnTo>
                <a:lnTo>
                  <a:pt x="62" y="20"/>
                </a:lnTo>
                <a:lnTo>
                  <a:pt x="66" y="20"/>
                </a:lnTo>
                <a:lnTo>
                  <a:pt x="70" y="20"/>
                </a:lnTo>
                <a:lnTo>
                  <a:pt x="74" y="51"/>
                </a:lnTo>
                <a:lnTo>
                  <a:pt x="74" y="55"/>
                </a:lnTo>
                <a:lnTo>
                  <a:pt x="74" y="51"/>
                </a:lnTo>
                <a:lnTo>
                  <a:pt x="78" y="39"/>
                </a:lnTo>
                <a:lnTo>
                  <a:pt x="78" y="24"/>
                </a:lnTo>
                <a:lnTo>
                  <a:pt x="86" y="16"/>
                </a:lnTo>
                <a:lnTo>
                  <a:pt x="86" y="12"/>
                </a:lnTo>
                <a:lnTo>
                  <a:pt x="90" y="12"/>
                </a:lnTo>
                <a:lnTo>
                  <a:pt x="94" y="12"/>
                </a:lnTo>
                <a:lnTo>
                  <a:pt x="97" y="12"/>
                </a:lnTo>
                <a:lnTo>
                  <a:pt x="101" y="12"/>
                </a:lnTo>
                <a:lnTo>
                  <a:pt x="105" y="12"/>
                </a:lnTo>
                <a:lnTo>
                  <a:pt x="109" y="12"/>
                </a:lnTo>
                <a:lnTo>
                  <a:pt x="113" y="12"/>
                </a:lnTo>
                <a:lnTo>
                  <a:pt x="117" y="12"/>
                </a:lnTo>
                <a:lnTo>
                  <a:pt x="121" y="12"/>
                </a:lnTo>
                <a:lnTo>
                  <a:pt x="121" y="0"/>
                </a:lnTo>
                <a:lnTo>
                  <a:pt x="125" y="12"/>
                </a:lnTo>
                <a:lnTo>
                  <a:pt x="125" y="8"/>
                </a:lnTo>
                <a:lnTo>
                  <a:pt x="125" y="12"/>
                </a:lnTo>
                <a:lnTo>
                  <a:pt x="133" y="20"/>
                </a:lnTo>
                <a:lnTo>
                  <a:pt x="129" y="20"/>
                </a:lnTo>
                <a:lnTo>
                  <a:pt x="133" y="20"/>
                </a:lnTo>
                <a:lnTo>
                  <a:pt x="137" y="20"/>
                </a:lnTo>
                <a:lnTo>
                  <a:pt x="140" y="20"/>
                </a:lnTo>
                <a:lnTo>
                  <a:pt x="144" y="20"/>
                </a:lnTo>
                <a:lnTo>
                  <a:pt x="148" y="55"/>
                </a:lnTo>
                <a:lnTo>
                  <a:pt x="148" y="39"/>
                </a:lnTo>
                <a:lnTo>
                  <a:pt x="152" y="28"/>
                </a:lnTo>
                <a:lnTo>
                  <a:pt x="152" y="20"/>
                </a:lnTo>
                <a:lnTo>
                  <a:pt x="156" y="16"/>
                </a:lnTo>
                <a:lnTo>
                  <a:pt x="160" y="12"/>
                </a:lnTo>
                <a:lnTo>
                  <a:pt x="164" y="12"/>
                </a:lnTo>
                <a:lnTo>
                  <a:pt x="168" y="12"/>
                </a:lnTo>
                <a:lnTo>
                  <a:pt x="172" y="12"/>
                </a:lnTo>
                <a:lnTo>
                  <a:pt x="176" y="12"/>
                </a:lnTo>
                <a:lnTo>
                  <a:pt x="180" y="12"/>
                </a:lnTo>
                <a:lnTo>
                  <a:pt x="184" y="12"/>
                </a:lnTo>
                <a:lnTo>
                  <a:pt x="187" y="12"/>
                </a:lnTo>
                <a:lnTo>
                  <a:pt x="191" y="12"/>
                </a:lnTo>
                <a:lnTo>
                  <a:pt x="195"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1" name="Freeform 369"/>
          <p:cNvSpPr>
            <a:spLocks/>
          </p:cNvSpPr>
          <p:nvPr/>
        </p:nvSpPr>
        <p:spPr bwMode="auto">
          <a:xfrm>
            <a:off x="2938104" y="3336634"/>
            <a:ext cx="647700" cy="23446"/>
          </a:xfrm>
          <a:custGeom>
            <a:avLst/>
            <a:gdLst/>
            <a:ahLst/>
            <a:cxnLst>
              <a:cxn ang="0">
                <a:pos x="0" y="12"/>
              </a:cxn>
              <a:cxn ang="0">
                <a:pos x="12" y="0"/>
              </a:cxn>
              <a:cxn ang="0">
                <a:pos x="24" y="8"/>
              </a:cxn>
              <a:cxn ang="0">
                <a:pos x="32" y="0"/>
              </a:cxn>
              <a:cxn ang="0">
                <a:pos x="43" y="0"/>
              </a:cxn>
              <a:cxn ang="0">
                <a:pos x="55" y="0"/>
              </a:cxn>
              <a:cxn ang="0">
                <a:pos x="67" y="0"/>
              </a:cxn>
              <a:cxn ang="0">
                <a:pos x="75" y="8"/>
              </a:cxn>
              <a:cxn ang="0">
                <a:pos x="86" y="0"/>
              </a:cxn>
              <a:cxn ang="0">
                <a:pos x="98" y="0"/>
              </a:cxn>
              <a:cxn ang="0">
                <a:pos x="110" y="0"/>
              </a:cxn>
              <a:cxn ang="0">
                <a:pos x="122" y="0"/>
              </a:cxn>
              <a:cxn ang="0">
                <a:pos x="133" y="0"/>
              </a:cxn>
              <a:cxn ang="0">
                <a:pos x="145" y="12"/>
              </a:cxn>
              <a:cxn ang="0">
                <a:pos x="149" y="8"/>
              </a:cxn>
              <a:cxn ang="0">
                <a:pos x="157" y="0"/>
              </a:cxn>
              <a:cxn ang="0">
                <a:pos x="172" y="4"/>
              </a:cxn>
              <a:cxn ang="0">
                <a:pos x="180" y="0"/>
              </a:cxn>
              <a:cxn ang="0">
                <a:pos x="192" y="0"/>
              </a:cxn>
              <a:cxn ang="0">
                <a:pos x="204" y="0"/>
              </a:cxn>
              <a:cxn ang="0">
                <a:pos x="215" y="0"/>
              </a:cxn>
              <a:cxn ang="0">
                <a:pos x="223" y="4"/>
              </a:cxn>
              <a:cxn ang="0">
                <a:pos x="235" y="0"/>
              </a:cxn>
              <a:cxn ang="0">
                <a:pos x="247" y="0"/>
              </a:cxn>
              <a:cxn ang="0">
                <a:pos x="258" y="0"/>
              </a:cxn>
              <a:cxn ang="0">
                <a:pos x="270" y="0"/>
              </a:cxn>
              <a:cxn ang="0">
                <a:pos x="282" y="0"/>
              </a:cxn>
              <a:cxn ang="0">
                <a:pos x="294" y="12"/>
              </a:cxn>
              <a:cxn ang="0">
                <a:pos x="302" y="0"/>
              </a:cxn>
              <a:cxn ang="0">
                <a:pos x="313" y="4"/>
              </a:cxn>
              <a:cxn ang="0">
                <a:pos x="325" y="0"/>
              </a:cxn>
              <a:cxn ang="0">
                <a:pos x="337" y="0"/>
              </a:cxn>
              <a:cxn ang="0">
                <a:pos x="348" y="0"/>
              </a:cxn>
              <a:cxn ang="0">
                <a:pos x="360" y="0"/>
              </a:cxn>
              <a:cxn ang="0">
                <a:pos x="368" y="12"/>
              </a:cxn>
              <a:cxn ang="0">
                <a:pos x="376" y="0"/>
              </a:cxn>
              <a:cxn ang="0">
                <a:pos x="391" y="0"/>
              </a:cxn>
              <a:cxn ang="0">
                <a:pos x="395" y="0"/>
              </a:cxn>
              <a:cxn ang="0">
                <a:pos x="407" y="0"/>
              </a:cxn>
              <a:cxn ang="0">
                <a:pos x="419" y="0"/>
              </a:cxn>
              <a:cxn ang="0">
                <a:pos x="431" y="0"/>
              </a:cxn>
              <a:cxn ang="0">
                <a:pos x="438" y="12"/>
              </a:cxn>
            </a:cxnLst>
            <a:rect l="0" t="0" r="r" b="b"/>
            <a:pathLst>
              <a:path w="442" h="16">
                <a:moveTo>
                  <a:pt x="0" y="12"/>
                </a:moveTo>
                <a:lnTo>
                  <a:pt x="0" y="16"/>
                </a:lnTo>
                <a:lnTo>
                  <a:pt x="0" y="12"/>
                </a:lnTo>
                <a:lnTo>
                  <a:pt x="8" y="4"/>
                </a:lnTo>
                <a:lnTo>
                  <a:pt x="8" y="0"/>
                </a:lnTo>
                <a:lnTo>
                  <a:pt x="12" y="0"/>
                </a:lnTo>
                <a:lnTo>
                  <a:pt x="16" y="0"/>
                </a:lnTo>
                <a:lnTo>
                  <a:pt x="20" y="0"/>
                </a:lnTo>
                <a:lnTo>
                  <a:pt x="24" y="8"/>
                </a:lnTo>
                <a:lnTo>
                  <a:pt x="24" y="4"/>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2"/>
                </a:lnTo>
                <a:lnTo>
                  <a:pt x="75" y="8"/>
                </a:lnTo>
                <a:lnTo>
                  <a:pt x="78" y="4"/>
                </a:lnTo>
                <a:lnTo>
                  <a:pt x="82" y="0"/>
                </a:lnTo>
                <a:lnTo>
                  <a:pt x="86" y="0"/>
                </a:lnTo>
                <a:lnTo>
                  <a:pt x="90" y="0"/>
                </a:lnTo>
                <a:lnTo>
                  <a:pt x="94" y="4"/>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72"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2"/>
                </a:lnTo>
                <a:lnTo>
                  <a:pt x="219" y="8"/>
                </a:lnTo>
                <a:lnTo>
                  <a:pt x="223" y="4"/>
                </a:lnTo>
                <a:lnTo>
                  <a:pt x="227" y="0"/>
                </a:lnTo>
                <a:lnTo>
                  <a:pt x="231" y="0"/>
                </a:lnTo>
                <a:lnTo>
                  <a:pt x="235" y="0"/>
                </a:lnTo>
                <a:lnTo>
                  <a:pt x="239" y="4"/>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6"/>
                </a:lnTo>
                <a:lnTo>
                  <a:pt x="294" y="12"/>
                </a:lnTo>
                <a:lnTo>
                  <a:pt x="294" y="8"/>
                </a:lnTo>
                <a:lnTo>
                  <a:pt x="298" y="4"/>
                </a:lnTo>
                <a:lnTo>
                  <a:pt x="302" y="0"/>
                </a:lnTo>
                <a:lnTo>
                  <a:pt x="305" y="0"/>
                </a:lnTo>
                <a:lnTo>
                  <a:pt x="309" y="0"/>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6"/>
                </a:lnTo>
                <a:lnTo>
                  <a:pt x="364" y="16"/>
                </a:lnTo>
                <a:lnTo>
                  <a:pt x="368" y="12"/>
                </a:lnTo>
                <a:lnTo>
                  <a:pt x="368" y="4"/>
                </a:lnTo>
                <a:lnTo>
                  <a:pt x="372" y="0"/>
                </a:lnTo>
                <a:lnTo>
                  <a:pt x="376" y="0"/>
                </a:lnTo>
                <a:lnTo>
                  <a:pt x="380" y="0"/>
                </a:lnTo>
                <a:lnTo>
                  <a:pt x="384" y="0"/>
                </a:lnTo>
                <a:lnTo>
                  <a:pt x="391"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5" y="16"/>
                </a:lnTo>
                <a:lnTo>
                  <a:pt x="438" y="12"/>
                </a:lnTo>
                <a:lnTo>
                  <a:pt x="438" y="8"/>
                </a:lnTo>
                <a:lnTo>
                  <a:pt x="442"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2" name="Freeform 370"/>
          <p:cNvSpPr>
            <a:spLocks/>
          </p:cNvSpPr>
          <p:nvPr/>
        </p:nvSpPr>
        <p:spPr bwMode="auto">
          <a:xfrm>
            <a:off x="3585803" y="3336643"/>
            <a:ext cx="659423" cy="27843"/>
          </a:xfrm>
          <a:custGeom>
            <a:avLst/>
            <a:gdLst/>
            <a:ahLst/>
            <a:cxnLst>
              <a:cxn ang="0">
                <a:pos x="8" y="0"/>
              </a:cxn>
              <a:cxn ang="0">
                <a:pos x="20" y="0"/>
              </a:cxn>
              <a:cxn ang="0">
                <a:pos x="32" y="0"/>
              </a:cxn>
              <a:cxn ang="0">
                <a:pos x="43" y="0"/>
              </a:cxn>
              <a:cxn ang="0">
                <a:pos x="55" y="0"/>
              </a:cxn>
              <a:cxn ang="0">
                <a:pos x="67" y="16"/>
              </a:cxn>
              <a:cxn ang="0">
                <a:pos x="75" y="4"/>
              </a:cxn>
              <a:cxn ang="0">
                <a:pos x="86" y="0"/>
              </a:cxn>
              <a:cxn ang="0">
                <a:pos x="94" y="0"/>
              </a:cxn>
              <a:cxn ang="0">
                <a:pos x="106" y="0"/>
              </a:cxn>
              <a:cxn ang="0">
                <a:pos x="118" y="0"/>
              </a:cxn>
              <a:cxn ang="0">
                <a:pos x="129" y="0"/>
              </a:cxn>
              <a:cxn ang="0">
                <a:pos x="137" y="16"/>
              </a:cxn>
              <a:cxn ang="0">
                <a:pos x="141" y="12"/>
              </a:cxn>
              <a:cxn ang="0">
                <a:pos x="153" y="0"/>
              </a:cxn>
              <a:cxn ang="0">
                <a:pos x="165" y="0"/>
              </a:cxn>
              <a:cxn ang="0">
                <a:pos x="176" y="0"/>
              </a:cxn>
              <a:cxn ang="0">
                <a:pos x="188" y="0"/>
              </a:cxn>
              <a:cxn ang="0">
                <a:pos x="200" y="0"/>
              </a:cxn>
              <a:cxn ang="0">
                <a:pos x="212" y="19"/>
              </a:cxn>
              <a:cxn ang="0">
                <a:pos x="216" y="8"/>
              </a:cxn>
              <a:cxn ang="0">
                <a:pos x="227" y="0"/>
              </a:cxn>
              <a:cxn ang="0">
                <a:pos x="239" y="0"/>
              </a:cxn>
              <a:cxn ang="0">
                <a:pos x="251" y="0"/>
              </a:cxn>
              <a:cxn ang="0">
                <a:pos x="262" y="0"/>
              </a:cxn>
              <a:cxn ang="0">
                <a:pos x="274" y="0"/>
              </a:cxn>
              <a:cxn ang="0">
                <a:pos x="282" y="19"/>
              </a:cxn>
              <a:cxn ang="0">
                <a:pos x="294" y="4"/>
              </a:cxn>
              <a:cxn ang="0">
                <a:pos x="302" y="0"/>
              </a:cxn>
              <a:cxn ang="0">
                <a:pos x="313" y="0"/>
              </a:cxn>
              <a:cxn ang="0">
                <a:pos x="325" y="0"/>
              </a:cxn>
              <a:cxn ang="0">
                <a:pos x="337" y="0"/>
              </a:cxn>
              <a:cxn ang="0">
                <a:pos x="349" y="0"/>
              </a:cxn>
              <a:cxn ang="0">
                <a:pos x="360" y="16"/>
              </a:cxn>
              <a:cxn ang="0">
                <a:pos x="368" y="0"/>
              </a:cxn>
              <a:cxn ang="0">
                <a:pos x="380" y="4"/>
              </a:cxn>
              <a:cxn ang="0">
                <a:pos x="392" y="0"/>
              </a:cxn>
              <a:cxn ang="0">
                <a:pos x="403" y="0"/>
              </a:cxn>
              <a:cxn ang="0">
                <a:pos x="415" y="0"/>
              </a:cxn>
              <a:cxn ang="0">
                <a:pos x="427" y="0"/>
              </a:cxn>
              <a:cxn ang="0">
                <a:pos x="435" y="12"/>
              </a:cxn>
              <a:cxn ang="0">
                <a:pos x="442" y="0"/>
              </a:cxn>
            </a:cxnLst>
            <a:rect l="0" t="0" r="r" b="b"/>
            <a:pathLst>
              <a:path w="450" h="19">
                <a:moveTo>
                  <a:pt x="0" y="4"/>
                </a:moveTo>
                <a:lnTo>
                  <a:pt x="4" y="0"/>
                </a:lnTo>
                <a:lnTo>
                  <a:pt x="8" y="0"/>
                </a:lnTo>
                <a:lnTo>
                  <a:pt x="12" y="0"/>
                </a:lnTo>
                <a:lnTo>
                  <a:pt x="16" y="4"/>
                </a:lnTo>
                <a:lnTo>
                  <a:pt x="20" y="0"/>
                </a:lnTo>
                <a:lnTo>
                  <a:pt x="24" y="0"/>
                </a:lnTo>
                <a:lnTo>
                  <a:pt x="28" y="0"/>
                </a:lnTo>
                <a:lnTo>
                  <a:pt x="32" y="0"/>
                </a:lnTo>
                <a:lnTo>
                  <a:pt x="36" y="0"/>
                </a:lnTo>
                <a:lnTo>
                  <a:pt x="39" y="0"/>
                </a:lnTo>
                <a:lnTo>
                  <a:pt x="43" y="0"/>
                </a:lnTo>
                <a:lnTo>
                  <a:pt x="47" y="0"/>
                </a:lnTo>
                <a:lnTo>
                  <a:pt x="51" y="0"/>
                </a:lnTo>
                <a:lnTo>
                  <a:pt x="55" y="0"/>
                </a:lnTo>
                <a:lnTo>
                  <a:pt x="59" y="0"/>
                </a:lnTo>
                <a:lnTo>
                  <a:pt x="63" y="0"/>
                </a:lnTo>
                <a:lnTo>
                  <a:pt x="67" y="16"/>
                </a:lnTo>
                <a:lnTo>
                  <a:pt x="71" y="12"/>
                </a:lnTo>
                <a:lnTo>
                  <a:pt x="71" y="4"/>
                </a:lnTo>
                <a:lnTo>
                  <a:pt x="75" y="4"/>
                </a:lnTo>
                <a:lnTo>
                  <a:pt x="79" y="0"/>
                </a:lnTo>
                <a:lnTo>
                  <a:pt x="83" y="0"/>
                </a:lnTo>
                <a:lnTo>
                  <a:pt x="86" y="0"/>
                </a:lnTo>
                <a:lnTo>
                  <a:pt x="94" y="0"/>
                </a:lnTo>
                <a:lnTo>
                  <a:pt x="90" y="0"/>
                </a:lnTo>
                <a:lnTo>
                  <a:pt x="94" y="0"/>
                </a:lnTo>
                <a:lnTo>
                  <a:pt x="98" y="0"/>
                </a:lnTo>
                <a:lnTo>
                  <a:pt x="102" y="0"/>
                </a:lnTo>
                <a:lnTo>
                  <a:pt x="106" y="0"/>
                </a:lnTo>
                <a:lnTo>
                  <a:pt x="110" y="0"/>
                </a:lnTo>
                <a:lnTo>
                  <a:pt x="114" y="0"/>
                </a:lnTo>
                <a:lnTo>
                  <a:pt x="118" y="0"/>
                </a:lnTo>
                <a:lnTo>
                  <a:pt x="122" y="0"/>
                </a:lnTo>
                <a:lnTo>
                  <a:pt x="126" y="0"/>
                </a:lnTo>
                <a:lnTo>
                  <a:pt x="129" y="0"/>
                </a:lnTo>
                <a:lnTo>
                  <a:pt x="133" y="0"/>
                </a:lnTo>
                <a:lnTo>
                  <a:pt x="137" y="19"/>
                </a:lnTo>
                <a:lnTo>
                  <a:pt x="137" y="16"/>
                </a:lnTo>
                <a:lnTo>
                  <a:pt x="137" y="19"/>
                </a:lnTo>
                <a:lnTo>
                  <a:pt x="141" y="16"/>
                </a:lnTo>
                <a:lnTo>
                  <a:pt x="141" y="12"/>
                </a:lnTo>
                <a:lnTo>
                  <a:pt x="149" y="4"/>
                </a:lnTo>
                <a:lnTo>
                  <a:pt x="149" y="0"/>
                </a:lnTo>
                <a:lnTo>
                  <a:pt x="153" y="0"/>
                </a:lnTo>
                <a:lnTo>
                  <a:pt x="157" y="0"/>
                </a:lnTo>
                <a:lnTo>
                  <a:pt x="161" y="4"/>
                </a:lnTo>
                <a:lnTo>
                  <a:pt x="165" y="0"/>
                </a:lnTo>
                <a:lnTo>
                  <a:pt x="169" y="0"/>
                </a:lnTo>
                <a:lnTo>
                  <a:pt x="173" y="0"/>
                </a:lnTo>
                <a:lnTo>
                  <a:pt x="176" y="0"/>
                </a:lnTo>
                <a:lnTo>
                  <a:pt x="180" y="0"/>
                </a:lnTo>
                <a:lnTo>
                  <a:pt x="184" y="0"/>
                </a:lnTo>
                <a:lnTo>
                  <a:pt x="188" y="0"/>
                </a:lnTo>
                <a:lnTo>
                  <a:pt x="192" y="0"/>
                </a:lnTo>
                <a:lnTo>
                  <a:pt x="196" y="0"/>
                </a:lnTo>
                <a:lnTo>
                  <a:pt x="200" y="0"/>
                </a:lnTo>
                <a:lnTo>
                  <a:pt x="204" y="0"/>
                </a:lnTo>
                <a:lnTo>
                  <a:pt x="208" y="0"/>
                </a:lnTo>
                <a:lnTo>
                  <a:pt x="212" y="19"/>
                </a:lnTo>
                <a:lnTo>
                  <a:pt x="212" y="16"/>
                </a:lnTo>
                <a:lnTo>
                  <a:pt x="216" y="12"/>
                </a:lnTo>
                <a:lnTo>
                  <a:pt x="216" y="8"/>
                </a:lnTo>
                <a:lnTo>
                  <a:pt x="219" y="4"/>
                </a:lnTo>
                <a:lnTo>
                  <a:pt x="223" y="0"/>
                </a:lnTo>
                <a:lnTo>
                  <a:pt x="227" y="0"/>
                </a:lnTo>
                <a:lnTo>
                  <a:pt x="231" y="0"/>
                </a:lnTo>
                <a:lnTo>
                  <a:pt x="235" y="4"/>
                </a:lnTo>
                <a:lnTo>
                  <a:pt x="239" y="0"/>
                </a:lnTo>
                <a:lnTo>
                  <a:pt x="243" y="0"/>
                </a:lnTo>
                <a:lnTo>
                  <a:pt x="247" y="0"/>
                </a:lnTo>
                <a:lnTo>
                  <a:pt x="251" y="0"/>
                </a:lnTo>
                <a:lnTo>
                  <a:pt x="255" y="0"/>
                </a:lnTo>
                <a:lnTo>
                  <a:pt x="259" y="0"/>
                </a:lnTo>
                <a:lnTo>
                  <a:pt x="262" y="0"/>
                </a:lnTo>
                <a:lnTo>
                  <a:pt x="266" y="0"/>
                </a:lnTo>
                <a:lnTo>
                  <a:pt x="270" y="0"/>
                </a:lnTo>
                <a:lnTo>
                  <a:pt x="274" y="0"/>
                </a:lnTo>
                <a:lnTo>
                  <a:pt x="278" y="0"/>
                </a:lnTo>
                <a:lnTo>
                  <a:pt x="282" y="0"/>
                </a:lnTo>
                <a:lnTo>
                  <a:pt x="282" y="19"/>
                </a:lnTo>
                <a:lnTo>
                  <a:pt x="286" y="16"/>
                </a:lnTo>
                <a:lnTo>
                  <a:pt x="286" y="12"/>
                </a:lnTo>
                <a:lnTo>
                  <a:pt x="294" y="4"/>
                </a:lnTo>
                <a:lnTo>
                  <a:pt x="294" y="0"/>
                </a:lnTo>
                <a:lnTo>
                  <a:pt x="298" y="0"/>
                </a:lnTo>
                <a:lnTo>
                  <a:pt x="302" y="0"/>
                </a:lnTo>
                <a:lnTo>
                  <a:pt x="306" y="4"/>
                </a:lnTo>
                <a:lnTo>
                  <a:pt x="309" y="0"/>
                </a:lnTo>
                <a:lnTo>
                  <a:pt x="313" y="0"/>
                </a:lnTo>
                <a:lnTo>
                  <a:pt x="317" y="0"/>
                </a:lnTo>
                <a:lnTo>
                  <a:pt x="321" y="0"/>
                </a:lnTo>
                <a:lnTo>
                  <a:pt x="325" y="0"/>
                </a:lnTo>
                <a:lnTo>
                  <a:pt x="329" y="0"/>
                </a:lnTo>
                <a:lnTo>
                  <a:pt x="333" y="0"/>
                </a:lnTo>
                <a:lnTo>
                  <a:pt x="337" y="0"/>
                </a:lnTo>
                <a:lnTo>
                  <a:pt x="341" y="0"/>
                </a:lnTo>
                <a:lnTo>
                  <a:pt x="345" y="0"/>
                </a:lnTo>
                <a:lnTo>
                  <a:pt x="349" y="0"/>
                </a:lnTo>
                <a:lnTo>
                  <a:pt x="352" y="0"/>
                </a:lnTo>
                <a:lnTo>
                  <a:pt x="356" y="19"/>
                </a:lnTo>
                <a:lnTo>
                  <a:pt x="360" y="16"/>
                </a:lnTo>
                <a:lnTo>
                  <a:pt x="360" y="8"/>
                </a:lnTo>
                <a:lnTo>
                  <a:pt x="364" y="4"/>
                </a:lnTo>
                <a:lnTo>
                  <a:pt x="368" y="0"/>
                </a:lnTo>
                <a:lnTo>
                  <a:pt x="372" y="0"/>
                </a:lnTo>
                <a:lnTo>
                  <a:pt x="376" y="0"/>
                </a:lnTo>
                <a:lnTo>
                  <a:pt x="380" y="4"/>
                </a:lnTo>
                <a:lnTo>
                  <a:pt x="384" y="0"/>
                </a:lnTo>
                <a:lnTo>
                  <a:pt x="388" y="0"/>
                </a:lnTo>
                <a:lnTo>
                  <a:pt x="392" y="0"/>
                </a:lnTo>
                <a:lnTo>
                  <a:pt x="396" y="0"/>
                </a:lnTo>
                <a:lnTo>
                  <a:pt x="399" y="0"/>
                </a:lnTo>
                <a:lnTo>
                  <a:pt x="403" y="0"/>
                </a:lnTo>
                <a:lnTo>
                  <a:pt x="407" y="0"/>
                </a:lnTo>
                <a:lnTo>
                  <a:pt x="411" y="0"/>
                </a:lnTo>
                <a:lnTo>
                  <a:pt x="415" y="0"/>
                </a:lnTo>
                <a:lnTo>
                  <a:pt x="419" y="0"/>
                </a:lnTo>
                <a:lnTo>
                  <a:pt x="423" y="0"/>
                </a:lnTo>
                <a:lnTo>
                  <a:pt x="427" y="0"/>
                </a:lnTo>
                <a:lnTo>
                  <a:pt x="427" y="19"/>
                </a:lnTo>
                <a:lnTo>
                  <a:pt x="431" y="16"/>
                </a:lnTo>
                <a:lnTo>
                  <a:pt x="435" y="12"/>
                </a:lnTo>
                <a:lnTo>
                  <a:pt x="435" y="4"/>
                </a:lnTo>
                <a:lnTo>
                  <a:pt x="439" y="0"/>
                </a:lnTo>
                <a:lnTo>
                  <a:pt x="442" y="0"/>
                </a:lnTo>
                <a:lnTo>
                  <a:pt x="446" y="0"/>
                </a:lnTo>
                <a:lnTo>
                  <a:pt x="450"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3" name="Freeform 371"/>
          <p:cNvSpPr>
            <a:spLocks/>
          </p:cNvSpPr>
          <p:nvPr/>
        </p:nvSpPr>
        <p:spPr bwMode="auto">
          <a:xfrm>
            <a:off x="4245226" y="3336643"/>
            <a:ext cx="659423" cy="27843"/>
          </a:xfrm>
          <a:custGeom>
            <a:avLst/>
            <a:gdLst/>
            <a:ahLst/>
            <a:cxnLst>
              <a:cxn ang="0">
                <a:pos x="4" y="0"/>
              </a:cxn>
              <a:cxn ang="0">
                <a:pos x="16" y="0"/>
              </a:cxn>
              <a:cxn ang="0">
                <a:pos x="28" y="0"/>
              </a:cxn>
              <a:cxn ang="0">
                <a:pos x="39" y="0"/>
              </a:cxn>
              <a:cxn ang="0">
                <a:pos x="51" y="0"/>
              </a:cxn>
              <a:cxn ang="0">
                <a:pos x="55" y="12"/>
              </a:cxn>
              <a:cxn ang="0">
                <a:pos x="67" y="0"/>
              </a:cxn>
              <a:cxn ang="0">
                <a:pos x="79" y="0"/>
              </a:cxn>
              <a:cxn ang="0">
                <a:pos x="90" y="0"/>
              </a:cxn>
              <a:cxn ang="0">
                <a:pos x="102" y="0"/>
              </a:cxn>
              <a:cxn ang="0">
                <a:pos x="114" y="0"/>
              </a:cxn>
              <a:cxn ang="0">
                <a:pos x="125" y="19"/>
              </a:cxn>
              <a:cxn ang="0">
                <a:pos x="129" y="4"/>
              </a:cxn>
              <a:cxn ang="0">
                <a:pos x="141" y="0"/>
              </a:cxn>
              <a:cxn ang="0">
                <a:pos x="153" y="0"/>
              </a:cxn>
              <a:cxn ang="0">
                <a:pos x="165" y="0"/>
              </a:cxn>
              <a:cxn ang="0">
                <a:pos x="176" y="0"/>
              </a:cxn>
              <a:cxn ang="0">
                <a:pos x="188" y="0"/>
              </a:cxn>
              <a:cxn ang="0">
                <a:pos x="196" y="19"/>
              </a:cxn>
              <a:cxn ang="0">
                <a:pos x="208" y="4"/>
              </a:cxn>
              <a:cxn ang="0">
                <a:pos x="215" y="0"/>
              </a:cxn>
              <a:cxn ang="0">
                <a:pos x="227" y="0"/>
              </a:cxn>
              <a:cxn ang="0">
                <a:pos x="239" y="0"/>
              </a:cxn>
              <a:cxn ang="0">
                <a:pos x="251" y="0"/>
              </a:cxn>
              <a:cxn ang="0">
                <a:pos x="262" y="0"/>
              </a:cxn>
              <a:cxn ang="0">
                <a:pos x="274" y="12"/>
              </a:cxn>
              <a:cxn ang="0">
                <a:pos x="282" y="0"/>
              </a:cxn>
              <a:cxn ang="0">
                <a:pos x="294" y="4"/>
              </a:cxn>
              <a:cxn ang="0">
                <a:pos x="305" y="0"/>
              </a:cxn>
              <a:cxn ang="0">
                <a:pos x="317" y="0"/>
              </a:cxn>
              <a:cxn ang="0">
                <a:pos x="329" y="0"/>
              </a:cxn>
              <a:cxn ang="0">
                <a:pos x="341" y="0"/>
              </a:cxn>
              <a:cxn ang="0">
                <a:pos x="345" y="12"/>
              </a:cxn>
              <a:cxn ang="0">
                <a:pos x="356" y="0"/>
              </a:cxn>
              <a:cxn ang="0">
                <a:pos x="368" y="0"/>
              </a:cxn>
              <a:cxn ang="0">
                <a:pos x="380" y="0"/>
              </a:cxn>
              <a:cxn ang="0">
                <a:pos x="392" y="0"/>
              </a:cxn>
              <a:cxn ang="0">
                <a:pos x="403" y="0"/>
              </a:cxn>
              <a:cxn ang="0">
                <a:pos x="415" y="19"/>
              </a:cxn>
              <a:cxn ang="0">
                <a:pos x="419" y="8"/>
              </a:cxn>
              <a:cxn ang="0">
                <a:pos x="431" y="0"/>
              </a:cxn>
              <a:cxn ang="0">
                <a:pos x="442" y="0"/>
              </a:cxn>
            </a:cxnLst>
            <a:rect l="0" t="0" r="r" b="b"/>
            <a:pathLst>
              <a:path w="450" h="19">
                <a:moveTo>
                  <a:pt x="0" y="0"/>
                </a:moveTo>
                <a:lnTo>
                  <a:pt x="8" y="0"/>
                </a:ln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1" y="19"/>
                </a:lnTo>
                <a:lnTo>
                  <a:pt x="55" y="16"/>
                </a:lnTo>
                <a:lnTo>
                  <a:pt x="55" y="12"/>
                </a:lnTo>
                <a:lnTo>
                  <a:pt x="63" y="4"/>
                </a:lnTo>
                <a:lnTo>
                  <a:pt x="63" y="0"/>
                </a:lnTo>
                <a:lnTo>
                  <a:pt x="67" y="0"/>
                </a:lnTo>
                <a:lnTo>
                  <a:pt x="71" y="0"/>
                </a:lnTo>
                <a:lnTo>
                  <a:pt x="75" y="4"/>
                </a:lnTo>
                <a:lnTo>
                  <a:pt x="79"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19"/>
                </a:lnTo>
                <a:lnTo>
                  <a:pt x="125" y="16"/>
                </a:lnTo>
                <a:lnTo>
                  <a:pt x="129" y="12"/>
                </a:lnTo>
                <a:lnTo>
                  <a:pt x="129" y="4"/>
                </a:lnTo>
                <a:lnTo>
                  <a:pt x="133" y="4"/>
                </a:lnTo>
                <a:lnTo>
                  <a:pt x="137" y="0"/>
                </a:lnTo>
                <a:lnTo>
                  <a:pt x="141" y="0"/>
                </a:lnTo>
                <a:lnTo>
                  <a:pt x="145" y="0"/>
                </a:lnTo>
                <a:lnTo>
                  <a:pt x="149" y="4"/>
                </a:lnTo>
                <a:lnTo>
                  <a:pt x="153" y="0"/>
                </a:lnTo>
                <a:lnTo>
                  <a:pt x="157" y="0"/>
                </a:lnTo>
                <a:lnTo>
                  <a:pt x="161" y="0"/>
                </a:lnTo>
                <a:lnTo>
                  <a:pt x="165" y="0"/>
                </a:lnTo>
                <a:lnTo>
                  <a:pt x="169" y="0"/>
                </a:lnTo>
                <a:lnTo>
                  <a:pt x="172" y="0"/>
                </a:lnTo>
                <a:lnTo>
                  <a:pt x="176" y="0"/>
                </a:lnTo>
                <a:lnTo>
                  <a:pt x="180" y="0"/>
                </a:lnTo>
                <a:lnTo>
                  <a:pt x="184" y="0"/>
                </a:lnTo>
                <a:lnTo>
                  <a:pt x="188" y="0"/>
                </a:lnTo>
                <a:lnTo>
                  <a:pt x="192" y="0"/>
                </a:lnTo>
                <a:lnTo>
                  <a:pt x="196" y="0"/>
                </a:lnTo>
                <a:lnTo>
                  <a:pt x="196" y="19"/>
                </a:lnTo>
                <a:lnTo>
                  <a:pt x="200" y="16"/>
                </a:lnTo>
                <a:lnTo>
                  <a:pt x="200" y="12"/>
                </a:lnTo>
                <a:lnTo>
                  <a:pt x="208" y="4"/>
                </a:lnTo>
                <a:lnTo>
                  <a:pt x="208" y="0"/>
                </a:lnTo>
                <a:lnTo>
                  <a:pt x="212" y="0"/>
                </a:lnTo>
                <a:lnTo>
                  <a:pt x="215" y="0"/>
                </a:lnTo>
                <a:lnTo>
                  <a:pt x="219" y="4"/>
                </a:lnTo>
                <a:lnTo>
                  <a:pt x="223" y="0"/>
                </a:lnTo>
                <a:lnTo>
                  <a:pt x="227" y="0"/>
                </a:lnTo>
                <a:lnTo>
                  <a:pt x="231" y="0"/>
                </a:lnTo>
                <a:lnTo>
                  <a:pt x="235" y="0"/>
                </a:lnTo>
                <a:lnTo>
                  <a:pt x="239" y="0"/>
                </a:lnTo>
                <a:lnTo>
                  <a:pt x="243" y="0"/>
                </a:lnTo>
                <a:lnTo>
                  <a:pt x="247" y="0"/>
                </a:lnTo>
                <a:lnTo>
                  <a:pt x="251" y="0"/>
                </a:lnTo>
                <a:lnTo>
                  <a:pt x="255" y="0"/>
                </a:lnTo>
                <a:lnTo>
                  <a:pt x="259" y="0"/>
                </a:lnTo>
                <a:lnTo>
                  <a:pt x="262" y="0"/>
                </a:lnTo>
                <a:lnTo>
                  <a:pt x="266" y="0"/>
                </a:lnTo>
                <a:lnTo>
                  <a:pt x="270" y="19"/>
                </a:lnTo>
                <a:lnTo>
                  <a:pt x="274" y="12"/>
                </a:lnTo>
                <a:lnTo>
                  <a:pt x="274" y="8"/>
                </a:lnTo>
                <a:lnTo>
                  <a:pt x="278" y="4"/>
                </a:lnTo>
                <a:lnTo>
                  <a:pt x="282" y="0"/>
                </a:lnTo>
                <a:lnTo>
                  <a:pt x="286" y="0"/>
                </a:lnTo>
                <a:lnTo>
                  <a:pt x="290" y="0"/>
                </a:lnTo>
                <a:lnTo>
                  <a:pt x="294" y="4"/>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1" y="19"/>
                </a:lnTo>
                <a:lnTo>
                  <a:pt x="345" y="19"/>
                </a:lnTo>
                <a:lnTo>
                  <a:pt x="345" y="12"/>
                </a:lnTo>
                <a:lnTo>
                  <a:pt x="352" y="4"/>
                </a:lnTo>
                <a:lnTo>
                  <a:pt x="352" y="0"/>
                </a:lnTo>
                <a:lnTo>
                  <a:pt x="356" y="0"/>
                </a:lnTo>
                <a:lnTo>
                  <a:pt x="360" y="0"/>
                </a:lnTo>
                <a:lnTo>
                  <a:pt x="364" y="4"/>
                </a:lnTo>
                <a:lnTo>
                  <a:pt x="368" y="0"/>
                </a:lnTo>
                <a:lnTo>
                  <a:pt x="372" y="0"/>
                </a:lnTo>
                <a:lnTo>
                  <a:pt x="376" y="0"/>
                </a:lnTo>
                <a:lnTo>
                  <a:pt x="380" y="0"/>
                </a:lnTo>
                <a:lnTo>
                  <a:pt x="384" y="0"/>
                </a:lnTo>
                <a:lnTo>
                  <a:pt x="388" y="0"/>
                </a:lnTo>
                <a:lnTo>
                  <a:pt x="392" y="0"/>
                </a:lnTo>
                <a:lnTo>
                  <a:pt x="395" y="0"/>
                </a:lnTo>
                <a:lnTo>
                  <a:pt x="399" y="0"/>
                </a:lnTo>
                <a:lnTo>
                  <a:pt x="403" y="0"/>
                </a:lnTo>
                <a:lnTo>
                  <a:pt x="407" y="0"/>
                </a:lnTo>
                <a:lnTo>
                  <a:pt x="411" y="0"/>
                </a:lnTo>
                <a:lnTo>
                  <a:pt x="415" y="19"/>
                </a:lnTo>
                <a:lnTo>
                  <a:pt x="419" y="8"/>
                </a:lnTo>
                <a:lnTo>
                  <a:pt x="419" y="12"/>
                </a:lnTo>
                <a:lnTo>
                  <a:pt x="419" y="8"/>
                </a:lnTo>
                <a:lnTo>
                  <a:pt x="423" y="4"/>
                </a:lnTo>
                <a:lnTo>
                  <a:pt x="427" y="0"/>
                </a:lnTo>
                <a:lnTo>
                  <a:pt x="431" y="0"/>
                </a:lnTo>
                <a:lnTo>
                  <a:pt x="435" y="0"/>
                </a:lnTo>
                <a:lnTo>
                  <a:pt x="438" y="4"/>
                </a:lnTo>
                <a:lnTo>
                  <a:pt x="442" y="0"/>
                </a:lnTo>
                <a:lnTo>
                  <a:pt x="446" y="0"/>
                </a:lnTo>
                <a:lnTo>
                  <a:pt x="450"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4" name="Freeform 372"/>
          <p:cNvSpPr>
            <a:spLocks/>
          </p:cNvSpPr>
          <p:nvPr/>
        </p:nvSpPr>
        <p:spPr bwMode="auto">
          <a:xfrm>
            <a:off x="4904649" y="3336643"/>
            <a:ext cx="665285" cy="27843"/>
          </a:xfrm>
          <a:custGeom>
            <a:avLst/>
            <a:gdLst/>
            <a:ahLst/>
            <a:cxnLst>
              <a:cxn ang="0">
                <a:pos x="8" y="0"/>
              </a:cxn>
              <a:cxn ang="0">
                <a:pos x="20" y="0"/>
              </a:cxn>
              <a:cxn ang="0">
                <a:pos x="32" y="0"/>
              </a:cxn>
              <a:cxn ang="0">
                <a:pos x="39" y="19"/>
              </a:cxn>
              <a:cxn ang="0">
                <a:pos x="47" y="4"/>
              </a:cxn>
              <a:cxn ang="0">
                <a:pos x="59" y="0"/>
              </a:cxn>
              <a:cxn ang="0">
                <a:pos x="67" y="0"/>
              </a:cxn>
              <a:cxn ang="0">
                <a:pos x="78" y="0"/>
              </a:cxn>
              <a:cxn ang="0">
                <a:pos x="90" y="0"/>
              </a:cxn>
              <a:cxn ang="0">
                <a:pos x="102" y="0"/>
              </a:cxn>
              <a:cxn ang="0">
                <a:pos x="110" y="19"/>
              </a:cxn>
              <a:cxn ang="0">
                <a:pos x="122" y="4"/>
              </a:cxn>
              <a:cxn ang="0">
                <a:pos x="129" y="0"/>
              </a:cxn>
              <a:cxn ang="0">
                <a:pos x="141" y="0"/>
              </a:cxn>
              <a:cxn ang="0">
                <a:pos x="153" y="0"/>
              </a:cxn>
              <a:cxn ang="0">
                <a:pos x="165" y="0"/>
              </a:cxn>
              <a:cxn ang="0">
                <a:pos x="176" y="0"/>
              </a:cxn>
              <a:cxn ang="0">
                <a:pos x="188" y="12"/>
              </a:cxn>
              <a:cxn ang="0">
                <a:pos x="196" y="0"/>
              </a:cxn>
              <a:cxn ang="0">
                <a:pos x="208" y="4"/>
              </a:cxn>
              <a:cxn ang="0">
                <a:pos x="219" y="0"/>
              </a:cxn>
              <a:cxn ang="0">
                <a:pos x="231" y="0"/>
              </a:cxn>
              <a:cxn ang="0">
                <a:pos x="243" y="0"/>
              </a:cxn>
              <a:cxn ang="0">
                <a:pos x="255" y="0"/>
              </a:cxn>
              <a:cxn ang="0">
                <a:pos x="258" y="12"/>
              </a:cxn>
              <a:cxn ang="0">
                <a:pos x="270" y="0"/>
              </a:cxn>
              <a:cxn ang="0">
                <a:pos x="282" y="0"/>
              </a:cxn>
              <a:cxn ang="0">
                <a:pos x="294" y="0"/>
              </a:cxn>
              <a:cxn ang="0">
                <a:pos x="305" y="0"/>
              </a:cxn>
              <a:cxn ang="0">
                <a:pos x="317" y="0"/>
              </a:cxn>
              <a:cxn ang="0">
                <a:pos x="329" y="19"/>
              </a:cxn>
              <a:cxn ang="0">
                <a:pos x="337" y="4"/>
              </a:cxn>
              <a:cxn ang="0">
                <a:pos x="348" y="0"/>
              </a:cxn>
              <a:cxn ang="0">
                <a:pos x="360" y="0"/>
              </a:cxn>
              <a:cxn ang="0">
                <a:pos x="372" y="0"/>
              </a:cxn>
              <a:cxn ang="0">
                <a:pos x="384" y="0"/>
              </a:cxn>
              <a:cxn ang="0">
                <a:pos x="395" y="0"/>
              </a:cxn>
              <a:cxn ang="0">
                <a:pos x="403" y="19"/>
              </a:cxn>
              <a:cxn ang="0">
                <a:pos x="411" y="0"/>
              </a:cxn>
              <a:cxn ang="0">
                <a:pos x="423" y="4"/>
              </a:cxn>
              <a:cxn ang="0">
                <a:pos x="435" y="0"/>
              </a:cxn>
              <a:cxn ang="0">
                <a:pos x="446" y="0"/>
              </a:cxn>
            </a:cxnLst>
            <a:rect l="0" t="0" r="r" b="b"/>
            <a:pathLst>
              <a:path w="454" h="19">
                <a:moveTo>
                  <a:pt x="0" y="0"/>
                </a:moveTo>
                <a:lnTo>
                  <a:pt x="4" y="0"/>
                </a:lnTo>
                <a:lnTo>
                  <a:pt x="8" y="0"/>
                </a:lnTo>
                <a:lnTo>
                  <a:pt x="12" y="0"/>
                </a:lnTo>
                <a:lnTo>
                  <a:pt x="16" y="0"/>
                </a:lnTo>
                <a:lnTo>
                  <a:pt x="20" y="0"/>
                </a:lnTo>
                <a:lnTo>
                  <a:pt x="24" y="0"/>
                </a:lnTo>
                <a:lnTo>
                  <a:pt x="28" y="0"/>
                </a:lnTo>
                <a:lnTo>
                  <a:pt x="32" y="0"/>
                </a:lnTo>
                <a:lnTo>
                  <a:pt x="35" y="0"/>
                </a:lnTo>
                <a:lnTo>
                  <a:pt x="35" y="19"/>
                </a:lnTo>
                <a:lnTo>
                  <a:pt x="39" y="19"/>
                </a:lnTo>
                <a:lnTo>
                  <a:pt x="43" y="12"/>
                </a:lnTo>
                <a:lnTo>
                  <a:pt x="43" y="4"/>
                </a:lnTo>
                <a:lnTo>
                  <a:pt x="47" y="4"/>
                </a:lnTo>
                <a:lnTo>
                  <a:pt x="51" y="0"/>
                </a:lnTo>
                <a:lnTo>
                  <a:pt x="55" y="0"/>
                </a:lnTo>
                <a:lnTo>
                  <a:pt x="59" y="0"/>
                </a:lnTo>
                <a:lnTo>
                  <a:pt x="67"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0" y="19"/>
                </a:lnTo>
                <a:lnTo>
                  <a:pt x="114" y="19"/>
                </a:lnTo>
                <a:lnTo>
                  <a:pt x="114" y="12"/>
                </a:lnTo>
                <a:lnTo>
                  <a:pt x="122" y="4"/>
                </a:lnTo>
                <a:lnTo>
                  <a:pt x="122" y="0"/>
                </a:lnTo>
                <a:lnTo>
                  <a:pt x="125" y="0"/>
                </a:lnTo>
                <a:lnTo>
                  <a:pt x="129" y="0"/>
                </a:lnTo>
                <a:lnTo>
                  <a:pt x="133" y="4"/>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19"/>
                </a:lnTo>
                <a:lnTo>
                  <a:pt x="188" y="12"/>
                </a:lnTo>
                <a:lnTo>
                  <a:pt x="188" y="8"/>
                </a:lnTo>
                <a:lnTo>
                  <a:pt x="192" y="4"/>
                </a:lnTo>
                <a:lnTo>
                  <a:pt x="196" y="0"/>
                </a:lnTo>
                <a:lnTo>
                  <a:pt x="200" y="0"/>
                </a:lnTo>
                <a:lnTo>
                  <a:pt x="204" y="0"/>
                </a:lnTo>
                <a:lnTo>
                  <a:pt x="208" y="4"/>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5" y="19"/>
                </a:lnTo>
                <a:lnTo>
                  <a:pt x="258" y="19"/>
                </a:lnTo>
                <a:lnTo>
                  <a:pt x="258" y="12"/>
                </a:lnTo>
                <a:lnTo>
                  <a:pt x="266" y="4"/>
                </a:lnTo>
                <a:lnTo>
                  <a:pt x="266" y="0"/>
                </a:lnTo>
                <a:lnTo>
                  <a:pt x="270" y="0"/>
                </a:lnTo>
                <a:lnTo>
                  <a:pt x="274" y="0"/>
                </a:lnTo>
                <a:lnTo>
                  <a:pt x="278" y="4"/>
                </a:lnTo>
                <a:lnTo>
                  <a:pt x="282" y="0"/>
                </a:lnTo>
                <a:lnTo>
                  <a:pt x="286" y="0"/>
                </a:lnTo>
                <a:lnTo>
                  <a:pt x="290" y="0"/>
                </a:lnTo>
                <a:lnTo>
                  <a:pt x="294" y="0"/>
                </a:lnTo>
                <a:lnTo>
                  <a:pt x="298" y="0"/>
                </a:lnTo>
                <a:lnTo>
                  <a:pt x="301" y="0"/>
                </a:lnTo>
                <a:lnTo>
                  <a:pt x="305" y="0"/>
                </a:lnTo>
                <a:lnTo>
                  <a:pt x="309" y="0"/>
                </a:lnTo>
                <a:lnTo>
                  <a:pt x="313" y="0"/>
                </a:lnTo>
                <a:lnTo>
                  <a:pt x="317" y="0"/>
                </a:lnTo>
                <a:lnTo>
                  <a:pt x="321" y="0"/>
                </a:lnTo>
                <a:lnTo>
                  <a:pt x="325" y="0"/>
                </a:lnTo>
                <a:lnTo>
                  <a:pt x="329" y="19"/>
                </a:lnTo>
                <a:lnTo>
                  <a:pt x="333" y="12"/>
                </a:lnTo>
                <a:lnTo>
                  <a:pt x="333" y="8"/>
                </a:lnTo>
                <a:lnTo>
                  <a:pt x="337" y="4"/>
                </a:lnTo>
                <a:lnTo>
                  <a:pt x="341" y="0"/>
                </a:lnTo>
                <a:lnTo>
                  <a:pt x="345" y="0"/>
                </a:lnTo>
                <a:lnTo>
                  <a:pt x="348" y="0"/>
                </a:lnTo>
                <a:lnTo>
                  <a:pt x="352" y="4"/>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399" y="19"/>
                </a:lnTo>
                <a:lnTo>
                  <a:pt x="403" y="19"/>
                </a:lnTo>
                <a:lnTo>
                  <a:pt x="403" y="12"/>
                </a:lnTo>
                <a:lnTo>
                  <a:pt x="411" y="4"/>
                </a:lnTo>
                <a:lnTo>
                  <a:pt x="411" y="0"/>
                </a:lnTo>
                <a:lnTo>
                  <a:pt x="415" y="0"/>
                </a:lnTo>
                <a:lnTo>
                  <a:pt x="419" y="0"/>
                </a:lnTo>
                <a:lnTo>
                  <a:pt x="423" y="4"/>
                </a:lnTo>
                <a:lnTo>
                  <a:pt x="427" y="0"/>
                </a:lnTo>
                <a:lnTo>
                  <a:pt x="431" y="0"/>
                </a:lnTo>
                <a:lnTo>
                  <a:pt x="435" y="0"/>
                </a:lnTo>
                <a:lnTo>
                  <a:pt x="438" y="0"/>
                </a:lnTo>
                <a:lnTo>
                  <a:pt x="442" y="0"/>
                </a:lnTo>
                <a:lnTo>
                  <a:pt x="446" y="0"/>
                </a:lnTo>
                <a:lnTo>
                  <a:pt x="450" y="0"/>
                </a:lnTo>
                <a:lnTo>
                  <a:pt x="454"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5" name="Freeform 373"/>
          <p:cNvSpPr>
            <a:spLocks/>
          </p:cNvSpPr>
          <p:nvPr/>
        </p:nvSpPr>
        <p:spPr bwMode="auto">
          <a:xfrm>
            <a:off x="5569933" y="3336643"/>
            <a:ext cx="659423" cy="27843"/>
          </a:xfrm>
          <a:custGeom>
            <a:avLst/>
            <a:gdLst/>
            <a:ahLst/>
            <a:cxnLst>
              <a:cxn ang="0">
                <a:pos x="8" y="0"/>
              </a:cxn>
              <a:cxn ang="0">
                <a:pos x="20" y="19"/>
              </a:cxn>
              <a:cxn ang="0">
                <a:pos x="24" y="8"/>
              </a:cxn>
              <a:cxn ang="0">
                <a:pos x="35" y="0"/>
              </a:cxn>
              <a:cxn ang="0">
                <a:pos x="47" y="0"/>
              </a:cxn>
              <a:cxn ang="0">
                <a:pos x="59" y="0"/>
              </a:cxn>
              <a:cxn ang="0">
                <a:pos x="70" y="0"/>
              </a:cxn>
              <a:cxn ang="0">
                <a:pos x="82" y="0"/>
              </a:cxn>
              <a:cxn ang="0">
                <a:pos x="90" y="19"/>
              </a:cxn>
              <a:cxn ang="0">
                <a:pos x="98" y="4"/>
              </a:cxn>
              <a:cxn ang="0">
                <a:pos x="110" y="0"/>
              </a:cxn>
              <a:cxn ang="0">
                <a:pos x="117" y="0"/>
              </a:cxn>
              <a:cxn ang="0">
                <a:pos x="129" y="0"/>
              </a:cxn>
              <a:cxn ang="0">
                <a:pos x="141" y="0"/>
              </a:cxn>
              <a:cxn ang="0">
                <a:pos x="153" y="0"/>
              </a:cxn>
              <a:cxn ang="0">
                <a:pos x="164" y="0"/>
              </a:cxn>
              <a:cxn ang="0">
                <a:pos x="168" y="12"/>
              </a:cxn>
              <a:cxn ang="0">
                <a:pos x="180" y="0"/>
              </a:cxn>
              <a:cxn ang="0">
                <a:pos x="192" y="0"/>
              </a:cxn>
              <a:cxn ang="0">
                <a:pos x="204" y="0"/>
              </a:cxn>
              <a:cxn ang="0">
                <a:pos x="215" y="0"/>
              </a:cxn>
              <a:cxn ang="0">
                <a:pos x="227" y="0"/>
              </a:cxn>
              <a:cxn ang="0">
                <a:pos x="239" y="19"/>
              </a:cxn>
              <a:cxn ang="0">
                <a:pos x="247" y="4"/>
              </a:cxn>
              <a:cxn ang="0">
                <a:pos x="258" y="0"/>
              </a:cxn>
              <a:cxn ang="0">
                <a:pos x="270" y="0"/>
              </a:cxn>
              <a:cxn ang="0">
                <a:pos x="282" y="0"/>
              </a:cxn>
              <a:cxn ang="0">
                <a:pos x="294" y="0"/>
              </a:cxn>
              <a:cxn ang="0">
                <a:pos x="305" y="0"/>
              </a:cxn>
              <a:cxn ang="0">
                <a:pos x="313" y="19"/>
              </a:cxn>
              <a:cxn ang="0">
                <a:pos x="321" y="0"/>
              </a:cxn>
              <a:cxn ang="0">
                <a:pos x="333" y="4"/>
              </a:cxn>
              <a:cxn ang="0">
                <a:pos x="344" y="0"/>
              </a:cxn>
              <a:cxn ang="0">
                <a:pos x="356" y="0"/>
              </a:cxn>
              <a:cxn ang="0">
                <a:pos x="368" y="0"/>
              </a:cxn>
              <a:cxn ang="0">
                <a:pos x="380" y="0"/>
              </a:cxn>
              <a:cxn ang="0">
                <a:pos x="387" y="12"/>
              </a:cxn>
              <a:cxn ang="0">
                <a:pos x="395" y="0"/>
              </a:cxn>
              <a:cxn ang="0">
                <a:pos x="407" y="4"/>
              </a:cxn>
              <a:cxn ang="0">
                <a:pos x="419" y="0"/>
              </a:cxn>
              <a:cxn ang="0">
                <a:pos x="430" y="0"/>
              </a:cxn>
              <a:cxn ang="0">
                <a:pos x="442" y="0"/>
              </a:cxn>
            </a:cxnLst>
            <a:rect l="0" t="0" r="r" b="b"/>
            <a:pathLst>
              <a:path w="450" h="19">
                <a:moveTo>
                  <a:pt x="0" y="0"/>
                </a:moveTo>
                <a:lnTo>
                  <a:pt x="4" y="0"/>
                </a:lnTo>
                <a:lnTo>
                  <a:pt x="8" y="0"/>
                </a:lnTo>
                <a:lnTo>
                  <a:pt x="12" y="0"/>
                </a:lnTo>
                <a:lnTo>
                  <a:pt x="16" y="0"/>
                </a:lnTo>
                <a:lnTo>
                  <a:pt x="20" y="19"/>
                </a:lnTo>
                <a:lnTo>
                  <a:pt x="24" y="8"/>
                </a:lnTo>
                <a:lnTo>
                  <a:pt x="24" y="12"/>
                </a:lnTo>
                <a:lnTo>
                  <a:pt x="24" y="8"/>
                </a:lnTo>
                <a:lnTo>
                  <a:pt x="27" y="4"/>
                </a:lnTo>
                <a:lnTo>
                  <a:pt x="31" y="0"/>
                </a:lnTo>
                <a:lnTo>
                  <a:pt x="35" y="0"/>
                </a:lnTo>
                <a:lnTo>
                  <a:pt x="39" y="0"/>
                </a:lnTo>
                <a:lnTo>
                  <a:pt x="43" y="4"/>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0" y="19"/>
                </a:lnTo>
                <a:lnTo>
                  <a:pt x="94" y="19"/>
                </a:lnTo>
                <a:lnTo>
                  <a:pt x="98" y="12"/>
                </a:lnTo>
                <a:lnTo>
                  <a:pt x="98" y="4"/>
                </a:lnTo>
                <a:lnTo>
                  <a:pt x="102" y="4"/>
                </a:lnTo>
                <a:lnTo>
                  <a:pt x="106" y="0"/>
                </a:lnTo>
                <a:lnTo>
                  <a:pt x="110" y="0"/>
                </a:lnTo>
                <a:lnTo>
                  <a:pt x="114" y="0"/>
                </a:lnTo>
                <a:lnTo>
                  <a:pt x="121"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4" y="19"/>
                </a:lnTo>
                <a:lnTo>
                  <a:pt x="168" y="19"/>
                </a:lnTo>
                <a:lnTo>
                  <a:pt x="168" y="12"/>
                </a:lnTo>
                <a:lnTo>
                  <a:pt x="176" y="4"/>
                </a:lnTo>
                <a:lnTo>
                  <a:pt x="176" y="0"/>
                </a:lnTo>
                <a:lnTo>
                  <a:pt x="180" y="0"/>
                </a:lnTo>
                <a:lnTo>
                  <a:pt x="184" y="0"/>
                </a:lnTo>
                <a:lnTo>
                  <a:pt x="188" y="4"/>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19"/>
                </a:lnTo>
                <a:lnTo>
                  <a:pt x="243" y="12"/>
                </a:lnTo>
                <a:lnTo>
                  <a:pt x="243" y="8"/>
                </a:lnTo>
                <a:lnTo>
                  <a:pt x="247" y="4"/>
                </a:lnTo>
                <a:lnTo>
                  <a:pt x="250" y="0"/>
                </a:lnTo>
                <a:lnTo>
                  <a:pt x="254" y="0"/>
                </a:lnTo>
                <a:lnTo>
                  <a:pt x="258" y="0"/>
                </a:lnTo>
                <a:lnTo>
                  <a:pt x="262" y="4"/>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09" y="19"/>
                </a:lnTo>
                <a:lnTo>
                  <a:pt x="313" y="19"/>
                </a:lnTo>
                <a:lnTo>
                  <a:pt x="313" y="12"/>
                </a:lnTo>
                <a:lnTo>
                  <a:pt x="321" y="4"/>
                </a:lnTo>
                <a:lnTo>
                  <a:pt x="321" y="0"/>
                </a:lnTo>
                <a:lnTo>
                  <a:pt x="325" y="0"/>
                </a:lnTo>
                <a:lnTo>
                  <a:pt x="329" y="0"/>
                </a:lnTo>
                <a:lnTo>
                  <a:pt x="333" y="4"/>
                </a:lnTo>
                <a:lnTo>
                  <a:pt x="337"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19"/>
                </a:lnTo>
                <a:lnTo>
                  <a:pt x="387" y="8"/>
                </a:lnTo>
                <a:lnTo>
                  <a:pt x="387" y="12"/>
                </a:lnTo>
                <a:lnTo>
                  <a:pt x="387" y="8"/>
                </a:lnTo>
                <a:lnTo>
                  <a:pt x="391" y="4"/>
                </a:lnTo>
                <a:lnTo>
                  <a:pt x="395" y="0"/>
                </a:lnTo>
                <a:lnTo>
                  <a:pt x="399" y="0"/>
                </a:lnTo>
                <a:lnTo>
                  <a:pt x="403" y="0"/>
                </a:lnTo>
                <a:lnTo>
                  <a:pt x="407" y="4"/>
                </a:lnTo>
                <a:lnTo>
                  <a:pt x="411" y="0"/>
                </a:lnTo>
                <a:lnTo>
                  <a:pt x="415" y="0"/>
                </a:lnTo>
                <a:lnTo>
                  <a:pt x="419" y="0"/>
                </a:lnTo>
                <a:lnTo>
                  <a:pt x="423" y="0"/>
                </a:lnTo>
                <a:lnTo>
                  <a:pt x="427" y="0"/>
                </a:lnTo>
                <a:lnTo>
                  <a:pt x="430" y="0"/>
                </a:lnTo>
                <a:lnTo>
                  <a:pt x="434" y="0"/>
                </a:lnTo>
                <a:lnTo>
                  <a:pt x="438" y="0"/>
                </a:lnTo>
                <a:lnTo>
                  <a:pt x="442" y="0"/>
                </a:lnTo>
                <a:lnTo>
                  <a:pt x="446" y="0"/>
                </a:lnTo>
                <a:lnTo>
                  <a:pt x="450"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6" name="Freeform 374"/>
          <p:cNvSpPr>
            <a:spLocks/>
          </p:cNvSpPr>
          <p:nvPr/>
        </p:nvSpPr>
        <p:spPr bwMode="auto">
          <a:xfrm>
            <a:off x="6229356" y="3336643"/>
            <a:ext cx="114300" cy="27843"/>
          </a:xfrm>
          <a:custGeom>
            <a:avLst/>
            <a:gdLst/>
            <a:ahLst/>
            <a:cxnLst>
              <a:cxn ang="0">
                <a:pos x="0" y="0"/>
              </a:cxn>
              <a:cxn ang="0">
                <a:pos x="4" y="0"/>
              </a:cxn>
              <a:cxn ang="0">
                <a:pos x="4" y="19"/>
              </a:cxn>
              <a:cxn ang="0">
                <a:pos x="8" y="19"/>
              </a:cxn>
              <a:cxn ang="0">
                <a:pos x="8" y="12"/>
              </a:cxn>
              <a:cxn ang="0">
                <a:pos x="12" y="8"/>
              </a:cxn>
              <a:cxn ang="0">
                <a:pos x="20" y="0"/>
              </a:cxn>
              <a:cxn ang="0">
                <a:pos x="16" y="0"/>
              </a:cxn>
              <a:cxn ang="0">
                <a:pos x="20" y="0"/>
              </a:cxn>
              <a:cxn ang="0">
                <a:pos x="23" y="0"/>
              </a:cxn>
              <a:cxn ang="0">
                <a:pos x="27" y="0"/>
              </a:cxn>
              <a:cxn ang="0">
                <a:pos x="35" y="0"/>
              </a:cxn>
              <a:cxn ang="0">
                <a:pos x="31" y="0"/>
              </a:cxn>
              <a:cxn ang="0">
                <a:pos x="35" y="0"/>
              </a:cxn>
              <a:cxn ang="0">
                <a:pos x="39" y="0"/>
              </a:cxn>
              <a:cxn ang="0">
                <a:pos x="43" y="0"/>
              </a:cxn>
              <a:cxn ang="0">
                <a:pos x="47" y="0"/>
              </a:cxn>
              <a:cxn ang="0">
                <a:pos x="51" y="0"/>
              </a:cxn>
              <a:cxn ang="0">
                <a:pos x="55" y="0"/>
              </a:cxn>
              <a:cxn ang="0">
                <a:pos x="59" y="0"/>
              </a:cxn>
              <a:cxn ang="0">
                <a:pos x="63" y="0"/>
              </a:cxn>
              <a:cxn ang="0">
                <a:pos x="67" y="0"/>
              </a:cxn>
              <a:cxn ang="0">
                <a:pos x="70" y="0"/>
              </a:cxn>
              <a:cxn ang="0">
                <a:pos x="74" y="0"/>
              </a:cxn>
              <a:cxn ang="0">
                <a:pos x="78" y="0"/>
              </a:cxn>
            </a:cxnLst>
            <a:rect l="0" t="0" r="r" b="b"/>
            <a:pathLst>
              <a:path w="78" h="19">
                <a:moveTo>
                  <a:pt x="0" y="0"/>
                </a:moveTo>
                <a:lnTo>
                  <a:pt x="4" y="0"/>
                </a:lnTo>
                <a:lnTo>
                  <a:pt x="4" y="19"/>
                </a:lnTo>
                <a:lnTo>
                  <a:pt x="8" y="19"/>
                </a:lnTo>
                <a:lnTo>
                  <a:pt x="8" y="12"/>
                </a:lnTo>
                <a:lnTo>
                  <a:pt x="12" y="8"/>
                </a:lnTo>
                <a:lnTo>
                  <a:pt x="20" y="0"/>
                </a:lnTo>
                <a:lnTo>
                  <a:pt x="16" y="0"/>
                </a:lnTo>
                <a:lnTo>
                  <a:pt x="20" y="0"/>
                </a:lnTo>
                <a:lnTo>
                  <a:pt x="23" y="0"/>
                </a:lnTo>
                <a:lnTo>
                  <a:pt x="27" y="0"/>
                </a:lnTo>
                <a:lnTo>
                  <a:pt x="35"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7" name="Freeform 375"/>
          <p:cNvSpPr>
            <a:spLocks/>
          </p:cNvSpPr>
          <p:nvPr/>
        </p:nvSpPr>
        <p:spPr bwMode="auto">
          <a:xfrm>
            <a:off x="2938104" y="3336634"/>
            <a:ext cx="647700" cy="23446"/>
          </a:xfrm>
          <a:custGeom>
            <a:avLst/>
            <a:gdLst/>
            <a:ahLst/>
            <a:cxnLst>
              <a:cxn ang="0">
                <a:pos x="0" y="12"/>
              </a:cxn>
              <a:cxn ang="0">
                <a:pos x="12" y="0"/>
              </a:cxn>
              <a:cxn ang="0">
                <a:pos x="24" y="8"/>
              </a:cxn>
              <a:cxn ang="0">
                <a:pos x="32" y="0"/>
              </a:cxn>
              <a:cxn ang="0">
                <a:pos x="43" y="0"/>
              </a:cxn>
              <a:cxn ang="0">
                <a:pos x="55" y="0"/>
              </a:cxn>
              <a:cxn ang="0">
                <a:pos x="67" y="0"/>
              </a:cxn>
              <a:cxn ang="0">
                <a:pos x="75" y="8"/>
              </a:cxn>
              <a:cxn ang="0">
                <a:pos x="86" y="0"/>
              </a:cxn>
              <a:cxn ang="0">
                <a:pos x="98" y="0"/>
              </a:cxn>
              <a:cxn ang="0">
                <a:pos x="110" y="0"/>
              </a:cxn>
              <a:cxn ang="0">
                <a:pos x="122" y="0"/>
              </a:cxn>
              <a:cxn ang="0">
                <a:pos x="133" y="0"/>
              </a:cxn>
              <a:cxn ang="0">
                <a:pos x="145" y="12"/>
              </a:cxn>
              <a:cxn ang="0">
                <a:pos x="149" y="8"/>
              </a:cxn>
              <a:cxn ang="0">
                <a:pos x="157" y="0"/>
              </a:cxn>
              <a:cxn ang="0">
                <a:pos x="172" y="4"/>
              </a:cxn>
              <a:cxn ang="0">
                <a:pos x="180" y="0"/>
              </a:cxn>
              <a:cxn ang="0">
                <a:pos x="192" y="0"/>
              </a:cxn>
              <a:cxn ang="0">
                <a:pos x="204" y="0"/>
              </a:cxn>
              <a:cxn ang="0">
                <a:pos x="215" y="0"/>
              </a:cxn>
              <a:cxn ang="0">
                <a:pos x="223" y="4"/>
              </a:cxn>
              <a:cxn ang="0">
                <a:pos x="235" y="0"/>
              </a:cxn>
              <a:cxn ang="0">
                <a:pos x="247" y="0"/>
              </a:cxn>
              <a:cxn ang="0">
                <a:pos x="258" y="0"/>
              </a:cxn>
              <a:cxn ang="0">
                <a:pos x="270" y="0"/>
              </a:cxn>
              <a:cxn ang="0">
                <a:pos x="282" y="0"/>
              </a:cxn>
              <a:cxn ang="0">
                <a:pos x="294" y="12"/>
              </a:cxn>
              <a:cxn ang="0">
                <a:pos x="302" y="0"/>
              </a:cxn>
              <a:cxn ang="0">
                <a:pos x="313" y="4"/>
              </a:cxn>
              <a:cxn ang="0">
                <a:pos x="325" y="0"/>
              </a:cxn>
              <a:cxn ang="0">
                <a:pos x="337" y="0"/>
              </a:cxn>
              <a:cxn ang="0">
                <a:pos x="348" y="0"/>
              </a:cxn>
              <a:cxn ang="0">
                <a:pos x="360" y="0"/>
              </a:cxn>
              <a:cxn ang="0">
                <a:pos x="368" y="12"/>
              </a:cxn>
              <a:cxn ang="0">
                <a:pos x="376" y="0"/>
              </a:cxn>
              <a:cxn ang="0">
                <a:pos x="391" y="0"/>
              </a:cxn>
              <a:cxn ang="0">
                <a:pos x="395" y="0"/>
              </a:cxn>
              <a:cxn ang="0">
                <a:pos x="407" y="0"/>
              </a:cxn>
              <a:cxn ang="0">
                <a:pos x="419" y="0"/>
              </a:cxn>
              <a:cxn ang="0">
                <a:pos x="431" y="0"/>
              </a:cxn>
              <a:cxn ang="0">
                <a:pos x="438" y="12"/>
              </a:cxn>
            </a:cxnLst>
            <a:rect l="0" t="0" r="r" b="b"/>
            <a:pathLst>
              <a:path w="442" h="16">
                <a:moveTo>
                  <a:pt x="0" y="12"/>
                </a:moveTo>
                <a:lnTo>
                  <a:pt x="0" y="16"/>
                </a:lnTo>
                <a:lnTo>
                  <a:pt x="0" y="12"/>
                </a:lnTo>
                <a:lnTo>
                  <a:pt x="8" y="4"/>
                </a:lnTo>
                <a:lnTo>
                  <a:pt x="8" y="0"/>
                </a:lnTo>
                <a:lnTo>
                  <a:pt x="12" y="0"/>
                </a:lnTo>
                <a:lnTo>
                  <a:pt x="16" y="0"/>
                </a:lnTo>
                <a:lnTo>
                  <a:pt x="20" y="0"/>
                </a:lnTo>
                <a:lnTo>
                  <a:pt x="24" y="8"/>
                </a:lnTo>
                <a:lnTo>
                  <a:pt x="24" y="4"/>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2"/>
                </a:lnTo>
                <a:lnTo>
                  <a:pt x="75" y="8"/>
                </a:lnTo>
                <a:lnTo>
                  <a:pt x="78" y="4"/>
                </a:lnTo>
                <a:lnTo>
                  <a:pt x="82" y="0"/>
                </a:lnTo>
                <a:lnTo>
                  <a:pt x="86" y="0"/>
                </a:lnTo>
                <a:lnTo>
                  <a:pt x="90" y="0"/>
                </a:lnTo>
                <a:lnTo>
                  <a:pt x="94" y="4"/>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72"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2"/>
                </a:lnTo>
                <a:lnTo>
                  <a:pt x="219" y="8"/>
                </a:lnTo>
                <a:lnTo>
                  <a:pt x="223" y="4"/>
                </a:lnTo>
                <a:lnTo>
                  <a:pt x="227" y="0"/>
                </a:lnTo>
                <a:lnTo>
                  <a:pt x="231" y="0"/>
                </a:lnTo>
                <a:lnTo>
                  <a:pt x="235" y="0"/>
                </a:lnTo>
                <a:lnTo>
                  <a:pt x="239" y="4"/>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6"/>
                </a:lnTo>
                <a:lnTo>
                  <a:pt x="294" y="12"/>
                </a:lnTo>
                <a:lnTo>
                  <a:pt x="294" y="8"/>
                </a:lnTo>
                <a:lnTo>
                  <a:pt x="298" y="4"/>
                </a:lnTo>
                <a:lnTo>
                  <a:pt x="302" y="0"/>
                </a:lnTo>
                <a:lnTo>
                  <a:pt x="305" y="0"/>
                </a:lnTo>
                <a:lnTo>
                  <a:pt x="309" y="0"/>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6"/>
                </a:lnTo>
                <a:lnTo>
                  <a:pt x="364" y="16"/>
                </a:lnTo>
                <a:lnTo>
                  <a:pt x="368" y="12"/>
                </a:lnTo>
                <a:lnTo>
                  <a:pt x="368" y="4"/>
                </a:lnTo>
                <a:lnTo>
                  <a:pt x="372" y="0"/>
                </a:lnTo>
                <a:lnTo>
                  <a:pt x="376" y="0"/>
                </a:lnTo>
                <a:lnTo>
                  <a:pt x="380" y="0"/>
                </a:lnTo>
                <a:lnTo>
                  <a:pt x="384" y="0"/>
                </a:lnTo>
                <a:lnTo>
                  <a:pt x="391"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5" y="16"/>
                </a:lnTo>
                <a:lnTo>
                  <a:pt x="438" y="12"/>
                </a:lnTo>
                <a:lnTo>
                  <a:pt x="438" y="8"/>
                </a:lnTo>
                <a:lnTo>
                  <a:pt x="442"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8" name="Freeform 376"/>
          <p:cNvSpPr>
            <a:spLocks/>
          </p:cNvSpPr>
          <p:nvPr/>
        </p:nvSpPr>
        <p:spPr bwMode="auto">
          <a:xfrm>
            <a:off x="3585803" y="3336643"/>
            <a:ext cx="647700" cy="27843"/>
          </a:xfrm>
          <a:custGeom>
            <a:avLst/>
            <a:gdLst/>
            <a:ahLst/>
            <a:cxnLst>
              <a:cxn ang="0">
                <a:pos x="8" y="0"/>
              </a:cxn>
              <a:cxn ang="0">
                <a:pos x="20" y="0"/>
              </a:cxn>
              <a:cxn ang="0">
                <a:pos x="32" y="0"/>
              </a:cxn>
              <a:cxn ang="0">
                <a:pos x="43" y="0"/>
              </a:cxn>
              <a:cxn ang="0">
                <a:pos x="55" y="0"/>
              </a:cxn>
              <a:cxn ang="0">
                <a:pos x="67" y="16"/>
              </a:cxn>
              <a:cxn ang="0">
                <a:pos x="71" y="12"/>
              </a:cxn>
              <a:cxn ang="0">
                <a:pos x="79" y="0"/>
              </a:cxn>
              <a:cxn ang="0">
                <a:pos x="94" y="0"/>
              </a:cxn>
              <a:cxn ang="0">
                <a:pos x="98" y="0"/>
              </a:cxn>
              <a:cxn ang="0">
                <a:pos x="110" y="0"/>
              </a:cxn>
              <a:cxn ang="0">
                <a:pos x="122" y="0"/>
              </a:cxn>
              <a:cxn ang="0">
                <a:pos x="133" y="0"/>
              </a:cxn>
              <a:cxn ang="0">
                <a:pos x="137" y="19"/>
              </a:cxn>
              <a:cxn ang="0">
                <a:pos x="149" y="4"/>
              </a:cxn>
              <a:cxn ang="0">
                <a:pos x="157" y="0"/>
              </a:cxn>
              <a:cxn ang="0">
                <a:pos x="169" y="0"/>
              </a:cxn>
              <a:cxn ang="0">
                <a:pos x="180" y="0"/>
              </a:cxn>
              <a:cxn ang="0">
                <a:pos x="192" y="0"/>
              </a:cxn>
              <a:cxn ang="0">
                <a:pos x="204" y="0"/>
              </a:cxn>
              <a:cxn ang="0">
                <a:pos x="212" y="16"/>
              </a:cxn>
              <a:cxn ang="0">
                <a:pos x="219" y="4"/>
              </a:cxn>
              <a:cxn ang="0">
                <a:pos x="231" y="0"/>
              </a:cxn>
              <a:cxn ang="0">
                <a:pos x="243" y="0"/>
              </a:cxn>
              <a:cxn ang="0">
                <a:pos x="255" y="0"/>
              </a:cxn>
              <a:cxn ang="0">
                <a:pos x="266" y="0"/>
              </a:cxn>
              <a:cxn ang="0">
                <a:pos x="278" y="0"/>
              </a:cxn>
              <a:cxn ang="0">
                <a:pos x="286" y="16"/>
              </a:cxn>
              <a:cxn ang="0">
                <a:pos x="294" y="0"/>
              </a:cxn>
              <a:cxn ang="0">
                <a:pos x="306" y="4"/>
              </a:cxn>
              <a:cxn ang="0">
                <a:pos x="317" y="0"/>
              </a:cxn>
              <a:cxn ang="0">
                <a:pos x="329" y="0"/>
              </a:cxn>
              <a:cxn ang="0">
                <a:pos x="341" y="0"/>
              </a:cxn>
              <a:cxn ang="0">
                <a:pos x="352" y="0"/>
              </a:cxn>
              <a:cxn ang="0">
                <a:pos x="360" y="8"/>
              </a:cxn>
              <a:cxn ang="0">
                <a:pos x="372" y="0"/>
              </a:cxn>
              <a:cxn ang="0">
                <a:pos x="384" y="0"/>
              </a:cxn>
              <a:cxn ang="0">
                <a:pos x="396" y="0"/>
              </a:cxn>
              <a:cxn ang="0">
                <a:pos x="407" y="0"/>
              </a:cxn>
              <a:cxn ang="0">
                <a:pos x="419" y="0"/>
              </a:cxn>
              <a:cxn ang="0">
                <a:pos x="427" y="19"/>
              </a:cxn>
              <a:cxn ang="0">
                <a:pos x="435" y="4"/>
              </a:cxn>
            </a:cxnLst>
            <a:rect l="0" t="0" r="r" b="b"/>
            <a:pathLst>
              <a:path w="442" h="19">
                <a:moveTo>
                  <a:pt x="0" y="4"/>
                </a:moveTo>
                <a:lnTo>
                  <a:pt x="4" y="0"/>
                </a:lnTo>
                <a:lnTo>
                  <a:pt x="8" y="0"/>
                </a:lnTo>
                <a:lnTo>
                  <a:pt x="12" y="0"/>
                </a:lnTo>
                <a:lnTo>
                  <a:pt x="16" y="4"/>
                </a:lnTo>
                <a:lnTo>
                  <a:pt x="20" y="0"/>
                </a:lnTo>
                <a:lnTo>
                  <a:pt x="24" y="0"/>
                </a:lnTo>
                <a:lnTo>
                  <a:pt x="28" y="0"/>
                </a:lnTo>
                <a:lnTo>
                  <a:pt x="32" y="0"/>
                </a:lnTo>
                <a:lnTo>
                  <a:pt x="36" y="0"/>
                </a:lnTo>
                <a:lnTo>
                  <a:pt x="39" y="0"/>
                </a:lnTo>
                <a:lnTo>
                  <a:pt x="43" y="0"/>
                </a:lnTo>
                <a:lnTo>
                  <a:pt x="47" y="0"/>
                </a:lnTo>
                <a:lnTo>
                  <a:pt x="51" y="0"/>
                </a:lnTo>
                <a:lnTo>
                  <a:pt x="55" y="0"/>
                </a:lnTo>
                <a:lnTo>
                  <a:pt x="59" y="0"/>
                </a:lnTo>
                <a:lnTo>
                  <a:pt x="63" y="0"/>
                </a:lnTo>
                <a:lnTo>
                  <a:pt x="67" y="16"/>
                </a:lnTo>
                <a:lnTo>
                  <a:pt x="67" y="19"/>
                </a:lnTo>
                <a:lnTo>
                  <a:pt x="67" y="16"/>
                </a:lnTo>
                <a:lnTo>
                  <a:pt x="71" y="12"/>
                </a:lnTo>
                <a:lnTo>
                  <a:pt x="71" y="4"/>
                </a:lnTo>
                <a:lnTo>
                  <a:pt x="75" y="4"/>
                </a:lnTo>
                <a:lnTo>
                  <a:pt x="79" y="0"/>
                </a:lnTo>
                <a:lnTo>
                  <a:pt x="83" y="0"/>
                </a:lnTo>
                <a:lnTo>
                  <a:pt x="86" y="0"/>
                </a:lnTo>
                <a:lnTo>
                  <a:pt x="94" y="0"/>
                </a:lnTo>
                <a:lnTo>
                  <a:pt x="90" y="0"/>
                </a:lnTo>
                <a:lnTo>
                  <a:pt x="94" y="0"/>
                </a:lnTo>
                <a:lnTo>
                  <a:pt x="98" y="0"/>
                </a:lnTo>
                <a:lnTo>
                  <a:pt x="102" y="0"/>
                </a:lnTo>
                <a:lnTo>
                  <a:pt x="106" y="0"/>
                </a:lnTo>
                <a:lnTo>
                  <a:pt x="110" y="0"/>
                </a:lnTo>
                <a:lnTo>
                  <a:pt x="114" y="0"/>
                </a:lnTo>
                <a:lnTo>
                  <a:pt x="118" y="0"/>
                </a:lnTo>
                <a:lnTo>
                  <a:pt x="122" y="0"/>
                </a:lnTo>
                <a:lnTo>
                  <a:pt x="126" y="0"/>
                </a:lnTo>
                <a:lnTo>
                  <a:pt x="129" y="0"/>
                </a:lnTo>
                <a:lnTo>
                  <a:pt x="133" y="0"/>
                </a:lnTo>
                <a:lnTo>
                  <a:pt x="137" y="19"/>
                </a:lnTo>
                <a:lnTo>
                  <a:pt x="137" y="16"/>
                </a:lnTo>
                <a:lnTo>
                  <a:pt x="137" y="19"/>
                </a:lnTo>
                <a:lnTo>
                  <a:pt x="141" y="16"/>
                </a:lnTo>
                <a:lnTo>
                  <a:pt x="141" y="12"/>
                </a:lnTo>
                <a:lnTo>
                  <a:pt x="149" y="4"/>
                </a:lnTo>
                <a:lnTo>
                  <a:pt x="149" y="0"/>
                </a:lnTo>
                <a:lnTo>
                  <a:pt x="153" y="0"/>
                </a:lnTo>
                <a:lnTo>
                  <a:pt x="157" y="0"/>
                </a:lnTo>
                <a:lnTo>
                  <a:pt x="161" y="4"/>
                </a:lnTo>
                <a:lnTo>
                  <a:pt x="165" y="0"/>
                </a:lnTo>
                <a:lnTo>
                  <a:pt x="169" y="0"/>
                </a:lnTo>
                <a:lnTo>
                  <a:pt x="173" y="0"/>
                </a:lnTo>
                <a:lnTo>
                  <a:pt x="176" y="0"/>
                </a:lnTo>
                <a:lnTo>
                  <a:pt x="180" y="0"/>
                </a:lnTo>
                <a:lnTo>
                  <a:pt x="184" y="0"/>
                </a:lnTo>
                <a:lnTo>
                  <a:pt x="188" y="0"/>
                </a:lnTo>
                <a:lnTo>
                  <a:pt x="192" y="0"/>
                </a:lnTo>
                <a:lnTo>
                  <a:pt x="196" y="0"/>
                </a:lnTo>
                <a:lnTo>
                  <a:pt x="200" y="0"/>
                </a:lnTo>
                <a:lnTo>
                  <a:pt x="204" y="0"/>
                </a:lnTo>
                <a:lnTo>
                  <a:pt x="208" y="0"/>
                </a:lnTo>
                <a:lnTo>
                  <a:pt x="212" y="19"/>
                </a:lnTo>
                <a:lnTo>
                  <a:pt x="212" y="16"/>
                </a:lnTo>
                <a:lnTo>
                  <a:pt x="216" y="12"/>
                </a:lnTo>
                <a:lnTo>
                  <a:pt x="216" y="8"/>
                </a:lnTo>
                <a:lnTo>
                  <a:pt x="219" y="4"/>
                </a:lnTo>
                <a:lnTo>
                  <a:pt x="223" y="0"/>
                </a:lnTo>
                <a:lnTo>
                  <a:pt x="227" y="0"/>
                </a:lnTo>
                <a:lnTo>
                  <a:pt x="231" y="0"/>
                </a:lnTo>
                <a:lnTo>
                  <a:pt x="235" y="4"/>
                </a:lnTo>
                <a:lnTo>
                  <a:pt x="239" y="0"/>
                </a:lnTo>
                <a:lnTo>
                  <a:pt x="243" y="0"/>
                </a:lnTo>
                <a:lnTo>
                  <a:pt x="247" y="0"/>
                </a:lnTo>
                <a:lnTo>
                  <a:pt x="251" y="0"/>
                </a:lnTo>
                <a:lnTo>
                  <a:pt x="255" y="0"/>
                </a:lnTo>
                <a:lnTo>
                  <a:pt x="259" y="0"/>
                </a:lnTo>
                <a:lnTo>
                  <a:pt x="262" y="0"/>
                </a:lnTo>
                <a:lnTo>
                  <a:pt x="266" y="0"/>
                </a:lnTo>
                <a:lnTo>
                  <a:pt x="270" y="0"/>
                </a:lnTo>
                <a:lnTo>
                  <a:pt x="274" y="0"/>
                </a:lnTo>
                <a:lnTo>
                  <a:pt x="278" y="0"/>
                </a:lnTo>
                <a:lnTo>
                  <a:pt x="282" y="0"/>
                </a:lnTo>
                <a:lnTo>
                  <a:pt x="282" y="19"/>
                </a:lnTo>
                <a:lnTo>
                  <a:pt x="286" y="16"/>
                </a:lnTo>
                <a:lnTo>
                  <a:pt x="286" y="12"/>
                </a:lnTo>
                <a:lnTo>
                  <a:pt x="294" y="4"/>
                </a:lnTo>
                <a:lnTo>
                  <a:pt x="294" y="0"/>
                </a:lnTo>
                <a:lnTo>
                  <a:pt x="298" y="0"/>
                </a:lnTo>
                <a:lnTo>
                  <a:pt x="302" y="0"/>
                </a:lnTo>
                <a:lnTo>
                  <a:pt x="306" y="4"/>
                </a:lnTo>
                <a:lnTo>
                  <a:pt x="309" y="0"/>
                </a:lnTo>
                <a:lnTo>
                  <a:pt x="313" y="0"/>
                </a:lnTo>
                <a:lnTo>
                  <a:pt x="317" y="0"/>
                </a:lnTo>
                <a:lnTo>
                  <a:pt x="321" y="0"/>
                </a:lnTo>
                <a:lnTo>
                  <a:pt x="325" y="0"/>
                </a:lnTo>
                <a:lnTo>
                  <a:pt x="329" y="0"/>
                </a:lnTo>
                <a:lnTo>
                  <a:pt x="333" y="0"/>
                </a:lnTo>
                <a:lnTo>
                  <a:pt x="337" y="0"/>
                </a:lnTo>
                <a:lnTo>
                  <a:pt x="341" y="0"/>
                </a:lnTo>
                <a:lnTo>
                  <a:pt x="345" y="0"/>
                </a:lnTo>
                <a:lnTo>
                  <a:pt x="349" y="0"/>
                </a:lnTo>
                <a:lnTo>
                  <a:pt x="352" y="0"/>
                </a:lnTo>
                <a:lnTo>
                  <a:pt x="356" y="19"/>
                </a:lnTo>
                <a:lnTo>
                  <a:pt x="360" y="16"/>
                </a:lnTo>
                <a:lnTo>
                  <a:pt x="360" y="8"/>
                </a:lnTo>
                <a:lnTo>
                  <a:pt x="364" y="4"/>
                </a:lnTo>
                <a:lnTo>
                  <a:pt x="368" y="0"/>
                </a:lnTo>
                <a:lnTo>
                  <a:pt x="372" y="0"/>
                </a:lnTo>
                <a:lnTo>
                  <a:pt x="376" y="0"/>
                </a:lnTo>
                <a:lnTo>
                  <a:pt x="380" y="4"/>
                </a:lnTo>
                <a:lnTo>
                  <a:pt x="384" y="0"/>
                </a:lnTo>
                <a:lnTo>
                  <a:pt x="388" y="0"/>
                </a:lnTo>
                <a:lnTo>
                  <a:pt x="392" y="0"/>
                </a:lnTo>
                <a:lnTo>
                  <a:pt x="396" y="0"/>
                </a:lnTo>
                <a:lnTo>
                  <a:pt x="399" y="0"/>
                </a:lnTo>
                <a:lnTo>
                  <a:pt x="403" y="0"/>
                </a:lnTo>
                <a:lnTo>
                  <a:pt x="407" y="0"/>
                </a:lnTo>
                <a:lnTo>
                  <a:pt x="411" y="0"/>
                </a:lnTo>
                <a:lnTo>
                  <a:pt x="415" y="0"/>
                </a:lnTo>
                <a:lnTo>
                  <a:pt x="419" y="0"/>
                </a:lnTo>
                <a:lnTo>
                  <a:pt x="423" y="0"/>
                </a:lnTo>
                <a:lnTo>
                  <a:pt x="427" y="0"/>
                </a:lnTo>
                <a:lnTo>
                  <a:pt x="427" y="19"/>
                </a:lnTo>
                <a:lnTo>
                  <a:pt x="431" y="16"/>
                </a:lnTo>
                <a:lnTo>
                  <a:pt x="435" y="12"/>
                </a:lnTo>
                <a:lnTo>
                  <a:pt x="435" y="4"/>
                </a:lnTo>
                <a:lnTo>
                  <a:pt x="439" y="0"/>
                </a:lnTo>
                <a:lnTo>
                  <a:pt x="442"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9" name="Freeform 377"/>
          <p:cNvSpPr>
            <a:spLocks/>
          </p:cNvSpPr>
          <p:nvPr/>
        </p:nvSpPr>
        <p:spPr bwMode="auto">
          <a:xfrm>
            <a:off x="4233503" y="3336643"/>
            <a:ext cx="665285" cy="27843"/>
          </a:xfrm>
          <a:custGeom>
            <a:avLst/>
            <a:gdLst/>
            <a:ahLst/>
            <a:cxnLst>
              <a:cxn ang="0">
                <a:pos x="8" y="0"/>
              </a:cxn>
              <a:cxn ang="0">
                <a:pos x="16" y="0"/>
              </a:cxn>
              <a:cxn ang="0">
                <a:pos x="28" y="0"/>
              </a:cxn>
              <a:cxn ang="0">
                <a:pos x="40" y="0"/>
              </a:cxn>
              <a:cxn ang="0">
                <a:pos x="51" y="0"/>
              </a:cxn>
              <a:cxn ang="0">
                <a:pos x="59" y="19"/>
              </a:cxn>
              <a:cxn ang="0">
                <a:pos x="71" y="4"/>
              </a:cxn>
              <a:cxn ang="0">
                <a:pos x="79" y="0"/>
              </a:cxn>
              <a:cxn ang="0">
                <a:pos x="90" y="0"/>
              </a:cxn>
              <a:cxn ang="0">
                <a:pos x="102" y="0"/>
              </a:cxn>
              <a:cxn ang="0">
                <a:pos x="114" y="0"/>
              </a:cxn>
              <a:cxn ang="0">
                <a:pos x="126" y="0"/>
              </a:cxn>
              <a:cxn ang="0">
                <a:pos x="137" y="12"/>
              </a:cxn>
              <a:cxn ang="0">
                <a:pos x="145" y="0"/>
              </a:cxn>
              <a:cxn ang="0">
                <a:pos x="157" y="4"/>
              </a:cxn>
              <a:cxn ang="0">
                <a:pos x="169" y="0"/>
              </a:cxn>
              <a:cxn ang="0">
                <a:pos x="180" y="0"/>
              </a:cxn>
              <a:cxn ang="0">
                <a:pos x="192" y="0"/>
              </a:cxn>
              <a:cxn ang="0">
                <a:pos x="204" y="0"/>
              </a:cxn>
              <a:cxn ang="0">
                <a:pos x="208" y="12"/>
              </a:cxn>
              <a:cxn ang="0">
                <a:pos x="220" y="0"/>
              </a:cxn>
              <a:cxn ang="0">
                <a:pos x="231" y="0"/>
              </a:cxn>
              <a:cxn ang="0">
                <a:pos x="243" y="0"/>
              </a:cxn>
              <a:cxn ang="0">
                <a:pos x="255" y="0"/>
              </a:cxn>
              <a:cxn ang="0">
                <a:pos x="267" y="0"/>
              </a:cxn>
              <a:cxn ang="0">
                <a:pos x="278" y="19"/>
              </a:cxn>
              <a:cxn ang="0">
                <a:pos x="286" y="4"/>
              </a:cxn>
              <a:cxn ang="0">
                <a:pos x="298" y="0"/>
              </a:cxn>
              <a:cxn ang="0">
                <a:pos x="310" y="0"/>
              </a:cxn>
              <a:cxn ang="0">
                <a:pos x="321" y="0"/>
              </a:cxn>
              <a:cxn ang="0">
                <a:pos x="333" y="0"/>
              </a:cxn>
              <a:cxn ang="0">
                <a:pos x="345" y="0"/>
              </a:cxn>
              <a:cxn ang="0">
                <a:pos x="353" y="19"/>
              </a:cxn>
              <a:cxn ang="0">
                <a:pos x="360" y="0"/>
              </a:cxn>
              <a:cxn ang="0">
                <a:pos x="372" y="4"/>
              </a:cxn>
              <a:cxn ang="0">
                <a:pos x="384" y="0"/>
              </a:cxn>
              <a:cxn ang="0">
                <a:pos x="396" y="0"/>
              </a:cxn>
              <a:cxn ang="0">
                <a:pos x="407" y="0"/>
              </a:cxn>
              <a:cxn ang="0">
                <a:pos x="419" y="0"/>
              </a:cxn>
              <a:cxn ang="0">
                <a:pos x="427" y="12"/>
              </a:cxn>
              <a:cxn ang="0">
                <a:pos x="435" y="0"/>
              </a:cxn>
              <a:cxn ang="0">
                <a:pos x="446" y="4"/>
              </a:cxn>
            </a:cxnLst>
            <a:rect l="0" t="0" r="r" b="b"/>
            <a:pathLst>
              <a:path w="454" h="19">
                <a:moveTo>
                  <a:pt x="0" y="0"/>
                </a:moveTo>
                <a:lnTo>
                  <a:pt x="4" y="0"/>
                </a:lnTo>
                <a:lnTo>
                  <a:pt x="8" y="0"/>
                </a:lnTo>
                <a:lnTo>
                  <a:pt x="16" y="0"/>
                </a:lnTo>
                <a:lnTo>
                  <a:pt x="12" y="0"/>
                </a:lnTo>
                <a:lnTo>
                  <a:pt x="16" y="0"/>
                </a:lnTo>
                <a:lnTo>
                  <a:pt x="20" y="0"/>
                </a:lnTo>
                <a:lnTo>
                  <a:pt x="24" y="0"/>
                </a:lnTo>
                <a:lnTo>
                  <a:pt x="28" y="0"/>
                </a:lnTo>
                <a:lnTo>
                  <a:pt x="32" y="0"/>
                </a:lnTo>
                <a:lnTo>
                  <a:pt x="36" y="0"/>
                </a:lnTo>
                <a:lnTo>
                  <a:pt x="40" y="0"/>
                </a:lnTo>
                <a:lnTo>
                  <a:pt x="43" y="0"/>
                </a:lnTo>
                <a:lnTo>
                  <a:pt x="47" y="0"/>
                </a:lnTo>
                <a:lnTo>
                  <a:pt x="51" y="0"/>
                </a:lnTo>
                <a:lnTo>
                  <a:pt x="55" y="0"/>
                </a:lnTo>
                <a:lnTo>
                  <a:pt x="59" y="0"/>
                </a:lnTo>
                <a:lnTo>
                  <a:pt x="59" y="19"/>
                </a:lnTo>
                <a:lnTo>
                  <a:pt x="63" y="19"/>
                </a:lnTo>
                <a:lnTo>
                  <a:pt x="63" y="12"/>
                </a:lnTo>
                <a:lnTo>
                  <a:pt x="71" y="4"/>
                </a:lnTo>
                <a:lnTo>
                  <a:pt x="71" y="0"/>
                </a:lnTo>
                <a:lnTo>
                  <a:pt x="75" y="0"/>
                </a:lnTo>
                <a:lnTo>
                  <a:pt x="79" y="0"/>
                </a:lnTo>
                <a:lnTo>
                  <a:pt x="83" y="4"/>
                </a:lnTo>
                <a:lnTo>
                  <a:pt x="87" y="0"/>
                </a:lnTo>
                <a:lnTo>
                  <a:pt x="90" y="0"/>
                </a:lnTo>
                <a:lnTo>
                  <a:pt x="94" y="0"/>
                </a:lnTo>
                <a:lnTo>
                  <a:pt x="98" y="0"/>
                </a:lnTo>
                <a:lnTo>
                  <a:pt x="102" y="0"/>
                </a:lnTo>
                <a:lnTo>
                  <a:pt x="106" y="0"/>
                </a:lnTo>
                <a:lnTo>
                  <a:pt x="110" y="0"/>
                </a:lnTo>
                <a:lnTo>
                  <a:pt x="114" y="0"/>
                </a:lnTo>
                <a:lnTo>
                  <a:pt x="118" y="0"/>
                </a:lnTo>
                <a:lnTo>
                  <a:pt x="122" y="0"/>
                </a:lnTo>
                <a:lnTo>
                  <a:pt x="126" y="0"/>
                </a:lnTo>
                <a:lnTo>
                  <a:pt x="130" y="0"/>
                </a:lnTo>
                <a:lnTo>
                  <a:pt x="133" y="19"/>
                </a:lnTo>
                <a:lnTo>
                  <a:pt x="137" y="12"/>
                </a:lnTo>
                <a:lnTo>
                  <a:pt x="137" y="4"/>
                </a:lnTo>
                <a:lnTo>
                  <a:pt x="141" y="4"/>
                </a:lnTo>
                <a:lnTo>
                  <a:pt x="145" y="0"/>
                </a:lnTo>
                <a:lnTo>
                  <a:pt x="149" y="0"/>
                </a:lnTo>
                <a:lnTo>
                  <a:pt x="153" y="0"/>
                </a:lnTo>
                <a:lnTo>
                  <a:pt x="157" y="4"/>
                </a:lnTo>
                <a:lnTo>
                  <a:pt x="161" y="0"/>
                </a:lnTo>
                <a:lnTo>
                  <a:pt x="165" y="0"/>
                </a:lnTo>
                <a:lnTo>
                  <a:pt x="169" y="0"/>
                </a:lnTo>
                <a:lnTo>
                  <a:pt x="173" y="0"/>
                </a:lnTo>
                <a:lnTo>
                  <a:pt x="177" y="0"/>
                </a:lnTo>
                <a:lnTo>
                  <a:pt x="180" y="0"/>
                </a:lnTo>
                <a:lnTo>
                  <a:pt x="184" y="0"/>
                </a:lnTo>
                <a:lnTo>
                  <a:pt x="188" y="0"/>
                </a:lnTo>
                <a:lnTo>
                  <a:pt x="192" y="0"/>
                </a:lnTo>
                <a:lnTo>
                  <a:pt x="196" y="0"/>
                </a:lnTo>
                <a:lnTo>
                  <a:pt x="200" y="0"/>
                </a:lnTo>
                <a:lnTo>
                  <a:pt x="204" y="0"/>
                </a:lnTo>
                <a:lnTo>
                  <a:pt x="204" y="19"/>
                </a:lnTo>
                <a:lnTo>
                  <a:pt x="208" y="19"/>
                </a:lnTo>
                <a:lnTo>
                  <a:pt x="208" y="12"/>
                </a:lnTo>
                <a:lnTo>
                  <a:pt x="216" y="4"/>
                </a:lnTo>
                <a:lnTo>
                  <a:pt x="216" y="0"/>
                </a:lnTo>
                <a:lnTo>
                  <a:pt x="220" y="0"/>
                </a:lnTo>
                <a:lnTo>
                  <a:pt x="223" y="0"/>
                </a:lnTo>
                <a:lnTo>
                  <a:pt x="227" y="4"/>
                </a:lnTo>
                <a:lnTo>
                  <a:pt x="231" y="0"/>
                </a:lnTo>
                <a:lnTo>
                  <a:pt x="235" y="0"/>
                </a:lnTo>
                <a:lnTo>
                  <a:pt x="239" y="0"/>
                </a:lnTo>
                <a:lnTo>
                  <a:pt x="243" y="0"/>
                </a:lnTo>
                <a:lnTo>
                  <a:pt x="247" y="0"/>
                </a:lnTo>
                <a:lnTo>
                  <a:pt x="251" y="0"/>
                </a:lnTo>
                <a:lnTo>
                  <a:pt x="255" y="0"/>
                </a:lnTo>
                <a:lnTo>
                  <a:pt x="259" y="0"/>
                </a:lnTo>
                <a:lnTo>
                  <a:pt x="263" y="0"/>
                </a:lnTo>
                <a:lnTo>
                  <a:pt x="267" y="0"/>
                </a:lnTo>
                <a:lnTo>
                  <a:pt x="270" y="0"/>
                </a:lnTo>
                <a:lnTo>
                  <a:pt x="274" y="0"/>
                </a:lnTo>
                <a:lnTo>
                  <a:pt x="278" y="19"/>
                </a:lnTo>
                <a:lnTo>
                  <a:pt x="282" y="12"/>
                </a:lnTo>
                <a:lnTo>
                  <a:pt x="282" y="8"/>
                </a:lnTo>
                <a:lnTo>
                  <a:pt x="286" y="4"/>
                </a:lnTo>
                <a:lnTo>
                  <a:pt x="290" y="0"/>
                </a:lnTo>
                <a:lnTo>
                  <a:pt x="294" y="0"/>
                </a:lnTo>
                <a:lnTo>
                  <a:pt x="298" y="0"/>
                </a:lnTo>
                <a:lnTo>
                  <a:pt x="302" y="4"/>
                </a:lnTo>
                <a:lnTo>
                  <a:pt x="306" y="0"/>
                </a:lnTo>
                <a:lnTo>
                  <a:pt x="310" y="0"/>
                </a:lnTo>
                <a:lnTo>
                  <a:pt x="313" y="0"/>
                </a:lnTo>
                <a:lnTo>
                  <a:pt x="317" y="0"/>
                </a:lnTo>
                <a:lnTo>
                  <a:pt x="321" y="0"/>
                </a:lnTo>
                <a:lnTo>
                  <a:pt x="325" y="0"/>
                </a:lnTo>
                <a:lnTo>
                  <a:pt x="329" y="0"/>
                </a:lnTo>
                <a:lnTo>
                  <a:pt x="333" y="0"/>
                </a:lnTo>
                <a:lnTo>
                  <a:pt x="337" y="0"/>
                </a:lnTo>
                <a:lnTo>
                  <a:pt x="341" y="0"/>
                </a:lnTo>
                <a:lnTo>
                  <a:pt x="345" y="0"/>
                </a:lnTo>
                <a:lnTo>
                  <a:pt x="349" y="0"/>
                </a:lnTo>
                <a:lnTo>
                  <a:pt x="349" y="19"/>
                </a:lnTo>
                <a:lnTo>
                  <a:pt x="353" y="19"/>
                </a:lnTo>
                <a:lnTo>
                  <a:pt x="353" y="12"/>
                </a:lnTo>
                <a:lnTo>
                  <a:pt x="360" y="4"/>
                </a:lnTo>
                <a:lnTo>
                  <a:pt x="360" y="0"/>
                </a:lnTo>
                <a:lnTo>
                  <a:pt x="364" y="0"/>
                </a:lnTo>
                <a:lnTo>
                  <a:pt x="368" y="0"/>
                </a:lnTo>
                <a:lnTo>
                  <a:pt x="372" y="4"/>
                </a:lnTo>
                <a:lnTo>
                  <a:pt x="376" y="0"/>
                </a:lnTo>
                <a:lnTo>
                  <a:pt x="380" y="0"/>
                </a:lnTo>
                <a:lnTo>
                  <a:pt x="384" y="0"/>
                </a:lnTo>
                <a:lnTo>
                  <a:pt x="388" y="0"/>
                </a:lnTo>
                <a:lnTo>
                  <a:pt x="392" y="0"/>
                </a:lnTo>
                <a:lnTo>
                  <a:pt x="396" y="0"/>
                </a:lnTo>
                <a:lnTo>
                  <a:pt x="400" y="0"/>
                </a:lnTo>
                <a:lnTo>
                  <a:pt x="403" y="0"/>
                </a:lnTo>
                <a:lnTo>
                  <a:pt x="407" y="0"/>
                </a:lnTo>
                <a:lnTo>
                  <a:pt x="411" y="0"/>
                </a:lnTo>
                <a:lnTo>
                  <a:pt x="415" y="0"/>
                </a:lnTo>
                <a:lnTo>
                  <a:pt x="419" y="0"/>
                </a:lnTo>
                <a:lnTo>
                  <a:pt x="423" y="19"/>
                </a:lnTo>
                <a:lnTo>
                  <a:pt x="427" y="8"/>
                </a:lnTo>
                <a:lnTo>
                  <a:pt x="427" y="12"/>
                </a:lnTo>
                <a:lnTo>
                  <a:pt x="427" y="8"/>
                </a:lnTo>
                <a:lnTo>
                  <a:pt x="431" y="4"/>
                </a:lnTo>
                <a:lnTo>
                  <a:pt x="435" y="0"/>
                </a:lnTo>
                <a:lnTo>
                  <a:pt x="439" y="0"/>
                </a:lnTo>
                <a:lnTo>
                  <a:pt x="443" y="0"/>
                </a:lnTo>
                <a:lnTo>
                  <a:pt x="446" y="4"/>
                </a:lnTo>
                <a:lnTo>
                  <a:pt x="450" y="0"/>
                </a:lnTo>
                <a:lnTo>
                  <a:pt x="454"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0" name="Freeform 378"/>
          <p:cNvSpPr>
            <a:spLocks/>
          </p:cNvSpPr>
          <p:nvPr/>
        </p:nvSpPr>
        <p:spPr bwMode="auto">
          <a:xfrm>
            <a:off x="4898787" y="3336643"/>
            <a:ext cx="665285" cy="27843"/>
          </a:xfrm>
          <a:custGeom>
            <a:avLst/>
            <a:gdLst/>
            <a:ahLst/>
            <a:cxnLst>
              <a:cxn ang="0">
                <a:pos x="8" y="0"/>
              </a:cxn>
              <a:cxn ang="0">
                <a:pos x="20" y="0"/>
              </a:cxn>
              <a:cxn ang="0">
                <a:pos x="32" y="0"/>
              </a:cxn>
              <a:cxn ang="0">
                <a:pos x="39" y="19"/>
              </a:cxn>
              <a:cxn ang="0">
                <a:pos x="47" y="4"/>
              </a:cxn>
              <a:cxn ang="0">
                <a:pos x="59" y="0"/>
              </a:cxn>
              <a:cxn ang="0">
                <a:pos x="67" y="0"/>
              </a:cxn>
              <a:cxn ang="0">
                <a:pos x="79" y="0"/>
              </a:cxn>
              <a:cxn ang="0">
                <a:pos x="90" y="0"/>
              </a:cxn>
              <a:cxn ang="0">
                <a:pos x="102" y="0"/>
              </a:cxn>
              <a:cxn ang="0">
                <a:pos x="114" y="0"/>
              </a:cxn>
              <a:cxn ang="0">
                <a:pos x="118" y="12"/>
              </a:cxn>
              <a:cxn ang="0">
                <a:pos x="129" y="0"/>
              </a:cxn>
              <a:cxn ang="0">
                <a:pos x="141" y="0"/>
              </a:cxn>
              <a:cxn ang="0">
                <a:pos x="153" y="0"/>
              </a:cxn>
              <a:cxn ang="0">
                <a:pos x="165" y="0"/>
              </a:cxn>
              <a:cxn ang="0">
                <a:pos x="176" y="0"/>
              </a:cxn>
              <a:cxn ang="0">
                <a:pos x="188" y="19"/>
              </a:cxn>
              <a:cxn ang="0">
                <a:pos x="196" y="4"/>
              </a:cxn>
              <a:cxn ang="0">
                <a:pos x="208" y="0"/>
              </a:cxn>
              <a:cxn ang="0">
                <a:pos x="219" y="0"/>
              </a:cxn>
              <a:cxn ang="0">
                <a:pos x="231" y="0"/>
              </a:cxn>
              <a:cxn ang="0">
                <a:pos x="243" y="0"/>
              </a:cxn>
              <a:cxn ang="0">
                <a:pos x="255" y="0"/>
              </a:cxn>
              <a:cxn ang="0">
                <a:pos x="262" y="19"/>
              </a:cxn>
              <a:cxn ang="0">
                <a:pos x="270" y="0"/>
              </a:cxn>
              <a:cxn ang="0">
                <a:pos x="282" y="4"/>
              </a:cxn>
              <a:cxn ang="0">
                <a:pos x="294" y="0"/>
              </a:cxn>
              <a:cxn ang="0">
                <a:pos x="305" y="0"/>
              </a:cxn>
              <a:cxn ang="0">
                <a:pos x="317" y="0"/>
              </a:cxn>
              <a:cxn ang="0">
                <a:pos x="329" y="0"/>
              </a:cxn>
              <a:cxn ang="0">
                <a:pos x="341" y="4"/>
              </a:cxn>
              <a:cxn ang="0">
                <a:pos x="352" y="0"/>
              </a:cxn>
              <a:cxn ang="0">
                <a:pos x="364" y="0"/>
              </a:cxn>
              <a:cxn ang="0">
                <a:pos x="376" y="0"/>
              </a:cxn>
              <a:cxn ang="0">
                <a:pos x="388" y="0"/>
              </a:cxn>
              <a:cxn ang="0">
                <a:pos x="399" y="0"/>
              </a:cxn>
              <a:cxn ang="0">
                <a:pos x="407" y="19"/>
              </a:cxn>
              <a:cxn ang="0">
                <a:pos x="419" y="0"/>
              </a:cxn>
              <a:cxn ang="0">
                <a:pos x="423" y="0"/>
              </a:cxn>
              <a:cxn ang="0">
                <a:pos x="435" y="0"/>
              </a:cxn>
              <a:cxn ang="0">
                <a:pos x="446" y="0"/>
              </a:cxn>
            </a:cxnLst>
            <a:rect l="0" t="0" r="r" b="b"/>
            <a:pathLst>
              <a:path w="454" h="19">
                <a:moveTo>
                  <a:pt x="0" y="0"/>
                </a:moveTo>
                <a:lnTo>
                  <a:pt x="4" y="0"/>
                </a:lnTo>
                <a:lnTo>
                  <a:pt x="8" y="0"/>
                </a:lnTo>
                <a:lnTo>
                  <a:pt x="12" y="0"/>
                </a:lnTo>
                <a:lnTo>
                  <a:pt x="16" y="0"/>
                </a:lnTo>
                <a:lnTo>
                  <a:pt x="20" y="0"/>
                </a:lnTo>
                <a:lnTo>
                  <a:pt x="24" y="0"/>
                </a:lnTo>
                <a:lnTo>
                  <a:pt x="28" y="0"/>
                </a:lnTo>
                <a:lnTo>
                  <a:pt x="32" y="0"/>
                </a:lnTo>
                <a:lnTo>
                  <a:pt x="36" y="0"/>
                </a:lnTo>
                <a:lnTo>
                  <a:pt x="39" y="0"/>
                </a:lnTo>
                <a:lnTo>
                  <a:pt x="39" y="19"/>
                </a:lnTo>
                <a:lnTo>
                  <a:pt x="43" y="19"/>
                </a:lnTo>
                <a:lnTo>
                  <a:pt x="47" y="12"/>
                </a:lnTo>
                <a:lnTo>
                  <a:pt x="47" y="4"/>
                </a:lnTo>
                <a:lnTo>
                  <a:pt x="51" y="4"/>
                </a:lnTo>
                <a:lnTo>
                  <a:pt x="55" y="0"/>
                </a:lnTo>
                <a:lnTo>
                  <a:pt x="59" y="0"/>
                </a:lnTo>
                <a:lnTo>
                  <a:pt x="63" y="0"/>
                </a:lnTo>
                <a:lnTo>
                  <a:pt x="71" y="0"/>
                </a:lnTo>
                <a:lnTo>
                  <a:pt x="67" y="0"/>
                </a:lnTo>
                <a:lnTo>
                  <a:pt x="71" y="0"/>
                </a:lnTo>
                <a:lnTo>
                  <a:pt x="75" y="0"/>
                </a:lnTo>
                <a:lnTo>
                  <a:pt x="79" y="0"/>
                </a:lnTo>
                <a:lnTo>
                  <a:pt x="82" y="0"/>
                </a:lnTo>
                <a:lnTo>
                  <a:pt x="86" y="0"/>
                </a:lnTo>
                <a:lnTo>
                  <a:pt x="90" y="0"/>
                </a:lnTo>
                <a:lnTo>
                  <a:pt x="94" y="0"/>
                </a:lnTo>
                <a:lnTo>
                  <a:pt x="98" y="0"/>
                </a:lnTo>
                <a:lnTo>
                  <a:pt x="102" y="0"/>
                </a:lnTo>
                <a:lnTo>
                  <a:pt x="106" y="0"/>
                </a:lnTo>
                <a:lnTo>
                  <a:pt x="110" y="0"/>
                </a:lnTo>
                <a:lnTo>
                  <a:pt x="114" y="0"/>
                </a:lnTo>
                <a:lnTo>
                  <a:pt x="114" y="19"/>
                </a:lnTo>
                <a:lnTo>
                  <a:pt x="118" y="19"/>
                </a:lnTo>
                <a:lnTo>
                  <a:pt x="118" y="12"/>
                </a:lnTo>
                <a:lnTo>
                  <a:pt x="126" y="4"/>
                </a:lnTo>
                <a:lnTo>
                  <a:pt x="126" y="0"/>
                </a:lnTo>
                <a:lnTo>
                  <a:pt x="129" y="0"/>
                </a:lnTo>
                <a:lnTo>
                  <a:pt x="133" y="0"/>
                </a:lnTo>
                <a:lnTo>
                  <a:pt x="137" y="4"/>
                </a:lnTo>
                <a:lnTo>
                  <a:pt x="141" y="0"/>
                </a:lnTo>
                <a:lnTo>
                  <a:pt x="145" y="0"/>
                </a:lnTo>
                <a:lnTo>
                  <a:pt x="149" y="0"/>
                </a:lnTo>
                <a:lnTo>
                  <a:pt x="153" y="0"/>
                </a:lnTo>
                <a:lnTo>
                  <a:pt x="157" y="0"/>
                </a:lnTo>
                <a:lnTo>
                  <a:pt x="161" y="0"/>
                </a:lnTo>
                <a:lnTo>
                  <a:pt x="165" y="0"/>
                </a:lnTo>
                <a:lnTo>
                  <a:pt x="169" y="0"/>
                </a:lnTo>
                <a:lnTo>
                  <a:pt x="172" y="0"/>
                </a:lnTo>
                <a:lnTo>
                  <a:pt x="176" y="0"/>
                </a:lnTo>
                <a:lnTo>
                  <a:pt x="180" y="0"/>
                </a:lnTo>
                <a:lnTo>
                  <a:pt x="184" y="0"/>
                </a:lnTo>
                <a:lnTo>
                  <a:pt x="188" y="19"/>
                </a:lnTo>
                <a:lnTo>
                  <a:pt x="192" y="12"/>
                </a:lnTo>
                <a:lnTo>
                  <a:pt x="192" y="8"/>
                </a:lnTo>
                <a:lnTo>
                  <a:pt x="196" y="4"/>
                </a:lnTo>
                <a:lnTo>
                  <a:pt x="200" y="0"/>
                </a:lnTo>
                <a:lnTo>
                  <a:pt x="204" y="0"/>
                </a:lnTo>
                <a:lnTo>
                  <a:pt x="208" y="0"/>
                </a:lnTo>
                <a:lnTo>
                  <a:pt x="212" y="4"/>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9" y="0"/>
                </a:lnTo>
                <a:lnTo>
                  <a:pt x="259" y="19"/>
                </a:lnTo>
                <a:lnTo>
                  <a:pt x="262" y="19"/>
                </a:lnTo>
                <a:lnTo>
                  <a:pt x="262" y="12"/>
                </a:lnTo>
                <a:lnTo>
                  <a:pt x="270" y="4"/>
                </a:lnTo>
                <a:lnTo>
                  <a:pt x="270" y="0"/>
                </a:lnTo>
                <a:lnTo>
                  <a:pt x="274" y="0"/>
                </a:lnTo>
                <a:lnTo>
                  <a:pt x="278" y="0"/>
                </a:lnTo>
                <a:lnTo>
                  <a:pt x="282" y="4"/>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19"/>
                </a:lnTo>
                <a:lnTo>
                  <a:pt x="341" y="8"/>
                </a:lnTo>
                <a:lnTo>
                  <a:pt x="341" y="4"/>
                </a:lnTo>
                <a:lnTo>
                  <a:pt x="345" y="0"/>
                </a:lnTo>
                <a:lnTo>
                  <a:pt x="349" y="0"/>
                </a:lnTo>
                <a:lnTo>
                  <a:pt x="352" y="0"/>
                </a:lnTo>
                <a:lnTo>
                  <a:pt x="356" y="4"/>
                </a:lnTo>
                <a:lnTo>
                  <a:pt x="360" y="0"/>
                </a:lnTo>
                <a:lnTo>
                  <a:pt x="364" y="0"/>
                </a:lnTo>
                <a:lnTo>
                  <a:pt x="368" y="0"/>
                </a:lnTo>
                <a:lnTo>
                  <a:pt x="372" y="0"/>
                </a:lnTo>
                <a:lnTo>
                  <a:pt x="376" y="0"/>
                </a:lnTo>
                <a:lnTo>
                  <a:pt x="380" y="0"/>
                </a:lnTo>
                <a:lnTo>
                  <a:pt x="384" y="0"/>
                </a:lnTo>
                <a:lnTo>
                  <a:pt x="388" y="0"/>
                </a:lnTo>
                <a:lnTo>
                  <a:pt x="392" y="0"/>
                </a:lnTo>
                <a:lnTo>
                  <a:pt x="395" y="0"/>
                </a:lnTo>
                <a:lnTo>
                  <a:pt x="399" y="0"/>
                </a:lnTo>
                <a:lnTo>
                  <a:pt x="403" y="0"/>
                </a:lnTo>
                <a:lnTo>
                  <a:pt x="403" y="19"/>
                </a:lnTo>
                <a:lnTo>
                  <a:pt x="407" y="19"/>
                </a:lnTo>
                <a:lnTo>
                  <a:pt x="407" y="12"/>
                </a:lnTo>
                <a:lnTo>
                  <a:pt x="411" y="8"/>
                </a:lnTo>
                <a:lnTo>
                  <a:pt x="419" y="0"/>
                </a:lnTo>
                <a:lnTo>
                  <a:pt x="415" y="0"/>
                </a:lnTo>
                <a:lnTo>
                  <a:pt x="419" y="0"/>
                </a:lnTo>
                <a:lnTo>
                  <a:pt x="423" y="0"/>
                </a:lnTo>
                <a:lnTo>
                  <a:pt x="427" y="4"/>
                </a:lnTo>
                <a:lnTo>
                  <a:pt x="431" y="0"/>
                </a:lnTo>
                <a:lnTo>
                  <a:pt x="435" y="0"/>
                </a:lnTo>
                <a:lnTo>
                  <a:pt x="439" y="0"/>
                </a:lnTo>
                <a:lnTo>
                  <a:pt x="442" y="0"/>
                </a:lnTo>
                <a:lnTo>
                  <a:pt x="446" y="0"/>
                </a:lnTo>
                <a:lnTo>
                  <a:pt x="450" y="0"/>
                </a:lnTo>
                <a:lnTo>
                  <a:pt x="454"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1" name="Freeform 379"/>
          <p:cNvSpPr>
            <a:spLocks/>
          </p:cNvSpPr>
          <p:nvPr/>
        </p:nvSpPr>
        <p:spPr bwMode="auto">
          <a:xfrm>
            <a:off x="5564071" y="3336643"/>
            <a:ext cx="665285" cy="27843"/>
          </a:xfrm>
          <a:custGeom>
            <a:avLst/>
            <a:gdLst/>
            <a:ahLst/>
            <a:cxnLst>
              <a:cxn ang="0">
                <a:pos x="8" y="0"/>
              </a:cxn>
              <a:cxn ang="0">
                <a:pos x="20" y="0"/>
              </a:cxn>
              <a:cxn ang="0">
                <a:pos x="28" y="12"/>
              </a:cxn>
              <a:cxn ang="0">
                <a:pos x="35" y="0"/>
              </a:cxn>
              <a:cxn ang="0">
                <a:pos x="47" y="4"/>
              </a:cxn>
              <a:cxn ang="0">
                <a:pos x="59" y="0"/>
              </a:cxn>
              <a:cxn ang="0">
                <a:pos x="71" y="0"/>
              </a:cxn>
              <a:cxn ang="0">
                <a:pos x="82" y="0"/>
              </a:cxn>
              <a:cxn ang="0">
                <a:pos x="94" y="0"/>
              </a:cxn>
              <a:cxn ang="0">
                <a:pos x="102" y="12"/>
              </a:cxn>
              <a:cxn ang="0">
                <a:pos x="110" y="0"/>
              </a:cxn>
              <a:cxn ang="0">
                <a:pos x="125" y="0"/>
              </a:cxn>
              <a:cxn ang="0">
                <a:pos x="129" y="0"/>
              </a:cxn>
              <a:cxn ang="0">
                <a:pos x="141" y="0"/>
              </a:cxn>
              <a:cxn ang="0">
                <a:pos x="153" y="0"/>
              </a:cxn>
              <a:cxn ang="0">
                <a:pos x="164" y="0"/>
              </a:cxn>
              <a:cxn ang="0">
                <a:pos x="172" y="19"/>
              </a:cxn>
              <a:cxn ang="0">
                <a:pos x="180" y="0"/>
              </a:cxn>
              <a:cxn ang="0">
                <a:pos x="192" y="4"/>
              </a:cxn>
              <a:cxn ang="0">
                <a:pos x="204" y="0"/>
              </a:cxn>
              <a:cxn ang="0">
                <a:pos x="215" y="0"/>
              </a:cxn>
              <a:cxn ang="0">
                <a:pos x="227" y="0"/>
              </a:cxn>
              <a:cxn ang="0">
                <a:pos x="239" y="0"/>
              </a:cxn>
              <a:cxn ang="0">
                <a:pos x="251" y="4"/>
              </a:cxn>
              <a:cxn ang="0">
                <a:pos x="262" y="0"/>
              </a:cxn>
              <a:cxn ang="0">
                <a:pos x="274" y="0"/>
              </a:cxn>
              <a:cxn ang="0">
                <a:pos x="286" y="0"/>
              </a:cxn>
              <a:cxn ang="0">
                <a:pos x="298" y="0"/>
              </a:cxn>
              <a:cxn ang="0">
                <a:pos x="309" y="0"/>
              </a:cxn>
              <a:cxn ang="0">
                <a:pos x="317" y="19"/>
              </a:cxn>
              <a:cxn ang="0">
                <a:pos x="325" y="0"/>
              </a:cxn>
              <a:cxn ang="0">
                <a:pos x="337" y="4"/>
              </a:cxn>
              <a:cxn ang="0">
                <a:pos x="348" y="0"/>
              </a:cxn>
              <a:cxn ang="0">
                <a:pos x="360" y="0"/>
              </a:cxn>
              <a:cxn ang="0">
                <a:pos x="372" y="0"/>
              </a:cxn>
              <a:cxn ang="0">
                <a:pos x="384" y="0"/>
              </a:cxn>
              <a:cxn ang="0">
                <a:pos x="391" y="12"/>
              </a:cxn>
              <a:cxn ang="0">
                <a:pos x="399" y="0"/>
              </a:cxn>
              <a:cxn ang="0">
                <a:pos x="411" y="4"/>
              </a:cxn>
              <a:cxn ang="0">
                <a:pos x="423" y="0"/>
              </a:cxn>
              <a:cxn ang="0">
                <a:pos x="434" y="0"/>
              </a:cxn>
              <a:cxn ang="0">
                <a:pos x="446" y="0"/>
              </a:cxn>
            </a:cxnLst>
            <a:rect l="0" t="0" r="r" b="b"/>
            <a:pathLst>
              <a:path w="454" h="19">
                <a:moveTo>
                  <a:pt x="0" y="0"/>
                </a:moveTo>
                <a:lnTo>
                  <a:pt x="4" y="0"/>
                </a:lnTo>
                <a:lnTo>
                  <a:pt x="8" y="0"/>
                </a:lnTo>
                <a:lnTo>
                  <a:pt x="12" y="0"/>
                </a:lnTo>
                <a:lnTo>
                  <a:pt x="16" y="0"/>
                </a:lnTo>
                <a:lnTo>
                  <a:pt x="20" y="0"/>
                </a:lnTo>
                <a:lnTo>
                  <a:pt x="24" y="19"/>
                </a:lnTo>
                <a:lnTo>
                  <a:pt x="28" y="8"/>
                </a:lnTo>
                <a:lnTo>
                  <a:pt x="28" y="12"/>
                </a:lnTo>
                <a:lnTo>
                  <a:pt x="28" y="8"/>
                </a:lnTo>
                <a:lnTo>
                  <a:pt x="31" y="4"/>
                </a:lnTo>
                <a:lnTo>
                  <a:pt x="35" y="0"/>
                </a:lnTo>
                <a:lnTo>
                  <a:pt x="39" y="0"/>
                </a:lnTo>
                <a:lnTo>
                  <a:pt x="43" y="0"/>
                </a:lnTo>
                <a:lnTo>
                  <a:pt x="47" y="4"/>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4" y="19"/>
                </a:lnTo>
                <a:lnTo>
                  <a:pt x="98" y="19"/>
                </a:lnTo>
                <a:lnTo>
                  <a:pt x="102" y="12"/>
                </a:lnTo>
                <a:lnTo>
                  <a:pt x="102" y="8"/>
                </a:lnTo>
                <a:lnTo>
                  <a:pt x="106" y="4"/>
                </a:lnTo>
                <a:lnTo>
                  <a:pt x="110" y="0"/>
                </a:lnTo>
                <a:lnTo>
                  <a:pt x="114" y="0"/>
                </a:lnTo>
                <a:lnTo>
                  <a:pt x="118" y="0"/>
                </a:lnTo>
                <a:lnTo>
                  <a:pt x="125"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68" y="19"/>
                </a:lnTo>
                <a:lnTo>
                  <a:pt x="172" y="19"/>
                </a:lnTo>
                <a:lnTo>
                  <a:pt x="172" y="12"/>
                </a:lnTo>
                <a:lnTo>
                  <a:pt x="180" y="4"/>
                </a:lnTo>
                <a:lnTo>
                  <a:pt x="180" y="0"/>
                </a:lnTo>
                <a:lnTo>
                  <a:pt x="184" y="0"/>
                </a:lnTo>
                <a:lnTo>
                  <a:pt x="188" y="0"/>
                </a:lnTo>
                <a:lnTo>
                  <a:pt x="192" y="4"/>
                </a:lnTo>
                <a:lnTo>
                  <a:pt x="196" y="0"/>
                </a:lnTo>
                <a:lnTo>
                  <a:pt x="200" y="0"/>
                </a:lnTo>
                <a:lnTo>
                  <a:pt x="204" y="0"/>
                </a:lnTo>
                <a:lnTo>
                  <a:pt x="208" y="0"/>
                </a:lnTo>
                <a:lnTo>
                  <a:pt x="211" y="0"/>
                </a:lnTo>
                <a:lnTo>
                  <a:pt x="215" y="0"/>
                </a:lnTo>
                <a:lnTo>
                  <a:pt x="219" y="0"/>
                </a:lnTo>
                <a:lnTo>
                  <a:pt x="223" y="0"/>
                </a:lnTo>
                <a:lnTo>
                  <a:pt x="227" y="0"/>
                </a:lnTo>
                <a:lnTo>
                  <a:pt x="231" y="0"/>
                </a:lnTo>
                <a:lnTo>
                  <a:pt x="235" y="0"/>
                </a:lnTo>
                <a:lnTo>
                  <a:pt x="239" y="0"/>
                </a:lnTo>
                <a:lnTo>
                  <a:pt x="243" y="19"/>
                </a:lnTo>
                <a:lnTo>
                  <a:pt x="251" y="8"/>
                </a:lnTo>
                <a:lnTo>
                  <a:pt x="251" y="4"/>
                </a:lnTo>
                <a:lnTo>
                  <a:pt x="254" y="0"/>
                </a:lnTo>
                <a:lnTo>
                  <a:pt x="258" y="0"/>
                </a:lnTo>
                <a:lnTo>
                  <a:pt x="262" y="0"/>
                </a:lnTo>
                <a:lnTo>
                  <a:pt x="266" y="4"/>
                </a:lnTo>
                <a:lnTo>
                  <a:pt x="270" y="0"/>
                </a:lnTo>
                <a:lnTo>
                  <a:pt x="274" y="0"/>
                </a:lnTo>
                <a:lnTo>
                  <a:pt x="278" y="0"/>
                </a:lnTo>
                <a:lnTo>
                  <a:pt x="282" y="0"/>
                </a:lnTo>
                <a:lnTo>
                  <a:pt x="286" y="0"/>
                </a:lnTo>
                <a:lnTo>
                  <a:pt x="290" y="0"/>
                </a:lnTo>
                <a:lnTo>
                  <a:pt x="294" y="0"/>
                </a:lnTo>
                <a:lnTo>
                  <a:pt x="298" y="0"/>
                </a:lnTo>
                <a:lnTo>
                  <a:pt x="301" y="0"/>
                </a:lnTo>
                <a:lnTo>
                  <a:pt x="305" y="0"/>
                </a:lnTo>
                <a:lnTo>
                  <a:pt x="309" y="0"/>
                </a:lnTo>
                <a:lnTo>
                  <a:pt x="313" y="0"/>
                </a:lnTo>
                <a:lnTo>
                  <a:pt x="313" y="19"/>
                </a:lnTo>
                <a:lnTo>
                  <a:pt x="317" y="19"/>
                </a:lnTo>
                <a:lnTo>
                  <a:pt x="317" y="12"/>
                </a:lnTo>
                <a:lnTo>
                  <a:pt x="325" y="4"/>
                </a:lnTo>
                <a:lnTo>
                  <a:pt x="325" y="0"/>
                </a:lnTo>
                <a:lnTo>
                  <a:pt x="329" y="0"/>
                </a:lnTo>
                <a:lnTo>
                  <a:pt x="333" y="0"/>
                </a:lnTo>
                <a:lnTo>
                  <a:pt x="337" y="4"/>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19"/>
                </a:lnTo>
                <a:lnTo>
                  <a:pt x="391" y="8"/>
                </a:lnTo>
                <a:lnTo>
                  <a:pt x="391" y="12"/>
                </a:lnTo>
                <a:lnTo>
                  <a:pt x="391" y="8"/>
                </a:lnTo>
                <a:lnTo>
                  <a:pt x="395" y="4"/>
                </a:lnTo>
                <a:lnTo>
                  <a:pt x="399" y="0"/>
                </a:lnTo>
                <a:lnTo>
                  <a:pt x="403" y="0"/>
                </a:lnTo>
                <a:lnTo>
                  <a:pt x="407" y="0"/>
                </a:lnTo>
                <a:lnTo>
                  <a:pt x="411" y="4"/>
                </a:lnTo>
                <a:lnTo>
                  <a:pt x="415" y="0"/>
                </a:lnTo>
                <a:lnTo>
                  <a:pt x="419" y="0"/>
                </a:lnTo>
                <a:lnTo>
                  <a:pt x="423" y="0"/>
                </a:lnTo>
                <a:lnTo>
                  <a:pt x="427" y="0"/>
                </a:lnTo>
                <a:lnTo>
                  <a:pt x="431" y="0"/>
                </a:lnTo>
                <a:lnTo>
                  <a:pt x="434" y="0"/>
                </a:lnTo>
                <a:lnTo>
                  <a:pt x="438" y="0"/>
                </a:lnTo>
                <a:lnTo>
                  <a:pt x="442" y="0"/>
                </a:lnTo>
                <a:lnTo>
                  <a:pt x="446" y="0"/>
                </a:lnTo>
                <a:lnTo>
                  <a:pt x="450" y="0"/>
                </a:lnTo>
                <a:lnTo>
                  <a:pt x="454"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2" name="Freeform 380"/>
          <p:cNvSpPr>
            <a:spLocks/>
          </p:cNvSpPr>
          <p:nvPr/>
        </p:nvSpPr>
        <p:spPr bwMode="auto">
          <a:xfrm>
            <a:off x="6229356" y="3336643"/>
            <a:ext cx="114300" cy="27843"/>
          </a:xfrm>
          <a:custGeom>
            <a:avLst/>
            <a:gdLst/>
            <a:ahLst/>
            <a:cxnLst>
              <a:cxn ang="0">
                <a:pos x="0" y="0"/>
              </a:cxn>
              <a:cxn ang="0">
                <a:pos x="4" y="0"/>
              </a:cxn>
              <a:cxn ang="0">
                <a:pos x="4" y="19"/>
              </a:cxn>
              <a:cxn ang="0">
                <a:pos x="8" y="19"/>
              </a:cxn>
              <a:cxn ang="0">
                <a:pos x="8" y="12"/>
              </a:cxn>
              <a:cxn ang="0">
                <a:pos x="12" y="8"/>
              </a:cxn>
              <a:cxn ang="0">
                <a:pos x="20" y="0"/>
              </a:cxn>
              <a:cxn ang="0">
                <a:pos x="16" y="0"/>
              </a:cxn>
              <a:cxn ang="0">
                <a:pos x="20" y="0"/>
              </a:cxn>
              <a:cxn ang="0">
                <a:pos x="23" y="0"/>
              </a:cxn>
              <a:cxn ang="0">
                <a:pos x="27" y="0"/>
              </a:cxn>
              <a:cxn ang="0">
                <a:pos x="35" y="0"/>
              </a:cxn>
              <a:cxn ang="0">
                <a:pos x="31" y="0"/>
              </a:cxn>
              <a:cxn ang="0">
                <a:pos x="35" y="0"/>
              </a:cxn>
              <a:cxn ang="0">
                <a:pos x="39" y="0"/>
              </a:cxn>
              <a:cxn ang="0">
                <a:pos x="43" y="0"/>
              </a:cxn>
              <a:cxn ang="0">
                <a:pos x="47" y="0"/>
              </a:cxn>
              <a:cxn ang="0">
                <a:pos x="51" y="0"/>
              </a:cxn>
              <a:cxn ang="0">
                <a:pos x="55" y="0"/>
              </a:cxn>
              <a:cxn ang="0">
                <a:pos x="59" y="0"/>
              </a:cxn>
              <a:cxn ang="0">
                <a:pos x="63" y="0"/>
              </a:cxn>
              <a:cxn ang="0">
                <a:pos x="67" y="0"/>
              </a:cxn>
              <a:cxn ang="0">
                <a:pos x="70" y="0"/>
              </a:cxn>
              <a:cxn ang="0">
                <a:pos x="74" y="0"/>
              </a:cxn>
              <a:cxn ang="0">
                <a:pos x="78" y="0"/>
              </a:cxn>
            </a:cxnLst>
            <a:rect l="0" t="0" r="r" b="b"/>
            <a:pathLst>
              <a:path w="78" h="19">
                <a:moveTo>
                  <a:pt x="0" y="0"/>
                </a:moveTo>
                <a:lnTo>
                  <a:pt x="4" y="0"/>
                </a:lnTo>
                <a:lnTo>
                  <a:pt x="4" y="19"/>
                </a:lnTo>
                <a:lnTo>
                  <a:pt x="8" y="19"/>
                </a:lnTo>
                <a:lnTo>
                  <a:pt x="8" y="12"/>
                </a:lnTo>
                <a:lnTo>
                  <a:pt x="12" y="8"/>
                </a:lnTo>
                <a:lnTo>
                  <a:pt x="20" y="0"/>
                </a:lnTo>
                <a:lnTo>
                  <a:pt x="16" y="0"/>
                </a:lnTo>
                <a:lnTo>
                  <a:pt x="20" y="0"/>
                </a:lnTo>
                <a:lnTo>
                  <a:pt x="23" y="0"/>
                </a:lnTo>
                <a:lnTo>
                  <a:pt x="27" y="0"/>
                </a:lnTo>
                <a:lnTo>
                  <a:pt x="35"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3" name="Freeform 381"/>
          <p:cNvSpPr>
            <a:spLocks/>
          </p:cNvSpPr>
          <p:nvPr/>
        </p:nvSpPr>
        <p:spPr bwMode="auto">
          <a:xfrm>
            <a:off x="2938099" y="3094855"/>
            <a:ext cx="550985" cy="430823"/>
          </a:xfrm>
          <a:custGeom>
            <a:avLst/>
            <a:gdLst/>
            <a:ahLst/>
            <a:cxnLst>
              <a:cxn ang="0">
                <a:pos x="4" y="149"/>
              </a:cxn>
              <a:cxn ang="0">
                <a:pos x="12" y="165"/>
              </a:cxn>
              <a:cxn ang="0">
                <a:pos x="24" y="294"/>
              </a:cxn>
              <a:cxn ang="0">
                <a:pos x="28" y="181"/>
              </a:cxn>
              <a:cxn ang="0">
                <a:pos x="35" y="165"/>
              </a:cxn>
              <a:cxn ang="0">
                <a:pos x="47" y="165"/>
              </a:cxn>
              <a:cxn ang="0">
                <a:pos x="59" y="165"/>
              </a:cxn>
              <a:cxn ang="0">
                <a:pos x="71" y="165"/>
              </a:cxn>
              <a:cxn ang="0">
                <a:pos x="75" y="149"/>
              </a:cxn>
              <a:cxn ang="0">
                <a:pos x="82" y="165"/>
              </a:cxn>
              <a:cxn ang="0">
                <a:pos x="94" y="165"/>
              </a:cxn>
              <a:cxn ang="0">
                <a:pos x="98" y="130"/>
              </a:cxn>
              <a:cxn ang="0">
                <a:pos x="110" y="165"/>
              </a:cxn>
              <a:cxn ang="0">
                <a:pos x="114" y="165"/>
              </a:cxn>
              <a:cxn ang="0">
                <a:pos x="125" y="165"/>
              </a:cxn>
              <a:cxn ang="0">
                <a:pos x="137" y="165"/>
              </a:cxn>
              <a:cxn ang="0">
                <a:pos x="145" y="145"/>
              </a:cxn>
              <a:cxn ang="0">
                <a:pos x="157" y="165"/>
              </a:cxn>
              <a:cxn ang="0">
                <a:pos x="161" y="165"/>
              </a:cxn>
              <a:cxn ang="0">
                <a:pos x="168" y="271"/>
              </a:cxn>
              <a:cxn ang="0">
                <a:pos x="180" y="169"/>
              </a:cxn>
              <a:cxn ang="0">
                <a:pos x="188" y="165"/>
              </a:cxn>
              <a:cxn ang="0">
                <a:pos x="200" y="165"/>
              </a:cxn>
              <a:cxn ang="0">
                <a:pos x="212" y="165"/>
              </a:cxn>
              <a:cxn ang="0">
                <a:pos x="219" y="145"/>
              </a:cxn>
              <a:cxn ang="0">
                <a:pos x="227" y="165"/>
              </a:cxn>
              <a:cxn ang="0">
                <a:pos x="239" y="165"/>
              </a:cxn>
              <a:cxn ang="0">
                <a:pos x="243" y="90"/>
              </a:cxn>
              <a:cxn ang="0">
                <a:pos x="255" y="165"/>
              </a:cxn>
              <a:cxn ang="0">
                <a:pos x="258" y="165"/>
              </a:cxn>
              <a:cxn ang="0">
                <a:pos x="270" y="165"/>
              </a:cxn>
              <a:cxn ang="0">
                <a:pos x="282" y="165"/>
              </a:cxn>
              <a:cxn ang="0">
                <a:pos x="294" y="145"/>
              </a:cxn>
              <a:cxn ang="0">
                <a:pos x="302" y="165"/>
              </a:cxn>
              <a:cxn ang="0">
                <a:pos x="313" y="165"/>
              </a:cxn>
              <a:cxn ang="0">
                <a:pos x="317" y="94"/>
              </a:cxn>
              <a:cxn ang="0">
                <a:pos x="321" y="161"/>
              </a:cxn>
              <a:cxn ang="0">
                <a:pos x="333" y="165"/>
              </a:cxn>
              <a:cxn ang="0">
                <a:pos x="345" y="165"/>
              </a:cxn>
              <a:cxn ang="0">
                <a:pos x="356" y="165"/>
              </a:cxn>
              <a:cxn ang="0">
                <a:pos x="364" y="141"/>
              </a:cxn>
              <a:cxn ang="0">
                <a:pos x="376" y="165"/>
              </a:cxn>
            </a:cxnLst>
            <a:rect l="0" t="0" r="r" b="b"/>
            <a:pathLst>
              <a:path w="376" h="294">
                <a:moveTo>
                  <a:pt x="0" y="141"/>
                </a:moveTo>
                <a:lnTo>
                  <a:pt x="0" y="145"/>
                </a:lnTo>
                <a:lnTo>
                  <a:pt x="4" y="149"/>
                </a:lnTo>
                <a:lnTo>
                  <a:pt x="4" y="161"/>
                </a:lnTo>
                <a:lnTo>
                  <a:pt x="8" y="165"/>
                </a:lnTo>
                <a:lnTo>
                  <a:pt x="12" y="165"/>
                </a:lnTo>
                <a:lnTo>
                  <a:pt x="16" y="165"/>
                </a:lnTo>
                <a:lnTo>
                  <a:pt x="20" y="165"/>
                </a:lnTo>
                <a:lnTo>
                  <a:pt x="24" y="294"/>
                </a:lnTo>
                <a:lnTo>
                  <a:pt x="24" y="228"/>
                </a:lnTo>
                <a:lnTo>
                  <a:pt x="28" y="196"/>
                </a:lnTo>
                <a:lnTo>
                  <a:pt x="28" y="181"/>
                </a:lnTo>
                <a:lnTo>
                  <a:pt x="32" y="173"/>
                </a:lnTo>
                <a:lnTo>
                  <a:pt x="32" y="169"/>
                </a:lnTo>
                <a:lnTo>
                  <a:pt x="35" y="165"/>
                </a:lnTo>
                <a:lnTo>
                  <a:pt x="39" y="165"/>
                </a:lnTo>
                <a:lnTo>
                  <a:pt x="43" y="165"/>
                </a:lnTo>
                <a:lnTo>
                  <a:pt x="47" y="165"/>
                </a:lnTo>
                <a:lnTo>
                  <a:pt x="51" y="165"/>
                </a:lnTo>
                <a:lnTo>
                  <a:pt x="55" y="165"/>
                </a:lnTo>
                <a:lnTo>
                  <a:pt x="59" y="165"/>
                </a:lnTo>
                <a:lnTo>
                  <a:pt x="63" y="165"/>
                </a:lnTo>
                <a:lnTo>
                  <a:pt x="67" y="165"/>
                </a:lnTo>
                <a:lnTo>
                  <a:pt x="71" y="165"/>
                </a:lnTo>
                <a:lnTo>
                  <a:pt x="71" y="141"/>
                </a:lnTo>
                <a:lnTo>
                  <a:pt x="75" y="145"/>
                </a:lnTo>
                <a:lnTo>
                  <a:pt x="75" y="149"/>
                </a:lnTo>
                <a:lnTo>
                  <a:pt x="78" y="157"/>
                </a:lnTo>
                <a:lnTo>
                  <a:pt x="78" y="161"/>
                </a:lnTo>
                <a:lnTo>
                  <a:pt x="82" y="165"/>
                </a:lnTo>
                <a:lnTo>
                  <a:pt x="86" y="165"/>
                </a:lnTo>
                <a:lnTo>
                  <a:pt x="90" y="165"/>
                </a:lnTo>
                <a:lnTo>
                  <a:pt x="94" y="165"/>
                </a:lnTo>
                <a:lnTo>
                  <a:pt x="94" y="0"/>
                </a:lnTo>
                <a:lnTo>
                  <a:pt x="98" y="32"/>
                </a:lnTo>
                <a:lnTo>
                  <a:pt x="98" y="130"/>
                </a:lnTo>
                <a:lnTo>
                  <a:pt x="102" y="145"/>
                </a:lnTo>
                <a:lnTo>
                  <a:pt x="102" y="157"/>
                </a:lnTo>
                <a:lnTo>
                  <a:pt x="110" y="165"/>
                </a:lnTo>
                <a:lnTo>
                  <a:pt x="106" y="165"/>
                </a:lnTo>
                <a:lnTo>
                  <a:pt x="110" y="165"/>
                </a:lnTo>
                <a:lnTo>
                  <a:pt x="114" y="165"/>
                </a:lnTo>
                <a:lnTo>
                  <a:pt x="118" y="165"/>
                </a:lnTo>
                <a:lnTo>
                  <a:pt x="122" y="165"/>
                </a:lnTo>
                <a:lnTo>
                  <a:pt x="125" y="165"/>
                </a:lnTo>
                <a:lnTo>
                  <a:pt x="129" y="165"/>
                </a:lnTo>
                <a:lnTo>
                  <a:pt x="133" y="165"/>
                </a:lnTo>
                <a:lnTo>
                  <a:pt x="137" y="165"/>
                </a:lnTo>
                <a:lnTo>
                  <a:pt x="141" y="165"/>
                </a:lnTo>
                <a:lnTo>
                  <a:pt x="145" y="141"/>
                </a:lnTo>
                <a:lnTo>
                  <a:pt x="145" y="145"/>
                </a:lnTo>
                <a:lnTo>
                  <a:pt x="149" y="149"/>
                </a:lnTo>
                <a:lnTo>
                  <a:pt x="149" y="157"/>
                </a:lnTo>
                <a:lnTo>
                  <a:pt x="157" y="165"/>
                </a:lnTo>
                <a:lnTo>
                  <a:pt x="153" y="165"/>
                </a:lnTo>
                <a:lnTo>
                  <a:pt x="157" y="165"/>
                </a:lnTo>
                <a:lnTo>
                  <a:pt x="161" y="165"/>
                </a:lnTo>
                <a:lnTo>
                  <a:pt x="165" y="165"/>
                </a:lnTo>
                <a:lnTo>
                  <a:pt x="168" y="294"/>
                </a:lnTo>
                <a:lnTo>
                  <a:pt x="168" y="271"/>
                </a:lnTo>
                <a:lnTo>
                  <a:pt x="172" y="228"/>
                </a:lnTo>
                <a:lnTo>
                  <a:pt x="172" y="181"/>
                </a:lnTo>
                <a:lnTo>
                  <a:pt x="180" y="169"/>
                </a:lnTo>
                <a:lnTo>
                  <a:pt x="180" y="165"/>
                </a:lnTo>
                <a:lnTo>
                  <a:pt x="184" y="165"/>
                </a:lnTo>
                <a:lnTo>
                  <a:pt x="188" y="165"/>
                </a:lnTo>
                <a:lnTo>
                  <a:pt x="192" y="165"/>
                </a:lnTo>
                <a:lnTo>
                  <a:pt x="196" y="165"/>
                </a:lnTo>
                <a:lnTo>
                  <a:pt x="200" y="165"/>
                </a:lnTo>
                <a:lnTo>
                  <a:pt x="204" y="165"/>
                </a:lnTo>
                <a:lnTo>
                  <a:pt x="208" y="165"/>
                </a:lnTo>
                <a:lnTo>
                  <a:pt x="212" y="165"/>
                </a:lnTo>
                <a:lnTo>
                  <a:pt x="215" y="165"/>
                </a:lnTo>
                <a:lnTo>
                  <a:pt x="215" y="141"/>
                </a:lnTo>
                <a:lnTo>
                  <a:pt x="219" y="145"/>
                </a:lnTo>
                <a:lnTo>
                  <a:pt x="219" y="149"/>
                </a:lnTo>
                <a:lnTo>
                  <a:pt x="227" y="161"/>
                </a:lnTo>
                <a:lnTo>
                  <a:pt x="227" y="165"/>
                </a:lnTo>
                <a:lnTo>
                  <a:pt x="231" y="165"/>
                </a:lnTo>
                <a:lnTo>
                  <a:pt x="235" y="165"/>
                </a:lnTo>
                <a:lnTo>
                  <a:pt x="239" y="165"/>
                </a:lnTo>
                <a:lnTo>
                  <a:pt x="239" y="0"/>
                </a:lnTo>
                <a:lnTo>
                  <a:pt x="243" y="32"/>
                </a:lnTo>
                <a:lnTo>
                  <a:pt x="243" y="90"/>
                </a:lnTo>
                <a:lnTo>
                  <a:pt x="247" y="130"/>
                </a:lnTo>
                <a:lnTo>
                  <a:pt x="247" y="157"/>
                </a:lnTo>
                <a:lnTo>
                  <a:pt x="255" y="165"/>
                </a:lnTo>
                <a:lnTo>
                  <a:pt x="251" y="165"/>
                </a:lnTo>
                <a:lnTo>
                  <a:pt x="255" y="165"/>
                </a:lnTo>
                <a:lnTo>
                  <a:pt x="258" y="165"/>
                </a:lnTo>
                <a:lnTo>
                  <a:pt x="262" y="165"/>
                </a:lnTo>
                <a:lnTo>
                  <a:pt x="266" y="165"/>
                </a:lnTo>
                <a:lnTo>
                  <a:pt x="270" y="165"/>
                </a:lnTo>
                <a:lnTo>
                  <a:pt x="274" y="165"/>
                </a:lnTo>
                <a:lnTo>
                  <a:pt x="278" y="165"/>
                </a:lnTo>
                <a:lnTo>
                  <a:pt x="282" y="165"/>
                </a:lnTo>
                <a:lnTo>
                  <a:pt x="286" y="165"/>
                </a:lnTo>
                <a:lnTo>
                  <a:pt x="290" y="141"/>
                </a:lnTo>
                <a:lnTo>
                  <a:pt x="294" y="145"/>
                </a:lnTo>
                <a:lnTo>
                  <a:pt x="294" y="157"/>
                </a:lnTo>
                <a:lnTo>
                  <a:pt x="298" y="161"/>
                </a:lnTo>
                <a:lnTo>
                  <a:pt x="302" y="165"/>
                </a:lnTo>
                <a:lnTo>
                  <a:pt x="305" y="165"/>
                </a:lnTo>
                <a:lnTo>
                  <a:pt x="309" y="165"/>
                </a:lnTo>
                <a:lnTo>
                  <a:pt x="313" y="165"/>
                </a:lnTo>
                <a:lnTo>
                  <a:pt x="313" y="0"/>
                </a:lnTo>
                <a:lnTo>
                  <a:pt x="313" y="36"/>
                </a:lnTo>
                <a:lnTo>
                  <a:pt x="317" y="94"/>
                </a:lnTo>
                <a:lnTo>
                  <a:pt x="317" y="130"/>
                </a:lnTo>
                <a:lnTo>
                  <a:pt x="321" y="149"/>
                </a:lnTo>
                <a:lnTo>
                  <a:pt x="321" y="161"/>
                </a:lnTo>
                <a:lnTo>
                  <a:pt x="325" y="165"/>
                </a:lnTo>
                <a:lnTo>
                  <a:pt x="329" y="165"/>
                </a:lnTo>
                <a:lnTo>
                  <a:pt x="333" y="165"/>
                </a:lnTo>
                <a:lnTo>
                  <a:pt x="337" y="165"/>
                </a:lnTo>
                <a:lnTo>
                  <a:pt x="341" y="165"/>
                </a:lnTo>
                <a:lnTo>
                  <a:pt x="345" y="165"/>
                </a:lnTo>
                <a:lnTo>
                  <a:pt x="348" y="165"/>
                </a:lnTo>
                <a:lnTo>
                  <a:pt x="352" y="165"/>
                </a:lnTo>
                <a:lnTo>
                  <a:pt x="356" y="165"/>
                </a:lnTo>
                <a:lnTo>
                  <a:pt x="360" y="165"/>
                </a:lnTo>
                <a:lnTo>
                  <a:pt x="360" y="141"/>
                </a:lnTo>
                <a:lnTo>
                  <a:pt x="364" y="141"/>
                </a:lnTo>
                <a:lnTo>
                  <a:pt x="368" y="149"/>
                </a:lnTo>
                <a:lnTo>
                  <a:pt x="368" y="157"/>
                </a:lnTo>
                <a:lnTo>
                  <a:pt x="376" y="165"/>
                </a:lnTo>
                <a:lnTo>
                  <a:pt x="372" y="165"/>
                </a:lnTo>
                <a:lnTo>
                  <a:pt x="376" y="165"/>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4" name="Freeform 382"/>
          <p:cNvSpPr>
            <a:spLocks/>
          </p:cNvSpPr>
          <p:nvPr/>
        </p:nvSpPr>
        <p:spPr bwMode="auto">
          <a:xfrm>
            <a:off x="3489088" y="3100716"/>
            <a:ext cx="561243" cy="235927"/>
          </a:xfrm>
          <a:custGeom>
            <a:avLst/>
            <a:gdLst/>
            <a:ahLst/>
            <a:cxnLst>
              <a:cxn ang="0">
                <a:pos x="8" y="161"/>
              </a:cxn>
              <a:cxn ang="0">
                <a:pos x="15" y="130"/>
              </a:cxn>
              <a:cxn ang="0">
                <a:pos x="19" y="161"/>
              </a:cxn>
              <a:cxn ang="0">
                <a:pos x="31" y="161"/>
              </a:cxn>
              <a:cxn ang="0">
                <a:pos x="43" y="161"/>
              </a:cxn>
              <a:cxn ang="0">
                <a:pos x="55" y="161"/>
              </a:cxn>
              <a:cxn ang="0">
                <a:pos x="62" y="141"/>
              </a:cxn>
              <a:cxn ang="0">
                <a:pos x="66" y="157"/>
              </a:cxn>
              <a:cxn ang="0">
                <a:pos x="78" y="161"/>
              </a:cxn>
              <a:cxn ang="0">
                <a:pos x="86" y="36"/>
              </a:cxn>
              <a:cxn ang="0">
                <a:pos x="90" y="157"/>
              </a:cxn>
              <a:cxn ang="0">
                <a:pos x="102" y="161"/>
              </a:cxn>
              <a:cxn ang="0">
                <a:pos x="113" y="161"/>
              </a:cxn>
              <a:cxn ang="0">
                <a:pos x="125" y="161"/>
              </a:cxn>
              <a:cxn ang="0">
                <a:pos x="133" y="137"/>
              </a:cxn>
              <a:cxn ang="0">
                <a:pos x="137" y="153"/>
              </a:cxn>
              <a:cxn ang="0">
                <a:pos x="149" y="157"/>
              </a:cxn>
              <a:cxn ang="0">
                <a:pos x="156" y="98"/>
              </a:cxn>
              <a:cxn ang="0">
                <a:pos x="168" y="161"/>
              </a:cxn>
              <a:cxn ang="0">
                <a:pos x="172" y="161"/>
              </a:cxn>
              <a:cxn ang="0">
                <a:pos x="184" y="161"/>
              </a:cxn>
              <a:cxn ang="0">
                <a:pos x="195" y="161"/>
              </a:cxn>
              <a:cxn ang="0">
                <a:pos x="203" y="141"/>
              </a:cxn>
              <a:cxn ang="0">
                <a:pos x="211" y="157"/>
              </a:cxn>
              <a:cxn ang="0">
                <a:pos x="223" y="157"/>
              </a:cxn>
              <a:cxn ang="0">
                <a:pos x="231" y="43"/>
              </a:cxn>
              <a:cxn ang="0">
                <a:pos x="235" y="157"/>
              </a:cxn>
              <a:cxn ang="0">
                <a:pos x="246" y="161"/>
              </a:cxn>
              <a:cxn ang="0">
                <a:pos x="258" y="161"/>
              </a:cxn>
              <a:cxn ang="0">
                <a:pos x="270" y="161"/>
              </a:cxn>
              <a:cxn ang="0">
                <a:pos x="282" y="145"/>
              </a:cxn>
              <a:cxn ang="0">
                <a:pos x="285" y="157"/>
              </a:cxn>
              <a:cxn ang="0">
                <a:pos x="297" y="157"/>
              </a:cxn>
              <a:cxn ang="0">
                <a:pos x="305" y="106"/>
              </a:cxn>
              <a:cxn ang="0">
                <a:pos x="309" y="161"/>
              </a:cxn>
              <a:cxn ang="0">
                <a:pos x="321" y="161"/>
              </a:cxn>
              <a:cxn ang="0">
                <a:pos x="332" y="161"/>
              </a:cxn>
              <a:cxn ang="0">
                <a:pos x="344" y="161"/>
              </a:cxn>
              <a:cxn ang="0">
                <a:pos x="352" y="149"/>
              </a:cxn>
              <a:cxn ang="0">
                <a:pos x="364" y="157"/>
              </a:cxn>
              <a:cxn ang="0">
                <a:pos x="372" y="8"/>
              </a:cxn>
              <a:cxn ang="0">
                <a:pos x="379" y="137"/>
              </a:cxn>
            </a:cxnLst>
            <a:rect l="0" t="0" r="r" b="b"/>
            <a:pathLst>
              <a:path w="383" h="161">
                <a:moveTo>
                  <a:pt x="0" y="161"/>
                </a:moveTo>
                <a:lnTo>
                  <a:pt x="4" y="161"/>
                </a:lnTo>
                <a:lnTo>
                  <a:pt x="8" y="161"/>
                </a:lnTo>
                <a:lnTo>
                  <a:pt x="12" y="0"/>
                </a:lnTo>
                <a:lnTo>
                  <a:pt x="12" y="94"/>
                </a:lnTo>
                <a:lnTo>
                  <a:pt x="15" y="130"/>
                </a:lnTo>
                <a:lnTo>
                  <a:pt x="15" y="153"/>
                </a:lnTo>
                <a:lnTo>
                  <a:pt x="23" y="161"/>
                </a:lnTo>
                <a:lnTo>
                  <a:pt x="19" y="161"/>
                </a:lnTo>
                <a:lnTo>
                  <a:pt x="23" y="161"/>
                </a:lnTo>
                <a:lnTo>
                  <a:pt x="27" y="161"/>
                </a:lnTo>
                <a:lnTo>
                  <a:pt x="31" y="161"/>
                </a:lnTo>
                <a:lnTo>
                  <a:pt x="35" y="161"/>
                </a:lnTo>
                <a:lnTo>
                  <a:pt x="39" y="161"/>
                </a:lnTo>
                <a:lnTo>
                  <a:pt x="43" y="161"/>
                </a:lnTo>
                <a:lnTo>
                  <a:pt x="47" y="161"/>
                </a:lnTo>
                <a:lnTo>
                  <a:pt x="51" y="161"/>
                </a:lnTo>
                <a:lnTo>
                  <a:pt x="55" y="161"/>
                </a:lnTo>
                <a:lnTo>
                  <a:pt x="59" y="161"/>
                </a:lnTo>
                <a:lnTo>
                  <a:pt x="59" y="137"/>
                </a:lnTo>
                <a:lnTo>
                  <a:pt x="62" y="141"/>
                </a:lnTo>
                <a:lnTo>
                  <a:pt x="62" y="149"/>
                </a:lnTo>
                <a:lnTo>
                  <a:pt x="70" y="157"/>
                </a:lnTo>
                <a:lnTo>
                  <a:pt x="66" y="157"/>
                </a:lnTo>
                <a:lnTo>
                  <a:pt x="70" y="157"/>
                </a:lnTo>
                <a:lnTo>
                  <a:pt x="74" y="161"/>
                </a:lnTo>
                <a:lnTo>
                  <a:pt x="78" y="161"/>
                </a:lnTo>
                <a:lnTo>
                  <a:pt x="82" y="161"/>
                </a:lnTo>
                <a:lnTo>
                  <a:pt x="82" y="0"/>
                </a:lnTo>
                <a:lnTo>
                  <a:pt x="86" y="36"/>
                </a:lnTo>
                <a:lnTo>
                  <a:pt x="86" y="130"/>
                </a:lnTo>
                <a:lnTo>
                  <a:pt x="90" y="149"/>
                </a:lnTo>
                <a:lnTo>
                  <a:pt x="90" y="157"/>
                </a:lnTo>
                <a:lnTo>
                  <a:pt x="94" y="161"/>
                </a:lnTo>
                <a:lnTo>
                  <a:pt x="98" y="161"/>
                </a:lnTo>
                <a:lnTo>
                  <a:pt x="102" y="161"/>
                </a:lnTo>
                <a:lnTo>
                  <a:pt x="105" y="161"/>
                </a:lnTo>
                <a:lnTo>
                  <a:pt x="109" y="161"/>
                </a:lnTo>
                <a:lnTo>
                  <a:pt x="113" y="161"/>
                </a:lnTo>
                <a:lnTo>
                  <a:pt x="117" y="161"/>
                </a:lnTo>
                <a:lnTo>
                  <a:pt x="121" y="161"/>
                </a:lnTo>
                <a:lnTo>
                  <a:pt x="125" y="161"/>
                </a:lnTo>
                <a:lnTo>
                  <a:pt x="129" y="161"/>
                </a:lnTo>
                <a:lnTo>
                  <a:pt x="133" y="141"/>
                </a:lnTo>
                <a:lnTo>
                  <a:pt x="133" y="137"/>
                </a:lnTo>
                <a:lnTo>
                  <a:pt x="133" y="141"/>
                </a:lnTo>
                <a:lnTo>
                  <a:pt x="137" y="145"/>
                </a:lnTo>
                <a:lnTo>
                  <a:pt x="137" y="153"/>
                </a:lnTo>
                <a:lnTo>
                  <a:pt x="141" y="157"/>
                </a:lnTo>
                <a:lnTo>
                  <a:pt x="145" y="157"/>
                </a:lnTo>
                <a:lnTo>
                  <a:pt x="149" y="157"/>
                </a:lnTo>
                <a:lnTo>
                  <a:pt x="152" y="157"/>
                </a:lnTo>
                <a:lnTo>
                  <a:pt x="156" y="0"/>
                </a:lnTo>
                <a:lnTo>
                  <a:pt x="156" y="98"/>
                </a:lnTo>
                <a:lnTo>
                  <a:pt x="160" y="133"/>
                </a:lnTo>
                <a:lnTo>
                  <a:pt x="160" y="149"/>
                </a:lnTo>
                <a:lnTo>
                  <a:pt x="168" y="161"/>
                </a:lnTo>
                <a:lnTo>
                  <a:pt x="164" y="161"/>
                </a:lnTo>
                <a:lnTo>
                  <a:pt x="168" y="161"/>
                </a:lnTo>
                <a:lnTo>
                  <a:pt x="172" y="161"/>
                </a:lnTo>
                <a:lnTo>
                  <a:pt x="176" y="161"/>
                </a:lnTo>
                <a:lnTo>
                  <a:pt x="180" y="161"/>
                </a:lnTo>
                <a:lnTo>
                  <a:pt x="184" y="161"/>
                </a:lnTo>
                <a:lnTo>
                  <a:pt x="188" y="161"/>
                </a:lnTo>
                <a:lnTo>
                  <a:pt x="192" y="161"/>
                </a:lnTo>
                <a:lnTo>
                  <a:pt x="195" y="161"/>
                </a:lnTo>
                <a:lnTo>
                  <a:pt x="199" y="161"/>
                </a:lnTo>
                <a:lnTo>
                  <a:pt x="203" y="161"/>
                </a:lnTo>
                <a:lnTo>
                  <a:pt x="203" y="141"/>
                </a:lnTo>
                <a:lnTo>
                  <a:pt x="207" y="145"/>
                </a:lnTo>
                <a:lnTo>
                  <a:pt x="211" y="149"/>
                </a:lnTo>
                <a:lnTo>
                  <a:pt x="211" y="157"/>
                </a:lnTo>
                <a:lnTo>
                  <a:pt x="215" y="157"/>
                </a:lnTo>
                <a:lnTo>
                  <a:pt x="219" y="157"/>
                </a:lnTo>
                <a:lnTo>
                  <a:pt x="223" y="157"/>
                </a:lnTo>
                <a:lnTo>
                  <a:pt x="227" y="157"/>
                </a:lnTo>
                <a:lnTo>
                  <a:pt x="227" y="4"/>
                </a:lnTo>
                <a:lnTo>
                  <a:pt x="231" y="43"/>
                </a:lnTo>
                <a:lnTo>
                  <a:pt x="231" y="133"/>
                </a:lnTo>
                <a:lnTo>
                  <a:pt x="235" y="149"/>
                </a:lnTo>
                <a:lnTo>
                  <a:pt x="235" y="157"/>
                </a:lnTo>
                <a:lnTo>
                  <a:pt x="239" y="161"/>
                </a:lnTo>
                <a:lnTo>
                  <a:pt x="242" y="161"/>
                </a:lnTo>
                <a:lnTo>
                  <a:pt x="246" y="161"/>
                </a:lnTo>
                <a:lnTo>
                  <a:pt x="250" y="161"/>
                </a:lnTo>
                <a:lnTo>
                  <a:pt x="254" y="161"/>
                </a:lnTo>
                <a:lnTo>
                  <a:pt x="258" y="161"/>
                </a:lnTo>
                <a:lnTo>
                  <a:pt x="262" y="161"/>
                </a:lnTo>
                <a:lnTo>
                  <a:pt x="266" y="161"/>
                </a:lnTo>
                <a:lnTo>
                  <a:pt x="270" y="161"/>
                </a:lnTo>
                <a:lnTo>
                  <a:pt x="274" y="161"/>
                </a:lnTo>
                <a:lnTo>
                  <a:pt x="278" y="141"/>
                </a:lnTo>
                <a:lnTo>
                  <a:pt x="282" y="145"/>
                </a:lnTo>
                <a:lnTo>
                  <a:pt x="282" y="149"/>
                </a:lnTo>
                <a:lnTo>
                  <a:pt x="289" y="157"/>
                </a:lnTo>
                <a:lnTo>
                  <a:pt x="285" y="157"/>
                </a:lnTo>
                <a:lnTo>
                  <a:pt x="289" y="157"/>
                </a:lnTo>
                <a:lnTo>
                  <a:pt x="293" y="157"/>
                </a:lnTo>
                <a:lnTo>
                  <a:pt x="297" y="157"/>
                </a:lnTo>
                <a:lnTo>
                  <a:pt x="301" y="4"/>
                </a:lnTo>
                <a:lnTo>
                  <a:pt x="301" y="43"/>
                </a:lnTo>
                <a:lnTo>
                  <a:pt x="305" y="106"/>
                </a:lnTo>
                <a:lnTo>
                  <a:pt x="305" y="149"/>
                </a:lnTo>
                <a:lnTo>
                  <a:pt x="313" y="161"/>
                </a:lnTo>
                <a:lnTo>
                  <a:pt x="309" y="161"/>
                </a:lnTo>
                <a:lnTo>
                  <a:pt x="313" y="161"/>
                </a:lnTo>
                <a:lnTo>
                  <a:pt x="317" y="161"/>
                </a:lnTo>
                <a:lnTo>
                  <a:pt x="321" y="161"/>
                </a:lnTo>
                <a:lnTo>
                  <a:pt x="325" y="161"/>
                </a:lnTo>
                <a:lnTo>
                  <a:pt x="328" y="161"/>
                </a:lnTo>
                <a:lnTo>
                  <a:pt x="332" y="161"/>
                </a:lnTo>
                <a:lnTo>
                  <a:pt x="336" y="161"/>
                </a:lnTo>
                <a:lnTo>
                  <a:pt x="340" y="161"/>
                </a:lnTo>
                <a:lnTo>
                  <a:pt x="344" y="161"/>
                </a:lnTo>
                <a:lnTo>
                  <a:pt x="348" y="161"/>
                </a:lnTo>
                <a:lnTo>
                  <a:pt x="348" y="145"/>
                </a:lnTo>
                <a:lnTo>
                  <a:pt x="352" y="149"/>
                </a:lnTo>
                <a:lnTo>
                  <a:pt x="356" y="153"/>
                </a:lnTo>
                <a:lnTo>
                  <a:pt x="360" y="157"/>
                </a:lnTo>
                <a:lnTo>
                  <a:pt x="364" y="157"/>
                </a:lnTo>
                <a:lnTo>
                  <a:pt x="368" y="157"/>
                </a:lnTo>
                <a:lnTo>
                  <a:pt x="372" y="157"/>
                </a:lnTo>
                <a:lnTo>
                  <a:pt x="372" y="8"/>
                </a:lnTo>
                <a:lnTo>
                  <a:pt x="375" y="47"/>
                </a:lnTo>
                <a:lnTo>
                  <a:pt x="375" y="106"/>
                </a:lnTo>
                <a:lnTo>
                  <a:pt x="379" y="137"/>
                </a:lnTo>
                <a:lnTo>
                  <a:pt x="379" y="157"/>
                </a:lnTo>
                <a:lnTo>
                  <a:pt x="383" y="161"/>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5" name="Freeform 383"/>
          <p:cNvSpPr>
            <a:spLocks/>
          </p:cNvSpPr>
          <p:nvPr/>
        </p:nvSpPr>
        <p:spPr bwMode="auto">
          <a:xfrm>
            <a:off x="4050330" y="3112431"/>
            <a:ext cx="608135" cy="224204"/>
          </a:xfrm>
          <a:custGeom>
            <a:avLst/>
            <a:gdLst/>
            <a:ahLst/>
            <a:cxnLst>
              <a:cxn ang="0">
                <a:pos x="8" y="153"/>
              </a:cxn>
              <a:cxn ang="0">
                <a:pos x="20" y="153"/>
              </a:cxn>
              <a:cxn ang="0">
                <a:pos x="32" y="153"/>
              </a:cxn>
              <a:cxn ang="0">
                <a:pos x="47" y="145"/>
              </a:cxn>
              <a:cxn ang="0">
                <a:pos x="55" y="149"/>
              </a:cxn>
              <a:cxn ang="0">
                <a:pos x="63" y="0"/>
              </a:cxn>
              <a:cxn ang="0">
                <a:pos x="67" y="129"/>
              </a:cxn>
              <a:cxn ang="0">
                <a:pos x="75" y="153"/>
              </a:cxn>
              <a:cxn ang="0">
                <a:pos x="86" y="153"/>
              </a:cxn>
              <a:cxn ang="0">
                <a:pos x="98" y="153"/>
              </a:cxn>
              <a:cxn ang="0">
                <a:pos x="110" y="153"/>
              </a:cxn>
              <a:cxn ang="0">
                <a:pos x="122" y="145"/>
              </a:cxn>
              <a:cxn ang="0">
                <a:pos x="129" y="149"/>
              </a:cxn>
              <a:cxn ang="0">
                <a:pos x="137" y="102"/>
              </a:cxn>
              <a:cxn ang="0">
                <a:pos x="149" y="153"/>
              </a:cxn>
              <a:cxn ang="0">
                <a:pos x="153" y="153"/>
              </a:cxn>
              <a:cxn ang="0">
                <a:pos x="165" y="153"/>
              </a:cxn>
              <a:cxn ang="0">
                <a:pos x="176" y="153"/>
              </a:cxn>
              <a:cxn ang="0">
                <a:pos x="184" y="141"/>
              </a:cxn>
              <a:cxn ang="0">
                <a:pos x="192" y="145"/>
              </a:cxn>
              <a:cxn ang="0">
                <a:pos x="204" y="149"/>
              </a:cxn>
              <a:cxn ang="0">
                <a:pos x="212" y="47"/>
              </a:cxn>
              <a:cxn ang="0">
                <a:pos x="215" y="153"/>
              </a:cxn>
              <a:cxn ang="0">
                <a:pos x="227" y="153"/>
              </a:cxn>
              <a:cxn ang="0">
                <a:pos x="239" y="153"/>
              </a:cxn>
              <a:cxn ang="0">
                <a:pos x="251" y="153"/>
              </a:cxn>
              <a:cxn ang="0">
                <a:pos x="258" y="137"/>
              </a:cxn>
              <a:cxn ang="0">
                <a:pos x="270" y="149"/>
              </a:cxn>
              <a:cxn ang="0">
                <a:pos x="282" y="8"/>
              </a:cxn>
              <a:cxn ang="0">
                <a:pos x="286" y="145"/>
              </a:cxn>
              <a:cxn ang="0">
                <a:pos x="294" y="153"/>
              </a:cxn>
              <a:cxn ang="0">
                <a:pos x="305" y="153"/>
              </a:cxn>
              <a:cxn ang="0">
                <a:pos x="317" y="153"/>
              </a:cxn>
              <a:cxn ang="0">
                <a:pos x="329" y="153"/>
              </a:cxn>
              <a:cxn ang="0">
                <a:pos x="337" y="145"/>
              </a:cxn>
              <a:cxn ang="0">
                <a:pos x="348" y="149"/>
              </a:cxn>
              <a:cxn ang="0">
                <a:pos x="356" y="51"/>
              </a:cxn>
              <a:cxn ang="0">
                <a:pos x="360" y="149"/>
              </a:cxn>
              <a:cxn ang="0">
                <a:pos x="372" y="153"/>
              </a:cxn>
              <a:cxn ang="0">
                <a:pos x="384" y="153"/>
              </a:cxn>
              <a:cxn ang="0">
                <a:pos x="395" y="153"/>
              </a:cxn>
              <a:cxn ang="0">
                <a:pos x="407" y="145"/>
              </a:cxn>
            </a:cxnLst>
            <a:rect l="0" t="0" r="r" b="b"/>
            <a:pathLst>
              <a:path w="415" h="153">
                <a:moveTo>
                  <a:pt x="0" y="153"/>
                </a:moveTo>
                <a:lnTo>
                  <a:pt x="4" y="153"/>
                </a:lnTo>
                <a:lnTo>
                  <a:pt x="8" y="153"/>
                </a:lnTo>
                <a:lnTo>
                  <a:pt x="12" y="153"/>
                </a:lnTo>
                <a:lnTo>
                  <a:pt x="16" y="153"/>
                </a:lnTo>
                <a:lnTo>
                  <a:pt x="20" y="153"/>
                </a:lnTo>
                <a:lnTo>
                  <a:pt x="24" y="153"/>
                </a:lnTo>
                <a:lnTo>
                  <a:pt x="28" y="153"/>
                </a:lnTo>
                <a:lnTo>
                  <a:pt x="32" y="153"/>
                </a:lnTo>
                <a:lnTo>
                  <a:pt x="35" y="153"/>
                </a:lnTo>
                <a:lnTo>
                  <a:pt x="39" y="137"/>
                </a:lnTo>
                <a:lnTo>
                  <a:pt x="47" y="145"/>
                </a:lnTo>
                <a:lnTo>
                  <a:pt x="47" y="149"/>
                </a:lnTo>
                <a:lnTo>
                  <a:pt x="51" y="149"/>
                </a:lnTo>
                <a:lnTo>
                  <a:pt x="55" y="149"/>
                </a:lnTo>
                <a:lnTo>
                  <a:pt x="59" y="149"/>
                </a:lnTo>
                <a:lnTo>
                  <a:pt x="63" y="149"/>
                </a:lnTo>
                <a:lnTo>
                  <a:pt x="63" y="0"/>
                </a:lnTo>
                <a:lnTo>
                  <a:pt x="63" y="39"/>
                </a:lnTo>
                <a:lnTo>
                  <a:pt x="67" y="102"/>
                </a:lnTo>
                <a:lnTo>
                  <a:pt x="67" y="129"/>
                </a:lnTo>
                <a:lnTo>
                  <a:pt x="71" y="145"/>
                </a:lnTo>
                <a:lnTo>
                  <a:pt x="71" y="153"/>
                </a:lnTo>
                <a:lnTo>
                  <a:pt x="75" y="153"/>
                </a:lnTo>
                <a:lnTo>
                  <a:pt x="79" y="153"/>
                </a:lnTo>
                <a:lnTo>
                  <a:pt x="82" y="153"/>
                </a:lnTo>
                <a:lnTo>
                  <a:pt x="86" y="153"/>
                </a:lnTo>
                <a:lnTo>
                  <a:pt x="90" y="153"/>
                </a:lnTo>
                <a:lnTo>
                  <a:pt x="94" y="153"/>
                </a:lnTo>
                <a:lnTo>
                  <a:pt x="98" y="153"/>
                </a:lnTo>
                <a:lnTo>
                  <a:pt x="102" y="153"/>
                </a:lnTo>
                <a:lnTo>
                  <a:pt x="106" y="153"/>
                </a:lnTo>
                <a:lnTo>
                  <a:pt x="110" y="153"/>
                </a:lnTo>
                <a:lnTo>
                  <a:pt x="110" y="137"/>
                </a:lnTo>
                <a:lnTo>
                  <a:pt x="114" y="137"/>
                </a:lnTo>
                <a:lnTo>
                  <a:pt x="122" y="145"/>
                </a:lnTo>
                <a:lnTo>
                  <a:pt x="122" y="149"/>
                </a:lnTo>
                <a:lnTo>
                  <a:pt x="125" y="149"/>
                </a:lnTo>
                <a:lnTo>
                  <a:pt x="129" y="149"/>
                </a:lnTo>
                <a:lnTo>
                  <a:pt x="133" y="149"/>
                </a:lnTo>
                <a:lnTo>
                  <a:pt x="137" y="4"/>
                </a:lnTo>
                <a:lnTo>
                  <a:pt x="137" y="102"/>
                </a:lnTo>
                <a:lnTo>
                  <a:pt x="141" y="133"/>
                </a:lnTo>
                <a:lnTo>
                  <a:pt x="141" y="145"/>
                </a:lnTo>
                <a:lnTo>
                  <a:pt x="149" y="153"/>
                </a:lnTo>
                <a:lnTo>
                  <a:pt x="145" y="153"/>
                </a:lnTo>
                <a:lnTo>
                  <a:pt x="149" y="153"/>
                </a:lnTo>
                <a:lnTo>
                  <a:pt x="153" y="153"/>
                </a:lnTo>
                <a:lnTo>
                  <a:pt x="157" y="153"/>
                </a:lnTo>
                <a:lnTo>
                  <a:pt x="161" y="153"/>
                </a:lnTo>
                <a:lnTo>
                  <a:pt x="165" y="153"/>
                </a:lnTo>
                <a:lnTo>
                  <a:pt x="168" y="153"/>
                </a:lnTo>
                <a:lnTo>
                  <a:pt x="172" y="153"/>
                </a:lnTo>
                <a:lnTo>
                  <a:pt x="176" y="153"/>
                </a:lnTo>
                <a:lnTo>
                  <a:pt x="180" y="153"/>
                </a:lnTo>
                <a:lnTo>
                  <a:pt x="184" y="137"/>
                </a:lnTo>
                <a:lnTo>
                  <a:pt x="184" y="141"/>
                </a:lnTo>
                <a:lnTo>
                  <a:pt x="184" y="137"/>
                </a:lnTo>
                <a:lnTo>
                  <a:pt x="188" y="141"/>
                </a:lnTo>
                <a:lnTo>
                  <a:pt x="192" y="145"/>
                </a:lnTo>
                <a:lnTo>
                  <a:pt x="196" y="149"/>
                </a:lnTo>
                <a:lnTo>
                  <a:pt x="200" y="149"/>
                </a:lnTo>
                <a:lnTo>
                  <a:pt x="204" y="149"/>
                </a:lnTo>
                <a:lnTo>
                  <a:pt x="208" y="149"/>
                </a:lnTo>
                <a:lnTo>
                  <a:pt x="208" y="4"/>
                </a:lnTo>
                <a:lnTo>
                  <a:pt x="212" y="47"/>
                </a:lnTo>
                <a:lnTo>
                  <a:pt x="212" y="133"/>
                </a:lnTo>
                <a:lnTo>
                  <a:pt x="215" y="145"/>
                </a:lnTo>
                <a:lnTo>
                  <a:pt x="215" y="153"/>
                </a:lnTo>
                <a:lnTo>
                  <a:pt x="219" y="153"/>
                </a:lnTo>
                <a:lnTo>
                  <a:pt x="223" y="153"/>
                </a:lnTo>
                <a:lnTo>
                  <a:pt x="227" y="153"/>
                </a:lnTo>
                <a:lnTo>
                  <a:pt x="231" y="153"/>
                </a:lnTo>
                <a:lnTo>
                  <a:pt x="235" y="153"/>
                </a:lnTo>
                <a:lnTo>
                  <a:pt x="239" y="153"/>
                </a:lnTo>
                <a:lnTo>
                  <a:pt x="243" y="153"/>
                </a:lnTo>
                <a:lnTo>
                  <a:pt x="247" y="153"/>
                </a:lnTo>
                <a:lnTo>
                  <a:pt x="251" y="153"/>
                </a:lnTo>
                <a:lnTo>
                  <a:pt x="255" y="153"/>
                </a:lnTo>
                <a:lnTo>
                  <a:pt x="258" y="141"/>
                </a:lnTo>
                <a:lnTo>
                  <a:pt x="258" y="137"/>
                </a:lnTo>
                <a:lnTo>
                  <a:pt x="266" y="145"/>
                </a:lnTo>
                <a:lnTo>
                  <a:pt x="266" y="149"/>
                </a:lnTo>
                <a:lnTo>
                  <a:pt x="270" y="149"/>
                </a:lnTo>
                <a:lnTo>
                  <a:pt x="274" y="149"/>
                </a:lnTo>
                <a:lnTo>
                  <a:pt x="278" y="149"/>
                </a:lnTo>
                <a:lnTo>
                  <a:pt x="282" y="8"/>
                </a:lnTo>
                <a:lnTo>
                  <a:pt x="282" y="47"/>
                </a:lnTo>
                <a:lnTo>
                  <a:pt x="286" y="106"/>
                </a:lnTo>
                <a:lnTo>
                  <a:pt x="286" y="145"/>
                </a:lnTo>
                <a:lnTo>
                  <a:pt x="294" y="153"/>
                </a:lnTo>
                <a:lnTo>
                  <a:pt x="290" y="153"/>
                </a:lnTo>
                <a:lnTo>
                  <a:pt x="294" y="153"/>
                </a:lnTo>
                <a:lnTo>
                  <a:pt x="298" y="153"/>
                </a:lnTo>
                <a:lnTo>
                  <a:pt x="302" y="153"/>
                </a:lnTo>
                <a:lnTo>
                  <a:pt x="305" y="153"/>
                </a:lnTo>
                <a:lnTo>
                  <a:pt x="309" y="153"/>
                </a:lnTo>
                <a:lnTo>
                  <a:pt x="313" y="153"/>
                </a:lnTo>
                <a:lnTo>
                  <a:pt x="317" y="153"/>
                </a:lnTo>
                <a:lnTo>
                  <a:pt x="321" y="153"/>
                </a:lnTo>
                <a:lnTo>
                  <a:pt x="325" y="153"/>
                </a:lnTo>
                <a:lnTo>
                  <a:pt x="329" y="153"/>
                </a:lnTo>
                <a:lnTo>
                  <a:pt x="329" y="141"/>
                </a:lnTo>
                <a:lnTo>
                  <a:pt x="333" y="141"/>
                </a:lnTo>
                <a:lnTo>
                  <a:pt x="337" y="145"/>
                </a:lnTo>
                <a:lnTo>
                  <a:pt x="341" y="149"/>
                </a:lnTo>
                <a:lnTo>
                  <a:pt x="345" y="149"/>
                </a:lnTo>
                <a:lnTo>
                  <a:pt x="348" y="149"/>
                </a:lnTo>
                <a:lnTo>
                  <a:pt x="352" y="149"/>
                </a:lnTo>
                <a:lnTo>
                  <a:pt x="352" y="8"/>
                </a:lnTo>
                <a:lnTo>
                  <a:pt x="356" y="51"/>
                </a:lnTo>
                <a:lnTo>
                  <a:pt x="356" y="133"/>
                </a:lnTo>
                <a:lnTo>
                  <a:pt x="360" y="145"/>
                </a:lnTo>
                <a:lnTo>
                  <a:pt x="360" y="149"/>
                </a:lnTo>
                <a:lnTo>
                  <a:pt x="364" y="153"/>
                </a:lnTo>
                <a:lnTo>
                  <a:pt x="368" y="153"/>
                </a:lnTo>
                <a:lnTo>
                  <a:pt x="372" y="153"/>
                </a:lnTo>
                <a:lnTo>
                  <a:pt x="376" y="153"/>
                </a:lnTo>
                <a:lnTo>
                  <a:pt x="380" y="153"/>
                </a:lnTo>
                <a:lnTo>
                  <a:pt x="384" y="153"/>
                </a:lnTo>
                <a:lnTo>
                  <a:pt x="388" y="153"/>
                </a:lnTo>
                <a:lnTo>
                  <a:pt x="392" y="153"/>
                </a:lnTo>
                <a:lnTo>
                  <a:pt x="395" y="153"/>
                </a:lnTo>
                <a:lnTo>
                  <a:pt x="399" y="153"/>
                </a:lnTo>
                <a:lnTo>
                  <a:pt x="403" y="141"/>
                </a:lnTo>
                <a:lnTo>
                  <a:pt x="407" y="145"/>
                </a:lnTo>
                <a:lnTo>
                  <a:pt x="411" y="149"/>
                </a:lnTo>
                <a:lnTo>
                  <a:pt x="415" y="149"/>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4" name="Freeform 384"/>
          <p:cNvSpPr>
            <a:spLocks/>
          </p:cNvSpPr>
          <p:nvPr/>
        </p:nvSpPr>
        <p:spPr bwMode="auto">
          <a:xfrm>
            <a:off x="4658465" y="3130016"/>
            <a:ext cx="608135" cy="224204"/>
          </a:xfrm>
          <a:custGeom>
            <a:avLst/>
            <a:gdLst/>
            <a:ahLst/>
            <a:cxnLst>
              <a:cxn ang="0">
                <a:pos x="8" y="137"/>
              </a:cxn>
              <a:cxn ang="0">
                <a:pos x="16" y="98"/>
              </a:cxn>
              <a:cxn ang="0">
                <a:pos x="20" y="141"/>
              </a:cxn>
              <a:cxn ang="0">
                <a:pos x="31" y="141"/>
              </a:cxn>
              <a:cxn ang="0">
                <a:pos x="43" y="141"/>
              </a:cxn>
              <a:cxn ang="0">
                <a:pos x="55" y="141"/>
              </a:cxn>
              <a:cxn ang="0">
                <a:pos x="63" y="129"/>
              </a:cxn>
              <a:cxn ang="0">
                <a:pos x="74" y="137"/>
              </a:cxn>
              <a:cxn ang="0">
                <a:pos x="82" y="0"/>
              </a:cxn>
              <a:cxn ang="0">
                <a:pos x="90" y="125"/>
              </a:cxn>
              <a:cxn ang="0">
                <a:pos x="98" y="141"/>
              </a:cxn>
              <a:cxn ang="0">
                <a:pos x="110" y="141"/>
              </a:cxn>
              <a:cxn ang="0">
                <a:pos x="121" y="141"/>
              </a:cxn>
              <a:cxn ang="0">
                <a:pos x="137" y="129"/>
              </a:cxn>
              <a:cxn ang="0">
                <a:pos x="141" y="133"/>
              </a:cxn>
              <a:cxn ang="0">
                <a:pos x="153" y="137"/>
              </a:cxn>
              <a:cxn ang="0">
                <a:pos x="156" y="43"/>
              </a:cxn>
              <a:cxn ang="0">
                <a:pos x="168" y="141"/>
              </a:cxn>
              <a:cxn ang="0">
                <a:pos x="172" y="141"/>
              </a:cxn>
              <a:cxn ang="0">
                <a:pos x="184" y="141"/>
              </a:cxn>
              <a:cxn ang="0">
                <a:pos x="196" y="141"/>
              </a:cxn>
              <a:cxn ang="0">
                <a:pos x="203" y="133"/>
              </a:cxn>
              <a:cxn ang="0">
                <a:pos x="215" y="137"/>
              </a:cxn>
              <a:cxn ang="0">
                <a:pos x="227" y="137"/>
              </a:cxn>
              <a:cxn ang="0">
                <a:pos x="235" y="125"/>
              </a:cxn>
              <a:cxn ang="0">
                <a:pos x="243" y="141"/>
              </a:cxn>
              <a:cxn ang="0">
                <a:pos x="254" y="141"/>
              </a:cxn>
              <a:cxn ang="0">
                <a:pos x="266" y="141"/>
              </a:cxn>
              <a:cxn ang="0">
                <a:pos x="278" y="141"/>
              </a:cxn>
              <a:cxn ang="0">
                <a:pos x="286" y="133"/>
              </a:cxn>
              <a:cxn ang="0">
                <a:pos x="297" y="137"/>
              </a:cxn>
              <a:cxn ang="0">
                <a:pos x="305" y="149"/>
              </a:cxn>
              <a:cxn ang="0">
                <a:pos x="313" y="141"/>
              </a:cxn>
              <a:cxn ang="0">
                <a:pos x="325" y="141"/>
              </a:cxn>
              <a:cxn ang="0">
                <a:pos x="336" y="141"/>
              </a:cxn>
              <a:cxn ang="0">
                <a:pos x="348" y="141"/>
              </a:cxn>
              <a:cxn ang="0">
                <a:pos x="356" y="133"/>
              </a:cxn>
              <a:cxn ang="0">
                <a:pos x="368" y="137"/>
              </a:cxn>
              <a:cxn ang="0">
                <a:pos x="376" y="149"/>
              </a:cxn>
              <a:cxn ang="0">
                <a:pos x="383" y="141"/>
              </a:cxn>
              <a:cxn ang="0">
                <a:pos x="395" y="141"/>
              </a:cxn>
              <a:cxn ang="0">
                <a:pos x="407" y="141"/>
              </a:cxn>
            </a:cxnLst>
            <a:rect l="0" t="0" r="r" b="b"/>
            <a:pathLst>
              <a:path w="415" h="153">
                <a:moveTo>
                  <a:pt x="0" y="137"/>
                </a:moveTo>
                <a:lnTo>
                  <a:pt x="4" y="137"/>
                </a:lnTo>
                <a:lnTo>
                  <a:pt x="8" y="137"/>
                </a:lnTo>
                <a:lnTo>
                  <a:pt x="12" y="0"/>
                </a:lnTo>
                <a:lnTo>
                  <a:pt x="12" y="39"/>
                </a:lnTo>
                <a:lnTo>
                  <a:pt x="16" y="98"/>
                </a:lnTo>
                <a:lnTo>
                  <a:pt x="16" y="133"/>
                </a:lnTo>
                <a:lnTo>
                  <a:pt x="23" y="141"/>
                </a:lnTo>
                <a:lnTo>
                  <a:pt x="20" y="141"/>
                </a:lnTo>
                <a:lnTo>
                  <a:pt x="23" y="141"/>
                </a:lnTo>
                <a:lnTo>
                  <a:pt x="27" y="141"/>
                </a:lnTo>
                <a:lnTo>
                  <a:pt x="31" y="141"/>
                </a:lnTo>
                <a:lnTo>
                  <a:pt x="35" y="141"/>
                </a:lnTo>
                <a:lnTo>
                  <a:pt x="39" y="141"/>
                </a:lnTo>
                <a:lnTo>
                  <a:pt x="43" y="141"/>
                </a:lnTo>
                <a:lnTo>
                  <a:pt x="47" y="141"/>
                </a:lnTo>
                <a:lnTo>
                  <a:pt x="51" y="141"/>
                </a:lnTo>
                <a:lnTo>
                  <a:pt x="55" y="141"/>
                </a:lnTo>
                <a:lnTo>
                  <a:pt x="59" y="141"/>
                </a:lnTo>
                <a:lnTo>
                  <a:pt x="59" y="133"/>
                </a:lnTo>
                <a:lnTo>
                  <a:pt x="63" y="129"/>
                </a:lnTo>
                <a:lnTo>
                  <a:pt x="66" y="133"/>
                </a:lnTo>
                <a:lnTo>
                  <a:pt x="70" y="137"/>
                </a:lnTo>
                <a:lnTo>
                  <a:pt x="74" y="137"/>
                </a:lnTo>
                <a:lnTo>
                  <a:pt x="78" y="137"/>
                </a:lnTo>
                <a:lnTo>
                  <a:pt x="82" y="137"/>
                </a:lnTo>
                <a:lnTo>
                  <a:pt x="82" y="0"/>
                </a:lnTo>
                <a:lnTo>
                  <a:pt x="86" y="43"/>
                </a:lnTo>
                <a:lnTo>
                  <a:pt x="86" y="98"/>
                </a:lnTo>
                <a:lnTo>
                  <a:pt x="90" y="125"/>
                </a:lnTo>
                <a:lnTo>
                  <a:pt x="90" y="137"/>
                </a:lnTo>
                <a:lnTo>
                  <a:pt x="94" y="141"/>
                </a:lnTo>
                <a:lnTo>
                  <a:pt x="98" y="141"/>
                </a:lnTo>
                <a:lnTo>
                  <a:pt x="102" y="141"/>
                </a:lnTo>
                <a:lnTo>
                  <a:pt x="106" y="141"/>
                </a:lnTo>
                <a:lnTo>
                  <a:pt x="110" y="141"/>
                </a:lnTo>
                <a:lnTo>
                  <a:pt x="113" y="141"/>
                </a:lnTo>
                <a:lnTo>
                  <a:pt x="117" y="141"/>
                </a:lnTo>
                <a:lnTo>
                  <a:pt x="121" y="141"/>
                </a:lnTo>
                <a:lnTo>
                  <a:pt x="125" y="141"/>
                </a:lnTo>
                <a:lnTo>
                  <a:pt x="129" y="141"/>
                </a:lnTo>
                <a:lnTo>
                  <a:pt x="137" y="129"/>
                </a:lnTo>
                <a:lnTo>
                  <a:pt x="133" y="129"/>
                </a:lnTo>
                <a:lnTo>
                  <a:pt x="137" y="133"/>
                </a:lnTo>
                <a:lnTo>
                  <a:pt x="141" y="133"/>
                </a:lnTo>
                <a:lnTo>
                  <a:pt x="145" y="137"/>
                </a:lnTo>
                <a:lnTo>
                  <a:pt x="149" y="137"/>
                </a:lnTo>
                <a:lnTo>
                  <a:pt x="153" y="137"/>
                </a:lnTo>
                <a:lnTo>
                  <a:pt x="156" y="137"/>
                </a:lnTo>
                <a:lnTo>
                  <a:pt x="156" y="4"/>
                </a:lnTo>
                <a:lnTo>
                  <a:pt x="156" y="43"/>
                </a:lnTo>
                <a:lnTo>
                  <a:pt x="160" y="102"/>
                </a:lnTo>
                <a:lnTo>
                  <a:pt x="160" y="125"/>
                </a:lnTo>
                <a:lnTo>
                  <a:pt x="168" y="141"/>
                </a:lnTo>
                <a:lnTo>
                  <a:pt x="164" y="141"/>
                </a:lnTo>
                <a:lnTo>
                  <a:pt x="168" y="141"/>
                </a:lnTo>
                <a:lnTo>
                  <a:pt x="172" y="141"/>
                </a:lnTo>
                <a:lnTo>
                  <a:pt x="176" y="141"/>
                </a:lnTo>
                <a:lnTo>
                  <a:pt x="180" y="141"/>
                </a:lnTo>
                <a:lnTo>
                  <a:pt x="184" y="141"/>
                </a:lnTo>
                <a:lnTo>
                  <a:pt x="188" y="141"/>
                </a:lnTo>
                <a:lnTo>
                  <a:pt x="192" y="141"/>
                </a:lnTo>
                <a:lnTo>
                  <a:pt x="196" y="141"/>
                </a:lnTo>
                <a:lnTo>
                  <a:pt x="200" y="141"/>
                </a:lnTo>
                <a:lnTo>
                  <a:pt x="203" y="141"/>
                </a:lnTo>
                <a:lnTo>
                  <a:pt x="203" y="133"/>
                </a:lnTo>
                <a:lnTo>
                  <a:pt x="207" y="129"/>
                </a:lnTo>
                <a:lnTo>
                  <a:pt x="211" y="133"/>
                </a:lnTo>
                <a:lnTo>
                  <a:pt x="215" y="137"/>
                </a:lnTo>
                <a:lnTo>
                  <a:pt x="219" y="137"/>
                </a:lnTo>
                <a:lnTo>
                  <a:pt x="223" y="137"/>
                </a:lnTo>
                <a:lnTo>
                  <a:pt x="227" y="137"/>
                </a:lnTo>
                <a:lnTo>
                  <a:pt x="231" y="4"/>
                </a:lnTo>
                <a:lnTo>
                  <a:pt x="231" y="102"/>
                </a:lnTo>
                <a:lnTo>
                  <a:pt x="235" y="125"/>
                </a:lnTo>
                <a:lnTo>
                  <a:pt x="235" y="137"/>
                </a:lnTo>
                <a:lnTo>
                  <a:pt x="239" y="141"/>
                </a:lnTo>
                <a:lnTo>
                  <a:pt x="243" y="141"/>
                </a:lnTo>
                <a:lnTo>
                  <a:pt x="246" y="141"/>
                </a:lnTo>
                <a:lnTo>
                  <a:pt x="250" y="141"/>
                </a:lnTo>
                <a:lnTo>
                  <a:pt x="254" y="141"/>
                </a:lnTo>
                <a:lnTo>
                  <a:pt x="258" y="141"/>
                </a:lnTo>
                <a:lnTo>
                  <a:pt x="262" y="141"/>
                </a:lnTo>
                <a:lnTo>
                  <a:pt x="266" y="141"/>
                </a:lnTo>
                <a:lnTo>
                  <a:pt x="270" y="141"/>
                </a:lnTo>
                <a:lnTo>
                  <a:pt x="274" y="141"/>
                </a:lnTo>
                <a:lnTo>
                  <a:pt x="278" y="141"/>
                </a:lnTo>
                <a:lnTo>
                  <a:pt x="278" y="133"/>
                </a:lnTo>
                <a:lnTo>
                  <a:pt x="282" y="129"/>
                </a:lnTo>
                <a:lnTo>
                  <a:pt x="286" y="133"/>
                </a:lnTo>
                <a:lnTo>
                  <a:pt x="290" y="137"/>
                </a:lnTo>
                <a:lnTo>
                  <a:pt x="293" y="137"/>
                </a:lnTo>
                <a:lnTo>
                  <a:pt x="297" y="137"/>
                </a:lnTo>
                <a:lnTo>
                  <a:pt x="301" y="137"/>
                </a:lnTo>
                <a:lnTo>
                  <a:pt x="301" y="153"/>
                </a:lnTo>
                <a:lnTo>
                  <a:pt x="305" y="149"/>
                </a:lnTo>
                <a:lnTo>
                  <a:pt x="305" y="141"/>
                </a:lnTo>
                <a:lnTo>
                  <a:pt x="309" y="141"/>
                </a:lnTo>
                <a:lnTo>
                  <a:pt x="313" y="141"/>
                </a:lnTo>
                <a:lnTo>
                  <a:pt x="317" y="141"/>
                </a:lnTo>
                <a:lnTo>
                  <a:pt x="321" y="141"/>
                </a:lnTo>
                <a:lnTo>
                  <a:pt x="325" y="141"/>
                </a:lnTo>
                <a:lnTo>
                  <a:pt x="329" y="141"/>
                </a:lnTo>
                <a:lnTo>
                  <a:pt x="333" y="141"/>
                </a:lnTo>
                <a:lnTo>
                  <a:pt x="336" y="141"/>
                </a:lnTo>
                <a:lnTo>
                  <a:pt x="340" y="141"/>
                </a:lnTo>
                <a:lnTo>
                  <a:pt x="344" y="141"/>
                </a:lnTo>
                <a:lnTo>
                  <a:pt x="348" y="141"/>
                </a:lnTo>
                <a:lnTo>
                  <a:pt x="352" y="133"/>
                </a:lnTo>
                <a:lnTo>
                  <a:pt x="352" y="129"/>
                </a:lnTo>
                <a:lnTo>
                  <a:pt x="356" y="133"/>
                </a:lnTo>
                <a:lnTo>
                  <a:pt x="360" y="133"/>
                </a:lnTo>
                <a:lnTo>
                  <a:pt x="364" y="137"/>
                </a:lnTo>
                <a:lnTo>
                  <a:pt x="368" y="137"/>
                </a:lnTo>
                <a:lnTo>
                  <a:pt x="372" y="137"/>
                </a:lnTo>
                <a:lnTo>
                  <a:pt x="376" y="153"/>
                </a:lnTo>
                <a:lnTo>
                  <a:pt x="376" y="149"/>
                </a:lnTo>
                <a:lnTo>
                  <a:pt x="383" y="141"/>
                </a:lnTo>
                <a:lnTo>
                  <a:pt x="379" y="141"/>
                </a:lnTo>
                <a:lnTo>
                  <a:pt x="383" y="141"/>
                </a:lnTo>
                <a:lnTo>
                  <a:pt x="387" y="141"/>
                </a:lnTo>
                <a:lnTo>
                  <a:pt x="391" y="141"/>
                </a:lnTo>
                <a:lnTo>
                  <a:pt x="395" y="141"/>
                </a:lnTo>
                <a:lnTo>
                  <a:pt x="399" y="141"/>
                </a:lnTo>
                <a:lnTo>
                  <a:pt x="403" y="141"/>
                </a:lnTo>
                <a:lnTo>
                  <a:pt x="407" y="141"/>
                </a:lnTo>
                <a:lnTo>
                  <a:pt x="411" y="141"/>
                </a:lnTo>
                <a:lnTo>
                  <a:pt x="415" y="141"/>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5" name="Freeform 385"/>
          <p:cNvSpPr>
            <a:spLocks/>
          </p:cNvSpPr>
          <p:nvPr/>
        </p:nvSpPr>
        <p:spPr bwMode="auto">
          <a:xfrm>
            <a:off x="5266600" y="3324911"/>
            <a:ext cx="630115" cy="29308"/>
          </a:xfrm>
          <a:custGeom>
            <a:avLst/>
            <a:gdLst/>
            <a:ahLst/>
            <a:cxnLst>
              <a:cxn ang="0">
                <a:pos x="8" y="8"/>
              </a:cxn>
              <a:cxn ang="0">
                <a:pos x="11" y="0"/>
              </a:cxn>
              <a:cxn ang="0">
                <a:pos x="23" y="4"/>
              </a:cxn>
              <a:cxn ang="0">
                <a:pos x="31" y="20"/>
              </a:cxn>
              <a:cxn ang="0">
                <a:pos x="39" y="8"/>
              </a:cxn>
              <a:cxn ang="0">
                <a:pos x="51" y="8"/>
              </a:cxn>
              <a:cxn ang="0">
                <a:pos x="62" y="8"/>
              </a:cxn>
              <a:cxn ang="0">
                <a:pos x="74" y="8"/>
              </a:cxn>
              <a:cxn ang="0">
                <a:pos x="86" y="0"/>
              </a:cxn>
              <a:cxn ang="0">
                <a:pos x="98" y="4"/>
              </a:cxn>
              <a:cxn ang="0">
                <a:pos x="105" y="20"/>
              </a:cxn>
              <a:cxn ang="0">
                <a:pos x="109" y="8"/>
              </a:cxn>
              <a:cxn ang="0">
                <a:pos x="121" y="8"/>
              </a:cxn>
              <a:cxn ang="0">
                <a:pos x="133" y="8"/>
              </a:cxn>
              <a:cxn ang="0">
                <a:pos x="144" y="8"/>
              </a:cxn>
              <a:cxn ang="0">
                <a:pos x="156" y="0"/>
              </a:cxn>
              <a:cxn ang="0">
                <a:pos x="168" y="4"/>
              </a:cxn>
              <a:cxn ang="0">
                <a:pos x="176" y="20"/>
              </a:cxn>
              <a:cxn ang="0">
                <a:pos x="184" y="8"/>
              </a:cxn>
              <a:cxn ang="0">
                <a:pos x="195" y="8"/>
              </a:cxn>
              <a:cxn ang="0">
                <a:pos x="207" y="8"/>
              </a:cxn>
              <a:cxn ang="0">
                <a:pos x="219" y="8"/>
              </a:cxn>
              <a:cxn ang="0">
                <a:pos x="227" y="0"/>
              </a:cxn>
              <a:cxn ang="0">
                <a:pos x="238" y="4"/>
              </a:cxn>
              <a:cxn ang="0">
                <a:pos x="250" y="16"/>
              </a:cxn>
              <a:cxn ang="0">
                <a:pos x="258" y="8"/>
              </a:cxn>
              <a:cxn ang="0">
                <a:pos x="262" y="8"/>
              </a:cxn>
              <a:cxn ang="0">
                <a:pos x="274" y="8"/>
              </a:cxn>
              <a:cxn ang="0">
                <a:pos x="285" y="8"/>
              </a:cxn>
              <a:cxn ang="0">
                <a:pos x="297" y="4"/>
              </a:cxn>
              <a:cxn ang="0">
                <a:pos x="309" y="0"/>
              </a:cxn>
              <a:cxn ang="0">
                <a:pos x="321" y="4"/>
              </a:cxn>
              <a:cxn ang="0">
                <a:pos x="328" y="8"/>
              </a:cxn>
              <a:cxn ang="0">
                <a:pos x="340" y="8"/>
              </a:cxn>
              <a:cxn ang="0">
                <a:pos x="352" y="8"/>
              </a:cxn>
              <a:cxn ang="0">
                <a:pos x="364" y="8"/>
              </a:cxn>
              <a:cxn ang="0">
                <a:pos x="371" y="0"/>
              </a:cxn>
              <a:cxn ang="0">
                <a:pos x="383" y="4"/>
              </a:cxn>
              <a:cxn ang="0">
                <a:pos x="395" y="4"/>
              </a:cxn>
              <a:cxn ang="0">
                <a:pos x="399" y="8"/>
              </a:cxn>
              <a:cxn ang="0">
                <a:pos x="411" y="8"/>
              </a:cxn>
              <a:cxn ang="0">
                <a:pos x="422" y="8"/>
              </a:cxn>
            </a:cxnLst>
            <a:rect l="0" t="0" r="r" b="b"/>
            <a:pathLst>
              <a:path w="430" h="20">
                <a:moveTo>
                  <a:pt x="0" y="8"/>
                </a:moveTo>
                <a:lnTo>
                  <a:pt x="4" y="8"/>
                </a:lnTo>
                <a:lnTo>
                  <a:pt x="8" y="8"/>
                </a:lnTo>
                <a:lnTo>
                  <a:pt x="8" y="0"/>
                </a:lnTo>
                <a:lnTo>
                  <a:pt x="15" y="0"/>
                </a:lnTo>
                <a:lnTo>
                  <a:pt x="11" y="0"/>
                </a:lnTo>
                <a:lnTo>
                  <a:pt x="15" y="0"/>
                </a:lnTo>
                <a:lnTo>
                  <a:pt x="19" y="4"/>
                </a:lnTo>
                <a:lnTo>
                  <a:pt x="23" y="4"/>
                </a:lnTo>
                <a:lnTo>
                  <a:pt x="27" y="4"/>
                </a:lnTo>
                <a:lnTo>
                  <a:pt x="31" y="4"/>
                </a:lnTo>
                <a:lnTo>
                  <a:pt x="31" y="20"/>
                </a:lnTo>
                <a:lnTo>
                  <a:pt x="35" y="16"/>
                </a:lnTo>
                <a:lnTo>
                  <a:pt x="35" y="8"/>
                </a:lnTo>
                <a:lnTo>
                  <a:pt x="39" y="8"/>
                </a:lnTo>
                <a:lnTo>
                  <a:pt x="43" y="8"/>
                </a:lnTo>
                <a:lnTo>
                  <a:pt x="47" y="8"/>
                </a:lnTo>
                <a:lnTo>
                  <a:pt x="51" y="8"/>
                </a:lnTo>
                <a:lnTo>
                  <a:pt x="54" y="8"/>
                </a:lnTo>
                <a:lnTo>
                  <a:pt x="58" y="8"/>
                </a:lnTo>
                <a:lnTo>
                  <a:pt x="62" y="8"/>
                </a:lnTo>
                <a:lnTo>
                  <a:pt x="66" y="8"/>
                </a:lnTo>
                <a:lnTo>
                  <a:pt x="70" y="8"/>
                </a:lnTo>
                <a:lnTo>
                  <a:pt x="74" y="8"/>
                </a:lnTo>
                <a:lnTo>
                  <a:pt x="78" y="8"/>
                </a:lnTo>
                <a:lnTo>
                  <a:pt x="82" y="0"/>
                </a:lnTo>
                <a:lnTo>
                  <a:pt x="86" y="0"/>
                </a:lnTo>
                <a:lnTo>
                  <a:pt x="90" y="0"/>
                </a:lnTo>
                <a:lnTo>
                  <a:pt x="94" y="4"/>
                </a:lnTo>
                <a:lnTo>
                  <a:pt x="98" y="4"/>
                </a:lnTo>
                <a:lnTo>
                  <a:pt x="101" y="4"/>
                </a:lnTo>
                <a:lnTo>
                  <a:pt x="105" y="16"/>
                </a:lnTo>
                <a:lnTo>
                  <a:pt x="105" y="20"/>
                </a:lnTo>
                <a:lnTo>
                  <a:pt x="105" y="16"/>
                </a:lnTo>
                <a:lnTo>
                  <a:pt x="113" y="8"/>
                </a:lnTo>
                <a:lnTo>
                  <a:pt x="109" y="8"/>
                </a:lnTo>
                <a:lnTo>
                  <a:pt x="113" y="8"/>
                </a:lnTo>
                <a:lnTo>
                  <a:pt x="117" y="8"/>
                </a:lnTo>
                <a:lnTo>
                  <a:pt x="121" y="8"/>
                </a:lnTo>
                <a:lnTo>
                  <a:pt x="125" y="8"/>
                </a:lnTo>
                <a:lnTo>
                  <a:pt x="129" y="8"/>
                </a:lnTo>
                <a:lnTo>
                  <a:pt x="133" y="8"/>
                </a:lnTo>
                <a:lnTo>
                  <a:pt x="137" y="8"/>
                </a:lnTo>
                <a:lnTo>
                  <a:pt x="141" y="8"/>
                </a:lnTo>
                <a:lnTo>
                  <a:pt x="144" y="8"/>
                </a:lnTo>
                <a:lnTo>
                  <a:pt x="148" y="8"/>
                </a:lnTo>
                <a:lnTo>
                  <a:pt x="152" y="4"/>
                </a:lnTo>
                <a:lnTo>
                  <a:pt x="156" y="0"/>
                </a:lnTo>
                <a:lnTo>
                  <a:pt x="160" y="0"/>
                </a:lnTo>
                <a:lnTo>
                  <a:pt x="164" y="4"/>
                </a:lnTo>
                <a:lnTo>
                  <a:pt x="168" y="4"/>
                </a:lnTo>
                <a:lnTo>
                  <a:pt x="172" y="4"/>
                </a:lnTo>
                <a:lnTo>
                  <a:pt x="176" y="4"/>
                </a:lnTo>
                <a:lnTo>
                  <a:pt x="176" y="20"/>
                </a:lnTo>
                <a:lnTo>
                  <a:pt x="180" y="16"/>
                </a:lnTo>
                <a:lnTo>
                  <a:pt x="180" y="12"/>
                </a:lnTo>
                <a:lnTo>
                  <a:pt x="184" y="8"/>
                </a:lnTo>
                <a:lnTo>
                  <a:pt x="188" y="8"/>
                </a:lnTo>
                <a:lnTo>
                  <a:pt x="191" y="8"/>
                </a:lnTo>
                <a:lnTo>
                  <a:pt x="195" y="8"/>
                </a:lnTo>
                <a:lnTo>
                  <a:pt x="199" y="8"/>
                </a:lnTo>
                <a:lnTo>
                  <a:pt x="203" y="8"/>
                </a:lnTo>
                <a:lnTo>
                  <a:pt x="207" y="8"/>
                </a:lnTo>
                <a:lnTo>
                  <a:pt x="211" y="8"/>
                </a:lnTo>
                <a:lnTo>
                  <a:pt x="215" y="8"/>
                </a:lnTo>
                <a:lnTo>
                  <a:pt x="219" y="8"/>
                </a:lnTo>
                <a:lnTo>
                  <a:pt x="223" y="8"/>
                </a:lnTo>
                <a:lnTo>
                  <a:pt x="231" y="0"/>
                </a:lnTo>
                <a:lnTo>
                  <a:pt x="227" y="0"/>
                </a:lnTo>
                <a:lnTo>
                  <a:pt x="231" y="0"/>
                </a:lnTo>
                <a:lnTo>
                  <a:pt x="234" y="0"/>
                </a:lnTo>
                <a:lnTo>
                  <a:pt x="238" y="4"/>
                </a:lnTo>
                <a:lnTo>
                  <a:pt x="242" y="4"/>
                </a:lnTo>
                <a:lnTo>
                  <a:pt x="246" y="4"/>
                </a:lnTo>
                <a:lnTo>
                  <a:pt x="250" y="16"/>
                </a:lnTo>
                <a:lnTo>
                  <a:pt x="250" y="20"/>
                </a:lnTo>
                <a:lnTo>
                  <a:pt x="250" y="16"/>
                </a:lnTo>
                <a:lnTo>
                  <a:pt x="258" y="8"/>
                </a:lnTo>
                <a:lnTo>
                  <a:pt x="254" y="8"/>
                </a:lnTo>
                <a:lnTo>
                  <a:pt x="258" y="8"/>
                </a:lnTo>
                <a:lnTo>
                  <a:pt x="262" y="8"/>
                </a:lnTo>
                <a:lnTo>
                  <a:pt x="266" y="8"/>
                </a:lnTo>
                <a:lnTo>
                  <a:pt x="270" y="8"/>
                </a:lnTo>
                <a:lnTo>
                  <a:pt x="274" y="8"/>
                </a:lnTo>
                <a:lnTo>
                  <a:pt x="277" y="8"/>
                </a:lnTo>
                <a:lnTo>
                  <a:pt x="281" y="8"/>
                </a:lnTo>
                <a:lnTo>
                  <a:pt x="285" y="8"/>
                </a:lnTo>
                <a:lnTo>
                  <a:pt x="289" y="8"/>
                </a:lnTo>
                <a:lnTo>
                  <a:pt x="293" y="8"/>
                </a:lnTo>
                <a:lnTo>
                  <a:pt x="297" y="4"/>
                </a:lnTo>
                <a:lnTo>
                  <a:pt x="301" y="0"/>
                </a:lnTo>
                <a:lnTo>
                  <a:pt x="305" y="0"/>
                </a:lnTo>
                <a:lnTo>
                  <a:pt x="309" y="0"/>
                </a:lnTo>
                <a:lnTo>
                  <a:pt x="313" y="4"/>
                </a:lnTo>
                <a:lnTo>
                  <a:pt x="317" y="4"/>
                </a:lnTo>
                <a:lnTo>
                  <a:pt x="321" y="4"/>
                </a:lnTo>
                <a:lnTo>
                  <a:pt x="324" y="20"/>
                </a:lnTo>
                <a:lnTo>
                  <a:pt x="324" y="12"/>
                </a:lnTo>
                <a:lnTo>
                  <a:pt x="328" y="8"/>
                </a:lnTo>
                <a:lnTo>
                  <a:pt x="332" y="8"/>
                </a:lnTo>
                <a:lnTo>
                  <a:pt x="336" y="8"/>
                </a:lnTo>
                <a:lnTo>
                  <a:pt x="340" y="8"/>
                </a:lnTo>
                <a:lnTo>
                  <a:pt x="344" y="8"/>
                </a:lnTo>
                <a:lnTo>
                  <a:pt x="348" y="8"/>
                </a:lnTo>
                <a:lnTo>
                  <a:pt x="352" y="8"/>
                </a:lnTo>
                <a:lnTo>
                  <a:pt x="356" y="8"/>
                </a:lnTo>
                <a:lnTo>
                  <a:pt x="360" y="8"/>
                </a:lnTo>
                <a:lnTo>
                  <a:pt x="364" y="8"/>
                </a:lnTo>
                <a:lnTo>
                  <a:pt x="367" y="8"/>
                </a:lnTo>
                <a:lnTo>
                  <a:pt x="375" y="0"/>
                </a:lnTo>
                <a:lnTo>
                  <a:pt x="371" y="0"/>
                </a:lnTo>
                <a:lnTo>
                  <a:pt x="375" y="0"/>
                </a:lnTo>
                <a:lnTo>
                  <a:pt x="379" y="0"/>
                </a:lnTo>
                <a:lnTo>
                  <a:pt x="383" y="4"/>
                </a:lnTo>
                <a:lnTo>
                  <a:pt x="387" y="4"/>
                </a:lnTo>
                <a:lnTo>
                  <a:pt x="391" y="4"/>
                </a:lnTo>
                <a:lnTo>
                  <a:pt x="395" y="4"/>
                </a:lnTo>
                <a:lnTo>
                  <a:pt x="395" y="20"/>
                </a:lnTo>
                <a:lnTo>
                  <a:pt x="399" y="16"/>
                </a:lnTo>
                <a:lnTo>
                  <a:pt x="399" y="8"/>
                </a:lnTo>
                <a:lnTo>
                  <a:pt x="403" y="8"/>
                </a:lnTo>
                <a:lnTo>
                  <a:pt x="407" y="8"/>
                </a:lnTo>
                <a:lnTo>
                  <a:pt x="411" y="8"/>
                </a:lnTo>
                <a:lnTo>
                  <a:pt x="414" y="8"/>
                </a:lnTo>
                <a:lnTo>
                  <a:pt x="418" y="8"/>
                </a:lnTo>
                <a:lnTo>
                  <a:pt x="422" y="8"/>
                </a:lnTo>
                <a:lnTo>
                  <a:pt x="426" y="8"/>
                </a:lnTo>
                <a:lnTo>
                  <a:pt x="430" y="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6" name="Freeform 386"/>
          <p:cNvSpPr>
            <a:spLocks/>
          </p:cNvSpPr>
          <p:nvPr/>
        </p:nvSpPr>
        <p:spPr bwMode="auto">
          <a:xfrm>
            <a:off x="5896709" y="3324911"/>
            <a:ext cx="446943" cy="29308"/>
          </a:xfrm>
          <a:custGeom>
            <a:avLst/>
            <a:gdLst/>
            <a:ahLst/>
            <a:cxnLst>
              <a:cxn ang="0">
                <a:pos x="4" y="8"/>
              </a:cxn>
              <a:cxn ang="0">
                <a:pos x="12" y="8"/>
              </a:cxn>
              <a:cxn ang="0">
                <a:pos x="16" y="0"/>
              </a:cxn>
              <a:cxn ang="0">
                <a:pos x="24" y="0"/>
              </a:cxn>
              <a:cxn ang="0">
                <a:pos x="31" y="4"/>
              </a:cxn>
              <a:cxn ang="0">
                <a:pos x="39" y="20"/>
              </a:cxn>
              <a:cxn ang="0">
                <a:pos x="47" y="8"/>
              </a:cxn>
              <a:cxn ang="0">
                <a:pos x="47" y="8"/>
              </a:cxn>
              <a:cxn ang="0">
                <a:pos x="55" y="8"/>
              </a:cxn>
              <a:cxn ang="0">
                <a:pos x="63" y="8"/>
              </a:cxn>
              <a:cxn ang="0">
                <a:pos x="71" y="8"/>
              </a:cxn>
              <a:cxn ang="0">
                <a:pos x="78" y="8"/>
              </a:cxn>
              <a:cxn ang="0">
                <a:pos x="86" y="4"/>
              </a:cxn>
              <a:cxn ang="0">
                <a:pos x="94" y="0"/>
              </a:cxn>
              <a:cxn ang="0">
                <a:pos x="102" y="4"/>
              </a:cxn>
              <a:cxn ang="0">
                <a:pos x="110" y="4"/>
              </a:cxn>
              <a:cxn ang="0">
                <a:pos x="114" y="16"/>
              </a:cxn>
              <a:cxn ang="0">
                <a:pos x="117" y="8"/>
              </a:cxn>
              <a:cxn ang="0">
                <a:pos x="125" y="8"/>
              </a:cxn>
              <a:cxn ang="0">
                <a:pos x="133" y="8"/>
              </a:cxn>
              <a:cxn ang="0">
                <a:pos x="141" y="8"/>
              </a:cxn>
              <a:cxn ang="0">
                <a:pos x="149" y="8"/>
              </a:cxn>
              <a:cxn ang="0">
                <a:pos x="157" y="8"/>
              </a:cxn>
              <a:cxn ang="0">
                <a:pos x="164" y="0"/>
              </a:cxn>
              <a:cxn ang="0">
                <a:pos x="172" y="4"/>
              </a:cxn>
              <a:cxn ang="0">
                <a:pos x="180" y="4"/>
              </a:cxn>
              <a:cxn ang="0">
                <a:pos x="184" y="20"/>
              </a:cxn>
              <a:cxn ang="0">
                <a:pos x="192" y="8"/>
              </a:cxn>
              <a:cxn ang="0">
                <a:pos x="192" y="8"/>
              </a:cxn>
              <a:cxn ang="0">
                <a:pos x="200" y="8"/>
              </a:cxn>
              <a:cxn ang="0">
                <a:pos x="207" y="8"/>
              </a:cxn>
              <a:cxn ang="0">
                <a:pos x="215" y="8"/>
              </a:cxn>
              <a:cxn ang="0">
                <a:pos x="223" y="8"/>
              </a:cxn>
              <a:cxn ang="0">
                <a:pos x="231" y="4"/>
              </a:cxn>
              <a:cxn ang="0">
                <a:pos x="239" y="0"/>
              </a:cxn>
              <a:cxn ang="0">
                <a:pos x="247" y="4"/>
              </a:cxn>
              <a:cxn ang="0">
                <a:pos x="254" y="4"/>
              </a:cxn>
              <a:cxn ang="0">
                <a:pos x="258" y="12"/>
              </a:cxn>
              <a:cxn ang="0">
                <a:pos x="266" y="8"/>
              </a:cxn>
              <a:cxn ang="0">
                <a:pos x="274" y="8"/>
              </a:cxn>
              <a:cxn ang="0">
                <a:pos x="282" y="8"/>
              </a:cxn>
              <a:cxn ang="0">
                <a:pos x="290" y="8"/>
              </a:cxn>
              <a:cxn ang="0">
                <a:pos x="297" y="8"/>
              </a:cxn>
              <a:cxn ang="0">
                <a:pos x="305" y="8"/>
              </a:cxn>
            </a:cxnLst>
            <a:rect l="0" t="0" r="r" b="b"/>
            <a:pathLst>
              <a:path w="305" h="20">
                <a:moveTo>
                  <a:pt x="0" y="8"/>
                </a:moveTo>
                <a:lnTo>
                  <a:pt x="4" y="8"/>
                </a:lnTo>
                <a:lnTo>
                  <a:pt x="8" y="8"/>
                </a:lnTo>
                <a:lnTo>
                  <a:pt x="12" y="8"/>
                </a:lnTo>
                <a:lnTo>
                  <a:pt x="20" y="0"/>
                </a:lnTo>
                <a:lnTo>
                  <a:pt x="16" y="0"/>
                </a:lnTo>
                <a:lnTo>
                  <a:pt x="20" y="0"/>
                </a:lnTo>
                <a:lnTo>
                  <a:pt x="24" y="0"/>
                </a:lnTo>
                <a:lnTo>
                  <a:pt x="27" y="4"/>
                </a:lnTo>
                <a:lnTo>
                  <a:pt x="31" y="4"/>
                </a:lnTo>
                <a:lnTo>
                  <a:pt x="35" y="4"/>
                </a:lnTo>
                <a:lnTo>
                  <a:pt x="39" y="20"/>
                </a:lnTo>
                <a:lnTo>
                  <a:pt x="39" y="16"/>
                </a:lnTo>
                <a:lnTo>
                  <a:pt x="47" y="8"/>
                </a:lnTo>
                <a:lnTo>
                  <a:pt x="43" y="8"/>
                </a:lnTo>
                <a:lnTo>
                  <a:pt x="47" y="8"/>
                </a:lnTo>
                <a:lnTo>
                  <a:pt x="51" y="8"/>
                </a:lnTo>
                <a:lnTo>
                  <a:pt x="55" y="8"/>
                </a:lnTo>
                <a:lnTo>
                  <a:pt x="59" y="8"/>
                </a:lnTo>
                <a:lnTo>
                  <a:pt x="63" y="8"/>
                </a:lnTo>
                <a:lnTo>
                  <a:pt x="67" y="8"/>
                </a:lnTo>
                <a:lnTo>
                  <a:pt x="71" y="8"/>
                </a:lnTo>
                <a:lnTo>
                  <a:pt x="74" y="8"/>
                </a:lnTo>
                <a:lnTo>
                  <a:pt x="78" y="8"/>
                </a:lnTo>
                <a:lnTo>
                  <a:pt x="82" y="8"/>
                </a:lnTo>
                <a:lnTo>
                  <a:pt x="86" y="4"/>
                </a:lnTo>
                <a:lnTo>
                  <a:pt x="90" y="0"/>
                </a:lnTo>
                <a:lnTo>
                  <a:pt x="94" y="0"/>
                </a:lnTo>
                <a:lnTo>
                  <a:pt x="98" y="4"/>
                </a:lnTo>
                <a:lnTo>
                  <a:pt x="102" y="4"/>
                </a:lnTo>
                <a:lnTo>
                  <a:pt x="106" y="4"/>
                </a:lnTo>
                <a:lnTo>
                  <a:pt x="110" y="4"/>
                </a:lnTo>
                <a:lnTo>
                  <a:pt x="110" y="20"/>
                </a:lnTo>
                <a:lnTo>
                  <a:pt x="114" y="16"/>
                </a:lnTo>
                <a:lnTo>
                  <a:pt x="114" y="12"/>
                </a:lnTo>
                <a:lnTo>
                  <a:pt x="117" y="8"/>
                </a:lnTo>
                <a:lnTo>
                  <a:pt x="121" y="8"/>
                </a:lnTo>
                <a:lnTo>
                  <a:pt x="125" y="8"/>
                </a:lnTo>
                <a:lnTo>
                  <a:pt x="129" y="8"/>
                </a:lnTo>
                <a:lnTo>
                  <a:pt x="133" y="8"/>
                </a:lnTo>
                <a:lnTo>
                  <a:pt x="137" y="8"/>
                </a:lnTo>
                <a:lnTo>
                  <a:pt x="141" y="8"/>
                </a:lnTo>
                <a:lnTo>
                  <a:pt x="145" y="8"/>
                </a:lnTo>
                <a:lnTo>
                  <a:pt x="149" y="8"/>
                </a:lnTo>
                <a:lnTo>
                  <a:pt x="153" y="8"/>
                </a:lnTo>
                <a:lnTo>
                  <a:pt x="157" y="8"/>
                </a:lnTo>
                <a:lnTo>
                  <a:pt x="160" y="4"/>
                </a:lnTo>
                <a:lnTo>
                  <a:pt x="164" y="0"/>
                </a:lnTo>
                <a:lnTo>
                  <a:pt x="168" y="0"/>
                </a:lnTo>
                <a:lnTo>
                  <a:pt x="172" y="4"/>
                </a:lnTo>
                <a:lnTo>
                  <a:pt x="176" y="4"/>
                </a:lnTo>
                <a:lnTo>
                  <a:pt x="180" y="4"/>
                </a:lnTo>
                <a:lnTo>
                  <a:pt x="184" y="16"/>
                </a:lnTo>
                <a:lnTo>
                  <a:pt x="184" y="20"/>
                </a:lnTo>
                <a:lnTo>
                  <a:pt x="184" y="16"/>
                </a:lnTo>
                <a:lnTo>
                  <a:pt x="192" y="8"/>
                </a:lnTo>
                <a:lnTo>
                  <a:pt x="188" y="8"/>
                </a:lnTo>
                <a:lnTo>
                  <a:pt x="192" y="8"/>
                </a:lnTo>
                <a:lnTo>
                  <a:pt x="196" y="8"/>
                </a:lnTo>
                <a:lnTo>
                  <a:pt x="200" y="8"/>
                </a:lnTo>
                <a:lnTo>
                  <a:pt x="204" y="8"/>
                </a:lnTo>
                <a:lnTo>
                  <a:pt x="207" y="8"/>
                </a:lnTo>
                <a:lnTo>
                  <a:pt x="211" y="8"/>
                </a:lnTo>
                <a:lnTo>
                  <a:pt x="215" y="8"/>
                </a:lnTo>
                <a:lnTo>
                  <a:pt x="219" y="8"/>
                </a:lnTo>
                <a:lnTo>
                  <a:pt x="223" y="8"/>
                </a:lnTo>
                <a:lnTo>
                  <a:pt x="227" y="8"/>
                </a:lnTo>
                <a:lnTo>
                  <a:pt x="231" y="4"/>
                </a:lnTo>
                <a:lnTo>
                  <a:pt x="235" y="0"/>
                </a:lnTo>
                <a:lnTo>
                  <a:pt x="239" y="0"/>
                </a:lnTo>
                <a:lnTo>
                  <a:pt x="243" y="4"/>
                </a:lnTo>
                <a:lnTo>
                  <a:pt x="247" y="4"/>
                </a:lnTo>
                <a:lnTo>
                  <a:pt x="250" y="4"/>
                </a:lnTo>
                <a:lnTo>
                  <a:pt x="254" y="4"/>
                </a:lnTo>
                <a:lnTo>
                  <a:pt x="258" y="20"/>
                </a:lnTo>
                <a:lnTo>
                  <a:pt x="258" y="12"/>
                </a:lnTo>
                <a:lnTo>
                  <a:pt x="262" y="8"/>
                </a:lnTo>
                <a:lnTo>
                  <a:pt x="266" y="8"/>
                </a:lnTo>
                <a:lnTo>
                  <a:pt x="270" y="8"/>
                </a:lnTo>
                <a:lnTo>
                  <a:pt x="274" y="8"/>
                </a:lnTo>
                <a:lnTo>
                  <a:pt x="278" y="8"/>
                </a:lnTo>
                <a:lnTo>
                  <a:pt x="282" y="8"/>
                </a:lnTo>
                <a:lnTo>
                  <a:pt x="286" y="8"/>
                </a:lnTo>
                <a:lnTo>
                  <a:pt x="290" y="8"/>
                </a:lnTo>
                <a:lnTo>
                  <a:pt x="294" y="8"/>
                </a:lnTo>
                <a:lnTo>
                  <a:pt x="297" y="8"/>
                </a:lnTo>
                <a:lnTo>
                  <a:pt x="301" y="8"/>
                </a:lnTo>
                <a:lnTo>
                  <a:pt x="305" y="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7" name="Freeform 387"/>
          <p:cNvSpPr>
            <a:spLocks/>
          </p:cNvSpPr>
          <p:nvPr/>
        </p:nvSpPr>
        <p:spPr bwMode="auto">
          <a:xfrm>
            <a:off x="2938099" y="3094855"/>
            <a:ext cx="545123" cy="430823"/>
          </a:xfrm>
          <a:custGeom>
            <a:avLst/>
            <a:gdLst/>
            <a:ahLst/>
            <a:cxnLst>
              <a:cxn ang="0">
                <a:pos x="4" y="149"/>
              </a:cxn>
              <a:cxn ang="0">
                <a:pos x="12" y="165"/>
              </a:cxn>
              <a:cxn ang="0">
                <a:pos x="24" y="0"/>
              </a:cxn>
              <a:cxn ang="0">
                <a:pos x="28" y="149"/>
              </a:cxn>
              <a:cxn ang="0">
                <a:pos x="35" y="165"/>
              </a:cxn>
              <a:cxn ang="0">
                <a:pos x="47" y="165"/>
              </a:cxn>
              <a:cxn ang="0">
                <a:pos x="59" y="165"/>
              </a:cxn>
              <a:cxn ang="0">
                <a:pos x="71" y="165"/>
              </a:cxn>
              <a:cxn ang="0">
                <a:pos x="75" y="149"/>
              </a:cxn>
              <a:cxn ang="0">
                <a:pos x="82" y="165"/>
              </a:cxn>
              <a:cxn ang="0">
                <a:pos x="94" y="165"/>
              </a:cxn>
              <a:cxn ang="0">
                <a:pos x="98" y="200"/>
              </a:cxn>
              <a:cxn ang="0">
                <a:pos x="110" y="165"/>
              </a:cxn>
              <a:cxn ang="0">
                <a:pos x="114" y="165"/>
              </a:cxn>
              <a:cxn ang="0">
                <a:pos x="125" y="165"/>
              </a:cxn>
              <a:cxn ang="0">
                <a:pos x="137" y="165"/>
              </a:cxn>
              <a:cxn ang="0">
                <a:pos x="145" y="145"/>
              </a:cxn>
              <a:cxn ang="0">
                <a:pos x="157" y="165"/>
              </a:cxn>
              <a:cxn ang="0">
                <a:pos x="161" y="165"/>
              </a:cxn>
              <a:cxn ang="0">
                <a:pos x="168" y="36"/>
              </a:cxn>
              <a:cxn ang="0">
                <a:pos x="176" y="157"/>
              </a:cxn>
              <a:cxn ang="0">
                <a:pos x="184" y="165"/>
              </a:cxn>
              <a:cxn ang="0">
                <a:pos x="196" y="165"/>
              </a:cxn>
              <a:cxn ang="0">
                <a:pos x="208" y="165"/>
              </a:cxn>
              <a:cxn ang="0">
                <a:pos x="215" y="141"/>
              </a:cxn>
              <a:cxn ang="0">
                <a:pos x="223" y="153"/>
              </a:cxn>
              <a:cxn ang="0">
                <a:pos x="227" y="165"/>
              </a:cxn>
              <a:cxn ang="0">
                <a:pos x="239" y="165"/>
              </a:cxn>
              <a:cxn ang="0">
                <a:pos x="243" y="231"/>
              </a:cxn>
              <a:cxn ang="0">
                <a:pos x="251" y="169"/>
              </a:cxn>
              <a:cxn ang="0">
                <a:pos x="262" y="165"/>
              </a:cxn>
              <a:cxn ang="0">
                <a:pos x="274" y="165"/>
              </a:cxn>
              <a:cxn ang="0">
                <a:pos x="286" y="165"/>
              </a:cxn>
              <a:cxn ang="0">
                <a:pos x="294" y="157"/>
              </a:cxn>
              <a:cxn ang="0">
                <a:pos x="305" y="165"/>
              </a:cxn>
              <a:cxn ang="0">
                <a:pos x="313" y="294"/>
              </a:cxn>
              <a:cxn ang="0">
                <a:pos x="317" y="196"/>
              </a:cxn>
              <a:cxn ang="0">
                <a:pos x="325" y="165"/>
              </a:cxn>
              <a:cxn ang="0">
                <a:pos x="337" y="165"/>
              </a:cxn>
              <a:cxn ang="0">
                <a:pos x="348" y="165"/>
              </a:cxn>
              <a:cxn ang="0">
                <a:pos x="360" y="165"/>
              </a:cxn>
              <a:cxn ang="0">
                <a:pos x="368" y="149"/>
              </a:cxn>
            </a:cxnLst>
            <a:rect l="0" t="0" r="r" b="b"/>
            <a:pathLst>
              <a:path w="372" h="294">
                <a:moveTo>
                  <a:pt x="0" y="141"/>
                </a:moveTo>
                <a:lnTo>
                  <a:pt x="0" y="145"/>
                </a:lnTo>
                <a:lnTo>
                  <a:pt x="4" y="149"/>
                </a:lnTo>
                <a:lnTo>
                  <a:pt x="4" y="161"/>
                </a:lnTo>
                <a:lnTo>
                  <a:pt x="8" y="165"/>
                </a:lnTo>
                <a:lnTo>
                  <a:pt x="12" y="165"/>
                </a:lnTo>
                <a:lnTo>
                  <a:pt x="16" y="165"/>
                </a:lnTo>
                <a:lnTo>
                  <a:pt x="20" y="165"/>
                </a:lnTo>
                <a:lnTo>
                  <a:pt x="24" y="0"/>
                </a:lnTo>
                <a:lnTo>
                  <a:pt x="24" y="94"/>
                </a:lnTo>
                <a:lnTo>
                  <a:pt x="28" y="130"/>
                </a:lnTo>
                <a:lnTo>
                  <a:pt x="28" y="149"/>
                </a:lnTo>
                <a:lnTo>
                  <a:pt x="32" y="157"/>
                </a:lnTo>
                <a:lnTo>
                  <a:pt x="32" y="165"/>
                </a:lnTo>
                <a:lnTo>
                  <a:pt x="35" y="165"/>
                </a:lnTo>
                <a:lnTo>
                  <a:pt x="39" y="165"/>
                </a:lnTo>
                <a:lnTo>
                  <a:pt x="43" y="165"/>
                </a:lnTo>
                <a:lnTo>
                  <a:pt x="47" y="165"/>
                </a:lnTo>
                <a:lnTo>
                  <a:pt x="51" y="165"/>
                </a:lnTo>
                <a:lnTo>
                  <a:pt x="55" y="165"/>
                </a:lnTo>
                <a:lnTo>
                  <a:pt x="59" y="165"/>
                </a:lnTo>
                <a:lnTo>
                  <a:pt x="63" y="165"/>
                </a:lnTo>
                <a:lnTo>
                  <a:pt x="67" y="165"/>
                </a:lnTo>
                <a:lnTo>
                  <a:pt x="71" y="165"/>
                </a:lnTo>
                <a:lnTo>
                  <a:pt x="71" y="141"/>
                </a:lnTo>
                <a:lnTo>
                  <a:pt x="75" y="141"/>
                </a:lnTo>
                <a:lnTo>
                  <a:pt x="75" y="149"/>
                </a:lnTo>
                <a:lnTo>
                  <a:pt x="78" y="153"/>
                </a:lnTo>
                <a:lnTo>
                  <a:pt x="78" y="161"/>
                </a:lnTo>
                <a:lnTo>
                  <a:pt x="82" y="165"/>
                </a:lnTo>
                <a:lnTo>
                  <a:pt x="86" y="165"/>
                </a:lnTo>
                <a:lnTo>
                  <a:pt x="90" y="165"/>
                </a:lnTo>
                <a:lnTo>
                  <a:pt x="94" y="165"/>
                </a:lnTo>
                <a:lnTo>
                  <a:pt x="94" y="294"/>
                </a:lnTo>
                <a:lnTo>
                  <a:pt x="98" y="274"/>
                </a:lnTo>
                <a:lnTo>
                  <a:pt x="98" y="200"/>
                </a:lnTo>
                <a:lnTo>
                  <a:pt x="102" y="184"/>
                </a:lnTo>
                <a:lnTo>
                  <a:pt x="102" y="173"/>
                </a:lnTo>
                <a:lnTo>
                  <a:pt x="110" y="165"/>
                </a:lnTo>
                <a:lnTo>
                  <a:pt x="106" y="165"/>
                </a:lnTo>
                <a:lnTo>
                  <a:pt x="110" y="165"/>
                </a:lnTo>
                <a:lnTo>
                  <a:pt x="114" y="165"/>
                </a:lnTo>
                <a:lnTo>
                  <a:pt x="118" y="165"/>
                </a:lnTo>
                <a:lnTo>
                  <a:pt x="122" y="165"/>
                </a:lnTo>
                <a:lnTo>
                  <a:pt x="125" y="165"/>
                </a:lnTo>
                <a:lnTo>
                  <a:pt x="129" y="165"/>
                </a:lnTo>
                <a:lnTo>
                  <a:pt x="133" y="165"/>
                </a:lnTo>
                <a:lnTo>
                  <a:pt x="137" y="165"/>
                </a:lnTo>
                <a:lnTo>
                  <a:pt x="141" y="165"/>
                </a:lnTo>
                <a:lnTo>
                  <a:pt x="145" y="141"/>
                </a:lnTo>
                <a:lnTo>
                  <a:pt x="145" y="145"/>
                </a:lnTo>
                <a:lnTo>
                  <a:pt x="149" y="149"/>
                </a:lnTo>
                <a:lnTo>
                  <a:pt x="149" y="157"/>
                </a:lnTo>
                <a:lnTo>
                  <a:pt x="157" y="165"/>
                </a:lnTo>
                <a:lnTo>
                  <a:pt x="153" y="165"/>
                </a:lnTo>
                <a:lnTo>
                  <a:pt x="157" y="165"/>
                </a:lnTo>
                <a:lnTo>
                  <a:pt x="161" y="165"/>
                </a:lnTo>
                <a:lnTo>
                  <a:pt x="165" y="165"/>
                </a:lnTo>
                <a:lnTo>
                  <a:pt x="168" y="0"/>
                </a:lnTo>
                <a:lnTo>
                  <a:pt x="168" y="36"/>
                </a:lnTo>
                <a:lnTo>
                  <a:pt x="172" y="94"/>
                </a:lnTo>
                <a:lnTo>
                  <a:pt x="172" y="149"/>
                </a:lnTo>
                <a:lnTo>
                  <a:pt x="176" y="157"/>
                </a:lnTo>
                <a:lnTo>
                  <a:pt x="176" y="161"/>
                </a:lnTo>
                <a:lnTo>
                  <a:pt x="180" y="165"/>
                </a:lnTo>
                <a:lnTo>
                  <a:pt x="184" y="165"/>
                </a:lnTo>
                <a:lnTo>
                  <a:pt x="188" y="165"/>
                </a:lnTo>
                <a:lnTo>
                  <a:pt x="192" y="165"/>
                </a:lnTo>
                <a:lnTo>
                  <a:pt x="196" y="165"/>
                </a:lnTo>
                <a:lnTo>
                  <a:pt x="200" y="165"/>
                </a:lnTo>
                <a:lnTo>
                  <a:pt x="204" y="165"/>
                </a:lnTo>
                <a:lnTo>
                  <a:pt x="208" y="165"/>
                </a:lnTo>
                <a:lnTo>
                  <a:pt x="212" y="165"/>
                </a:lnTo>
                <a:lnTo>
                  <a:pt x="215" y="165"/>
                </a:lnTo>
                <a:lnTo>
                  <a:pt x="215" y="141"/>
                </a:lnTo>
                <a:lnTo>
                  <a:pt x="219" y="141"/>
                </a:lnTo>
                <a:lnTo>
                  <a:pt x="219" y="149"/>
                </a:lnTo>
                <a:lnTo>
                  <a:pt x="223" y="153"/>
                </a:lnTo>
                <a:lnTo>
                  <a:pt x="223" y="157"/>
                </a:lnTo>
                <a:lnTo>
                  <a:pt x="231" y="165"/>
                </a:lnTo>
                <a:lnTo>
                  <a:pt x="227" y="165"/>
                </a:lnTo>
                <a:lnTo>
                  <a:pt x="231" y="165"/>
                </a:lnTo>
                <a:lnTo>
                  <a:pt x="235" y="165"/>
                </a:lnTo>
                <a:lnTo>
                  <a:pt x="239" y="165"/>
                </a:lnTo>
                <a:lnTo>
                  <a:pt x="239" y="294"/>
                </a:lnTo>
                <a:lnTo>
                  <a:pt x="243" y="274"/>
                </a:lnTo>
                <a:lnTo>
                  <a:pt x="243" y="231"/>
                </a:lnTo>
                <a:lnTo>
                  <a:pt x="247" y="200"/>
                </a:lnTo>
                <a:lnTo>
                  <a:pt x="247" y="173"/>
                </a:lnTo>
                <a:lnTo>
                  <a:pt x="251" y="169"/>
                </a:lnTo>
                <a:lnTo>
                  <a:pt x="255" y="165"/>
                </a:lnTo>
                <a:lnTo>
                  <a:pt x="258" y="165"/>
                </a:lnTo>
                <a:lnTo>
                  <a:pt x="262" y="165"/>
                </a:lnTo>
                <a:lnTo>
                  <a:pt x="266" y="165"/>
                </a:lnTo>
                <a:lnTo>
                  <a:pt x="270" y="165"/>
                </a:lnTo>
                <a:lnTo>
                  <a:pt x="274" y="165"/>
                </a:lnTo>
                <a:lnTo>
                  <a:pt x="278" y="165"/>
                </a:lnTo>
                <a:lnTo>
                  <a:pt x="282" y="165"/>
                </a:lnTo>
                <a:lnTo>
                  <a:pt x="286" y="165"/>
                </a:lnTo>
                <a:lnTo>
                  <a:pt x="290" y="141"/>
                </a:lnTo>
                <a:lnTo>
                  <a:pt x="294" y="145"/>
                </a:lnTo>
                <a:lnTo>
                  <a:pt x="294" y="157"/>
                </a:lnTo>
                <a:lnTo>
                  <a:pt x="298" y="161"/>
                </a:lnTo>
                <a:lnTo>
                  <a:pt x="302" y="165"/>
                </a:lnTo>
                <a:lnTo>
                  <a:pt x="305" y="165"/>
                </a:lnTo>
                <a:lnTo>
                  <a:pt x="309" y="165"/>
                </a:lnTo>
                <a:lnTo>
                  <a:pt x="313" y="165"/>
                </a:lnTo>
                <a:lnTo>
                  <a:pt x="313" y="294"/>
                </a:lnTo>
                <a:lnTo>
                  <a:pt x="313" y="271"/>
                </a:lnTo>
                <a:lnTo>
                  <a:pt x="317" y="228"/>
                </a:lnTo>
                <a:lnTo>
                  <a:pt x="317" y="196"/>
                </a:lnTo>
                <a:lnTo>
                  <a:pt x="321" y="181"/>
                </a:lnTo>
                <a:lnTo>
                  <a:pt x="321" y="169"/>
                </a:lnTo>
                <a:lnTo>
                  <a:pt x="325" y="165"/>
                </a:lnTo>
                <a:lnTo>
                  <a:pt x="329" y="165"/>
                </a:lnTo>
                <a:lnTo>
                  <a:pt x="333" y="165"/>
                </a:lnTo>
                <a:lnTo>
                  <a:pt x="337" y="165"/>
                </a:lnTo>
                <a:lnTo>
                  <a:pt x="341" y="165"/>
                </a:lnTo>
                <a:lnTo>
                  <a:pt x="345" y="165"/>
                </a:lnTo>
                <a:lnTo>
                  <a:pt x="348" y="165"/>
                </a:lnTo>
                <a:lnTo>
                  <a:pt x="352" y="165"/>
                </a:lnTo>
                <a:lnTo>
                  <a:pt x="356" y="165"/>
                </a:lnTo>
                <a:lnTo>
                  <a:pt x="360" y="165"/>
                </a:lnTo>
                <a:lnTo>
                  <a:pt x="360" y="141"/>
                </a:lnTo>
                <a:lnTo>
                  <a:pt x="364" y="145"/>
                </a:lnTo>
                <a:lnTo>
                  <a:pt x="368" y="149"/>
                </a:lnTo>
                <a:lnTo>
                  <a:pt x="368" y="161"/>
                </a:lnTo>
                <a:lnTo>
                  <a:pt x="372" y="165"/>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8" name="Freeform 388"/>
          <p:cNvSpPr>
            <a:spLocks/>
          </p:cNvSpPr>
          <p:nvPr/>
        </p:nvSpPr>
        <p:spPr bwMode="auto">
          <a:xfrm>
            <a:off x="3483227" y="3307335"/>
            <a:ext cx="561243" cy="212481"/>
          </a:xfrm>
          <a:custGeom>
            <a:avLst/>
            <a:gdLst/>
            <a:ahLst/>
            <a:cxnLst>
              <a:cxn ang="0">
                <a:pos x="8" y="20"/>
              </a:cxn>
              <a:cxn ang="0">
                <a:pos x="16" y="79"/>
              </a:cxn>
              <a:cxn ang="0">
                <a:pos x="23" y="24"/>
              </a:cxn>
              <a:cxn ang="0">
                <a:pos x="35" y="20"/>
              </a:cxn>
              <a:cxn ang="0">
                <a:pos x="47" y="20"/>
              </a:cxn>
              <a:cxn ang="0">
                <a:pos x="59" y="20"/>
              </a:cxn>
              <a:cxn ang="0">
                <a:pos x="66" y="12"/>
              </a:cxn>
              <a:cxn ang="0">
                <a:pos x="74" y="20"/>
              </a:cxn>
              <a:cxn ang="0">
                <a:pos x="78" y="24"/>
              </a:cxn>
              <a:cxn ang="0">
                <a:pos x="86" y="145"/>
              </a:cxn>
              <a:cxn ang="0">
                <a:pos x="94" y="36"/>
              </a:cxn>
              <a:cxn ang="0">
                <a:pos x="102" y="20"/>
              </a:cxn>
              <a:cxn ang="0">
                <a:pos x="113" y="20"/>
              </a:cxn>
              <a:cxn ang="0">
                <a:pos x="125" y="20"/>
              </a:cxn>
              <a:cxn ang="0">
                <a:pos x="137" y="0"/>
              </a:cxn>
              <a:cxn ang="0">
                <a:pos x="141" y="16"/>
              </a:cxn>
              <a:cxn ang="0">
                <a:pos x="153" y="24"/>
              </a:cxn>
              <a:cxn ang="0">
                <a:pos x="160" y="75"/>
              </a:cxn>
              <a:cxn ang="0">
                <a:pos x="168" y="28"/>
              </a:cxn>
              <a:cxn ang="0">
                <a:pos x="176" y="20"/>
              </a:cxn>
              <a:cxn ang="0">
                <a:pos x="188" y="20"/>
              </a:cxn>
              <a:cxn ang="0">
                <a:pos x="199" y="20"/>
              </a:cxn>
              <a:cxn ang="0">
                <a:pos x="207" y="4"/>
              </a:cxn>
              <a:cxn ang="0">
                <a:pos x="219" y="20"/>
              </a:cxn>
              <a:cxn ang="0">
                <a:pos x="227" y="24"/>
              </a:cxn>
              <a:cxn ang="0">
                <a:pos x="235" y="114"/>
              </a:cxn>
              <a:cxn ang="0">
                <a:pos x="239" y="24"/>
              </a:cxn>
              <a:cxn ang="0">
                <a:pos x="250" y="20"/>
              </a:cxn>
              <a:cxn ang="0">
                <a:pos x="262" y="20"/>
              </a:cxn>
              <a:cxn ang="0">
                <a:pos x="274" y="20"/>
              </a:cxn>
              <a:cxn ang="0">
                <a:pos x="282" y="8"/>
              </a:cxn>
              <a:cxn ang="0">
                <a:pos x="293" y="24"/>
              </a:cxn>
              <a:cxn ang="0">
                <a:pos x="297" y="24"/>
              </a:cxn>
              <a:cxn ang="0">
                <a:pos x="305" y="114"/>
              </a:cxn>
              <a:cxn ang="0">
                <a:pos x="313" y="24"/>
              </a:cxn>
              <a:cxn ang="0">
                <a:pos x="325" y="20"/>
              </a:cxn>
              <a:cxn ang="0">
                <a:pos x="336" y="20"/>
              </a:cxn>
              <a:cxn ang="0">
                <a:pos x="348" y="20"/>
              </a:cxn>
              <a:cxn ang="0">
                <a:pos x="356" y="8"/>
              </a:cxn>
              <a:cxn ang="0">
                <a:pos x="364" y="24"/>
              </a:cxn>
              <a:cxn ang="0">
                <a:pos x="376" y="24"/>
              </a:cxn>
              <a:cxn ang="0">
                <a:pos x="379" y="67"/>
              </a:cxn>
            </a:cxnLst>
            <a:rect l="0" t="0" r="r" b="b"/>
            <a:pathLst>
              <a:path w="383" h="145">
                <a:moveTo>
                  <a:pt x="0" y="20"/>
                </a:moveTo>
                <a:lnTo>
                  <a:pt x="4" y="20"/>
                </a:lnTo>
                <a:lnTo>
                  <a:pt x="8" y="20"/>
                </a:lnTo>
                <a:lnTo>
                  <a:pt x="12" y="20"/>
                </a:lnTo>
                <a:lnTo>
                  <a:pt x="16" y="145"/>
                </a:lnTo>
                <a:lnTo>
                  <a:pt x="16" y="79"/>
                </a:lnTo>
                <a:lnTo>
                  <a:pt x="19" y="51"/>
                </a:lnTo>
                <a:lnTo>
                  <a:pt x="19" y="28"/>
                </a:lnTo>
                <a:lnTo>
                  <a:pt x="23" y="24"/>
                </a:lnTo>
                <a:lnTo>
                  <a:pt x="27" y="20"/>
                </a:lnTo>
                <a:lnTo>
                  <a:pt x="31" y="20"/>
                </a:lnTo>
                <a:lnTo>
                  <a:pt x="35" y="20"/>
                </a:lnTo>
                <a:lnTo>
                  <a:pt x="39" y="20"/>
                </a:lnTo>
                <a:lnTo>
                  <a:pt x="43" y="20"/>
                </a:lnTo>
                <a:lnTo>
                  <a:pt x="47" y="20"/>
                </a:lnTo>
                <a:lnTo>
                  <a:pt x="51" y="20"/>
                </a:lnTo>
                <a:lnTo>
                  <a:pt x="55" y="20"/>
                </a:lnTo>
                <a:lnTo>
                  <a:pt x="59" y="20"/>
                </a:lnTo>
                <a:lnTo>
                  <a:pt x="63" y="20"/>
                </a:lnTo>
                <a:lnTo>
                  <a:pt x="63" y="0"/>
                </a:lnTo>
                <a:lnTo>
                  <a:pt x="66" y="12"/>
                </a:lnTo>
                <a:lnTo>
                  <a:pt x="66" y="8"/>
                </a:lnTo>
                <a:lnTo>
                  <a:pt x="66" y="12"/>
                </a:lnTo>
                <a:lnTo>
                  <a:pt x="74" y="20"/>
                </a:lnTo>
                <a:lnTo>
                  <a:pt x="70" y="20"/>
                </a:lnTo>
                <a:lnTo>
                  <a:pt x="74" y="20"/>
                </a:lnTo>
                <a:lnTo>
                  <a:pt x="78" y="24"/>
                </a:lnTo>
                <a:lnTo>
                  <a:pt x="82" y="24"/>
                </a:lnTo>
                <a:lnTo>
                  <a:pt x="86" y="24"/>
                </a:lnTo>
                <a:lnTo>
                  <a:pt x="86" y="145"/>
                </a:lnTo>
                <a:lnTo>
                  <a:pt x="90" y="122"/>
                </a:lnTo>
                <a:lnTo>
                  <a:pt x="90" y="47"/>
                </a:lnTo>
                <a:lnTo>
                  <a:pt x="94" y="36"/>
                </a:lnTo>
                <a:lnTo>
                  <a:pt x="94" y="24"/>
                </a:lnTo>
                <a:lnTo>
                  <a:pt x="98" y="20"/>
                </a:lnTo>
                <a:lnTo>
                  <a:pt x="102" y="20"/>
                </a:lnTo>
                <a:lnTo>
                  <a:pt x="106" y="20"/>
                </a:lnTo>
                <a:lnTo>
                  <a:pt x="109" y="20"/>
                </a:lnTo>
                <a:lnTo>
                  <a:pt x="113" y="20"/>
                </a:lnTo>
                <a:lnTo>
                  <a:pt x="117" y="20"/>
                </a:lnTo>
                <a:lnTo>
                  <a:pt x="121" y="20"/>
                </a:lnTo>
                <a:lnTo>
                  <a:pt x="125" y="20"/>
                </a:lnTo>
                <a:lnTo>
                  <a:pt x="129" y="20"/>
                </a:lnTo>
                <a:lnTo>
                  <a:pt x="133" y="20"/>
                </a:lnTo>
                <a:lnTo>
                  <a:pt x="137" y="0"/>
                </a:lnTo>
                <a:lnTo>
                  <a:pt x="137" y="4"/>
                </a:lnTo>
                <a:lnTo>
                  <a:pt x="141" y="8"/>
                </a:lnTo>
                <a:lnTo>
                  <a:pt x="141" y="16"/>
                </a:lnTo>
                <a:lnTo>
                  <a:pt x="145" y="20"/>
                </a:lnTo>
                <a:lnTo>
                  <a:pt x="149" y="24"/>
                </a:lnTo>
                <a:lnTo>
                  <a:pt x="153" y="24"/>
                </a:lnTo>
                <a:lnTo>
                  <a:pt x="156" y="24"/>
                </a:lnTo>
                <a:lnTo>
                  <a:pt x="160" y="141"/>
                </a:lnTo>
                <a:lnTo>
                  <a:pt x="160" y="75"/>
                </a:lnTo>
                <a:lnTo>
                  <a:pt x="164" y="47"/>
                </a:lnTo>
                <a:lnTo>
                  <a:pt x="164" y="32"/>
                </a:lnTo>
                <a:lnTo>
                  <a:pt x="168" y="28"/>
                </a:lnTo>
                <a:lnTo>
                  <a:pt x="168" y="20"/>
                </a:lnTo>
                <a:lnTo>
                  <a:pt x="172" y="20"/>
                </a:lnTo>
                <a:lnTo>
                  <a:pt x="176" y="20"/>
                </a:lnTo>
                <a:lnTo>
                  <a:pt x="180" y="20"/>
                </a:lnTo>
                <a:lnTo>
                  <a:pt x="184" y="20"/>
                </a:lnTo>
                <a:lnTo>
                  <a:pt x="188" y="20"/>
                </a:lnTo>
                <a:lnTo>
                  <a:pt x="192" y="20"/>
                </a:lnTo>
                <a:lnTo>
                  <a:pt x="196" y="20"/>
                </a:lnTo>
                <a:lnTo>
                  <a:pt x="199" y="20"/>
                </a:lnTo>
                <a:lnTo>
                  <a:pt x="203" y="20"/>
                </a:lnTo>
                <a:lnTo>
                  <a:pt x="207" y="20"/>
                </a:lnTo>
                <a:lnTo>
                  <a:pt x="207" y="4"/>
                </a:lnTo>
                <a:lnTo>
                  <a:pt x="211" y="4"/>
                </a:lnTo>
                <a:lnTo>
                  <a:pt x="211" y="12"/>
                </a:lnTo>
                <a:lnTo>
                  <a:pt x="219" y="20"/>
                </a:lnTo>
                <a:lnTo>
                  <a:pt x="219" y="24"/>
                </a:lnTo>
                <a:lnTo>
                  <a:pt x="223" y="24"/>
                </a:lnTo>
                <a:lnTo>
                  <a:pt x="227" y="24"/>
                </a:lnTo>
                <a:lnTo>
                  <a:pt x="231" y="24"/>
                </a:lnTo>
                <a:lnTo>
                  <a:pt x="231" y="141"/>
                </a:lnTo>
                <a:lnTo>
                  <a:pt x="235" y="114"/>
                </a:lnTo>
                <a:lnTo>
                  <a:pt x="235" y="43"/>
                </a:lnTo>
                <a:lnTo>
                  <a:pt x="239" y="32"/>
                </a:lnTo>
                <a:lnTo>
                  <a:pt x="239" y="24"/>
                </a:lnTo>
                <a:lnTo>
                  <a:pt x="243" y="20"/>
                </a:lnTo>
                <a:lnTo>
                  <a:pt x="246" y="20"/>
                </a:lnTo>
                <a:lnTo>
                  <a:pt x="250" y="20"/>
                </a:lnTo>
                <a:lnTo>
                  <a:pt x="254" y="20"/>
                </a:lnTo>
                <a:lnTo>
                  <a:pt x="258" y="20"/>
                </a:lnTo>
                <a:lnTo>
                  <a:pt x="262" y="20"/>
                </a:lnTo>
                <a:lnTo>
                  <a:pt x="266" y="20"/>
                </a:lnTo>
                <a:lnTo>
                  <a:pt x="270" y="20"/>
                </a:lnTo>
                <a:lnTo>
                  <a:pt x="274" y="20"/>
                </a:lnTo>
                <a:lnTo>
                  <a:pt x="278" y="20"/>
                </a:lnTo>
                <a:lnTo>
                  <a:pt x="282" y="4"/>
                </a:lnTo>
                <a:lnTo>
                  <a:pt x="282" y="8"/>
                </a:lnTo>
                <a:lnTo>
                  <a:pt x="286" y="12"/>
                </a:lnTo>
                <a:lnTo>
                  <a:pt x="286" y="16"/>
                </a:lnTo>
                <a:lnTo>
                  <a:pt x="293" y="24"/>
                </a:lnTo>
                <a:lnTo>
                  <a:pt x="289" y="24"/>
                </a:lnTo>
                <a:lnTo>
                  <a:pt x="293" y="24"/>
                </a:lnTo>
                <a:lnTo>
                  <a:pt x="297" y="24"/>
                </a:lnTo>
                <a:lnTo>
                  <a:pt x="301" y="24"/>
                </a:lnTo>
                <a:lnTo>
                  <a:pt x="305" y="137"/>
                </a:lnTo>
                <a:lnTo>
                  <a:pt x="305" y="114"/>
                </a:lnTo>
                <a:lnTo>
                  <a:pt x="309" y="71"/>
                </a:lnTo>
                <a:lnTo>
                  <a:pt x="309" y="32"/>
                </a:lnTo>
                <a:lnTo>
                  <a:pt x="313" y="24"/>
                </a:lnTo>
                <a:lnTo>
                  <a:pt x="317" y="20"/>
                </a:lnTo>
                <a:lnTo>
                  <a:pt x="321" y="20"/>
                </a:lnTo>
                <a:lnTo>
                  <a:pt x="325" y="20"/>
                </a:lnTo>
                <a:lnTo>
                  <a:pt x="329" y="20"/>
                </a:lnTo>
                <a:lnTo>
                  <a:pt x="332" y="20"/>
                </a:lnTo>
                <a:lnTo>
                  <a:pt x="336" y="20"/>
                </a:lnTo>
                <a:lnTo>
                  <a:pt x="340" y="20"/>
                </a:lnTo>
                <a:lnTo>
                  <a:pt x="344" y="20"/>
                </a:lnTo>
                <a:lnTo>
                  <a:pt x="348" y="20"/>
                </a:lnTo>
                <a:lnTo>
                  <a:pt x="352" y="20"/>
                </a:lnTo>
                <a:lnTo>
                  <a:pt x="352" y="4"/>
                </a:lnTo>
                <a:lnTo>
                  <a:pt x="356" y="8"/>
                </a:lnTo>
                <a:lnTo>
                  <a:pt x="356" y="12"/>
                </a:lnTo>
                <a:lnTo>
                  <a:pt x="364" y="20"/>
                </a:lnTo>
                <a:lnTo>
                  <a:pt x="364" y="24"/>
                </a:lnTo>
                <a:lnTo>
                  <a:pt x="368" y="24"/>
                </a:lnTo>
                <a:lnTo>
                  <a:pt x="372" y="24"/>
                </a:lnTo>
                <a:lnTo>
                  <a:pt x="376" y="24"/>
                </a:lnTo>
                <a:lnTo>
                  <a:pt x="376" y="137"/>
                </a:lnTo>
                <a:lnTo>
                  <a:pt x="379" y="110"/>
                </a:lnTo>
                <a:lnTo>
                  <a:pt x="379" y="67"/>
                </a:lnTo>
                <a:lnTo>
                  <a:pt x="383" y="43"/>
                </a:lnTo>
                <a:lnTo>
                  <a:pt x="383" y="2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9" name="Freeform 389"/>
          <p:cNvSpPr>
            <a:spLocks/>
          </p:cNvSpPr>
          <p:nvPr/>
        </p:nvSpPr>
        <p:spPr bwMode="auto">
          <a:xfrm>
            <a:off x="4044468" y="3319049"/>
            <a:ext cx="596412" cy="183174"/>
          </a:xfrm>
          <a:custGeom>
            <a:avLst/>
            <a:gdLst/>
            <a:ahLst/>
            <a:cxnLst>
              <a:cxn ang="0">
                <a:pos x="8" y="12"/>
              </a:cxn>
              <a:cxn ang="0">
                <a:pos x="20" y="12"/>
              </a:cxn>
              <a:cxn ang="0">
                <a:pos x="32" y="12"/>
              </a:cxn>
              <a:cxn ang="0">
                <a:pos x="43" y="0"/>
              </a:cxn>
              <a:cxn ang="0">
                <a:pos x="51" y="16"/>
              </a:cxn>
              <a:cxn ang="0">
                <a:pos x="63" y="16"/>
              </a:cxn>
              <a:cxn ang="0">
                <a:pos x="67" y="98"/>
              </a:cxn>
              <a:cxn ang="0">
                <a:pos x="75" y="20"/>
              </a:cxn>
              <a:cxn ang="0">
                <a:pos x="83" y="12"/>
              </a:cxn>
              <a:cxn ang="0">
                <a:pos x="94" y="12"/>
              </a:cxn>
              <a:cxn ang="0">
                <a:pos x="106" y="12"/>
              </a:cxn>
              <a:cxn ang="0">
                <a:pos x="114" y="0"/>
              </a:cxn>
              <a:cxn ang="0">
                <a:pos x="122" y="12"/>
              </a:cxn>
              <a:cxn ang="0">
                <a:pos x="133" y="16"/>
              </a:cxn>
              <a:cxn ang="0">
                <a:pos x="141" y="55"/>
              </a:cxn>
              <a:cxn ang="0">
                <a:pos x="153" y="12"/>
              </a:cxn>
              <a:cxn ang="0">
                <a:pos x="157" y="12"/>
              </a:cxn>
              <a:cxn ang="0">
                <a:pos x="169" y="12"/>
              </a:cxn>
              <a:cxn ang="0">
                <a:pos x="180" y="12"/>
              </a:cxn>
              <a:cxn ang="0">
                <a:pos x="188" y="4"/>
              </a:cxn>
              <a:cxn ang="0">
                <a:pos x="196" y="16"/>
              </a:cxn>
              <a:cxn ang="0">
                <a:pos x="208" y="16"/>
              </a:cxn>
              <a:cxn ang="0">
                <a:pos x="216" y="94"/>
              </a:cxn>
              <a:cxn ang="0">
                <a:pos x="219" y="16"/>
              </a:cxn>
              <a:cxn ang="0">
                <a:pos x="231" y="12"/>
              </a:cxn>
              <a:cxn ang="0">
                <a:pos x="243" y="12"/>
              </a:cxn>
              <a:cxn ang="0">
                <a:pos x="255" y="12"/>
              </a:cxn>
              <a:cxn ang="0">
                <a:pos x="266" y="8"/>
              </a:cxn>
              <a:cxn ang="0">
                <a:pos x="274" y="16"/>
              </a:cxn>
              <a:cxn ang="0">
                <a:pos x="286" y="118"/>
              </a:cxn>
              <a:cxn ang="0">
                <a:pos x="290" y="20"/>
              </a:cxn>
              <a:cxn ang="0">
                <a:pos x="298" y="12"/>
              </a:cxn>
              <a:cxn ang="0">
                <a:pos x="309" y="12"/>
              </a:cxn>
              <a:cxn ang="0">
                <a:pos x="321" y="12"/>
              </a:cxn>
              <a:cxn ang="0">
                <a:pos x="333" y="12"/>
              </a:cxn>
              <a:cxn ang="0">
                <a:pos x="341" y="16"/>
              </a:cxn>
              <a:cxn ang="0">
                <a:pos x="352" y="16"/>
              </a:cxn>
              <a:cxn ang="0">
                <a:pos x="360" y="90"/>
              </a:cxn>
              <a:cxn ang="0">
                <a:pos x="364" y="16"/>
              </a:cxn>
              <a:cxn ang="0">
                <a:pos x="376" y="12"/>
              </a:cxn>
              <a:cxn ang="0">
                <a:pos x="388" y="12"/>
              </a:cxn>
              <a:cxn ang="0">
                <a:pos x="399" y="12"/>
              </a:cxn>
            </a:cxnLst>
            <a:rect l="0" t="0" r="r" b="b"/>
            <a:pathLst>
              <a:path w="407" h="125">
                <a:moveTo>
                  <a:pt x="0" y="16"/>
                </a:moveTo>
                <a:lnTo>
                  <a:pt x="4" y="12"/>
                </a:lnTo>
                <a:lnTo>
                  <a:pt x="8" y="12"/>
                </a:lnTo>
                <a:lnTo>
                  <a:pt x="12" y="12"/>
                </a:lnTo>
                <a:lnTo>
                  <a:pt x="16" y="12"/>
                </a:lnTo>
                <a:lnTo>
                  <a:pt x="20" y="12"/>
                </a:lnTo>
                <a:lnTo>
                  <a:pt x="24" y="12"/>
                </a:lnTo>
                <a:lnTo>
                  <a:pt x="28" y="12"/>
                </a:lnTo>
                <a:lnTo>
                  <a:pt x="32" y="12"/>
                </a:lnTo>
                <a:lnTo>
                  <a:pt x="36" y="12"/>
                </a:lnTo>
                <a:lnTo>
                  <a:pt x="39" y="12"/>
                </a:lnTo>
                <a:lnTo>
                  <a:pt x="43" y="0"/>
                </a:lnTo>
                <a:lnTo>
                  <a:pt x="47" y="4"/>
                </a:lnTo>
                <a:lnTo>
                  <a:pt x="47" y="12"/>
                </a:lnTo>
                <a:lnTo>
                  <a:pt x="51" y="16"/>
                </a:lnTo>
                <a:lnTo>
                  <a:pt x="55" y="16"/>
                </a:lnTo>
                <a:lnTo>
                  <a:pt x="59" y="16"/>
                </a:lnTo>
                <a:lnTo>
                  <a:pt x="63" y="16"/>
                </a:lnTo>
                <a:lnTo>
                  <a:pt x="67" y="16"/>
                </a:lnTo>
                <a:lnTo>
                  <a:pt x="67" y="125"/>
                </a:lnTo>
                <a:lnTo>
                  <a:pt x="67" y="98"/>
                </a:lnTo>
                <a:lnTo>
                  <a:pt x="71" y="59"/>
                </a:lnTo>
                <a:lnTo>
                  <a:pt x="71" y="31"/>
                </a:lnTo>
                <a:lnTo>
                  <a:pt x="75" y="20"/>
                </a:lnTo>
                <a:lnTo>
                  <a:pt x="75" y="16"/>
                </a:lnTo>
                <a:lnTo>
                  <a:pt x="79" y="12"/>
                </a:lnTo>
                <a:lnTo>
                  <a:pt x="83" y="12"/>
                </a:lnTo>
                <a:lnTo>
                  <a:pt x="86" y="12"/>
                </a:lnTo>
                <a:lnTo>
                  <a:pt x="90" y="12"/>
                </a:lnTo>
                <a:lnTo>
                  <a:pt x="94" y="12"/>
                </a:lnTo>
                <a:lnTo>
                  <a:pt x="98" y="12"/>
                </a:lnTo>
                <a:lnTo>
                  <a:pt x="102" y="12"/>
                </a:lnTo>
                <a:lnTo>
                  <a:pt x="106" y="12"/>
                </a:lnTo>
                <a:lnTo>
                  <a:pt x="110" y="12"/>
                </a:lnTo>
                <a:lnTo>
                  <a:pt x="114" y="12"/>
                </a:lnTo>
                <a:lnTo>
                  <a:pt x="114" y="0"/>
                </a:lnTo>
                <a:lnTo>
                  <a:pt x="118" y="4"/>
                </a:lnTo>
                <a:lnTo>
                  <a:pt x="122" y="8"/>
                </a:lnTo>
                <a:lnTo>
                  <a:pt x="122" y="12"/>
                </a:lnTo>
                <a:lnTo>
                  <a:pt x="126" y="16"/>
                </a:lnTo>
                <a:lnTo>
                  <a:pt x="129" y="16"/>
                </a:lnTo>
                <a:lnTo>
                  <a:pt x="133" y="16"/>
                </a:lnTo>
                <a:lnTo>
                  <a:pt x="137" y="16"/>
                </a:lnTo>
                <a:lnTo>
                  <a:pt x="141" y="121"/>
                </a:lnTo>
                <a:lnTo>
                  <a:pt x="141" y="55"/>
                </a:lnTo>
                <a:lnTo>
                  <a:pt x="145" y="31"/>
                </a:lnTo>
                <a:lnTo>
                  <a:pt x="145" y="20"/>
                </a:lnTo>
                <a:lnTo>
                  <a:pt x="153" y="12"/>
                </a:lnTo>
                <a:lnTo>
                  <a:pt x="149" y="12"/>
                </a:lnTo>
                <a:lnTo>
                  <a:pt x="153" y="12"/>
                </a:lnTo>
                <a:lnTo>
                  <a:pt x="157" y="12"/>
                </a:lnTo>
                <a:lnTo>
                  <a:pt x="161" y="12"/>
                </a:lnTo>
                <a:lnTo>
                  <a:pt x="165" y="12"/>
                </a:lnTo>
                <a:lnTo>
                  <a:pt x="169" y="12"/>
                </a:lnTo>
                <a:lnTo>
                  <a:pt x="172" y="12"/>
                </a:lnTo>
                <a:lnTo>
                  <a:pt x="176" y="12"/>
                </a:lnTo>
                <a:lnTo>
                  <a:pt x="180" y="12"/>
                </a:lnTo>
                <a:lnTo>
                  <a:pt x="184" y="12"/>
                </a:lnTo>
                <a:lnTo>
                  <a:pt x="188" y="12"/>
                </a:lnTo>
                <a:lnTo>
                  <a:pt x="188" y="4"/>
                </a:lnTo>
                <a:lnTo>
                  <a:pt x="192" y="8"/>
                </a:lnTo>
                <a:lnTo>
                  <a:pt x="200" y="16"/>
                </a:lnTo>
                <a:lnTo>
                  <a:pt x="196" y="16"/>
                </a:lnTo>
                <a:lnTo>
                  <a:pt x="200" y="16"/>
                </a:lnTo>
                <a:lnTo>
                  <a:pt x="204" y="16"/>
                </a:lnTo>
                <a:lnTo>
                  <a:pt x="208" y="16"/>
                </a:lnTo>
                <a:lnTo>
                  <a:pt x="212" y="16"/>
                </a:lnTo>
                <a:lnTo>
                  <a:pt x="212" y="121"/>
                </a:lnTo>
                <a:lnTo>
                  <a:pt x="216" y="94"/>
                </a:lnTo>
                <a:lnTo>
                  <a:pt x="216" y="31"/>
                </a:lnTo>
                <a:lnTo>
                  <a:pt x="219" y="20"/>
                </a:lnTo>
                <a:lnTo>
                  <a:pt x="219" y="16"/>
                </a:lnTo>
                <a:lnTo>
                  <a:pt x="223" y="12"/>
                </a:lnTo>
                <a:lnTo>
                  <a:pt x="227" y="12"/>
                </a:lnTo>
                <a:lnTo>
                  <a:pt x="231" y="12"/>
                </a:lnTo>
                <a:lnTo>
                  <a:pt x="235" y="12"/>
                </a:lnTo>
                <a:lnTo>
                  <a:pt x="239" y="12"/>
                </a:lnTo>
                <a:lnTo>
                  <a:pt x="243" y="12"/>
                </a:lnTo>
                <a:lnTo>
                  <a:pt x="247" y="12"/>
                </a:lnTo>
                <a:lnTo>
                  <a:pt x="251" y="12"/>
                </a:lnTo>
                <a:lnTo>
                  <a:pt x="255" y="12"/>
                </a:lnTo>
                <a:lnTo>
                  <a:pt x="259" y="12"/>
                </a:lnTo>
                <a:lnTo>
                  <a:pt x="262" y="4"/>
                </a:lnTo>
                <a:lnTo>
                  <a:pt x="266" y="8"/>
                </a:lnTo>
                <a:lnTo>
                  <a:pt x="266" y="16"/>
                </a:lnTo>
                <a:lnTo>
                  <a:pt x="270" y="16"/>
                </a:lnTo>
                <a:lnTo>
                  <a:pt x="274" y="16"/>
                </a:lnTo>
                <a:lnTo>
                  <a:pt x="278" y="16"/>
                </a:lnTo>
                <a:lnTo>
                  <a:pt x="282" y="16"/>
                </a:lnTo>
                <a:lnTo>
                  <a:pt x="286" y="118"/>
                </a:lnTo>
                <a:lnTo>
                  <a:pt x="286" y="94"/>
                </a:lnTo>
                <a:lnTo>
                  <a:pt x="290" y="51"/>
                </a:lnTo>
                <a:lnTo>
                  <a:pt x="290" y="20"/>
                </a:lnTo>
                <a:lnTo>
                  <a:pt x="298" y="12"/>
                </a:lnTo>
                <a:lnTo>
                  <a:pt x="294" y="12"/>
                </a:lnTo>
                <a:lnTo>
                  <a:pt x="298" y="12"/>
                </a:lnTo>
                <a:lnTo>
                  <a:pt x="302" y="12"/>
                </a:lnTo>
                <a:lnTo>
                  <a:pt x="306" y="12"/>
                </a:lnTo>
                <a:lnTo>
                  <a:pt x="309" y="12"/>
                </a:lnTo>
                <a:lnTo>
                  <a:pt x="313" y="12"/>
                </a:lnTo>
                <a:lnTo>
                  <a:pt x="317" y="12"/>
                </a:lnTo>
                <a:lnTo>
                  <a:pt x="321" y="12"/>
                </a:lnTo>
                <a:lnTo>
                  <a:pt x="325" y="12"/>
                </a:lnTo>
                <a:lnTo>
                  <a:pt x="329" y="12"/>
                </a:lnTo>
                <a:lnTo>
                  <a:pt x="333" y="12"/>
                </a:lnTo>
                <a:lnTo>
                  <a:pt x="333" y="4"/>
                </a:lnTo>
                <a:lnTo>
                  <a:pt x="341" y="12"/>
                </a:lnTo>
                <a:lnTo>
                  <a:pt x="341" y="16"/>
                </a:lnTo>
                <a:lnTo>
                  <a:pt x="345" y="16"/>
                </a:lnTo>
                <a:lnTo>
                  <a:pt x="349" y="16"/>
                </a:lnTo>
                <a:lnTo>
                  <a:pt x="352" y="16"/>
                </a:lnTo>
                <a:lnTo>
                  <a:pt x="356" y="16"/>
                </a:lnTo>
                <a:lnTo>
                  <a:pt x="356" y="114"/>
                </a:lnTo>
                <a:lnTo>
                  <a:pt x="360" y="90"/>
                </a:lnTo>
                <a:lnTo>
                  <a:pt x="360" y="28"/>
                </a:lnTo>
                <a:lnTo>
                  <a:pt x="364" y="20"/>
                </a:lnTo>
                <a:lnTo>
                  <a:pt x="364" y="16"/>
                </a:lnTo>
                <a:lnTo>
                  <a:pt x="368" y="12"/>
                </a:lnTo>
                <a:lnTo>
                  <a:pt x="372" y="12"/>
                </a:lnTo>
                <a:lnTo>
                  <a:pt x="376" y="12"/>
                </a:lnTo>
                <a:lnTo>
                  <a:pt x="380" y="12"/>
                </a:lnTo>
                <a:lnTo>
                  <a:pt x="384" y="12"/>
                </a:lnTo>
                <a:lnTo>
                  <a:pt x="388" y="12"/>
                </a:lnTo>
                <a:lnTo>
                  <a:pt x="392" y="12"/>
                </a:lnTo>
                <a:lnTo>
                  <a:pt x="396" y="12"/>
                </a:lnTo>
                <a:lnTo>
                  <a:pt x="399" y="12"/>
                </a:lnTo>
                <a:lnTo>
                  <a:pt x="403" y="12"/>
                </a:lnTo>
                <a:lnTo>
                  <a:pt x="407"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0" name="Freeform 390"/>
          <p:cNvSpPr>
            <a:spLocks/>
          </p:cNvSpPr>
          <p:nvPr/>
        </p:nvSpPr>
        <p:spPr bwMode="auto">
          <a:xfrm>
            <a:off x="4640878" y="3324912"/>
            <a:ext cx="625720" cy="161192"/>
          </a:xfrm>
          <a:custGeom>
            <a:avLst/>
            <a:gdLst/>
            <a:ahLst/>
            <a:cxnLst>
              <a:cxn ang="0">
                <a:pos x="4" y="8"/>
              </a:cxn>
              <a:cxn ang="0">
                <a:pos x="16" y="12"/>
              </a:cxn>
              <a:cxn ang="0">
                <a:pos x="24" y="82"/>
              </a:cxn>
              <a:cxn ang="0">
                <a:pos x="35" y="8"/>
              </a:cxn>
              <a:cxn ang="0">
                <a:pos x="39" y="8"/>
              </a:cxn>
              <a:cxn ang="0">
                <a:pos x="51" y="8"/>
              </a:cxn>
              <a:cxn ang="0">
                <a:pos x="63" y="8"/>
              </a:cxn>
              <a:cxn ang="0">
                <a:pos x="75" y="8"/>
              </a:cxn>
              <a:cxn ang="0">
                <a:pos x="86" y="12"/>
              </a:cxn>
              <a:cxn ang="0">
                <a:pos x="94" y="106"/>
              </a:cxn>
              <a:cxn ang="0">
                <a:pos x="102" y="24"/>
              </a:cxn>
              <a:cxn ang="0">
                <a:pos x="110" y="8"/>
              </a:cxn>
              <a:cxn ang="0">
                <a:pos x="122" y="8"/>
              </a:cxn>
              <a:cxn ang="0">
                <a:pos x="133" y="8"/>
              </a:cxn>
              <a:cxn ang="0">
                <a:pos x="145" y="4"/>
              </a:cxn>
              <a:cxn ang="0">
                <a:pos x="153" y="12"/>
              </a:cxn>
              <a:cxn ang="0">
                <a:pos x="165" y="12"/>
              </a:cxn>
              <a:cxn ang="0">
                <a:pos x="168" y="78"/>
              </a:cxn>
              <a:cxn ang="0">
                <a:pos x="176" y="16"/>
              </a:cxn>
              <a:cxn ang="0">
                <a:pos x="184" y="8"/>
              </a:cxn>
              <a:cxn ang="0">
                <a:pos x="196" y="8"/>
              </a:cxn>
              <a:cxn ang="0">
                <a:pos x="208" y="8"/>
              </a:cxn>
              <a:cxn ang="0">
                <a:pos x="219" y="8"/>
              </a:cxn>
              <a:cxn ang="0">
                <a:pos x="231" y="12"/>
              </a:cxn>
              <a:cxn ang="0">
                <a:pos x="243" y="102"/>
              </a:cxn>
              <a:cxn ang="0">
                <a:pos x="247" y="16"/>
              </a:cxn>
              <a:cxn ang="0">
                <a:pos x="255" y="8"/>
              </a:cxn>
              <a:cxn ang="0">
                <a:pos x="266" y="8"/>
              </a:cxn>
              <a:cxn ang="0">
                <a:pos x="278" y="8"/>
              </a:cxn>
              <a:cxn ang="0">
                <a:pos x="290" y="4"/>
              </a:cxn>
              <a:cxn ang="0">
                <a:pos x="302" y="12"/>
              </a:cxn>
              <a:cxn ang="0">
                <a:pos x="309" y="12"/>
              </a:cxn>
              <a:cxn ang="0">
                <a:pos x="317" y="8"/>
              </a:cxn>
              <a:cxn ang="0">
                <a:pos x="329" y="8"/>
              </a:cxn>
              <a:cxn ang="0">
                <a:pos x="341" y="8"/>
              </a:cxn>
              <a:cxn ang="0">
                <a:pos x="352" y="8"/>
              </a:cxn>
              <a:cxn ang="0">
                <a:pos x="368" y="8"/>
              </a:cxn>
              <a:cxn ang="0">
                <a:pos x="376" y="16"/>
              </a:cxn>
              <a:cxn ang="0">
                <a:pos x="388" y="16"/>
              </a:cxn>
              <a:cxn ang="0">
                <a:pos x="395" y="8"/>
              </a:cxn>
              <a:cxn ang="0">
                <a:pos x="407" y="8"/>
              </a:cxn>
              <a:cxn ang="0">
                <a:pos x="419" y="8"/>
              </a:cxn>
            </a:cxnLst>
            <a:rect l="0" t="0" r="r" b="b"/>
            <a:pathLst>
              <a:path w="427" h="110">
                <a:moveTo>
                  <a:pt x="0" y="0"/>
                </a:moveTo>
                <a:lnTo>
                  <a:pt x="0" y="4"/>
                </a:lnTo>
                <a:lnTo>
                  <a:pt x="4" y="8"/>
                </a:lnTo>
                <a:lnTo>
                  <a:pt x="8" y="12"/>
                </a:lnTo>
                <a:lnTo>
                  <a:pt x="12" y="12"/>
                </a:lnTo>
                <a:lnTo>
                  <a:pt x="16" y="12"/>
                </a:lnTo>
                <a:lnTo>
                  <a:pt x="20" y="12"/>
                </a:lnTo>
                <a:lnTo>
                  <a:pt x="24" y="110"/>
                </a:lnTo>
                <a:lnTo>
                  <a:pt x="24" y="82"/>
                </a:lnTo>
                <a:lnTo>
                  <a:pt x="28" y="43"/>
                </a:lnTo>
                <a:lnTo>
                  <a:pt x="28" y="16"/>
                </a:lnTo>
                <a:lnTo>
                  <a:pt x="35" y="8"/>
                </a:lnTo>
                <a:lnTo>
                  <a:pt x="32" y="8"/>
                </a:lnTo>
                <a:lnTo>
                  <a:pt x="35" y="8"/>
                </a:lnTo>
                <a:lnTo>
                  <a:pt x="39" y="8"/>
                </a:lnTo>
                <a:lnTo>
                  <a:pt x="43" y="8"/>
                </a:lnTo>
                <a:lnTo>
                  <a:pt x="47" y="8"/>
                </a:lnTo>
                <a:lnTo>
                  <a:pt x="51" y="8"/>
                </a:lnTo>
                <a:lnTo>
                  <a:pt x="55" y="8"/>
                </a:lnTo>
                <a:lnTo>
                  <a:pt x="59" y="8"/>
                </a:lnTo>
                <a:lnTo>
                  <a:pt x="63" y="8"/>
                </a:lnTo>
                <a:lnTo>
                  <a:pt x="67" y="8"/>
                </a:lnTo>
                <a:lnTo>
                  <a:pt x="71" y="4"/>
                </a:lnTo>
                <a:lnTo>
                  <a:pt x="75" y="8"/>
                </a:lnTo>
                <a:lnTo>
                  <a:pt x="78" y="12"/>
                </a:lnTo>
                <a:lnTo>
                  <a:pt x="82" y="12"/>
                </a:lnTo>
                <a:lnTo>
                  <a:pt x="86" y="12"/>
                </a:lnTo>
                <a:lnTo>
                  <a:pt x="90" y="12"/>
                </a:lnTo>
                <a:lnTo>
                  <a:pt x="94" y="12"/>
                </a:lnTo>
                <a:lnTo>
                  <a:pt x="94" y="106"/>
                </a:lnTo>
                <a:lnTo>
                  <a:pt x="98" y="82"/>
                </a:lnTo>
                <a:lnTo>
                  <a:pt x="98" y="43"/>
                </a:lnTo>
                <a:lnTo>
                  <a:pt x="102" y="24"/>
                </a:lnTo>
                <a:lnTo>
                  <a:pt x="102" y="12"/>
                </a:lnTo>
                <a:lnTo>
                  <a:pt x="106" y="8"/>
                </a:lnTo>
                <a:lnTo>
                  <a:pt x="110" y="8"/>
                </a:lnTo>
                <a:lnTo>
                  <a:pt x="114" y="8"/>
                </a:lnTo>
                <a:lnTo>
                  <a:pt x="118" y="8"/>
                </a:lnTo>
                <a:lnTo>
                  <a:pt x="122" y="8"/>
                </a:lnTo>
                <a:lnTo>
                  <a:pt x="125" y="8"/>
                </a:lnTo>
                <a:lnTo>
                  <a:pt x="129" y="8"/>
                </a:lnTo>
                <a:lnTo>
                  <a:pt x="133" y="8"/>
                </a:lnTo>
                <a:lnTo>
                  <a:pt x="137" y="8"/>
                </a:lnTo>
                <a:lnTo>
                  <a:pt x="141" y="8"/>
                </a:lnTo>
                <a:lnTo>
                  <a:pt x="145" y="4"/>
                </a:lnTo>
                <a:lnTo>
                  <a:pt x="153" y="12"/>
                </a:lnTo>
                <a:lnTo>
                  <a:pt x="149" y="12"/>
                </a:lnTo>
                <a:lnTo>
                  <a:pt x="153" y="12"/>
                </a:lnTo>
                <a:lnTo>
                  <a:pt x="157" y="12"/>
                </a:lnTo>
                <a:lnTo>
                  <a:pt x="161" y="12"/>
                </a:lnTo>
                <a:lnTo>
                  <a:pt x="165" y="12"/>
                </a:lnTo>
                <a:lnTo>
                  <a:pt x="168" y="12"/>
                </a:lnTo>
                <a:lnTo>
                  <a:pt x="168" y="106"/>
                </a:lnTo>
                <a:lnTo>
                  <a:pt x="168" y="78"/>
                </a:lnTo>
                <a:lnTo>
                  <a:pt x="172" y="43"/>
                </a:lnTo>
                <a:lnTo>
                  <a:pt x="172" y="24"/>
                </a:lnTo>
                <a:lnTo>
                  <a:pt x="176" y="16"/>
                </a:lnTo>
                <a:lnTo>
                  <a:pt x="176" y="8"/>
                </a:lnTo>
                <a:lnTo>
                  <a:pt x="180" y="8"/>
                </a:lnTo>
                <a:lnTo>
                  <a:pt x="184" y="8"/>
                </a:lnTo>
                <a:lnTo>
                  <a:pt x="188" y="8"/>
                </a:lnTo>
                <a:lnTo>
                  <a:pt x="192" y="8"/>
                </a:lnTo>
                <a:lnTo>
                  <a:pt x="196" y="8"/>
                </a:lnTo>
                <a:lnTo>
                  <a:pt x="200" y="8"/>
                </a:lnTo>
                <a:lnTo>
                  <a:pt x="204" y="8"/>
                </a:lnTo>
                <a:lnTo>
                  <a:pt x="208" y="8"/>
                </a:lnTo>
                <a:lnTo>
                  <a:pt x="212" y="8"/>
                </a:lnTo>
                <a:lnTo>
                  <a:pt x="215" y="4"/>
                </a:lnTo>
                <a:lnTo>
                  <a:pt x="219" y="8"/>
                </a:lnTo>
                <a:lnTo>
                  <a:pt x="223" y="12"/>
                </a:lnTo>
                <a:lnTo>
                  <a:pt x="227" y="12"/>
                </a:lnTo>
                <a:lnTo>
                  <a:pt x="231" y="12"/>
                </a:lnTo>
                <a:lnTo>
                  <a:pt x="235" y="12"/>
                </a:lnTo>
                <a:lnTo>
                  <a:pt x="239" y="12"/>
                </a:lnTo>
                <a:lnTo>
                  <a:pt x="243" y="102"/>
                </a:lnTo>
                <a:lnTo>
                  <a:pt x="243" y="39"/>
                </a:lnTo>
                <a:lnTo>
                  <a:pt x="247" y="24"/>
                </a:lnTo>
                <a:lnTo>
                  <a:pt x="247" y="16"/>
                </a:lnTo>
                <a:lnTo>
                  <a:pt x="255" y="8"/>
                </a:lnTo>
                <a:lnTo>
                  <a:pt x="251" y="8"/>
                </a:lnTo>
                <a:lnTo>
                  <a:pt x="255" y="8"/>
                </a:lnTo>
                <a:lnTo>
                  <a:pt x="258" y="8"/>
                </a:lnTo>
                <a:lnTo>
                  <a:pt x="262" y="8"/>
                </a:lnTo>
                <a:lnTo>
                  <a:pt x="266" y="8"/>
                </a:lnTo>
                <a:lnTo>
                  <a:pt x="270" y="8"/>
                </a:lnTo>
                <a:lnTo>
                  <a:pt x="274" y="8"/>
                </a:lnTo>
                <a:lnTo>
                  <a:pt x="278" y="8"/>
                </a:lnTo>
                <a:lnTo>
                  <a:pt x="282" y="8"/>
                </a:lnTo>
                <a:lnTo>
                  <a:pt x="286" y="8"/>
                </a:lnTo>
                <a:lnTo>
                  <a:pt x="290" y="4"/>
                </a:lnTo>
                <a:lnTo>
                  <a:pt x="294" y="8"/>
                </a:lnTo>
                <a:lnTo>
                  <a:pt x="298" y="12"/>
                </a:lnTo>
                <a:lnTo>
                  <a:pt x="302" y="12"/>
                </a:lnTo>
                <a:lnTo>
                  <a:pt x="309" y="12"/>
                </a:lnTo>
                <a:lnTo>
                  <a:pt x="305" y="12"/>
                </a:lnTo>
                <a:lnTo>
                  <a:pt x="309" y="12"/>
                </a:lnTo>
                <a:lnTo>
                  <a:pt x="313" y="16"/>
                </a:lnTo>
                <a:lnTo>
                  <a:pt x="321" y="8"/>
                </a:lnTo>
                <a:lnTo>
                  <a:pt x="317" y="8"/>
                </a:lnTo>
                <a:lnTo>
                  <a:pt x="321" y="8"/>
                </a:lnTo>
                <a:lnTo>
                  <a:pt x="325" y="8"/>
                </a:lnTo>
                <a:lnTo>
                  <a:pt x="329" y="8"/>
                </a:lnTo>
                <a:lnTo>
                  <a:pt x="333" y="8"/>
                </a:lnTo>
                <a:lnTo>
                  <a:pt x="337" y="8"/>
                </a:lnTo>
                <a:lnTo>
                  <a:pt x="341" y="8"/>
                </a:lnTo>
                <a:lnTo>
                  <a:pt x="345" y="8"/>
                </a:lnTo>
                <a:lnTo>
                  <a:pt x="348" y="8"/>
                </a:lnTo>
                <a:lnTo>
                  <a:pt x="352" y="8"/>
                </a:lnTo>
                <a:lnTo>
                  <a:pt x="356" y="8"/>
                </a:lnTo>
                <a:lnTo>
                  <a:pt x="360" y="8"/>
                </a:lnTo>
                <a:lnTo>
                  <a:pt x="368" y="8"/>
                </a:lnTo>
                <a:lnTo>
                  <a:pt x="368" y="12"/>
                </a:lnTo>
                <a:lnTo>
                  <a:pt x="372" y="12"/>
                </a:lnTo>
                <a:lnTo>
                  <a:pt x="376" y="16"/>
                </a:lnTo>
                <a:lnTo>
                  <a:pt x="380" y="12"/>
                </a:lnTo>
                <a:lnTo>
                  <a:pt x="384" y="12"/>
                </a:lnTo>
                <a:lnTo>
                  <a:pt x="388" y="16"/>
                </a:lnTo>
                <a:lnTo>
                  <a:pt x="388" y="12"/>
                </a:lnTo>
                <a:lnTo>
                  <a:pt x="391" y="8"/>
                </a:lnTo>
                <a:lnTo>
                  <a:pt x="395" y="8"/>
                </a:lnTo>
                <a:lnTo>
                  <a:pt x="399" y="8"/>
                </a:lnTo>
                <a:lnTo>
                  <a:pt x="403" y="8"/>
                </a:lnTo>
                <a:lnTo>
                  <a:pt x="407" y="8"/>
                </a:lnTo>
                <a:lnTo>
                  <a:pt x="411" y="8"/>
                </a:lnTo>
                <a:lnTo>
                  <a:pt x="415" y="8"/>
                </a:lnTo>
                <a:lnTo>
                  <a:pt x="419" y="8"/>
                </a:lnTo>
                <a:lnTo>
                  <a:pt x="423" y="8"/>
                </a:lnTo>
                <a:lnTo>
                  <a:pt x="427" y="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1" name="Freeform 391"/>
          <p:cNvSpPr>
            <a:spLocks/>
          </p:cNvSpPr>
          <p:nvPr/>
        </p:nvSpPr>
        <p:spPr bwMode="auto">
          <a:xfrm>
            <a:off x="5266595" y="3330780"/>
            <a:ext cx="687266" cy="17585"/>
          </a:xfrm>
          <a:custGeom>
            <a:avLst/>
            <a:gdLst/>
            <a:ahLst/>
            <a:cxnLst>
              <a:cxn ang="0">
                <a:pos x="8" y="0"/>
              </a:cxn>
              <a:cxn ang="0">
                <a:pos x="15" y="8"/>
              </a:cxn>
              <a:cxn ang="0">
                <a:pos x="27" y="8"/>
              </a:cxn>
              <a:cxn ang="0">
                <a:pos x="35" y="4"/>
              </a:cxn>
              <a:cxn ang="0">
                <a:pos x="47" y="4"/>
              </a:cxn>
              <a:cxn ang="0">
                <a:pos x="58" y="4"/>
              </a:cxn>
              <a:cxn ang="0">
                <a:pos x="70" y="4"/>
              </a:cxn>
              <a:cxn ang="0">
                <a:pos x="82" y="4"/>
              </a:cxn>
              <a:cxn ang="0">
                <a:pos x="94" y="12"/>
              </a:cxn>
              <a:cxn ang="0">
                <a:pos x="105" y="12"/>
              </a:cxn>
              <a:cxn ang="0">
                <a:pos x="113" y="4"/>
              </a:cxn>
              <a:cxn ang="0">
                <a:pos x="125" y="4"/>
              </a:cxn>
              <a:cxn ang="0">
                <a:pos x="137" y="4"/>
              </a:cxn>
              <a:cxn ang="0">
                <a:pos x="148" y="4"/>
              </a:cxn>
              <a:cxn ang="0">
                <a:pos x="160" y="8"/>
              </a:cxn>
              <a:cxn ang="0">
                <a:pos x="172" y="8"/>
              </a:cxn>
              <a:cxn ang="0">
                <a:pos x="180" y="4"/>
              </a:cxn>
              <a:cxn ang="0">
                <a:pos x="191" y="4"/>
              </a:cxn>
              <a:cxn ang="0">
                <a:pos x="203" y="4"/>
              </a:cxn>
              <a:cxn ang="0">
                <a:pos x="215" y="4"/>
              </a:cxn>
              <a:cxn ang="0">
                <a:pos x="227" y="4"/>
              </a:cxn>
              <a:cxn ang="0">
                <a:pos x="238" y="12"/>
              </a:cxn>
              <a:cxn ang="0">
                <a:pos x="250" y="12"/>
              </a:cxn>
              <a:cxn ang="0">
                <a:pos x="258" y="4"/>
              </a:cxn>
              <a:cxn ang="0">
                <a:pos x="270" y="4"/>
              </a:cxn>
              <a:cxn ang="0">
                <a:pos x="281" y="4"/>
              </a:cxn>
              <a:cxn ang="0">
                <a:pos x="293" y="4"/>
              </a:cxn>
              <a:cxn ang="0">
                <a:pos x="305" y="8"/>
              </a:cxn>
              <a:cxn ang="0">
                <a:pos x="317" y="8"/>
              </a:cxn>
              <a:cxn ang="0">
                <a:pos x="324" y="4"/>
              </a:cxn>
              <a:cxn ang="0">
                <a:pos x="336" y="4"/>
              </a:cxn>
              <a:cxn ang="0">
                <a:pos x="348" y="4"/>
              </a:cxn>
              <a:cxn ang="0">
                <a:pos x="360" y="4"/>
              </a:cxn>
              <a:cxn ang="0">
                <a:pos x="371" y="4"/>
              </a:cxn>
              <a:cxn ang="0">
                <a:pos x="383" y="12"/>
              </a:cxn>
              <a:cxn ang="0">
                <a:pos x="395" y="12"/>
              </a:cxn>
              <a:cxn ang="0">
                <a:pos x="403" y="4"/>
              </a:cxn>
              <a:cxn ang="0">
                <a:pos x="414" y="4"/>
              </a:cxn>
              <a:cxn ang="0">
                <a:pos x="426" y="4"/>
              </a:cxn>
              <a:cxn ang="0">
                <a:pos x="438" y="4"/>
              </a:cxn>
              <a:cxn ang="0">
                <a:pos x="450" y="8"/>
              </a:cxn>
              <a:cxn ang="0">
                <a:pos x="461" y="8"/>
              </a:cxn>
            </a:cxnLst>
            <a:rect l="0" t="0" r="r" b="b"/>
            <a:pathLst>
              <a:path w="469" h="12">
                <a:moveTo>
                  <a:pt x="0" y="4"/>
                </a:moveTo>
                <a:lnTo>
                  <a:pt x="4" y="4"/>
                </a:lnTo>
                <a:lnTo>
                  <a:pt x="8" y="0"/>
                </a:lnTo>
                <a:lnTo>
                  <a:pt x="15" y="8"/>
                </a:lnTo>
                <a:lnTo>
                  <a:pt x="11" y="8"/>
                </a:lnTo>
                <a:lnTo>
                  <a:pt x="15" y="8"/>
                </a:lnTo>
                <a:lnTo>
                  <a:pt x="19" y="12"/>
                </a:lnTo>
                <a:lnTo>
                  <a:pt x="23" y="8"/>
                </a:lnTo>
                <a:lnTo>
                  <a:pt x="27" y="8"/>
                </a:lnTo>
                <a:lnTo>
                  <a:pt x="31" y="12"/>
                </a:lnTo>
                <a:lnTo>
                  <a:pt x="39" y="4"/>
                </a:lnTo>
                <a:lnTo>
                  <a:pt x="35" y="4"/>
                </a:lnTo>
                <a:lnTo>
                  <a:pt x="39" y="4"/>
                </a:lnTo>
                <a:lnTo>
                  <a:pt x="43" y="4"/>
                </a:lnTo>
                <a:lnTo>
                  <a:pt x="47" y="4"/>
                </a:lnTo>
                <a:lnTo>
                  <a:pt x="51" y="4"/>
                </a:lnTo>
                <a:lnTo>
                  <a:pt x="54" y="4"/>
                </a:lnTo>
                <a:lnTo>
                  <a:pt x="58" y="4"/>
                </a:lnTo>
                <a:lnTo>
                  <a:pt x="62" y="4"/>
                </a:lnTo>
                <a:lnTo>
                  <a:pt x="66" y="4"/>
                </a:lnTo>
                <a:lnTo>
                  <a:pt x="70" y="4"/>
                </a:lnTo>
                <a:lnTo>
                  <a:pt x="74" y="4"/>
                </a:lnTo>
                <a:lnTo>
                  <a:pt x="78" y="4"/>
                </a:lnTo>
                <a:lnTo>
                  <a:pt x="82" y="4"/>
                </a:lnTo>
                <a:lnTo>
                  <a:pt x="86" y="8"/>
                </a:lnTo>
                <a:lnTo>
                  <a:pt x="90" y="8"/>
                </a:lnTo>
                <a:lnTo>
                  <a:pt x="94" y="12"/>
                </a:lnTo>
                <a:lnTo>
                  <a:pt x="98" y="8"/>
                </a:lnTo>
                <a:lnTo>
                  <a:pt x="101" y="8"/>
                </a:lnTo>
                <a:lnTo>
                  <a:pt x="105" y="12"/>
                </a:lnTo>
                <a:lnTo>
                  <a:pt x="105" y="8"/>
                </a:lnTo>
                <a:lnTo>
                  <a:pt x="109" y="4"/>
                </a:lnTo>
                <a:lnTo>
                  <a:pt x="113" y="4"/>
                </a:lnTo>
                <a:lnTo>
                  <a:pt x="117" y="4"/>
                </a:lnTo>
                <a:lnTo>
                  <a:pt x="121" y="4"/>
                </a:lnTo>
                <a:lnTo>
                  <a:pt x="125" y="4"/>
                </a:lnTo>
                <a:lnTo>
                  <a:pt x="129" y="4"/>
                </a:lnTo>
                <a:lnTo>
                  <a:pt x="133" y="4"/>
                </a:lnTo>
                <a:lnTo>
                  <a:pt x="137" y="4"/>
                </a:lnTo>
                <a:lnTo>
                  <a:pt x="141" y="4"/>
                </a:lnTo>
                <a:lnTo>
                  <a:pt x="144" y="4"/>
                </a:lnTo>
                <a:lnTo>
                  <a:pt x="148" y="4"/>
                </a:lnTo>
                <a:lnTo>
                  <a:pt x="152" y="4"/>
                </a:lnTo>
                <a:lnTo>
                  <a:pt x="156" y="8"/>
                </a:lnTo>
                <a:lnTo>
                  <a:pt x="160" y="8"/>
                </a:lnTo>
                <a:lnTo>
                  <a:pt x="164" y="12"/>
                </a:lnTo>
                <a:lnTo>
                  <a:pt x="168" y="12"/>
                </a:lnTo>
                <a:lnTo>
                  <a:pt x="172" y="8"/>
                </a:lnTo>
                <a:lnTo>
                  <a:pt x="176" y="12"/>
                </a:lnTo>
                <a:lnTo>
                  <a:pt x="184" y="4"/>
                </a:lnTo>
                <a:lnTo>
                  <a:pt x="180" y="4"/>
                </a:lnTo>
                <a:lnTo>
                  <a:pt x="184" y="4"/>
                </a:lnTo>
                <a:lnTo>
                  <a:pt x="188" y="4"/>
                </a:lnTo>
                <a:lnTo>
                  <a:pt x="191" y="4"/>
                </a:lnTo>
                <a:lnTo>
                  <a:pt x="195" y="4"/>
                </a:lnTo>
                <a:lnTo>
                  <a:pt x="199" y="4"/>
                </a:lnTo>
                <a:lnTo>
                  <a:pt x="203" y="4"/>
                </a:lnTo>
                <a:lnTo>
                  <a:pt x="207" y="4"/>
                </a:lnTo>
                <a:lnTo>
                  <a:pt x="211" y="4"/>
                </a:lnTo>
                <a:lnTo>
                  <a:pt x="215" y="4"/>
                </a:lnTo>
                <a:lnTo>
                  <a:pt x="219" y="4"/>
                </a:lnTo>
                <a:lnTo>
                  <a:pt x="223" y="4"/>
                </a:lnTo>
                <a:lnTo>
                  <a:pt x="227" y="4"/>
                </a:lnTo>
                <a:lnTo>
                  <a:pt x="231" y="8"/>
                </a:lnTo>
                <a:lnTo>
                  <a:pt x="234" y="8"/>
                </a:lnTo>
                <a:lnTo>
                  <a:pt x="238" y="12"/>
                </a:lnTo>
                <a:lnTo>
                  <a:pt x="242" y="8"/>
                </a:lnTo>
                <a:lnTo>
                  <a:pt x="246" y="8"/>
                </a:lnTo>
                <a:lnTo>
                  <a:pt x="250" y="12"/>
                </a:lnTo>
                <a:lnTo>
                  <a:pt x="250" y="8"/>
                </a:lnTo>
                <a:lnTo>
                  <a:pt x="254" y="4"/>
                </a:lnTo>
                <a:lnTo>
                  <a:pt x="258" y="4"/>
                </a:lnTo>
                <a:lnTo>
                  <a:pt x="262" y="4"/>
                </a:lnTo>
                <a:lnTo>
                  <a:pt x="266" y="4"/>
                </a:lnTo>
                <a:lnTo>
                  <a:pt x="270" y="4"/>
                </a:lnTo>
                <a:lnTo>
                  <a:pt x="274" y="4"/>
                </a:lnTo>
                <a:lnTo>
                  <a:pt x="277" y="4"/>
                </a:lnTo>
                <a:lnTo>
                  <a:pt x="281" y="4"/>
                </a:lnTo>
                <a:lnTo>
                  <a:pt x="285" y="4"/>
                </a:lnTo>
                <a:lnTo>
                  <a:pt x="289" y="4"/>
                </a:lnTo>
                <a:lnTo>
                  <a:pt x="293" y="4"/>
                </a:lnTo>
                <a:lnTo>
                  <a:pt x="297" y="4"/>
                </a:lnTo>
                <a:lnTo>
                  <a:pt x="301" y="4"/>
                </a:lnTo>
                <a:lnTo>
                  <a:pt x="305" y="8"/>
                </a:lnTo>
                <a:lnTo>
                  <a:pt x="309" y="12"/>
                </a:lnTo>
                <a:lnTo>
                  <a:pt x="313" y="12"/>
                </a:lnTo>
                <a:lnTo>
                  <a:pt x="317" y="8"/>
                </a:lnTo>
                <a:lnTo>
                  <a:pt x="321" y="8"/>
                </a:lnTo>
                <a:lnTo>
                  <a:pt x="324" y="12"/>
                </a:lnTo>
                <a:lnTo>
                  <a:pt x="324" y="4"/>
                </a:lnTo>
                <a:lnTo>
                  <a:pt x="328" y="4"/>
                </a:lnTo>
                <a:lnTo>
                  <a:pt x="332" y="4"/>
                </a:lnTo>
                <a:lnTo>
                  <a:pt x="336" y="4"/>
                </a:lnTo>
                <a:lnTo>
                  <a:pt x="340" y="4"/>
                </a:lnTo>
                <a:lnTo>
                  <a:pt x="344" y="4"/>
                </a:lnTo>
                <a:lnTo>
                  <a:pt x="348" y="4"/>
                </a:lnTo>
                <a:lnTo>
                  <a:pt x="352" y="4"/>
                </a:lnTo>
                <a:lnTo>
                  <a:pt x="356" y="4"/>
                </a:lnTo>
                <a:lnTo>
                  <a:pt x="360" y="4"/>
                </a:lnTo>
                <a:lnTo>
                  <a:pt x="364" y="4"/>
                </a:lnTo>
                <a:lnTo>
                  <a:pt x="367" y="4"/>
                </a:lnTo>
                <a:lnTo>
                  <a:pt x="371" y="4"/>
                </a:lnTo>
                <a:lnTo>
                  <a:pt x="375" y="8"/>
                </a:lnTo>
                <a:lnTo>
                  <a:pt x="379" y="12"/>
                </a:lnTo>
                <a:lnTo>
                  <a:pt x="383" y="12"/>
                </a:lnTo>
                <a:lnTo>
                  <a:pt x="387" y="8"/>
                </a:lnTo>
                <a:lnTo>
                  <a:pt x="391" y="8"/>
                </a:lnTo>
                <a:lnTo>
                  <a:pt x="395" y="12"/>
                </a:lnTo>
                <a:lnTo>
                  <a:pt x="403" y="4"/>
                </a:lnTo>
                <a:lnTo>
                  <a:pt x="399" y="4"/>
                </a:lnTo>
                <a:lnTo>
                  <a:pt x="403" y="4"/>
                </a:lnTo>
                <a:lnTo>
                  <a:pt x="407" y="4"/>
                </a:lnTo>
                <a:lnTo>
                  <a:pt x="411" y="4"/>
                </a:lnTo>
                <a:lnTo>
                  <a:pt x="414" y="4"/>
                </a:lnTo>
                <a:lnTo>
                  <a:pt x="418" y="4"/>
                </a:lnTo>
                <a:lnTo>
                  <a:pt x="422" y="4"/>
                </a:lnTo>
                <a:lnTo>
                  <a:pt x="426" y="4"/>
                </a:lnTo>
                <a:lnTo>
                  <a:pt x="430" y="4"/>
                </a:lnTo>
                <a:lnTo>
                  <a:pt x="434" y="4"/>
                </a:lnTo>
                <a:lnTo>
                  <a:pt x="438" y="4"/>
                </a:lnTo>
                <a:lnTo>
                  <a:pt x="442" y="4"/>
                </a:lnTo>
                <a:lnTo>
                  <a:pt x="446" y="8"/>
                </a:lnTo>
                <a:lnTo>
                  <a:pt x="450" y="8"/>
                </a:lnTo>
                <a:lnTo>
                  <a:pt x="454" y="12"/>
                </a:lnTo>
                <a:lnTo>
                  <a:pt x="457" y="8"/>
                </a:lnTo>
                <a:lnTo>
                  <a:pt x="461" y="8"/>
                </a:lnTo>
                <a:lnTo>
                  <a:pt x="465" y="8"/>
                </a:lnTo>
                <a:lnTo>
                  <a:pt x="469"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2" name="Freeform 392"/>
          <p:cNvSpPr>
            <a:spLocks/>
          </p:cNvSpPr>
          <p:nvPr/>
        </p:nvSpPr>
        <p:spPr bwMode="auto">
          <a:xfrm>
            <a:off x="5953862" y="3336642"/>
            <a:ext cx="389792" cy="11723"/>
          </a:xfrm>
          <a:custGeom>
            <a:avLst/>
            <a:gdLst/>
            <a:ahLst/>
            <a:cxnLst>
              <a:cxn ang="0">
                <a:pos x="0" y="4"/>
              </a:cxn>
              <a:cxn ang="0">
                <a:pos x="8" y="0"/>
              </a:cxn>
              <a:cxn ang="0">
                <a:pos x="16" y="0"/>
              </a:cxn>
              <a:cxn ang="0">
                <a:pos x="24" y="0"/>
              </a:cxn>
              <a:cxn ang="0">
                <a:pos x="32" y="0"/>
              </a:cxn>
              <a:cxn ang="0">
                <a:pos x="39" y="0"/>
              </a:cxn>
              <a:cxn ang="0">
                <a:pos x="47" y="0"/>
              </a:cxn>
              <a:cxn ang="0">
                <a:pos x="55" y="8"/>
              </a:cxn>
              <a:cxn ang="0">
                <a:pos x="63" y="4"/>
              </a:cxn>
              <a:cxn ang="0">
                <a:pos x="71" y="8"/>
              </a:cxn>
              <a:cxn ang="0">
                <a:pos x="75" y="0"/>
              </a:cxn>
              <a:cxn ang="0">
                <a:pos x="82" y="0"/>
              </a:cxn>
              <a:cxn ang="0">
                <a:pos x="90" y="0"/>
              </a:cxn>
              <a:cxn ang="0">
                <a:pos x="98" y="0"/>
              </a:cxn>
              <a:cxn ang="0">
                <a:pos x="106" y="0"/>
              </a:cxn>
              <a:cxn ang="0">
                <a:pos x="114" y="0"/>
              </a:cxn>
              <a:cxn ang="0">
                <a:pos x="121" y="4"/>
              </a:cxn>
              <a:cxn ang="0">
                <a:pos x="129" y="8"/>
              </a:cxn>
              <a:cxn ang="0">
                <a:pos x="137" y="4"/>
              </a:cxn>
              <a:cxn ang="0">
                <a:pos x="145" y="8"/>
              </a:cxn>
              <a:cxn ang="0">
                <a:pos x="149" y="0"/>
              </a:cxn>
              <a:cxn ang="0">
                <a:pos x="157" y="0"/>
              </a:cxn>
              <a:cxn ang="0">
                <a:pos x="165" y="0"/>
              </a:cxn>
              <a:cxn ang="0">
                <a:pos x="172" y="0"/>
              </a:cxn>
              <a:cxn ang="0">
                <a:pos x="180" y="0"/>
              </a:cxn>
              <a:cxn ang="0">
                <a:pos x="188" y="0"/>
              </a:cxn>
              <a:cxn ang="0">
                <a:pos x="196" y="4"/>
              </a:cxn>
              <a:cxn ang="0">
                <a:pos x="204" y="8"/>
              </a:cxn>
              <a:cxn ang="0">
                <a:pos x="211" y="4"/>
              </a:cxn>
              <a:cxn ang="0">
                <a:pos x="219" y="8"/>
              </a:cxn>
              <a:cxn ang="0">
                <a:pos x="223" y="0"/>
              </a:cxn>
              <a:cxn ang="0">
                <a:pos x="231" y="0"/>
              </a:cxn>
              <a:cxn ang="0">
                <a:pos x="239" y="0"/>
              </a:cxn>
              <a:cxn ang="0">
                <a:pos x="247" y="0"/>
              </a:cxn>
              <a:cxn ang="0">
                <a:pos x="255" y="0"/>
              </a:cxn>
              <a:cxn ang="0">
                <a:pos x="262" y="0"/>
              </a:cxn>
            </a:cxnLst>
            <a:rect l="0" t="0" r="r" b="b"/>
            <a:pathLst>
              <a:path w="266" h="8">
                <a:moveTo>
                  <a:pt x="0" y="8"/>
                </a:moveTo>
                <a:lnTo>
                  <a:pt x="0" y="4"/>
                </a:ln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4"/>
                </a:lnTo>
                <a:lnTo>
                  <a:pt x="55" y="8"/>
                </a:lnTo>
                <a:lnTo>
                  <a:pt x="59" y="8"/>
                </a:lnTo>
                <a:lnTo>
                  <a:pt x="63" y="4"/>
                </a:lnTo>
                <a:lnTo>
                  <a:pt x="67" y="4"/>
                </a:lnTo>
                <a:lnTo>
                  <a:pt x="71" y="8"/>
                </a:lnTo>
                <a:lnTo>
                  <a:pt x="78"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4"/>
                </a:lnTo>
                <a:lnTo>
                  <a:pt x="125" y="4"/>
                </a:lnTo>
                <a:lnTo>
                  <a:pt x="129" y="8"/>
                </a:lnTo>
                <a:lnTo>
                  <a:pt x="133" y="8"/>
                </a:lnTo>
                <a:lnTo>
                  <a:pt x="137" y="4"/>
                </a:lnTo>
                <a:lnTo>
                  <a:pt x="141" y="4"/>
                </a:lnTo>
                <a:lnTo>
                  <a:pt x="145" y="8"/>
                </a:lnTo>
                <a:lnTo>
                  <a:pt x="145" y="4"/>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4"/>
                </a:lnTo>
                <a:lnTo>
                  <a:pt x="200" y="8"/>
                </a:lnTo>
                <a:lnTo>
                  <a:pt x="204" y="8"/>
                </a:lnTo>
                <a:lnTo>
                  <a:pt x="208" y="4"/>
                </a:lnTo>
                <a:lnTo>
                  <a:pt x="211" y="4"/>
                </a:lnTo>
                <a:lnTo>
                  <a:pt x="215" y="4"/>
                </a:lnTo>
                <a:lnTo>
                  <a:pt x="219" y="8"/>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3" name="Freeform 393"/>
          <p:cNvSpPr>
            <a:spLocks/>
          </p:cNvSpPr>
          <p:nvPr/>
        </p:nvSpPr>
        <p:spPr bwMode="auto">
          <a:xfrm>
            <a:off x="2938104" y="3330781"/>
            <a:ext cx="584689" cy="45427"/>
          </a:xfrm>
          <a:custGeom>
            <a:avLst/>
            <a:gdLst/>
            <a:ahLst/>
            <a:cxnLst>
              <a:cxn ang="0">
                <a:pos x="8" y="4"/>
              </a:cxn>
              <a:cxn ang="0">
                <a:pos x="16" y="4"/>
              </a:cxn>
              <a:cxn ang="0">
                <a:pos x="28" y="8"/>
              </a:cxn>
              <a:cxn ang="0">
                <a:pos x="39" y="4"/>
              </a:cxn>
              <a:cxn ang="0">
                <a:pos x="47" y="12"/>
              </a:cxn>
              <a:cxn ang="0">
                <a:pos x="55" y="4"/>
              </a:cxn>
              <a:cxn ang="0">
                <a:pos x="67" y="4"/>
              </a:cxn>
              <a:cxn ang="0">
                <a:pos x="71" y="23"/>
              </a:cxn>
              <a:cxn ang="0">
                <a:pos x="78" y="4"/>
              </a:cxn>
              <a:cxn ang="0">
                <a:pos x="86" y="4"/>
              </a:cxn>
              <a:cxn ang="0">
                <a:pos x="102" y="0"/>
              </a:cxn>
              <a:cxn ang="0">
                <a:pos x="106" y="0"/>
              </a:cxn>
              <a:cxn ang="0">
                <a:pos x="118" y="4"/>
              </a:cxn>
              <a:cxn ang="0">
                <a:pos x="122" y="8"/>
              </a:cxn>
              <a:cxn ang="0">
                <a:pos x="133" y="4"/>
              </a:cxn>
              <a:cxn ang="0">
                <a:pos x="145" y="31"/>
              </a:cxn>
              <a:cxn ang="0">
                <a:pos x="153" y="0"/>
              </a:cxn>
              <a:cxn ang="0">
                <a:pos x="165" y="4"/>
              </a:cxn>
              <a:cxn ang="0">
                <a:pos x="176" y="8"/>
              </a:cxn>
              <a:cxn ang="0">
                <a:pos x="188" y="4"/>
              </a:cxn>
              <a:cxn ang="0">
                <a:pos x="192" y="12"/>
              </a:cxn>
              <a:cxn ang="0">
                <a:pos x="200" y="4"/>
              </a:cxn>
              <a:cxn ang="0">
                <a:pos x="212" y="4"/>
              </a:cxn>
              <a:cxn ang="0">
                <a:pos x="219" y="23"/>
              </a:cxn>
              <a:cxn ang="0">
                <a:pos x="227" y="0"/>
              </a:cxn>
              <a:cxn ang="0">
                <a:pos x="239" y="8"/>
              </a:cxn>
              <a:cxn ang="0">
                <a:pos x="251" y="0"/>
              </a:cxn>
              <a:cxn ang="0">
                <a:pos x="262" y="4"/>
              </a:cxn>
              <a:cxn ang="0">
                <a:pos x="270" y="4"/>
              </a:cxn>
              <a:cxn ang="0">
                <a:pos x="282" y="4"/>
              </a:cxn>
              <a:cxn ang="0">
                <a:pos x="290" y="23"/>
              </a:cxn>
              <a:cxn ang="0">
                <a:pos x="298" y="0"/>
              </a:cxn>
              <a:cxn ang="0">
                <a:pos x="309" y="4"/>
              </a:cxn>
              <a:cxn ang="0">
                <a:pos x="321" y="0"/>
              </a:cxn>
              <a:cxn ang="0">
                <a:pos x="333" y="4"/>
              </a:cxn>
              <a:cxn ang="0">
                <a:pos x="341" y="12"/>
              </a:cxn>
              <a:cxn ang="0">
                <a:pos x="348" y="4"/>
              </a:cxn>
              <a:cxn ang="0">
                <a:pos x="360" y="4"/>
              </a:cxn>
              <a:cxn ang="0">
                <a:pos x="364" y="16"/>
              </a:cxn>
              <a:cxn ang="0">
                <a:pos x="372" y="0"/>
              </a:cxn>
              <a:cxn ang="0">
                <a:pos x="384" y="4"/>
              </a:cxn>
              <a:cxn ang="0">
                <a:pos x="391" y="0"/>
              </a:cxn>
            </a:cxnLst>
            <a:rect l="0" t="0" r="r" b="b"/>
            <a:pathLst>
              <a:path w="399" h="31">
                <a:moveTo>
                  <a:pt x="0" y="31"/>
                </a:moveTo>
                <a:lnTo>
                  <a:pt x="0" y="16"/>
                </a:lnTo>
                <a:lnTo>
                  <a:pt x="8" y="4"/>
                </a:lnTo>
                <a:lnTo>
                  <a:pt x="8" y="0"/>
                </a:lnTo>
                <a:lnTo>
                  <a:pt x="12" y="4"/>
                </a:lnTo>
                <a:lnTo>
                  <a:pt x="16" y="4"/>
                </a:lnTo>
                <a:lnTo>
                  <a:pt x="20" y="4"/>
                </a:lnTo>
                <a:lnTo>
                  <a:pt x="24" y="8"/>
                </a:lnTo>
                <a:lnTo>
                  <a:pt x="28" y="8"/>
                </a:lnTo>
                <a:lnTo>
                  <a:pt x="32" y="8"/>
                </a:lnTo>
                <a:lnTo>
                  <a:pt x="35" y="8"/>
                </a:lnTo>
                <a:lnTo>
                  <a:pt x="39" y="4"/>
                </a:lnTo>
                <a:lnTo>
                  <a:pt x="43" y="4"/>
                </a:lnTo>
                <a:lnTo>
                  <a:pt x="47" y="16"/>
                </a:lnTo>
                <a:lnTo>
                  <a:pt x="47" y="12"/>
                </a:lnTo>
                <a:lnTo>
                  <a:pt x="55" y="4"/>
                </a:lnTo>
                <a:lnTo>
                  <a:pt x="51" y="4"/>
                </a:lnTo>
                <a:lnTo>
                  <a:pt x="55" y="4"/>
                </a:lnTo>
                <a:lnTo>
                  <a:pt x="59" y="4"/>
                </a:lnTo>
                <a:lnTo>
                  <a:pt x="63" y="4"/>
                </a:lnTo>
                <a:lnTo>
                  <a:pt x="67" y="4"/>
                </a:lnTo>
                <a:lnTo>
                  <a:pt x="71" y="4"/>
                </a:lnTo>
                <a:lnTo>
                  <a:pt x="71" y="31"/>
                </a:lnTo>
                <a:lnTo>
                  <a:pt x="71" y="23"/>
                </a:lnTo>
                <a:lnTo>
                  <a:pt x="75" y="16"/>
                </a:lnTo>
                <a:lnTo>
                  <a:pt x="75" y="8"/>
                </a:lnTo>
                <a:lnTo>
                  <a:pt x="78" y="4"/>
                </a:lnTo>
                <a:lnTo>
                  <a:pt x="86" y="4"/>
                </a:lnTo>
                <a:lnTo>
                  <a:pt x="82" y="4"/>
                </a:lnTo>
                <a:lnTo>
                  <a:pt x="86" y="4"/>
                </a:lnTo>
                <a:lnTo>
                  <a:pt x="90" y="4"/>
                </a:lnTo>
                <a:lnTo>
                  <a:pt x="94" y="8"/>
                </a:lnTo>
                <a:lnTo>
                  <a:pt x="102" y="0"/>
                </a:lnTo>
                <a:lnTo>
                  <a:pt x="98" y="0"/>
                </a:lnTo>
                <a:lnTo>
                  <a:pt x="102" y="0"/>
                </a:lnTo>
                <a:lnTo>
                  <a:pt x="106" y="0"/>
                </a:lnTo>
                <a:lnTo>
                  <a:pt x="110" y="4"/>
                </a:lnTo>
                <a:lnTo>
                  <a:pt x="114" y="4"/>
                </a:lnTo>
                <a:lnTo>
                  <a:pt x="118" y="4"/>
                </a:lnTo>
                <a:lnTo>
                  <a:pt x="118" y="16"/>
                </a:lnTo>
                <a:lnTo>
                  <a:pt x="122" y="12"/>
                </a:lnTo>
                <a:lnTo>
                  <a:pt x="122" y="8"/>
                </a:lnTo>
                <a:lnTo>
                  <a:pt x="125" y="4"/>
                </a:lnTo>
                <a:lnTo>
                  <a:pt x="129" y="4"/>
                </a:lnTo>
                <a:lnTo>
                  <a:pt x="133" y="4"/>
                </a:lnTo>
                <a:lnTo>
                  <a:pt x="137" y="4"/>
                </a:lnTo>
                <a:lnTo>
                  <a:pt x="141" y="4"/>
                </a:lnTo>
                <a:lnTo>
                  <a:pt x="145" y="31"/>
                </a:lnTo>
                <a:lnTo>
                  <a:pt x="145" y="16"/>
                </a:lnTo>
                <a:lnTo>
                  <a:pt x="153" y="4"/>
                </a:lnTo>
                <a:lnTo>
                  <a:pt x="153" y="0"/>
                </a:lnTo>
                <a:lnTo>
                  <a:pt x="157" y="4"/>
                </a:lnTo>
                <a:lnTo>
                  <a:pt x="161" y="4"/>
                </a:lnTo>
                <a:lnTo>
                  <a:pt x="165" y="4"/>
                </a:lnTo>
                <a:lnTo>
                  <a:pt x="168" y="8"/>
                </a:lnTo>
                <a:lnTo>
                  <a:pt x="172" y="8"/>
                </a:lnTo>
                <a:lnTo>
                  <a:pt x="176" y="8"/>
                </a:lnTo>
                <a:lnTo>
                  <a:pt x="180" y="8"/>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31"/>
                </a:lnTo>
                <a:lnTo>
                  <a:pt x="219" y="23"/>
                </a:lnTo>
                <a:lnTo>
                  <a:pt x="219" y="8"/>
                </a:lnTo>
                <a:lnTo>
                  <a:pt x="223" y="4"/>
                </a:lnTo>
                <a:lnTo>
                  <a:pt x="227" y="0"/>
                </a:lnTo>
                <a:lnTo>
                  <a:pt x="231" y="4"/>
                </a:lnTo>
                <a:lnTo>
                  <a:pt x="235" y="4"/>
                </a:lnTo>
                <a:lnTo>
                  <a:pt x="239" y="8"/>
                </a:lnTo>
                <a:lnTo>
                  <a:pt x="243" y="4"/>
                </a:lnTo>
                <a:lnTo>
                  <a:pt x="247" y="0"/>
                </a:lnTo>
                <a:lnTo>
                  <a:pt x="251" y="0"/>
                </a:lnTo>
                <a:lnTo>
                  <a:pt x="255" y="4"/>
                </a:lnTo>
                <a:lnTo>
                  <a:pt x="258" y="4"/>
                </a:lnTo>
                <a:lnTo>
                  <a:pt x="262" y="4"/>
                </a:lnTo>
                <a:lnTo>
                  <a:pt x="266" y="16"/>
                </a:lnTo>
                <a:lnTo>
                  <a:pt x="266" y="8"/>
                </a:lnTo>
                <a:lnTo>
                  <a:pt x="270" y="4"/>
                </a:lnTo>
                <a:lnTo>
                  <a:pt x="274" y="4"/>
                </a:lnTo>
                <a:lnTo>
                  <a:pt x="278" y="4"/>
                </a:lnTo>
                <a:lnTo>
                  <a:pt x="282" y="4"/>
                </a:lnTo>
                <a:lnTo>
                  <a:pt x="286" y="4"/>
                </a:lnTo>
                <a:lnTo>
                  <a:pt x="290" y="31"/>
                </a:lnTo>
                <a:lnTo>
                  <a:pt x="290" y="23"/>
                </a:lnTo>
                <a:lnTo>
                  <a:pt x="294" y="16"/>
                </a:lnTo>
                <a:lnTo>
                  <a:pt x="294" y="4"/>
                </a:lnTo>
                <a:lnTo>
                  <a:pt x="298" y="0"/>
                </a:lnTo>
                <a:lnTo>
                  <a:pt x="302" y="4"/>
                </a:lnTo>
                <a:lnTo>
                  <a:pt x="305" y="4"/>
                </a:lnTo>
                <a:lnTo>
                  <a:pt x="309" y="4"/>
                </a:lnTo>
                <a:lnTo>
                  <a:pt x="317" y="4"/>
                </a:lnTo>
                <a:lnTo>
                  <a:pt x="317" y="0"/>
                </a:lnTo>
                <a:lnTo>
                  <a:pt x="321" y="0"/>
                </a:lnTo>
                <a:lnTo>
                  <a:pt x="325" y="4"/>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31"/>
                </a:lnTo>
                <a:lnTo>
                  <a:pt x="364" y="23"/>
                </a:lnTo>
                <a:lnTo>
                  <a:pt x="364" y="16"/>
                </a:lnTo>
                <a:lnTo>
                  <a:pt x="368" y="8"/>
                </a:lnTo>
                <a:lnTo>
                  <a:pt x="368" y="4"/>
                </a:lnTo>
                <a:lnTo>
                  <a:pt x="372" y="0"/>
                </a:lnTo>
                <a:lnTo>
                  <a:pt x="376" y="4"/>
                </a:lnTo>
                <a:lnTo>
                  <a:pt x="380" y="4"/>
                </a:lnTo>
                <a:lnTo>
                  <a:pt x="384" y="4"/>
                </a:lnTo>
                <a:lnTo>
                  <a:pt x="388" y="8"/>
                </a:lnTo>
                <a:lnTo>
                  <a:pt x="388" y="4"/>
                </a:lnTo>
                <a:lnTo>
                  <a:pt x="391" y="0"/>
                </a:lnTo>
                <a:lnTo>
                  <a:pt x="395" y="0"/>
                </a:lnTo>
                <a:lnTo>
                  <a:pt x="399"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4" name="Freeform 394"/>
          <p:cNvSpPr>
            <a:spLocks/>
          </p:cNvSpPr>
          <p:nvPr/>
        </p:nvSpPr>
        <p:spPr bwMode="auto">
          <a:xfrm>
            <a:off x="3522788" y="3330781"/>
            <a:ext cx="562708" cy="45427"/>
          </a:xfrm>
          <a:custGeom>
            <a:avLst/>
            <a:gdLst/>
            <a:ahLst/>
            <a:cxnLst>
              <a:cxn ang="0">
                <a:pos x="8" y="4"/>
              </a:cxn>
              <a:cxn ang="0">
                <a:pos x="20" y="4"/>
              </a:cxn>
              <a:cxn ang="0">
                <a:pos x="24" y="4"/>
              </a:cxn>
              <a:cxn ang="0">
                <a:pos x="36" y="4"/>
              </a:cxn>
              <a:cxn ang="0">
                <a:pos x="39" y="16"/>
              </a:cxn>
              <a:cxn ang="0">
                <a:pos x="47" y="0"/>
              </a:cxn>
              <a:cxn ang="0">
                <a:pos x="59" y="8"/>
              </a:cxn>
              <a:cxn ang="0">
                <a:pos x="67" y="0"/>
              </a:cxn>
              <a:cxn ang="0">
                <a:pos x="79" y="4"/>
              </a:cxn>
              <a:cxn ang="0">
                <a:pos x="86" y="12"/>
              </a:cxn>
              <a:cxn ang="0">
                <a:pos x="94" y="4"/>
              </a:cxn>
              <a:cxn ang="0">
                <a:pos x="106" y="4"/>
              </a:cxn>
              <a:cxn ang="0">
                <a:pos x="114" y="8"/>
              </a:cxn>
              <a:cxn ang="0">
                <a:pos x="122" y="4"/>
              </a:cxn>
              <a:cxn ang="0">
                <a:pos x="133" y="8"/>
              </a:cxn>
              <a:cxn ang="0">
                <a:pos x="141" y="0"/>
              </a:cxn>
              <a:cxn ang="0">
                <a:pos x="153" y="4"/>
              </a:cxn>
              <a:cxn ang="0">
                <a:pos x="157" y="12"/>
              </a:cxn>
              <a:cxn ang="0">
                <a:pos x="165" y="4"/>
              </a:cxn>
              <a:cxn ang="0">
                <a:pos x="176" y="4"/>
              </a:cxn>
              <a:cxn ang="0">
                <a:pos x="180" y="23"/>
              </a:cxn>
              <a:cxn ang="0">
                <a:pos x="192" y="0"/>
              </a:cxn>
              <a:cxn ang="0">
                <a:pos x="196" y="4"/>
              </a:cxn>
              <a:cxn ang="0">
                <a:pos x="212" y="0"/>
              </a:cxn>
              <a:cxn ang="0">
                <a:pos x="216" y="4"/>
              </a:cxn>
              <a:cxn ang="0">
                <a:pos x="227" y="4"/>
              </a:cxn>
              <a:cxn ang="0">
                <a:pos x="231" y="8"/>
              </a:cxn>
              <a:cxn ang="0">
                <a:pos x="243" y="4"/>
              </a:cxn>
              <a:cxn ang="0">
                <a:pos x="255" y="31"/>
              </a:cxn>
              <a:cxn ang="0">
                <a:pos x="262" y="0"/>
              </a:cxn>
              <a:cxn ang="0">
                <a:pos x="274" y="4"/>
              </a:cxn>
              <a:cxn ang="0">
                <a:pos x="286" y="0"/>
              </a:cxn>
              <a:cxn ang="0">
                <a:pos x="298" y="4"/>
              </a:cxn>
              <a:cxn ang="0">
                <a:pos x="302" y="12"/>
              </a:cxn>
              <a:cxn ang="0">
                <a:pos x="309" y="4"/>
              </a:cxn>
              <a:cxn ang="0">
                <a:pos x="321" y="4"/>
              </a:cxn>
              <a:cxn ang="0">
                <a:pos x="329" y="23"/>
              </a:cxn>
              <a:cxn ang="0">
                <a:pos x="337" y="0"/>
              </a:cxn>
              <a:cxn ang="0">
                <a:pos x="349" y="8"/>
              </a:cxn>
              <a:cxn ang="0">
                <a:pos x="356" y="0"/>
              </a:cxn>
              <a:cxn ang="0">
                <a:pos x="368" y="4"/>
              </a:cxn>
              <a:cxn ang="0">
                <a:pos x="376" y="8"/>
              </a:cxn>
            </a:cxnLst>
            <a:rect l="0" t="0" r="r" b="b"/>
            <a:pathLst>
              <a:path w="384" h="31">
                <a:moveTo>
                  <a:pt x="0" y="4"/>
                </a:moveTo>
                <a:lnTo>
                  <a:pt x="4" y="4"/>
                </a:lnTo>
                <a:lnTo>
                  <a:pt x="8" y="4"/>
                </a:lnTo>
                <a:lnTo>
                  <a:pt x="12" y="16"/>
                </a:lnTo>
                <a:lnTo>
                  <a:pt x="12" y="12"/>
                </a:lnTo>
                <a:lnTo>
                  <a:pt x="20" y="4"/>
                </a:lnTo>
                <a:lnTo>
                  <a:pt x="16" y="4"/>
                </a:lnTo>
                <a:lnTo>
                  <a:pt x="20" y="4"/>
                </a:lnTo>
                <a:lnTo>
                  <a:pt x="24" y="4"/>
                </a:lnTo>
                <a:lnTo>
                  <a:pt x="28" y="4"/>
                </a:lnTo>
                <a:lnTo>
                  <a:pt x="32" y="4"/>
                </a:lnTo>
                <a:lnTo>
                  <a:pt x="36" y="4"/>
                </a:lnTo>
                <a:lnTo>
                  <a:pt x="36" y="31"/>
                </a:lnTo>
                <a:lnTo>
                  <a:pt x="36" y="23"/>
                </a:lnTo>
                <a:lnTo>
                  <a:pt x="39" y="16"/>
                </a:lnTo>
                <a:lnTo>
                  <a:pt x="39" y="4"/>
                </a:lnTo>
                <a:lnTo>
                  <a:pt x="43" y="0"/>
                </a:lnTo>
                <a:lnTo>
                  <a:pt x="47" y="0"/>
                </a:lnTo>
                <a:lnTo>
                  <a:pt x="51" y="4"/>
                </a:lnTo>
                <a:lnTo>
                  <a:pt x="55" y="4"/>
                </a:lnTo>
                <a:lnTo>
                  <a:pt x="59" y="8"/>
                </a:lnTo>
                <a:lnTo>
                  <a:pt x="67" y="0"/>
                </a:lnTo>
                <a:lnTo>
                  <a:pt x="63" y="0"/>
                </a:lnTo>
                <a:lnTo>
                  <a:pt x="67" y="0"/>
                </a:lnTo>
                <a:lnTo>
                  <a:pt x="71" y="4"/>
                </a:lnTo>
                <a:lnTo>
                  <a:pt x="75" y="4"/>
                </a:lnTo>
                <a:lnTo>
                  <a:pt x="79" y="4"/>
                </a:lnTo>
                <a:lnTo>
                  <a:pt x="82" y="4"/>
                </a:lnTo>
                <a:lnTo>
                  <a:pt x="82" y="16"/>
                </a:lnTo>
                <a:lnTo>
                  <a:pt x="86" y="12"/>
                </a:lnTo>
                <a:lnTo>
                  <a:pt x="86" y="4"/>
                </a:lnTo>
                <a:lnTo>
                  <a:pt x="90" y="4"/>
                </a:lnTo>
                <a:lnTo>
                  <a:pt x="94" y="4"/>
                </a:lnTo>
                <a:lnTo>
                  <a:pt x="98" y="4"/>
                </a:lnTo>
                <a:lnTo>
                  <a:pt x="102" y="4"/>
                </a:lnTo>
                <a:lnTo>
                  <a:pt x="106" y="4"/>
                </a:lnTo>
                <a:lnTo>
                  <a:pt x="110" y="31"/>
                </a:lnTo>
                <a:lnTo>
                  <a:pt x="110" y="16"/>
                </a:lnTo>
                <a:lnTo>
                  <a:pt x="114" y="8"/>
                </a:lnTo>
                <a:lnTo>
                  <a:pt x="114" y="4"/>
                </a:lnTo>
                <a:lnTo>
                  <a:pt x="118" y="0"/>
                </a:lnTo>
                <a:lnTo>
                  <a:pt x="122" y="4"/>
                </a:lnTo>
                <a:lnTo>
                  <a:pt x="126" y="4"/>
                </a:lnTo>
                <a:lnTo>
                  <a:pt x="129" y="4"/>
                </a:lnTo>
                <a:lnTo>
                  <a:pt x="133" y="8"/>
                </a:lnTo>
                <a:lnTo>
                  <a:pt x="133" y="4"/>
                </a:lnTo>
                <a:lnTo>
                  <a:pt x="137" y="0"/>
                </a:lnTo>
                <a:lnTo>
                  <a:pt x="141" y="0"/>
                </a:lnTo>
                <a:lnTo>
                  <a:pt x="145" y="4"/>
                </a:lnTo>
                <a:lnTo>
                  <a:pt x="149" y="4"/>
                </a:lnTo>
                <a:lnTo>
                  <a:pt x="153" y="4"/>
                </a:lnTo>
                <a:lnTo>
                  <a:pt x="157" y="12"/>
                </a:lnTo>
                <a:lnTo>
                  <a:pt x="157" y="16"/>
                </a:lnTo>
                <a:lnTo>
                  <a:pt x="157" y="12"/>
                </a:lnTo>
                <a:lnTo>
                  <a:pt x="165" y="4"/>
                </a:lnTo>
                <a:lnTo>
                  <a:pt x="161" y="4"/>
                </a:lnTo>
                <a:lnTo>
                  <a:pt x="165" y="4"/>
                </a:lnTo>
                <a:lnTo>
                  <a:pt x="169" y="4"/>
                </a:lnTo>
                <a:lnTo>
                  <a:pt x="172" y="4"/>
                </a:lnTo>
                <a:lnTo>
                  <a:pt x="176" y="4"/>
                </a:lnTo>
                <a:lnTo>
                  <a:pt x="180" y="4"/>
                </a:lnTo>
                <a:lnTo>
                  <a:pt x="180" y="31"/>
                </a:lnTo>
                <a:lnTo>
                  <a:pt x="180" y="23"/>
                </a:lnTo>
                <a:lnTo>
                  <a:pt x="184" y="16"/>
                </a:lnTo>
                <a:lnTo>
                  <a:pt x="184" y="8"/>
                </a:lnTo>
                <a:lnTo>
                  <a:pt x="192" y="0"/>
                </a:lnTo>
                <a:lnTo>
                  <a:pt x="188" y="0"/>
                </a:lnTo>
                <a:lnTo>
                  <a:pt x="192" y="0"/>
                </a:lnTo>
                <a:lnTo>
                  <a:pt x="196" y="4"/>
                </a:lnTo>
                <a:lnTo>
                  <a:pt x="200" y="4"/>
                </a:lnTo>
                <a:lnTo>
                  <a:pt x="204" y="8"/>
                </a:lnTo>
                <a:lnTo>
                  <a:pt x="212" y="0"/>
                </a:lnTo>
                <a:lnTo>
                  <a:pt x="208" y="0"/>
                </a:lnTo>
                <a:lnTo>
                  <a:pt x="212" y="0"/>
                </a:lnTo>
                <a:lnTo>
                  <a:pt x="216" y="4"/>
                </a:lnTo>
                <a:lnTo>
                  <a:pt x="219" y="4"/>
                </a:lnTo>
                <a:lnTo>
                  <a:pt x="223" y="4"/>
                </a:lnTo>
                <a:lnTo>
                  <a:pt x="227" y="4"/>
                </a:lnTo>
                <a:lnTo>
                  <a:pt x="227" y="16"/>
                </a:lnTo>
                <a:lnTo>
                  <a:pt x="231" y="12"/>
                </a:lnTo>
                <a:lnTo>
                  <a:pt x="231" y="8"/>
                </a:lnTo>
                <a:lnTo>
                  <a:pt x="235" y="4"/>
                </a:lnTo>
                <a:lnTo>
                  <a:pt x="239" y="4"/>
                </a:lnTo>
                <a:lnTo>
                  <a:pt x="243" y="4"/>
                </a:lnTo>
                <a:lnTo>
                  <a:pt x="247" y="4"/>
                </a:lnTo>
                <a:lnTo>
                  <a:pt x="251" y="4"/>
                </a:lnTo>
                <a:lnTo>
                  <a:pt x="255" y="31"/>
                </a:lnTo>
                <a:lnTo>
                  <a:pt x="255" y="16"/>
                </a:lnTo>
                <a:lnTo>
                  <a:pt x="262" y="4"/>
                </a:lnTo>
                <a:lnTo>
                  <a:pt x="262" y="0"/>
                </a:lnTo>
                <a:lnTo>
                  <a:pt x="266" y="0"/>
                </a:lnTo>
                <a:lnTo>
                  <a:pt x="270" y="4"/>
                </a:lnTo>
                <a:lnTo>
                  <a:pt x="274" y="4"/>
                </a:lnTo>
                <a:lnTo>
                  <a:pt x="282" y="4"/>
                </a:lnTo>
                <a:lnTo>
                  <a:pt x="282" y="0"/>
                </a:lnTo>
                <a:lnTo>
                  <a:pt x="286" y="0"/>
                </a:lnTo>
                <a:lnTo>
                  <a:pt x="290" y="4"/>
                </a:lnTo>
                <a:lnTo>
                  <a:pt x="294" y="4"/>
                </a:lnTo>
                <a:lnTo>
                  <a:pt x="298" y="4"/>
                </a:lnTo>
                <a:lnTo>
                  <a:pt x="302" y="12"/>
                </a:lnTo>
                <a:lnTo>
                  <a:pt x="302" y="16"/>
                </a:lnTo>
                <a:lnTo>
                  <a:pt x="302" y="12"/>
                </a:lnTo>
                <a:lnTo>
                  <a:pt x="309" y="4"/>
                </a:lnTo>
                <a:lnTo>
                  <a:pt x="305" y="4"/>
                </a:lnTo>
                <a:lnTo>
                  <a:pt x="309" y="4"/>
                </a:lnTo>
                <a:lnTo>
                  <a:pt x="313" y="4"/>
                </a:lnTo>
                <a:lnTo>
                  <a:pt x="317" y="4"/>
                </a:lnTo>
                <a:lnTo>
                  <a:pt x="321" y="4"/>
                </a:lnTo>
                <a:lnTo>
                  <a:pt x="325" y="4"/>
                </a:lnTo>
                <a:lnTo>
                  <a:pt x="325" y="31"/>
                </a:lnTo>
                <a:lnTo>
                  <a:pt x="329" y="23"/>
                </a:lnTo>
                <a:lnTo>
                  <a:pt x="329" y="8"/>
                </a:lnTo>
                <a:lnTo>
                  <a:pt x="333" y="4"/>
                </a:lnTo>
                <a:lnTo>
                  <a:pt x="337" y="0"/>
                </a:lnTo>
                <a:lnTo>
                  <a:pt x="341" y="4"/>
                </a:lnTo>
                <a:lnTo>
                  <a:pt x="345" y="4"/>
                </a:lnTo>
                <a:lnTo>
                  <a:pt x="349" y="8"/>
                </a:lnTo>
                <a:lnTo>
                  <a:pt x="356" y="0"/>
                </a:lnTo>
                <a:lnTo>
                  <a:pt x="352" y="0"/>
                </a:lnTo>
                <a:lnTo>
                  <a:pt x="356" y="0"/>
                </a:lnTo>
                <a:lnTo>
                  <a:pt x="360" y="0"/>
                </a:lnTo>
                <a:lnTo>
                  <a:pt x="364" y="4"/>
                </a:lnTo>
                <a:lnTo>
                  <a:pt x="368" y="4"/>
                </a:lnTo>
                <a:lnTo>
                  <a:pt x="372" y="4"/>
                </a:lnTo>
                <a:lnTo>
                  <a:pt x="376" y="16"/>
                </a:lnTo>
                <a:lnTo>
                  <a:pt x="376" y="8"/>
                </a:lnTo>
                <a:lnTo>
                  <a:pt x="380" y="4"/>
                </a:lnTo>
                <a:lnTo>
                  <a:pt x="384"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5" name="Freeform 395"/>
          <p:cNvSpPr>
            <a:spLocks/>
          </p:cNvSpPr>
          <p:nvPr/>
        </p:nvSpPr>
        <p:spPr bwMode="auto">
          <a:xfrm>
            <a:off x="4085499" y="3330781"/>
            <a:ext cx="590550" cy="45427"/>
          </a:xfrm>
          <a:custGeom>
            <a:avLst/>
            <a:gdLst/>
            <a:ahLst/>
            <a:cxnLst>
              <a:cxn ang="0">
                <a:pos x="8" y="4"/>
              </a:cxn>
              <a:cxn ang="0">
                <a:pos x="15" y="23"/>
              </a:cxn>
              <a:cxn ang="0">
                <a:pos x="23" y="4"/>
              </a:cxn>
              <a:cxn ang="0">
                <a:pos x="35" y="4"/>
              </a:cxn>
              <a:cxn ang="0">
                <a:pos x="43" y="0"/>
              </a:cxn>
              <a:cxn ang="0">
                <a:pos x="55" y="4"/>
              </a:cxn>
              <a:cxn ang="0">
                <a:pos x="66" y="8"/>
              </a:cxn>
              <a:cxn ang="0">
                <a:pos x="78" y="8"/>
              </a:cxn>
              <a:cxn ang="0">
                <a:pos x="86" y="31"/>
              </a:cxn>
              <a:cxn ang="0">
                <a:pos x="98" y="4"/>
              </a:cxn>
              <a:cxn ang="0">
                <a:pos x="105" y="4"/>
              </a:cxn>
              <a:cxn ang="0">
                <a:pos x="113" y="0"/>
              </a:cxn>
              <a:cxn ang="0">
                <a:pos x="125" y="4"/>
              </a:cxn>
              <a:cxn ang="0">
                <a:pos x="137" y="16"/>
              </a:cxn>
              <a:cxn ang="0">
                <a:pos x="141" y="4"/>
              </a:cxn>
              <a:cxn ang="0">
                <a:pos x="152" y="4"/>
              </a:cxn>
              <a:cxn ang="0">
                <a:pos x="160" y="31"/>
              </a:cxn>
              <a:cxn ang="0">
                <a:pos x="164" y="8"/>
              </a:cxn>
              <a:cxn ang="0">
                <a:pos x="176" y="4"/>
              </a:cxn>
              <a:cxn ang="0">
                <a:pos x="191" y="0"/>
              </a:cxn>
              <a:cxn ang="0">
                <a:pos x="195" y="4"/>
              </a:cxn>
              <a:cxn ang="0">
                <a:pos x="207" y="4"/>
              </a:cxn>
              <a:cxn ang="0">
                <a:pos x="211" y="8"/>
              </a:cxn>
              <a:cxn ang="0">
                <a:pos x="223" y="4"/>
              </a:cxn>
              <a:cxn ang="0">
                <a:pos x="234" y="31"/>
              </a:cxn>
              <a:cxn ang="0">
                <a:pos x="242" y="0"/>
              </a:cxn>
              <a:cxn ang="0">
                <a:pos x="254" y="4"/>
              </a:cxn>
              <a:cxn ang="0">
                <a:pos x="262" y="0"/>
              </a:cxn>
              <a:cxn ang="0">
                <a:pos x="274" y="4"/>
              </a:cxn>
              <a:cxn ang="0">
                <a:pos x="281" y="16"/>
              </a:cxn>
              <a:cxn ang="0">
                <a:pos x="285" y="4"/>
              </a:cxn>
              <a:cxn ang="0">
                <a:pos x="297" y="4"/>
              </a:cxn>
              <a:cxn ang="0">
                <a:pos x="305" y="31"/>
              </a:cxn>
              <a:cxn ang="0">
                <a:pos x="313" y="4"/>
              </a:cxn>
              <a:cxn ang="0">
                <a:pos x="324" y="4"/>
              </a:cxn>
              <a:cxn ang="0">
                <a:pos x="332" y="0"/>
              </a:cxn>
              <a:cxn ang="0">
                <a:pos x="344" y="4"/>
              </a:cxn>
              <a:cxn ang="0">
                <a:pos x="356" y="16"/>
              </a:cxn>
              <a:cxn ang="0">
                <a:pos x="364" y="4"/>
              </a:cxn>
              <a:cxn ang="0">
                <a:pos x="375" y="4"/>
              </a:cxn>
              <a:cxn ang="0">
                <a:pos x="387" y="4"/>
              </a:cxn>
              <a:cxn ang="0">
                <a:pos x="395" y="4"/>
              </a:cxn>
            </a:cxnLst>
            <a:rect l="0" t="0" r="r" b="b"/>
            <a:pathLst>
              <a:path w="403" h="31">
                <a:moveTo>
                  <a:pt x="0" y="4"/>
                </a:moveTo>
                <a:lnTo>
                  <a:pt x="4" y="4"/>
                </a:lnTo>
                <a:lnTo>
                  <a:pt x="8" y="4"/>
                </a:lnTo>
                <a:lnTo>
                  <a:pt x="11" y="4"/>
                </a:lnTo>
                <a:lnTo>
                  <a:pt x="15" y="31"/>
                </a:lnTo>
                <a:lnTo>
                  <a:pt x="15" y="23"/>
                </a:lnTo>
                <a:lnTo>
                  <a:pt x="19" y="16"/>
                </a:lnTo>
                <a:lnTo>
                  <a:pt x="19" y="4"/>
                </a:lnTo>
                <a:lnTo>
                  <a:pt x="23" y="4"/>
                </a:lnTo>
                <a:lnTo>
                  <a:pt x="27" y="0"/>
                </a:lnTo>
                <a:lnTo>
                  <a:pt x="31" y="4"/>
                </a:lnTo>
                <a:lnTo>
                  <a:pt x="35" y="4"/>
                </a:lnTo>
                <a:lnTo>
                  <a:pt x="39" y="8"/>
                </a:lnTo>
                <a:lnTo>
                  <a:pt x="39" y="4"/>
                </a:lnTo>
                <a:lnTo>
                  <a:pt x="43" y="0"/>
                </a:lnTo>
                <a:lnTo>
                  <a:pt x="47" y="0"/>
                </a:lnTo>
                <a:lnTo>
                  <a:pt x="51" y="4"/>
                </a:lnTo>
                <a:lnTo>
                  <a:pt x="55" y="4"/>
                </a:lnTo>
                <a:lnTo>
                  <a:pt x="58" y="4"/>
                </a:lnTo>
                <a:lnTo>
                  <a:pt x="62" y="4"/>
                </a:lnTo>
                <a:lnTo>
                  <a:pt x="66" y="8"/>
                </a:lnTo>
                <a:lnTo>
                  <a:pt x="70" y="8"/>
                </a:lnTo>
                <a:lnTo>
                  <a:pt x="74" y="8"/>
                </a:lnTo>
                <a:lnTo>
                  <a:pt x="78" y="8"/>
                </a:lnTo>
                <a:lnTo>
                  <a:pt x="82" y="8"/>
                </a:lnTo>
                <a:lnTo>
                  <a:pt x="86" y="8"/>
                </a:lnTo>
                <a:lnTo>
                  <a:pt x="86" y="31"/>
                </a:lnTo>
                <a:lnTo>
                  <a:pt x="90" y="23"/>
                </a:lnTo>
                <a:lnTo>
                  <a:pt x="90" y="16"/>
                </a:lnTo>
                <a:lnTo>
                  <a:pt x="98" y="4"/>
                </a:lnTo>
                <a:lnTo>
                  <a:pt x="98" y="0"/>
                </a:lnTo>
                <a:lnTo>
                  <a:pt x="101" y="0"/>
                </a:lnTo>
                <a:lnTo>
                  <a:pt x="105" y="4"/>
                </a:lnTo>
                <a:lnTo>
                  <a:pt x="109" y="4"/>
                </a:lnTo>
                <a:lnTo>
                  <a:pt x="113" y="8"/>
                </a:lnTo>
                <a:lnTo>
                  <a:pt x="113" y="0"/>
                </a:lnTo>
                <a:lnTo>
                  <a:pt x="117" y="0"/>
                </a:lnTo>
                <a:lnTo>
                  <a:pt x="121" y="0"/>
                </a:lnTo>
                <a:lnTo>
                  <a:pt x="125" y="4"/>
                </a:lnTo>
                <a:lnTo>
                  <a:pt x="129" y="4"/>
                </a:lnTo>
                <a:lnTo>
                  <a:pt x="133" y="4"/>
                </a:lnTo>
                <a:lnTo>
                  <a:pt x="137" y="16"/>
                </a:lnTo>
                <a:lnTo>
                  <a:pt x="137" y="12"/>
                </a:lnTo>
                <a:lnTo>
                  <a:pt x="144" y="4"/>
                </a:lnTo>
                <a:lnTo>
                  <a:pt x="141" y="4"/>
                </a:lnTo>
                <a:lnTo>
                  <a:pt x="144" y="4"/>
                </a:lnTo>
                <a:lnTo>
                  <a:pt x="148" y="4"/>
                </a:lnTo>
                <a:lnTo>
                  <a:pt x="152" y="4"/>
                </a:lnTo>
                <a:lnTo>
                  <a:pt x="156" y="4"/>
                </a:lnTo>
                <a:lnTo>
                  <a:pt x="160" y="4"/>
                </a:lnTo>
                <a:lnTo>
                  <a:pt x="160" y="31"/>
                </a:lnTo>
                <a:lnTo>
                  <a:pt x="160" y="23"/>
                </a:lnTo>
                <a:lnTo>
                  <a:pt x="164" y="16"/>
                </a:lnTo>
                <a:lnTo>
                  <a:pt x="164" y="8"/>
                </a:lnTo>
                <a:lnTo>
                  <a:pt x="168" y="4"/>
                </a:lnTo>
                <a:lnTo>
                  <a:pt x="172" y="0"/>
                </a:lnTo>
                <a:lnTo>
                  <a:pt x="176" y="4"/>
                </a:lnTo>
                <a:lnTo>
                  <a:pt x="180" y="4"/>
                </a:lnTo>
                <a:lnTo>
                  <a:pt x="184" y="8"/>
                </a:lnTo>
                <a:lnTo>
                  <a:pt x="191" y="0"/>
                </a:lnTo>
                <a:lnTo>
                  <a:pt x="188" y="0"/>
                </a:lnTo>
                <a:lnTo>
                  <a:pt x="191" y="0"/>
                </a:lnTo>
                <a:lnTo>
                  <a:pt x="195" y="4"/>
                </a:lnTo>
                <a:lnTo>
                  <a:pt x="199" y="4"/>
                </a:lnTo>
                <a:lnTo>
                  <a:pt x="203" y="4"/>
                </a:lnTo>
                <a:lnTo>
                  <a:pt x="207" y="4"/>
                </a:lnTo>
                <a:lnTo>
                  <a:pt x="207" y="16"/>
                </a:lnTo>
                <a:lnTo>
                  <a:pt x="211" y="12"/>
                </a:lnTo>
                <a:lnTo>
                  <a:pt x="211" y="8"/>
                </a:lnTo>
                <a:lnTo>
                  <a:pt x="215" y="4"/>
                </a:lnTo>
                <a:lnTo>
                  <a:pt x="219" y="4"/>
                </a:lnTo>
                <a:lnTo>
                  <a:pt x="223" y="4"/>
                </a:lnTo>
                <a:lnTo>
                  <a:pt x="227" y="4"/>
                </a:lnTo>
                <a:lnTo>
                  <a:pt x="231" y="4"/>
                </a:lnTo>
                <a:lnTo>
                  <a:pt x="234" y="31"/>
                </a:lnTo>
                <a:lnTo>
                  <a:pt x="234" y="16"/>
                </a:lnTo>
                <a:lnTo>
                  <a:pt x="242" y="4"/>
                </a:lnTo>
                <a:lnTo>
                  <a:pt x="242" y="0"/>
                </a:lnTo>
                <a:lnTo>
                  <a:pt x="246" y="0"/>
                </a:lnTo>
                <a:lnTo>
                  <a:pt x="250" y="4"/>
                </a:lnTo>
                <a:lnTo>
                  <a:pt x="254" y="4"/>
                </a:lnTo>
                <a:lnTo>
                  <a:pt x="258" y="8"/>
                </a:lnTo>
                <a:lnTo>
                  <a:pt x="258" y="4"/>
                </a:lnTo>
                <a:lnTo>
                  <a:pt x="262" y="0"/>
                </a:lnTo>
                <a:lnTo>
                  <a:pt x="266" y="4"/>
                </a:lnTo>
                <a:lnTo>
                  <a:pt x="270" y="4"/>
                </a:lnTo>
                <a:lnTo>
                  <a:pt x="274" y="4"/>
                </a:lnTo>
                <a:lnTo>
                  <a:pt x="278" y="4"/>
                </a:lnTo>
                <a:lnTo>
                  <a:pt x="281" y="12"/>
                </a:lnTo>
                <a:lnTo>
                  <a:pt x="281" y="16"/>
                </a:lnTo>
                <a:lnTo>
                  <a:pt x="281" y="12"/>
                </a:lnTo>
                <a:lnTo>
                  <a:pt x="289" y="4"/>
                </a:lnTo>
                <a:lnTo>
                  <a:pt x="285" y="4"/>
                </a:lnTo>
                <a:lnTo>
                  <a:pt x="289" y="4"/>
                </a:lnTo>
                <a:lnTo>
                  <a:pt x="293" y="4"/>
                </a:lnTo>
                <a:lnTo>
                  <a:pt x="297" y="4"/>
                </a:lnTo>
                <a:lnTo>
                  <a:pt x="301" y="4"/>
                </a:lnTo>
                <a:lnTo>
                  <a:pt x="305" y="4"/>
                </a:lnTo>
                <a:lnTo>
                  <a:pt x="305" y="31"/>
                </a:lnTo>
                <a:lnTo>
                  <a:pt x="309" y="23"/>
                </a:lnTo>
                <a:lnTo>
                  <a:pt x="309" y="8"/>
                </a:lnTo>
                <a:lnTo>
                  <a:pt x="313" y="4"/>
                </a:lnTo>
                <a:lnTo>
                  <a:pt x="317" y="0"/>
                </a:lnTo>
                <a:lnTo>
                  <a:pt x="321" y="4"/>
                </a:lnTo>
                <a:lnTo>
                  <a:pt x="324" y="4"/>
                </a:lnTo>
                <a:lnTo>
                  <a:pt x="328" y="8"/>
                </a:lnTo>
                <a:lnTo>
                  <a:pt x="336" y="0"/>
                </a:lnTo>
                <a:lnTo>
                  <a:pt x="332" y="0"/>
                </a:lnTo>
                <a:lnTo>
                  <a:pt x="336" y="0"/>
                </a:lnTo>
                <a:lnTo>
                  <a:pt x="340" y="4"/>
                </a:lnTo>
                <a:lnTo>
                  <a:pt x="344" y="4"/>
                </a:lnTo>
                <a:lnTo>
                  <a:pt x="348" y="4"/>
                </a:lnTo>
                <a:lnTo>
                  <a:pt x="352" y="4"/>
                </a:lnTo>
                <a:lnTo>
                  <a:pt x="356" y="16"/>
                </a:lnTo>
                <a:lnTo>
                  <a:pt x="356" y="8"/>
                </a:lnTo>
                <a:lnTo>
                  <a:pt x="360" y="4"/>
                </a:lnTo>
                <a:lnTo>
                  <a:pt x="364" y="4"/>
                </a:lnTo>
                <a:lnTo>
                  <a:pt x="368" y="4"/>
                </a:lnTo>
                <a:lnTo>
                  <a:pt x="371" y="4"/>
                </a:lnTo>
                <a:lnTo>
                  <a:pt x="375" y="4"/>
                </a:lnTo>
                <a:lnTo>
                  <a:pt x="379" y="31"/>
                </a:lnTo>
                <a:lnTo>
                  <a:pt x="379" y="16"/>
                </a:lnTo>
                <a:lnTo>
                  <a:pt x="387" y="4"/>
                </a:lnTo>
                <a:lnTo>
                  <a:pt x="387" y="0"/>
                </a:lnTo>
                <a:lnTo>
                  <a:pt x="391" y="0"/>
                </a:lnTo>
                <a:lnTo>
                  <a:pt x="395" y="4"/>
                </a:lnTo>
                <a:lnTo>
                  <a:pt x="399" y="4"/>
                </a:lnTo>
                <a:lnTo>
                  <a:pt x="403" y="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6" name="Freeform 396"/>
          <p:cNvSpPr>
            <a:spLocks/>
          </p:cNvSpPr>
          <p:nvPr/>
        </p:nvSpPr>
        <p:spPr bwMode="auto">
          <a:xfrm>
            <a:off x="4676045" y="3330781"/>
            <a:ext cx="567104" cy="45427"/>
          </a:xfrm>
          <a:custGeom>
            <a:avLst/>
            <a:gdLst/>
            <a:ahLst/>
            <a:cxnLst>
              <a:cxn ang="0">
                <a:pos x="4" y="0"/>
              </a:cxn>
              <a:cxn ang="0">
                <a:pos x="15" y="4"/>
              </a:cxn>
              <a:cxn ang="0">
                <a:pos x="23" y="16"/>
              </a:cxn>
              <a:cxn ang="0">
                <a:pos x="27" y="4"/>
              </a:cxn>
              <a:cxn ang="0">
                <a:pos x="39" y="4"/>
              </a:cxn>
              <a:cxn ang="0">
                <a:pos x="47" y="31"/>
              </a:cxn>
              <a:cxn ang="0">
                <a:pos x="54" y="4"/>
              </a:cxn>
              <a:cxn ang="0">
                <a:pos x="66" y="4"/>
              </a:cxn>
              <a:cxn ang="0">
                <a:pos x="74" y="0"/>
              </a:cxn>
              <a:cxn ang="0">
                <a:pos x="86" y="4"/>
              </a:cxn>
              <a:cxn ang="0">
                <a:pos x="98" y="16"/>
              </a:cxn>
              <a:cxn ang="0">
                <a:pos x="105" y="4"/>
              </a:cxn>
              <a:cxn ang="0">
                <a:pos x="117" y="4"/>
              </a:cxn>
              <a:cxn ang="0">
                <a:pos x="125" y="16"/>
              </a:cxn>
              <a:cxn ang="0">
                <a:pos x="133" y="0"/>
              </a:cxn>
              <a:cxn ang="0">
                <a:pos x="144" y="8"/>
              </a:cxn>
              <a:cxn ang="0">
                <a:pos x="152" y="0"/>
              </a:cxn>
              <a:cxn ang="0">
                <a:pos x="164" y="4"/>
              </a:cxn>
              <a:cxn ang="0">
                <a:pos x="172" y="12"/>
              </a:cxn>
              <a:cxn ang="0">
                <a:pos x="180" y="4"/>
              </a:cxn>
              <a:cxn ang="0">
                <a:pos x="191" y="4"/>
              </a:cxn>
              <a:cxn ang="0">
                <a:pos x="195" y="16"/>
              </a:cxn>
              <a:cxn ang="0">
                <a:pos x="207" y="0"/>
              </a:cxn>
              <a:cxn ang="0">
                <a:pos x="219" y="8"/>
              </a:cxn>
              <a:cxn ang="0">
                <a:pos x="227" y="4"/>
              </a:cxn>
              <a:cxn ang="0">
                <a:pos x="238" y="4"/>
              </a:cxn>
              <a:cxn ang="0">
                <a:pos x="250" y="4"/>
              </a:cxn>
              <a:cxn ang="0">
                <a:pos x="254" y="4"/>
              </a:cxn>
              <a:cxn ang="0">
                <a:pos x="266" y="27"/>
              </a:cxn>
              <a:cxn ang="0">
                <a:pos x="270" y="16"/>
              </a:cxn>
              <a:cxn ang="0">
                <a:pos x="278" y="0"/>
              </a:cxn>
              <a:cxn ang="0">
                <a:pos x="289" y="8"/>
              </a:cxn>
              <a:cxn ang="0">
                <a:pos x="301" y="4"/>
              </a:cxn>
              <a:cxn ang="0">
                <a:pos x="313" y="4"/>
              </a:cxn>
              <a:cxn ang="0">
                <a:pos x="317" y="8"/>
              </a:cxn>
              <a:cxn ang="0">
                <a:pos x="328" y="4"/>
              </a:cxn>
              <a:cxn ang="0">
                <a:pos x="340" y="31"/>
              </a:cxn>
              <a:cxn ang="0">
                <a:pos x="344" y="8"/>
              </a:cxn>
              <a:cxn ang="0">
                <a:pos x="352" y="0"/>
              </a:cxn>
              <a:cxn ang="0">
                <a:pos x="364" y="8"/>
              </a:cxn>
              <a:cxn ang="0">
                <a:pos x="375" y="4"/>
              </a:cxn>
              <a:cxn ang="0">
                <a:pos x="387" y="12"/>
              </a:cxn>
            </a:cxnLst>
            <a:rect l="0" t="0" r="r" b="b"/>
            <a:pathLst>
              <a:path w="387" h="31">
                <a:moveTo>
                  <a:pt x="0" y="8"/>
                </a:moveTo>
                <a:lnTo>
                  <a:pt x="0" y="4"/>
                </a:lnTo>
                <a:lnTo>
                  <a:pt x="4" y="0"/>
                </a:lnTo>
                <a:lnTo>
                  <a:pt x="8" y="0"/>
                </a:lnTo>
                <a:lnTo>
                  <a:pt x="11" y="4"/>
                </a:lnTo>
                <a:lnTo>
                  <a:pt x="15" y="4"/>
                </a:lnTo>
                <a:lnTo>
                  <a:pt x="19" y="4"/>
                </a:lnTo>
                <a:lnTo>
                  <a:pt x="23" y="12"/>
                </a:lnTo>
                <a:lnTo>
                  <a:pt x="23" y="16"/>
                </a:lnTo>
                <a:lnTo>
                  <a:pt x="23" y="12"/>
                </a:lnTo>
                <a:lnTo>
                  <a:pt x="31" y="4"/>
                </a:lnTo>
                <a:lnTo>
                  <a:pt x="27" y="4"/>
                </a:lnTo>
                <a:lnTo>
                  <a:pt x="31" y="4"/>
                </a:lnTo>
                <a:lnTo>
                  <a:pt x="35" y="4"/>
                </a:lnTo>
                <a:lnTo>
                  <a:pt x="39" y="4"/>
                </a:lnTo>
                <a:lnTo>
                  <a:pt x="43" y="4"/>
                </a:lnTo>
                <a:lnTo>
                  <a:pt x="47" y="4"/>
                </a:lnTo>
                <a:lnTo>
                  <a:pt x="47" y="31"/>
                </a:lnTo>
                <a:lnTo>
                  <a:pt x="51" y="27"/>
                </a:lnTo>
                <a:lnTo>
                  <a:pt x="51" y="8"/>
                </a:lnTo>
                <a:lnTo>
                  <a:pt x="54" y="4"/>
                </a:lnTo>
                <a:lnTo>
                  <a:pt x="58" y="0"/>
                </a:lnTo>
                <a:lnTo>
                  <a:pt x="62" y="0"/>
                </a:lnTo>
                <a:lnTo>
                  <a:pt x="66" y="4"/>
                </a:lnTo>
                <a:lnTo>
                  <a:pt x="70" y="8"/>
                </a:lnTo>
                <a:lnTo>
                  <a:pt x="78" y="0"/>
                </a:lnTo>
                <a:lnTo>
                  <a:pt x="74" y="0"/>
                </a:lnTo>
                <a:lnTo>
                  <a:pt x="78" y="0"/>
                </a:lnTo>
                <a:lnTo>
                  <a:pt x="82" y="4"/>
                </a:lnTo>
                <a:lnTo>
                  <a:pt x="86" y="4"/>
                </a:lnTo>
                <a:lnTo>
                  <a:pt x="90" y="4"/>
                </a:lnTo>
                <a:lnTo>
                  <a:pt x="94" y="4"/>
                </a:lnTo>
                <a:lnTo>
                  <a:pt x="98" y="16"/>
                </a:lnTo>
                <a:lnTo>
                  <a:pt x="98" y="8"/>
                </a:lnTo>
                <a:lnTo>
                  <a:pt x="101" y="4"/>
                </a:lnTo>
                <a:lnTo>
                  <a:pt x="105" y="4"/>
                </a:lnTo>
                <a:lnTo>
                  <a:pt x="109" y="4"/>
                </a:lnTo>
                <a:lnTo>
                  <a:pt x="113" y="4"/>
                </a:lnTo>
                <a:lnTo>
                  <a:pt x="117" y="4"/>
                </a:lnTo>
                <a:lnTo>
                  <a:pt x="121" y="31"/>
                </a:lnTo>
                <a:lnTo>
                  <a:pt x="121" y="27"/>
                </a:lnTo>
                <a:lnTo>
                  <a:pt x="125" y="16"/>
                </a:lnTo>
                <a:lnTo>
                  <a:pt x="125" y="4"/>
                </a:lnTo>
                <a:lnTo>
                  <a:pt x="129" y="4"/>
                </a:lnTo>
                <a:lnTo>
                  <a:pt x="133" y="0"/>
                </a:lnTo>
                <a:lnTo>
                  <a:pt x="137" y="4"/>
                </a:lnTo>
                <a:lnTo>
                  <a:pt x="141" y="4"/>
                </a:lnTo>
                <a:lnTo>
                  <a:pt x="144" y="8"/>
                </a:lnTo>
                <a:lnTo>
                  <a:pt x="144" y="4"/>
                </a:lnTo>
                <a:lnTo>
                  <a:pt x="148" y="0"/>
                </a:lnTo>
                <a:lnTo>
                  <a:pt x="152" y="0"/>
                </a:lnTo>
                <a:lnTo>
                  <a:pt x="156" y="4"/>
                </a:lnTo>
                <a:lnTo>
                  <a:pt x="160" y="4"/>
                </a:lnTo>
                <a:lnTo>
                  <a:pt x="164" y="4"/>
                </a:lnTo>
                <a:lnTo>
                  <a:pt x="168" y="4"/>
                </a:lnTo>
                <a:lnTo>
                  <a:pt x="168" y="16"/>
                </a:lnTo>
                <a:lnTo>
                  <a:pt x="172" y="12"/>
                </a:lnTo>
                <a:lnTo>
                  <a:pt x="172" y="4"/>
                </a:lnTo>
                <a:lnTo>
                  <a:pt x="176" y="4"/>
                </a:lnTo>
                <a:lnTo>
                  <a:pt x="180" y="4"/>
                </a:lnTo>
                <a:lnTo>
                  <a:pt x="184" y="4"/>
                </a:lnTo>
                <a:lnTo>
                  <a:pt x="188" y="4"/>
                </a:lnTo>
                <a:lnTo>
                  <a:pt x="191" y="4"/>
                </a:lnTo>
                <a:lnTo>
                  <a:pt x="191" y="31"/>
                </a:lnTo>
                <a:lnTo>
                  <a:pt x="195" y="27"/>
                </a:lnTo>
                <a:lnTo>
                  <a:pt x="195" y="16"/>
                </a:lnTo>
                <a:lnTo>
                  <a:pt x="203" y="4"/>
                </a:lnTo>
                <a:lnTo>
                  <a:pt x="203" y="0"/>
                </a:lnTo>
                <a:lnTo>
                  <a:pt x="207" y="0"/>
                </a:lnTo>
                <a:lnTo>
                  <a:pt x="211" y="4"/>
                </a:lnTo>
                <a:lnTo>
                  <a:pt x="215" y="4"/>
                </a:lnTo>
                <a:lnTo>
                  <a:pt x="219" y="8"/>
                </a:lnTo>
                <a:lnTo>
                  <a:pt x="219" y="0"/>
                </a:lnTo>
                <a:lnTo>
                  <a:pt x="223" y="0"/>
                </a:lnTo>
                <a:lnTo>
                  <a:pt x="227" y="4"/>
                </a:lnTo>
                <a:lnTo>
                  <a:pt x="231" y="4"/>
                </a:lnTo>
                <a:lnTo>
                  <a:pt x="234" y="4"/>
                </a:lnTo>
                <a:lnTo>
                  <a:pt x="238" y="4"/>
                </a:lnTo>
                <a:lnTo>
                  <a:pt x="242" y="16"/>
                </a:lnTo>
                <a:lnTo>
                  <a:pt x="242" y="12"/>
                </a:lnTo>
                <a:lnTo>
                  <a:pt x="250" y="4"/>
                </a:lnTo>
                <a:lnTo>
                  <a:pt x="246" y="4"/>
                </a:lnTo>
                <a:lnTo>
                  <a:pt x="250" y="4"/>
                </a:lnTo>
                <a:lnTo>
                  <a:pt x="254" y="4"/>
                </a:lnTo>
                <a:lnTo>
                  <a:pt x="258" y="4"/>
                </a:lnTo>
                <a:lnTo>
                  <a:pt x="262" y="4"/>
                </a:lnTo>
                <a:lnTo>
                  <a:pt x="266" y="27"/>
                </a:lnTo>
                <a:lnTo>
                  <a:pt x="266" y="31"/>
                </a:lnTo>
                <a:lnTo>
                  <a:pt x="266" y="27"/>
                </a:lnTo>
                <a:lnTo>
                  <a:pt x="270" y="16"/>
                </a:lnTo>
                <a:lnTo>
                  <a:pt x="270" y="12"/>
                </a:lnTo>
                <a:lnTo>
                  <a:pt x="274" y="4"/>
                </a:lnTo>
                <a:lnTo>
                  <a:pt x="278" y="0"/>
                </a:lnTo>
                <a:lnTo>
                  <a:pt x="281" y="0"/>
                </a:lnTo>
                <a:lnTo>
                  <a:pt x="285" y="4"/>
                </a:lnTo>
                <a:lnTo>
                  <a:pt x="289" y="8"/>
                </a:lnTo>
                <a:lnTo>
                  <a:pt x="293" y="4"/>
                </a:lnTo>
                <a:lnTo>
                  <a:pt x="297" y="4"/>
                </a:lnTo>
                <a:lnTo>
                  <a:pt x="301" y="4"/>
                </a:lnTo>
                <a:lnTo>
                  <a:pt x="305" y="4"/>
                </a:lnTo>
                <a:lnTo>
                  <a:pt x="309" y="4"/>
                </a:lnTo>
                <a:lnTo>
                  <a:pt x="313" y="4"/>
                </a:lnTo>
                <a:lnTo>
                  <a:pt x="313" y="16"/>
                </a:lnTo>
                <a:lnTo>
                  <a:pt x="317" y="12"/>
                </a:lnTo>
                <a:lnTo>
                  <a:pt x="317" y="8"/>
                </a:lnTo>
                <a:lnTo>
                  <a:pt x="321" y="4"/>
                </a:lnTo>
                <a:lnTo>
                  <a:pt x="324" y="4"/>
                </a:lnTo>
                <a:lnTo>
                  <a:pt x="328" y="4"/>
                </a:lnTo>
                <a:lnTo>
                  <a:pt x="332" y="4"/>
                </a:lnTo>
                <a:lnTo>
                  <a:pt x="336" y="4"/>
                </a:lnTo>
                <a:lnTo>
                  <a:pt x="340" y="31"/>
                </a:lnTo>
                <a:lnTo>
                  <a:pt x="340" y="16"/>
                </a:lnTo>
                <a:lnTo>
                  <a:pt x="344" y="12"/>
                </a:lnTo>
                <a:lnTo>
                  <a:pt x="344" y="8"/>
                </a:lnTo>
                <a:lnTo>
                  <a:pt x="352" y="0"/>
                </a:lnTo>
                <a:lnTo>
                  <a:pt x="348" y="0"/>
                </a:lnTo>
                <a:lnTo>
                  <a:pt x="352" y="0"/>
                </a:lnTo>
                <a:lnTo>
                  <a:pt x="356" y="4"/>
                </a:lnTo>
                <a:lnTo>
                  <a:pt x="360" y="4"/>
                </a:lnTo>
                <a:lnTo>
                  <a:pt x="364" y="8"/>
                </a:lnTo>
                <a:lnTo>
                  <a:pt x="367" y="4"/>
                </a:lnTo>
                <a:lnTo>
                  <a:pt x="371" y="4"/>
                </a:lnTo>
                <a:lnTo>
                  <a:pt x="375" y="4"/>
                </a:lnTo>
                <a:lnTo>
                  <a:pt x="379" y="4"/>
                </a:lnTo>
                <a:lnTo>
                  <a:pt x="383" y="4"/>
                </a:lnTo>
                <a:lnTo>
                  <a:pt x="387" y="12"/>
                </a:lnTo>
                <a:lnTo>
                  <a:pt x="387" y="16"/>
                </a:lnTo>
                <a:lnTo>
                  <a:pt x="387"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7" name="Freeform 397"/>
          <p:cNvSpPr>
            <a:spLocks/>
          </p:cNvSpPr>
          <p:nvPr/>
        </p:nvSpPr>
        <p:spPr bwMode="auto">
          <a:xfrm>
            <a:off x="5243154" y="3330781"/>
            <a:ext cx="578827" cy="45427"/>
          </a:xfrm>
          <a:custGeom>
            <a:avLst/>
            <a:gdLst/>
            <a:ahLst/>
            <a:cxnLst>
              <a:cxn ang="0">
                <a:pos x="4" y="4"/>
              </a:cxn>
              <a:cxn ang="0">
                <a:pos x="16" y="4"/>
              </a:cxn>
              <a:cxn ang="0">
                <a:pos x="24" y="31"/>
              </a:cxn>
              <a:cxn ang="0">
                <a:pos x="31" y="8"/>
              </a:cxn>
              <a:cxn ang="0">
                <a:pos x="39" y="0"/>
              </a:cxn>
              <a:cxn ang="0">
                <a:pos x="51" y="4"/>
              </a:cxn>
              <a:cxn ang="0">
                <a:pos x="63" y="4"/>
              </a:cxn>
              <a:cxn ang="0">
                <a:pos x="74" y="16"/>
              </a:cxn>
              <a:cxn ang="0">
                <a:pos x="82" y="4"/>
              </a:cxn>
              <a:cxn ang="0">
                <a:pos x="94" y="4"/>
              </a:cxn>
              <a:cxn ang="0">
                <a:pos x="102" y="12"/>
              </a:cxn>
              <a:cxn ang="0">
                <a:pos x="106" y="0"/>
              </a:cxn>
              <a:cxn ang="0">
                <a:pos x="117" y="4"/>
              </a:cxn>
              <a:cxn ang="0">
                <a:pos x="129" y="4"/>
              </a:cxn>
              <a:cxn ang="0">
                <a:pos x="141" y="4"/>
              </a:cxn>
              <a:cxn ang="0">
                <a:pos x="145" y="12"/>
              </a:cxn>
              <a:cxn ang="0">
                <a:pos x="153" y="4"/>
              </a:cxn>
              <a:cxn ang="0">
                <a:pos x="164" y="4"/>
              </a:cxn>
              <a:cxn ang="0">
                <a:pos x="172" y="27"/>
              </a:cxn>
              <a:cxn ang="0">
                <a:pos x="180" y="0"/>
              </a:cxn>
              <a:cxn ang="0">
                <a:pos x="192" y="8"/>
              </a:cxn>
              <a:cxn ang="0">
                <a:pos x="204" y="4"/>
              </a:cxn>
              <a:cxn ang="0">
                <a:pos x="215" y="4"/>
              </a:cxn>
              <a:cxn ang="0">
                <a:pos x="223" y="4"/>
              </a:cxn>
              <a:cxn ang="0">
                <a:pos x="235" y="4"/>
              </a:cxn>
              <a:cxn ang="0">
                <a:pos x="243" y="27"/>
              </a:cxn>
              <a:cxn ang="0">
                <a:pos x="250" y="4"/>
              </a:cxn>
              <a:cxn ang="0">
                <a:pos x="262" y="4"/>
              </a:cxn>
              <a:cxn ang="0">
                <a:pos x="274" y="4"/>
              </a:cxn>
              <a:cxn ang="0">
                <a:pos x="286" y="4"/>
              </a:cxn>
              <a:cxn ang="0">
                <a:pos x="293" y="12"/>
              </a:cxn>
              <a:cxn ang="0">
                <a:pos x="301" y="4"/>
              </a:cxn>
              <a:cxn ang="0">
                <a:pos x="313" y="4"/>
              </a:cxn>
              <a:cxn ang="0">
                <a:pos x="317" y="16"/>
              </a:cxn>
              <a:cxn ang="0">
                <a:pos x="325" y="0"/>
              </a:cxn>
              <a:cxn ang="0">
                <a:pos x="337" y="4"/>
              </a:cxn>
              <a:cxn ang="0">
                <a:pos x="348" y="4"/>
              </a:cxn>
              <a:cxn ang="0">
                <a:pos x="360" y="4"/>
              </a:cxn>
              <a:cxn ang="0">
                <a:pos x="372" y="4"/>
              </a:cxn>
              <a:cxn ang="0">
                <a:pos x="376" y="4"/>
              </a:cxn>
              <a:cxn ang="0">
                <a:pos x="387" y="27"/>
              </a:cxn>
              <a:cxn ang="0">
                <a:pos x="391" y="16"/>
              </a:cxn>
            </a:cxnLst>
            <a:rect l="0" t="0" r="r" b="b"/>
            <a:pathLst>
              <a:path w="395" h="31">
                <a:moveTo>
                  <a:pt x="0" y="12"/>
                </a:moveTo>
                <a:lnTo>
                  <a:pt x="8" y="4"/>
                </a:lnTo>
                <a:lnTo>
                  <a:pt x="4" y="4"/>
                </a:lnTo>
                <a:lnTo>
                  <a:pt x="8" y="4"/>
                </a:lnTo>
                <a:lnTo>
                  <a:pt x="12" y="4"/>
                </a:lnTo>
                <a:lnTo>
                  <a:pt x="16" y="4"/>
                </a:lnTo>
                <a:lnTo>
                  <a:pt x="20" y="4"/>
                </a:lnTo>
                <a:lnTo>
                  <a:pt x="24" y="4"/>
                </a:lnTo>
                <a:lnTo>
                  <a:pt x="24" y="31"/>
                </a:lnTo>
                <a:lnTo>
                  <a:pt x="27" y="27"/>
                </a:lnTo>
                <a:lnTo>
                  <a:pt x="27" y="12"/>
                </a:lnTo>
                <a:lnTo>
                  <a:pt x="31" y="8"/>
                </a:lnTo>
                <a:lnTo>
                  <a:pt x="31" y="4"/>
                </a:lnTo>
                <a:lnTo>
                  <a:pt x="35" y="0"/>
                </a:lnTo>
                <a:lnTo>
                  <a:pt x="39" y="0"/>
                </a:lnTo>
                <a:lnTo>
                  <a:pt x="43" y="4"/>
                </a:lnTo>
                <a:lnTo>
                  <a:pt x="47" y="8"/>
                </a:lnTo>
                <a:lnTo>
                  <a:pt x="51" y="4"/>
                </a:lnTo>
                <a:lnTo>
                  <a:pt x="55" y="4"/>
                </a:lnTo>
                <a:lnTo>
                  <a:pt x="59" y="4"/>
                </a:lnTo>
                <a:lnTo>
                  <a:pt x="63" y="4"/>
                </a:lnTo>
                <a:lnTo>
                  <a:pt x="67" y="4"/>
                </a:lnTo>
                <a:lnTo>
                  <a:pt x="70" y="4"/>
                </a:lnTo>
                <a:lnTo>
                  <a:pt x="74" y="16"/>
                </a:lnTo>
                <a:lnTo>
                  <a:pt x="74" y="8"/>
                </a:lnTo>
                <a:lnTo>
                  <a:pt x="78" y="4"/>
                </a:lnTo>
                <a:lnTo>
                  <a:pt x="82" y="4"/>
                </a:lnTo>
                <a:lnTo>
                  <a:pt x="86" y="4"/>
                </a:lnTo>
                <a:lnTo>
                  <a:pt x="90" y="4"/>
                </a:lnTo>
                <a:lnTo>
                  <a:pt x="94" y="4"/>
                </a:lnTo>
                <a:lnTo>
                  <a:pt x="98" y="31"/>
                </a:lnTo>
                <a:lnTo>
                  <a:pt x="98" y="16"/>
                </a:lnTo>
                <a:lnTo>
                  <a:pt x="102" y="12"/>
                </a:lnTo>
                <a:lnTo>
                  <a:pt x="102" y="8"/>
                </a:lnTo>
                <a:lnTo>
                  <a:pt x="110" y="0"/>
                </a:lnTo>
                <a:lnTo>
                  <a:pt x="106" y="0"/>
                </a:lnTo>
                <a:lnTo>
                  <a:pt x="110" y="0"/>
                </a:lnTo>
                <a:lnTo>
                  <a:pt x="114" y="4"/>
                </a:lnTo>
                <a:lnTo>
                  <a:pt x="117" y="4"/>
                </a:lnTo>
                <a:lnTo>
                  <a:pt x="121" y="8"/>
                </a:lnTo>
                <a:lnTo>
                  <a:pt x="125" y="4"/>
                </a:lnTo>
                <a:lnTo>
                  <a:pt x="129" y="4"/>
                </a:lnTo>
                <a:lnTo>
                  <a:pt x="133" y="4"/>
                </a:lnTo>
                <a:lnTo>
                  <a:pt x="137" y="4"/>
                </a:lnTo>
                <a:lnTo>
                  <a:pt x="141" y="4"/>
                </a:lnTo>
                <a:lnTo>
                  <a:pt x="145" y="12"/>
                </a:lnTo>
                <a:lnTo>
                  <a:pt x="145" y="16"/>
                </a:lnTo>
                <a:lnTo>
                  <a:pt x="145" y="12"/>
                </a:lnTo>
                <a:lnTo>
                  <a:pt x="153" y="4"/>
                </a:lnTo>
                <a:lnTo>
                  <a:pt x="149" y="4"/>
                </a:lnTo>
                <a:lnTo>
                  <a:pt x="153" y="4"/>
                </a:lnTo>
                <a:lnTo>
                  <a:pt x="157" y="4"/>
                </a:lnTo>
                <a:lnTo>
                  <a:pt x="160" y="4"/>
                </a:lnTo>
                <a:lnTo>
                  <a:pt x="164" y="4"/>
                </a:lnTo>
                <a:lnTo>
                  <a:pt x="168" y="4"/>
                </a:lnTo>
                <a:lnTo>
                  <a:pt x="168" y="31"/>
                </a:lnTo>
                <a:lnTo>
                  <a:pt x="172" y="27"/>
                </a:lnTo>
                <a:lnTo>
                  <a:pt x="172" y="12"/>
                </a:lnTo>
                <a:lnTo>
                  <a:pt x="180" y="4"/>
                </a:lnTo>
                <a:lnTo>
                  <a:pt x="180" y="0"/>
                </a:lnTo>
                <a:lnTo>
                  <a:pt x="184" y="0"/>
                </a:lnTo>
                <a:lnTo>
                  <a:pt x="188" y="4"/>
                </a:lnTo>
                <a:lnTo>
                  <a:pt x="192" y="8"/>
                </a:lnTo>
                <a:lnTo>
                  <a:pt x="196" y="8"/>
                </a:lnTo>
                <a:lnTo>
                  <a:pt x="200" y="4"/>
                </a:lnTo>
                <a:lnTo>
                  <a:pt x="204" y="4"/>
                </a:lnTo>
                <a:lnTo>
                  <a:pt x="207" y="4"/>
                </a:lnTo>
                <a:lnTo>
                  <a:pt x="211" y="4"/>
                </a:lnTo>
                <a:lnTo>
                  <a:pt x="215" y="4"/>
                </a:lnTo>
                <a:lnTo>
                  <a:pt x="219" y="16"/>
                </a:lnTo>
                <a:lnTo>
                  <a:pt x="219" y="8"/>
                </a:lnTo>
                <a:lnTo>
                  <a:pt x="223" y="4"/>
                </a:lnTo>
                <a:lnTo>
                  <a:pt x="227" y="4"/>
                </a:lnTo>
                <a:lnTo>
                  <a:pt x="231" y="4"/>
                </a:lnTo>
                <a:lnTo>
                  <a:pt x="235" y="4"/>
                </a:lnTo>
                <a:lnTo>
                  <a:pt x="239" y="4"/>
                </a:lnTo>
                <a:lnTo>
                  <a:pt x="243" y="31"/>
                </a:lnTo>
                <a:lnTo>
                  <a:pt x="243" y="27"/>
                </a:lnTo>
                <a:lnTo>
                  <a:pt x="247" y="16"/>
                </a:lnTo>
                <a:lnTo>
                  <a:pt x="247" y="8"/>
                </a:lnTo>
                <a:lnTo>
                  <a:pt x="250" y="4"/>
                </a:lnTo>
                <a:lnTo>
                  <a:pt x="254" y="0"/>
                </a:lnTo>
                <a:lnTo>
                  <a:pt x="258" y="0"/>
                </a:lnTo>
                <a:lnTo>
                  <a:pt x="262" y="4"/>
                </a:lnTo>
                <a:lnTo>
                  <a:pt x="266" y="8"/>
                </a:lnTo>
                <a:lnTo>
                  <a:pt x="270" y="4"/>
                </a:lnTo>
                <a:lnTo>
                  <a:pt x="274" y="4"/>
                </a:lnTo>
                <a:lnTo>
                  <a:pt x="278" y="4"/>
                </a:lnTo>
                <a:lnTo>
                  <a:pt x="282" y="4"/>
                </a:lnTo>
                <a:lnTo>
                  <a:pt x="286" y="4"/>
                </a:lnTo>
                <a:lnTo>
                  <a:pt x="290" y="4"/>
                </a:lnTo>
                <a:lnTo>
                  <a:pt x="290" y="16"/>
                </a:lnTo>
                <a:lnTo>
                  <a:pt x="293" y="12"/>
                </a:lnTo>
                <a:lnTo>
                  <a:pt x="293" y="4"/>
                </a:lnTo>
                <a:lnTo>
                  <a:pt x="297" y="4"/>
                </a:lnTo>
                <a:lnTo>
                  <a:pt x="301" y="4"/>
                </a:lnTo>
                <a:lnTo>
                  <a:pt x="305" y="4"/>
                </a:lnTo>
                <a:lnTo>
                  <a:pt x="309" y="4"/>
                </a:lnTo>
                <a:lnTo>
                  <a:pt x="313" y="4"/>
                </a:lnTo>
                <a:lnTo>
                  <a:pt x="313" y="31"/>
                </a:lnTo>
                <a:lnTo>
                  <a:pt x="317" y="27"/>
                </a:lnTo>
                <a:lnTo>
                  <a:pt x="317" y="16"/>
                </a:lnTo>
                <a:lnTo>
                  <a:pt x="321" y="12"/>
                </a:lnTo>
                <a:lnTo>
                  <a:pt x="321" y="4"/>
                </a:lnTo>
                <a:lnTo>
                  <a:pt x="325" y="0"/>
                </a:lnTo>
                <a:lnTo>
                  <a:pt x="329" y="0"/>
                </a:lnTo>
                <a:lnTo>
                  <a:pt x="333" y="4"/>
                </a:lnTo>
                <a:lnTo>
                  <a:pt x="337" y="4"/>
                </a:lnTo>
                <a:lnTo>
                  <a:pt x="340" y="8"/>
                </a:lnTo>
                <a:lnTo>
                  <a:pt x="344" y="4"/>
                </a:lnTo>
                <a:lnTo>
                  <a:pt x="348" y="4"/>
                </a:lnTo>
                <a:lnTo>
                  <a:pt x="352" y="4"/>
                </a:lnTo>
                <a:lnTo>
                  <a:pt x="356" y="4"/>
                </a:lnTo>
                <a:lnTo>
                  <a:pt x="360" y="4"/>
                </a:lnTo>
                <a:lnTo>
                  <a:pt x="364" y="16"/>
                </a:lnTo>
                <a:lnTo>
                  <a:pt x="364" y="12"/>
                </a:lnTo>
                <a:lnTo>
                  <a:pt x="372" y="4"/>
                </a:lnTo>
                <a:lnTo>
                  <a:pt x="368" y="4"/>
                </a:lnTo>
                <a:lnTo>
                  <a:pt x="372" y="4"/>
                </a:lnTo>
                <a:lnTo>
                  <a:pt x="376" y="4"/>
                </a:lnTo>
                <a:lnTo>
                  <a:pt x="380" y="4"/>
                </a:lnTo>
                <a:lnTo>
                  <a:pt x="383" y="4"/>
                </a:lnTo>
                <a:lnTo>
                  <a:pt x="387" y="27"/>
                </a:lnTo>
                <a:lnTo>
                  <a:pt x="387" y="31"/>
                </a:lnTo>
                <a:lnTo>
                  <a:pt x="387" y="27"/>
                </a:lnTo>
                <a:lnTo>
                  <a:pt x="391" y="16"/>
                </a:lnTo>
                <a:lnTo>
                  <a:pt x="391" y="12"/>
                </a:lnTo>
                <a:lnTo>
                  <a:pt x="395" y="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8" name="Freeform 398"/>
          <p:cNvSpPr>
            <a:spLocks/>
          </p:cNvSpPr>
          <p:nvPr/>
        </p:nvSpPr>
        <p:spPr bwMode="auto">
          <a:xfrm>
            <a:off x="5821974" y="3330781"/>
            <a:ext cx="521677" cy="45427"/>
          </a:xfrm>
          <a:custGeom>
            <a:avLst/>
            <a:gdLst/>
            <a:ahLst/>
            <a:cxnLst>
              <a:cxn ang="0">
                <a:pos x="0" y="4"/>
              </a:cxn>
              <a:cxn ang="0">
                <a:pos x="8" y="0"/>
              </a:cxn>
              <a:cxn ang="0">
                <a:pos x="16" y="8"/>
              </a:cxn>
              <a:cxn ang="0">
                <a:pos x="24" y="4"/>
              </a:cxn>
              <a:cxn ang="0">
                <a:pos x="32" y="4"/>
              </a:cxn>
              <a:cxn ang="0">
                <a:pos x="39" y="4"/>
              </a:cxn>
              <a:cxn ang="0">
                <a:pos x="43" y="12"/>
              </a:cxn>
              <a:cxn ang="0">
                <a:pos x="47" y="4"/>
              </a:cxn>
              <a:cxn ang="0">
                <a:pos x="55" y="4"/>
              </a:cxn>
              <a:cxn ang="0">
                <a:pos x="63" y="4"/>
              </a:cxn>
              <a:cxn ang="0">
                <a:pos x="67" y="16"/>
              </a:cxn>
              <a:cxn ang="0">
                <a:pos x="71" y="8"/>
              </a:cxn>
              <a:cxn ang="0">
                <a:pos x="75" y="0"/>
              </a:cxn>
              <a:cxn ang="0">
                <a:pos x="82" y="0"/>
              </a:cxn>
              <a:cxn ang="0">
                <a:pos x="90" y="8"/>
              </a:cxn>
              <a:cxn ang="0">
                <a:pos x="98" y="4"/>
              </a:cxn>
              <a:cxn ang="0">
                <a:pos x="106" y="4"/>
              </a:cxn>
              <a:cxn ang="0">
                <a:pos x="114" y="12"/>
              </a:cxn>
              <a:cxn ang="0">
                <a:pos x="114" y="12"/>
              </a:cxn>
              <a:cxn ang="0">
                <a:pos x="118" y="4"/>
              </a:cxn>
              <a:cxn ang="0">
                <a:pos x="125" y="4"/>
              </a:cxn>
              <a:cxn ang="0">
                <a:pos x="133" y="4"/>
              </a:cxn>
              <a:cxn ang="0">
                <a:pos x="137" y="31"/>
              </a:cxn>
              <a:cxn ang="0">
                <a:pos x="141" y="12"/>
              </a:cxn>
              <a:cxn ang="0">
                <a:pos x="145" y="4"/>
              </a:cxn>
              <a:cxn ang="0">
                <a:pos x="153" y="0"/>
              </a:cxn>
              <a:cxn ang="0">
                <a:pos x="161" y="8"/>
              </a:cxn>
              <a:cxn ang="0">
                <a:pos x="168" y="4"/>
              </a:cxn>
              <a:cxn ang="0">
                <a:pos x="176" y="4"/>
              </a:cxn>
              <a:cxn ang="0">
                <a:pos x="184" y="4"/>
              </a:cxn>
              <a:cxn ang="0">
                <a:pos x="188" y="8"/>
              </a:cxn>
              <a:cxn ang="0">
                <a:pos x="196" y="4"/>
              </a:cxn>
              <a:cxn ang="0">
                <a:pos x="204" y="4"/>
              </a:cxn>
              <a:cxn ang="0">
                <a:pos x="211" y="31"/>
              </a:cxn>
              <a:cxn ang="0">
                <a:pos x="215" y="16"/>
              </a:cxn>
              <a:cxn ang="0">
                <a:pos x="223" y="0"/>
              </a:cxn>
              <a:cxn ang="0">
                <a:pos x="223" y="0"/>
              </a:cxn>
              <a:cxn ang="0">
                <a:pos x="231" y="4"/>
              </a:cxn>
              <a:cxn ang="0">
                <a:pos x="239" y="4"/>
              </a:cxn>
              <a:cxn ang="0">
                <a:pos x="247" y="4"/>
              </a:cxn>
              <a:cxn ang="0">
                <a:pos x="255" y="4"/>
              </a:cxn>
              <a:cxn ang="0">
                <a:pos x="258" y="16"/>
              </a:cxn>
              <a:cxn ang="0">
                <a:pos x="262" y="4"/>
              </a:cxn>
              <a:cxn ang="0">
                <a:pos x="270" y="4"/>
              </a:cxn>
              <a:cxn ang="0">
                <a:pos x="278" y="4"/>
              </a:cxn>
              <a:cxn ang="0">
                <a:pos x="282" y="31"/>
              </a:cxn>
              <a:cxn ang="0">
                <a:pos x="286" y="12"/>
              </a:cxn>
              <a:cxn ang="0">
                <a:pos x="294" y="0"/>
              </a:cxn>
              <a:cxn ang="0">
                <a:pos x="301" y="4"/>
              </a:cxn>
              <a:cxn ang="0">
                <a:pos x="309" y="8"/>
              </a:cxn>
              <a:cxn ang="0">
                <a:pos x="317" y="4"/>
              </a:cxn>
              <a:cxn ang="0">
                <a:pos x="325" y="4"/>
              </a:cxn>
              <a:cxn ang="0">
                <a:pos x="333" y="16"/>
              </a:cxn>
              <a:cxn ang="0">
                <a:pos x="337" y="4"/>
              </a:cxn>
              <a:cxn ang="0">
                <a:pos x="345" y="4"/>
              </a:cxn>
              <a:cxn ang="0">
                <a:pos x="352" y="4"/>
              </a:cxn>
            </a:cxnLst>
            <a:rect l="0" t="0" r="r" b="b"/>
            <a:pathLst>
              <a:path w="356" h="31">
                <a:moveTo>
                  <a:pt x="0" y="8"/>
                </a:moveTo>
                <a:lnTo>
                  <a:pt x="0" y="4"/>
                </a:lnTo>
                <a:lnTo>
                  <a:pt x="4" y="0"/>
                </a:lnTo>
                <a:lnTo>
                  <a:pt x="8" y="0"/>
                </a:lnTo>
                <a:lnTo>
                  <a:pt x="12" y="4"/>
                </a:lnTo>
                <a:lnTo>
                  <a:pt x="16" y="8"/>
                </a:lnTo>
                <a:lnTo>
                  <a:pt x="20" y="4"/>
                </a:lnTo>
                <a:lnTo>
                  <a:pt x="24" y="4"/>
                </a:lnTo>
                <a:lnTo>
                  <a:pt x="28" y="4"/>
                </a:lnTo>
                <a:lnTo>
                  <a:pt x="32" y="4"/>
                </a:lnTo>
                <a:lnTo>
                  <a:pt x="35" y="4"/>
                </a:lnTo>
                <a:lnTo>
                  <a:pt x="39" y="4"/>
                </a:lnTo>
                <a:lnTo>
                  <a:pt x="39" y="16"/>
                </a:lnTo>
                <a:lnTo>
                  <a:pt x="43" y="12"/>
                </a:lnTo>
                <a:lnTo>
                  <a:pt x="43" y="8"/>
                </a:lnTo>
                <a:lnTo>
                  <a:pt x="47" y="4"/>
                </a:lnTo>
                <a:lnTo>
                  <a:pt x="51" y="4"/>
                </a:lnTo>
                <a:lnTo>
                  <a:pt x="55" y="4"/>
                </a:lnTo>
                <a:lnTo>
                  <a:pt x="59" y="4"/>
                </a:lnTo>
                <a:lnTo>
                  <a:pt x="63" y="4"/>
                </a:lnTo>
                <a:lnTo>
                  <a:pt x="67" y="31"/>
                </a:lnTo>
                <a:lnTo>
                  <a:pt x="67" y="16"/>
                </a:lnTo>
                <a:lnTo>
                  <a:pt x="71" y="12"/>
                </a:lnTo>
                <a:lnTo>
                  <a:pt x="71" y="8"/>
                </a:lnTo>
                <a:lnTo>
                  <a:pt x="78" y="0"/>
                </a:lnTo>
                <a:lnTo>
                  <a:pt x="75" y="0"/>
                </a:lnTo>
                <a:lnTo>
                  <a:pt x="78" y="0"/>
                </a:lnTo>
                <a:lnTo>
                  <a:pt x="82" y="0"/>
                </a:lnTo>
                <a:lnTo>
                  <a:pt x="86" y="4"/>
                </a:lnTo>
                <a:lnTo>
                  <a:pt x="90" y="8"/>
                </a:lnTo>
                <a:lnTo>
                  <a:pt x="94" y="4"/>
                </a:lnTo>
                <a:lnTo>
                  <a:pt x="98" y="4"/>
                </a:lnTo>
                <a:lnTo>
                  <a:pt x="102" y="4"/>
                </a:lnTo>
                <a:lnTo>
                  <a:pt x="106" y="4"/>
                </a:lnTo>
                <a:lnTo>
                  <a:pt x="110" y="4"/>
                </a:lnTo>
                <a:lnTo>
                  <a:pt x="114" y="12"/>
                </a:lnTo>
                <a:lnTo>
                  <a:pt x="114" y="16"/>
                </a:lnTo>
                <a:lnTo>
                  <a:pt x="114" y="12"/>
                </a:lnTo>
                <a:lnTo>
                  <a:pt x="122" y="4"/>
                </a:lnTo>
                <a:lnTo>
                  <a:pt x="118" y="4"/>
                </a:lnTo>
                <a:lnTo>
                  <a:pt x="122" y="4"/>
                </a:lnTo>
                <a:lnTo>
                  <a:pt x="125" y="4"/>
                </a:lnTo>
                <a:lnTo>
                  <a:pt x="129" y="4"/>
                </a:lnTo>
                <a:lnTo>
                  <a:pt x="133" y="4"/>
                </a:lnTo>
                <a:lnTo>
                  <a:pt x="137" y="4"/>
                </a:lnTo>
                <a:lnTo>
                  <a:pt x="137" y="31"/>
                </a:lnTo>
                <a:lnTo>
                  <a:pt x="141" y="27"/>
                </a:lnTo>
                <a:lnTo>
                  <a:pt x="141" y="12"/>
                </a:lnTo>
                <a:lnTo>
                  <a:pt x="145" y="8"/>
                </a:lnTo>
                <a:lnTo>
                  <a:pt x="145" y="4"/>
                </a:lnTo>
                <a:lnTo>
                  <a:pt x="149" y="0"/>
                </a:lnTo>
                <a:lnTo>
                  <a:pt x="153" y="0"/>
                </a:lnTo>
                <a:lnTo>
                  <a:pt x="157" y="4"/>
                </a:lnTo>
                <a:lnTo>
                  <a:pt x="161" y="8"/>
                </a:lnTo>
                <a:lnTo>
                  <a:pt x="165" y="8"/>
                </a:lnTo>
                <a:lnTo>
                  <a:pt x="168" y="4"/>
                </a:lnTo>
                <a:lnTo>
                  <a:pt x="172" y="4"/>
                </a:lnTo>
                <a:lnTo>
                  <a:pt x="176" y="4"/>
                </a:lnTo>
                <a:lnTo>
                  <a:pt x="180" y="4"/>
                </a:lnTo>
                <a:lnTo>
                  <a:pt x="184" y="4"/>
                </a:lnTo>
                <a:lnTo>
                  <a:pt x="188" y="16"/>
                </a:lnTo>
                <a:lnTo>
                  <a:pt x="188" y="8"/>
                </a:lnTo>
                <a:lnTo>
                  <a:pt x="192" y="4"/>
                </a:lnTo>
                <a:lnTo>
                  <a:pt x="196" y="4"/>
                </a:lnTo>
                <a:lnTo>
                  <a:pt x="200" y="4"/>
                </a:lnTo>
                <a:lnTo>
                  <a:pt x="204" y="4"/>
                </a:lnTo>
                <a:lnTo>
                  <a:pt x="208" y="4"/>
                </a:lnTo>
                <a:lnTo>
                  <a:pt x="211" y="31"/>
                </a:lnTo>
                <a:lnTo>
                  <a:pt x="211" y="27"/>
                </a:lnTo>
                <a:lnTo>
                  <a:pt x="215" y="16"/>
                </a:lnTo>
                <a:lnTo>
                  <a:pt x="215" y="8"/>
                </a:lnTo>
                <a:lnTo>
                  <a:pt x="223" y="0"/>
                </a:lnTo>
                <a:lnTo>
                  <a:pt x="219" y="0"/>
                </a:lnTo>
                <a:lnTo>
                  <a:pt x="223" y="0"/>
                </a:lnTo>
                <a:lnTo>
                  <a:pt x="227" y="0"/>
                </a:lnTo>
                <a:lnTo>
                  <a:pt x="231" y="4"/>
                </a:lnTo>
                <a:lnTo>
                  <a:pt x="235" y="8"/>
                </a:lnTo>
                <a:lnTo>
                  <a:pt x="239" y="4"/>
                </a:lnTo>
                <a:lnTo>
                  <a:pt x="243" y="4"/>
                </a:lnTo>
                <a:lnTo>
                  <a:pt x="247" y="4"/>
                </a:lnTo>
                <a:lnTo>
                  <a:pt x="251" y="4"/>
                </a:lnTo>
                <a:lnTo>
                  <a:pt x="255" y="4"/>
                </a:lnTo>
                <a:lnTo>
                  <a:pt x="258" y="4"/>
                </a:lnTo>
                <a:lnTo>
                  <a:pt x="258" y="16"/>
                </a:lnTo>
                <a:lnTo>
                  <a:pt x="262" y="12"/>
                </a:lnTo>
                <a:lnTo>
                  <a:pt x="262" y="4"/>
                </a:lnTo>
                <a:lnTo>
                  <a:pt x="266" y="4"/>
                </a:lnTo>
                <a:lnTo>
                  <a:pt x="270" y="4"/>
                </a:lnTo>
                <a:lnTo>
                  <a:pt x="274" y="4"/>
                </a:lnTo>
                <a:lnTo>
                  <a:pt x="278" y="4"/>
                </a:lnTo>
                <a:lnTo>
                  <a:pt x="282" y="4"/>
                </a:lnTo>
                <a:lnTo>
                  <a:pt x="282" y="31"/>
                </a:lnTo>
                <a:lnTo>
                  <a:pt x="286" y="27"/>
                </a:lnTo>
                <a:lnTo>
                  <a:pt x="286" y="12"/>
                </a:lnTo>
                <a:lnTo>
                  <a:pt x="294" y="4"/>
                </a:lnTo>
                <a:lnTo>
                  <a:pt x="294" y="0"/>
                </a:lnTo>
                <a:lnTo>
                  <a:pt x="298" y="0"/>
                </a:lnTo>
                <a:lnTo>
                  <a:pt x="301" y="4"/>
                </a:lnTo>
                <a:lnTo>
                  <a:pt x="305" y="4"/>
                </a:lnTo>
                <a:lnTo>
                  <a:pt x="309" y="8"/>
                </a:lnTo>
                <a:lnTo>
                  <a:pt x="313" y="4"/>
                </a:lnTo>
                <a:lnTo>
                  <a:pt x="317" y="4"/>
                </a:lnTo>
                <a:lnTo>
                  <a:pt x="321" y="4"/>
                </a:lnTo>
                <a:lnTo>
                  <a:pt x="325" y="4"/>
                </a:lnTo>
                <a:lnTo>
                  <a:pt x="329" y="4"/>
                </a:lnTo>
                <a:lnTo>
                  <a:pt x="333" y="16"/>
                </a:lnTo>
                <a:lnTo>
                  <a:pt x="333" y="8"/>
                </a:lnTo>
                <a:lnTo>
                  <a:pt x="337" y="4"/>
                </a:lnTo>
                <a:lnTo>
                  <a:pt x="341" y="4"/>
                </a:lnTo>
                <a:lnTo>
                  <a:pt x="345" y="4"/>
                </a:lnTo>
                <a:lnTo>
                  <a:pt x="348" y="4"/>
                </a:lnTo>
                <a:lnTo>
                  <a:pt x="352" y="4"/>
                </a:lnTo>
                <a:lnTo>
                  <a:pt x="356"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9" name="Freeform 399"/>
          <p:cNvSpPr>
            <a:spLocks/>
          </p:cNvSpPr>
          <p:nvPr/>
        </p:nvSpPr>
        <p:spPr bwMode="auto">
          <a:xfrm>
            <a:off x="2938104" y="3330781"/>
            <a:ext cx="584689" cy="45427"/>
          </a:xfrm>
          <a:custGeom>
            <a:avLst/>
            <a:gdLst/>
            <a:ahLst/>
            <a:cxnLst>
              <a:cxn ang="0">
                <a:pos x="8" y="4"/>
              </a:cxn>
              <a:cxn ang="0">
                <a:pos x="16" y="4"/>
              </a:cxn>
              <a:cxn ang="0">
                <a:pos x="24" y="4"/>
              </a:cxn>
              <a:cxn ang="0">
                <a:pos x="35" y="4"/>
              </a:cxn>
              <a:cxn ang="0">
                <a:pos x="47" y="16"/>
              </a:cxn>
              <a:cxn ang="0">
                <a:pos x="51" y="4"/>
              </a:cxn>
              <a:cxn ang="0">
                <a:pos x="63" y="4"/>
              </a:cxn>
              <a:cxn ang="0">
                <a:pos x="71" y="31"/>
              </a:cxn>
              <a:cxn ang="0">
                <a:pos x="75" y="8"/>
              </a:cxn>
              <a:cxn ang="0">
                <a:pos x="82" y="0"/>
              </a:cxn>
              <a:cxn ang="0">
                <a:pos x="94" y="8"/>
              </a:cxn>
              <a:cxn ang="0">
                <a:pos x="106" y="8"/>
              </a:cxn>
              <a:cxn ang="0">
                <a:pos x="118" y="4"/>
              </a:cxn>
              <a:cxn ang="0">
                <a:pos x="122" y="8"/>
              </a:cxn>
              <a:cxn ang="0">
                <a:pos x="133" y="4"/>
              </a:cxn>
              <a:cxn ang="0">
                <a:pos x="145" y="31"/>
              </a:cxn>
              <a:cxn ang="0">
                <a:pos x="153" y="0"/>
              </a:cxn>
              <a:cxn ang="0">
                <a:pos x="165" y="4"/>
              </a:cxn>
              <a:cxn ang="0">
                <a:pos x="176" y="0"/>
              </a:cxn>
              <a:cxn ang="0">
                <a:pos x="188" y="4"/>
              </a:cxn>
              <a:cxn ang="0">
                <a:pos x="192" y="12"/>
              </a:cxn>
              <a:cxn ang="0">
                <a:pos x="200" y="4"/>
              </a:cxn>
              <a:cxn ang="0">
                <a:pos x="212" y="4"/>
              </a:cxn>
              <a:cxn ang="0">
                <a:pos x="219" y="23"/>
              </a:cxn>
              <a:cxn ang="0">
                <a:pos x="227" y="0"/>
              </a:cxn>
              <a:cxn ang="0">
                <a:pos x="239" y="8"/>
              </a:cxn>
              <a:cxn ang="0">
                <a:pos x="251" y="8"/>
              </a:cxn>
              <a:cxn ang="0">
                <a:pos x="262" y="4"/>
              </a:cxn>
              <a:cxn ang="0">
                <a:pos x="270" y="4"/>
              </a:cxn>
              <a:cxn ang="0">
                <a:pos x="282" y="4"/>
              </a:cxn>
              <a:cxn ang="0">
                <a:pos x="290" y="23"/>
              </a:cxn>
              <a:cxn ang="0">
                <a:pos x="298" y="4"/>
              </a:cxn>
              <a:cxn ang="0">
                <a:pos x="305" y="4"/>
              </a:cxn>
              <a:cxn ang="0">
                <a:pos x="317" y="8"/>
              </a:cxn>
              <a:cxn ang="0">
                <a:pos x="329" y="4"/>
              </a:cxn>
              <a:cxn ang="0">
                <a:pos x="337" y="16"/>
              </a:cxn>
              <a:cxn ang="0">
                <a:pos x="345" y="4"/>
              </a:cxn>
              <a:cxn ang="0">
                <a:pos x="356" y="4"/>
              </a:cxn>
              <a:cxn ang="0">
                <a:pos x="364" y="23"/>
              </a:cxn>
              <a:cxn ang="0">
                <a:pos x="372" y="0"/>
              </a:cxn>
              <a:cxn ang="0">
                <a:pos x="380" y="4"/>
              </a:cxn>
              <a:cxn ang="0">
                <a:pos x="391" y="8"/>
              </a:cxn>
            </a:cxnLst>
            <a:rect l="0" t="0" r="r" b="b"/>
            <a:pathLst>
              <a:path w="399" h="31">
                <a:moveTo>
                  <a:pt x="0" y="31"/>
                </a:moveTo>
                <a:lnTo>
                  <a:pt x="0" y="16"/>
                </a:lnTo>
                <a:lnTo>
                  <a:pt x="8" y="4"/>
                </a:lnTo>
                <a:lnTo>
                  <a:pt x="8" y="0"/>
                </a:lnTo>
                <a:lnTo>
                  <a:pt x="12" y="4"/>
                </a:lnTo>
                <a:lnTo>
                  <a:pt x="16" y="4"/>
                </a:lnTo>
                <a:lnTo>
                  <a:pt x="20" y="4"/>
                </a:lnTo>
                <a:lnTo>
                  <a:pt x="24" y="8"/>
                </a:lnTo>
                <a:lnTo>
                  <a:pt x="24" y="4"/>
                </a:lnTo>
                <a:lnTo>
                  <a:pt x="28" y="0"/>
                </a:lnTo>
                <a:lnTo>
                  <a:pt x="32" y="0"/>
                </a:lnTo>
                <a:lnTo>
                  <a:pt x="35" y="4"/>
                </a:lnTo>
                <a:lnTo>
                  <a:pt x="39" y="4"/>
                </a:lnTo>
                <a:lnTo>
                  <a:pt x="43" y="4"/>
                </a:lnTo>
                <a:lnTo>
                  <a:pt x="47" y="16"/>
                </a:lnTo>
                <a:lnTo>
                  <a:pt x="47" y="12"/>
                </a:lnTo>
                <a:lnTo>
                  <a:pt x="55" y="4"/>
                </a:lnTo>
                <a:lnTo>
                  <a:pt x="51" y="4"/>
                </a:lnTo>
                <a:lnTo>
                  <a:pt x="55" y="4"/>
                </a:lnTo>
                <a:lnTo>
                  <a:pt x="59" y="4"/>
                </a:lnTo>
                <a:lnTo>
                  <a:pt x="63" y="4"/>
                </a:lnTo>
                <a:lnTo>
                  <a:pt x="67" y="4"/>
                </a:lnTo>
                <a:lnTo>
                  <a:pt x="71" y="4"/>
                </a:lnTo>
                <a:lnTo>
                  <a:pt x="71" y="31"/>
                </a:lnTo>
                <a:lnTo>
                  <a:pt x="71" y="23"/>
                </a:lnTo>
                <a:lnTo>
                  <a:pt x="75" y="16"/>
                </a:lnTo>
                <a:lnTo>
                  <a:pt x="75" y="8"/>
                </a:lnTo>
                <a:lnTo>
                  <a:pt x="82" y="0"/>
                </a:lnTo>
                <a:lnTo>
                  <a:pt x="78" y="0"/>
                </a:lnTo>
                <a:lnTo>
                  <a:pt x="82" y="0"/>
                </a:lnTo>
                <a:lnTo>
                  <a:pt x="86" y="4"/>
                </a:lnTo>
                <a:lnTo>
                  <a:pt x="90" y="4"/>
                </a:lnTo>
                <a:lnTo>
                  <a:pt x="94" y="8"/>
                </a:lnTo>
                <a:lnTo>
                  <a:pt x="98" y="8"/>
                </a:lnTo>
                <a:lnTo>
                  <a:pt x="102" y="8"/>
                </a:lnTo>
                <a:lnTo>
                  <a:pt x="106" y="8"/>
                </a:lnTo>
                <a:lnTo>
                  <a:pt x="110" y="8"/>
                </a:lnTo>
                <a:lnTo>
                  <a:pt x="114" y="4"/>
                </a:lnTo>
                <a:lnTo>
                  <a:pt x="118" y="4"/>
                </a:lnTo>
                <a:lnTo>
                  <a:pt x="118" y="16"/>
                </a:lnTo>
                <a:lnTo>
                  <a:pt x="122" y="12"/>
                </a:lnTo>
                <a:lnTo>
                  <a:pt x="122" y="8"/>
                </a:lnTo>
                <a:lnTo>
                  <a:pt x="125" y="4"/>
                </a:lnTo>
                <a:lnTo>
                  <a:pt x="129" y="4"/>
                </a:lnTo>
                <a:lnTo>
                  <a:pt x="133" y="4"/>
                </a:lnTo>
                <a:lnTo>
                  <a:pt x="137" y="4"/>
                </a:lnTo>
                <a:lnTo>
                  <a:pt x="141" y="4"/>
                </a:lnTo>
                <a:lnTo>
                  <a:pt x="145" y="31"/>
                </a:lnTo>
                <a:lnTo>
                  <a:pt x="145" y="16"/>
                </a:lnTo>
                <a:lnTo>
                  <a:pt x="153" y="4"/>
                </a:lnTo>
                <a:lnTo>
                  <a:pt x="153" y="0"/>
                </a:lnTo>
                <a:lnTo>
                  <a:pt x="157" y="4"/>
                </a:lnTo>
                <a:lnTo>
                  <a:pt x="161" y="4"/>
                </a:lnTo>
                <a:lnTo>
                  <a:pt x="165" y="4"/>
                </a:lnTo>
                <a:lnTo>
                  <a:pt x="172" y="4"/>
                </a:lnTo>
                <a:lnTo>
                  <a:pt x="172" y="0"/>
                </a:lnTo>
                <a:lnTo>
                  <a:pt x="176" y="0"/>
                </a:lnTo>
                <a:lnTo>
                  <a:pt x="180" y="4"/>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31"/>
                </a:lnTo>
                <a:lnTo>
                  <a:pt x="219" y="23"/>
                </a:lnTo>
                <a:lnTo>
                  <a:pt x="219" y="8"/>
                </a:lnTo>
                <a:lnTo>
                  <a:pt x="223" y="4"/>
                </a:lnTo>
                <a:lnTo>
                  <a:pt x="227" y="0"/>
                </a:lnTo>
                <a:lnTo>
                  <a:pt x="231" y="4"/>
                </a:lnTo>
                <a:lnTo>
                  <a:pt x="235" y="4"/>
                </a:lnTo>
                <a:lnTo>
                  <a:pt x="239" y="8"/>
                </a:lnTo>
                <a:lnTo>
                  <a:pt x="243" y="8"/>
                </a:lnTo>
                <a:lnTo>
                  <a:pt x="247" y="8"/>
                </a:lnTo>
                <a:lnTo>
                  <a:pt x="251" y="8"/>
                </a:lnTo>
                <a:lnTo>
                  <a:pt x="255" y="8"/>
                </a:lnTo>
                <a:lnTo>
                  <a:pt x="258" y="4"/>
                </a:lnTo>
                <a:lnTo>
                  <a:pt x="262" y="4"/>
                </a:lnTo>
                <a:lnTo>
                  <a:pt x="266" y="16"/>
                </a:lnTo>
                <a:lnTo>
                  <a:pt x="266" y="8"/>
                </a:lnTo>
                <a:lnTo>
                  <a:pt x="270" y="4"/>
                </a:lnTo>
                <a:lnTo>
                  <a:pt x="274" y="4"/>
                </a:lnTo>
                <a:lnTo>
                  <a:pt x="278" y="4"/>
                </a:lnTo>
                <a:lnTo>
                  <a:pt x="282" y="4"/>
                </a:lnTo>
                <a:lnTo>
                  <a:pt x="286" y="4"/>
                </a:lnTo>
                <a:lnTo>
                  <a:pt x="290" y="31"/>
                </a:lnTo>
                <a:lnTo>
                  <a:pt x="290" y="23"/>
                </a:lnTo>
                <a:lnTo>
                  <a:pt x="294" y="16"/>
                </a:lnTo>
                <a:lnTo>
                  <a:pt x="294" y="4"/>
                </a:lnTo>
                <a:lnTo>
                  <a:pt x="298" y="4"/>
                </a:lnTo>
                <a:lnTo>
                  <a:pt x="305" y="4"/>
                </a:lnTo>
                <a:lnTo>
                  <a:pt x="302" y="4"/>
                </a:lnTo>
                <a:lnTo>
                  <a:pt x="305" y="4"/>
                </a:lnTo>
                <a:lnTo>
                  <a:pt x="309" y="4"/>
                </a:lnTo>
                <a:lnTo>
                  <a:pt x="313" y="8"/>
                </a:lnTo>
                <a:lnTo>
                  <a:pt x="317" y="8"/>
                </a:lnTo>
                <a:lnTo>
                  <a:pt x="321" y="8"/>
                </a:lnTo>
                <a:lnTo>
                  <a:pt x="325" y="8"/>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31"/>
                </a:lnTo>
                <a:lnTo>
                  <a:pt x="364" y="23"/>
                </a:lnTo>
                <a:lnTo>
                  <a:pt x="364" y="16"/>
                </a:lnTo>
                <a:lnTo>
                  <a:pt x="372" y="4"/>
                </a:lnTo>
                <a:lnTo>
                  <a:pt x="372" y="0"/>
                </a:lnTo>
                <a:lnTo>
                  <a:pt x="372" y="4"/>
                </a:lnTo>
                <a:lnTo>
                  <a:pt x="376" y="4"/>
                </a:lnTo>
                <a:lnTo>
                  <a:pt x="380" y="4"/>
                </a:lnTo>
                <a:lnTo>
                  <a:pt x="384" y="4"/>
                </a:lnTo>
                <a:lnTo>
                  <a:pt x="388" y="8"/>
                </a:lnTo>
                <a:lnTo>
                  <a:pt x="391" y="8"/>
                </a:lnTo>
                <a:lnTo>
                  <a:pt x="395" y="8"/>
                </a:lnTo>
                <a:lnTo>
                  <a:pt x="399"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0" name="Freeform 400"/>
          <p:cNvSpPr>
            <a:spLocks/>
          </p:cNvSpPr>
          <p:nvPr/>
        </p:nvSpPr>
        <p:spPr bwMode="auto">
          <a:xfrm>
            <a:off x="3522793" y="3336635"/>
            <a:ext cx="584689" cy="39566"/>
          </a:xfrm>
          <a:custGeom>
            <a:avLst/>
            <a:gdLst/>
            <a:ahLst/>
            <a:cxnLst>
              <a:cxn ang="0">
                <a:pos x="8" y="0"/>
              </a:cxn>
              <a:cxn ang="0">
                <a:pos x="20" y="0"/>
              </a:cxn>
              <a:cxn ang="0">
                <a:pos x="24" y="0"/>
              </a:cxn>
              <a:cxn ang="0">
                <a:pos x="36" y="0"/>
              </a:cxn>
              <a:cxn ang="0">
                <a:pos x="39" y="12"/>
              </a:cxn>
              <a:cxn ang="0">
                <a:pos x="47" y="0"/>
              </a:cxn>
              <a:cxn ang="0">
                <a:pos x="59" y="4"/>
              </a:cxn>
              <a:cxn ang="0">
                <a:pos x="71" y="4"/>
              </a:cxn>
              <a:cxn ang="0">
                <a:pos x="82" y="0"/>
              </a:cxn>
              <a:cxn ang="0">
                <a:pos x="86" y="0"/>
              </a:cxn>
              <a:cxn ang="0">
                <a:pos x="98" y="0"/>
              </a:cxn>
              <a:cxn ang="0">
                <a:pos x="110" y="27"/>
              </a:cxn>
              <a:cxn ang="0">
                <a:pos x="114" y="0"/>
              </a:cxn>
              <a:cxn ang="0">
                <a:pos x="126" y="0"/>
              </a:cxn>
              <a:cxn ang="0">
                <a:pos x="137" y="4"/>
              </a:cxn>
              <a:cxn ang="0">
                <a:pos x="149" y="0"/>
              </a:cxn>
              <a:cxn ang="0">
                <a:pos x="157" y="12"/>
              </a:cxn>
              <a:cxn ang="0">
                <a:pos x="161" y="0"/>
              </a:cxn>
              <a:cxn ang="0">
                <a:pos x="172" y="0"/>
              </a:cxn>
              <a:cxn ang="0">
                <a:pos x="180" y="27"/>
              </a:cxn>
              <a:cxn ang="0">
                <a:pos x="184" y="4"/>
              </a:cxn>
              <a:cxn ang="0">
                <a:pos x="196" y="0"/>
              </a:cxn>
              <a:cxn ang="0">
                <a:pos x="208" y="4"/>
              </a:cxn>
              <a:cxn ang="0">
                <a:pos x="219" y="0"/>
              </a:cxn>
              <a:cxn ang="0">
                <a:pos x="227" y="12"/>
              </a:cxn>
              <a:cxn ang="0">
                <a:pos x="235" y="0"/>
              </a:cxn>
              <a:cxn ang="0">
                <a:pos x="247" y="0"/>
              </a:cxn>
              <a:cxn ang="0">
                <a:pos x="255" y="12"/>
              </a:cxn>
              <a:cxn ang="0">
                <a:pos x="262" y="0"/>
              </a:cxn>
              <a:cxn ang="0">
                <a:pos x="274" y="0"/>
              </a:cxn>
              <a:cxn ang="0">
                <a:pos x="286" y="4"/>
              </a:cxn>
              <a:cxn ang="0">
                <a:pos x="298" y="0"/>
              </a:cxn>
              <a:cxn ang="0">
                <a:pos x="302" y="8"/>
              </a:cxn>
              <a:cxn ang="0">
                <a:pos x="309" y="0"/>
              </a:cxn>
              <a:cxn ang="0">
                <a:pos x="321" y="0"/>
              </a:cxn>
              <a:cxn ang="0">
                <a:pos x="329" y="19"/>
              </a:cxn>
              <a:cxn ang="0">
                <a:pos x="337" y="0"/>
              </a:cxn>
              <a:cxn ang="0">
                <a:pos x="349" y="4"/>
              </a:cxn>
              <a:cxn ang="0">
                <a:pos x="360" y="4"/>
              </a:cxn>
              <a:cxn ang="0">
                <a:pos x="372" y="0"/>
              </a:cxn>
              <a:cxn ang="0">
                <a:pos x="380" y="0"/>
              </a:cxn>
              <a:cxn ang="0">
                <a:pos x="392" y="0"/>
              </a:cxn>
            </a:cxnLst>
            <a:rect l="0" t="0" r="r" b="b"/>
            <a:pathLst>
              <a:path w="399" h="27">
                <a:moveTo>
                  <a:pt x="0" y="0"/>
                </a:moveTo>
                <a:lnTo>
                  <a:pt x="4" y="0"/>
                </a:lnTo>
                <a:lnTo>
                  <a:pt x="8" y="0"/>
                </a:lnTo>
                <a:lnTo>
                  <a:pt x="12" y="12"/>
                </a:lnTo>
                <a:lnTo>
                  <a:pt x="12" y="8"/>
                </a:lnTo>
                <a:lnTo>
                  <a:pt x="20" y="0"/>
                </a:lnTo>
                <a:lnTo>
                  <a:pt x="16" y="0"/>
                </a:lnTo>
                <a:lnTo>
                  <a:pt x="20" y="0"/>
                </a:lnTo>
                <a:lnTo>
                  <a:pt x="24" y="0"/>
                </a:lnTo>
                <a:lnTo>
                  <a:pt x="28" y="0"/>
                </a:lnTo>
                <a:lnTo>
                  <a:pt x="32" y="0"/>
                </a:lnTo>
                <a:lnTo>
                  <a:pt x="36" y="0"/>
                </a:lnTo>
                <a:lnTo>
                  <a:pt x="36" y="27"/>
                </a:lnTo>
                <a:lnTo>
                  <a:pt x="36" y="19"/>
                </a:lnTo>
                <a:lnTo>
                  <a:pt x="39" y="12"/>
                </a:lnTo>
                <a:lnTo>
                  <a:pt x="39" y="0"/>
                </a:lnTo>
                <a:lnTo>
                  <a:pt x="43" y="0"/>
                </a:lnTo>
                <a:lnTo>
                  <a:pt x="47" y="0"/>
                </a:lnTo>
                <a:lnTo>
                  <a:pt x="51" y="0"/>
                </a:lnTo>
                <a:lnTo>
                  <a:pt x="55" y="0"/>
                </a:lnTo>
                <a:lnTo>
                  <a:pt x="59" y="4"/>
                </a:lnTo>
                <a:lnTo>
                  <a:pt x="63" y="4"/>
                </a:lnTo>
                <a:lnTo>
                  <a:pt x="67" y="4"/>
                </a:lnTo>
                <a:lnTo>
                  <a:pt x="71" y="4"/>
                </a:lnTo>
                <a:lnTo>
                  <a:pt x="75" y="0"/>
                </a:lnTo>
                <a:lnTo>
                  <a:pt x="79" y="0"/>
                </a:lnTo>
                <a:lnTo>
                  <a:pt x="82" y="0"/>
                </a:lnTo>
                <a:lnTo>
                  <a:pt x="82" y="12"/>
                </a:lnTo>
                <a:lnTo>
                  <a:pt x="86" y="8"/>
                </a:lnTo>
                <a:lnTo>
                  <a:pt x="86" y="0"/>
                </a:lnTo>
                <a:lnTo>
                  <a:pt x="90" y="0"/>
                </a:lnTo>
                <a:lnTo>
                  <a:pt x="94" y="0"/>
                </a:lnTo>
                <a:lnTo>
                  <a:pt x="98" y="0"/>
                </a:lnTo>
                <a:lnTo>
                  <a:pt x="102" y="0"/>
                </a:lnTo>
                <a:lnTo>
                  <a:pt x="106" y="0"/>
                </a:lnTo>
                <a:lnTo>
                  <a:pt x="110" y="27"/>
                </a:lnTo>
                <a:lnTo>
                  <a:pt x="110" y="12"/>
                </a:lnTo>
                <a:lnTo>
                  <a:pt x="118" y="0"/>
                </a:lnTo>
                <a:lnTo>
                  <a:pt x="114" y="0"/>
                </a:lnTo>
                <a:lnTo>
                  <a:pt x="118" y="0"/>
                </a:lnTo>
                <a:lnTo>
                  <a:pt x="122" y="0"/>
                </a:lnTo>
                <a:lnTo>
                  <a:pt x="126" y="0"/>
                </a:lnTo>
                <a:lnTo>
                  <a:pt x="129" y="0"/>
                </a:lnTo>
                <a:lnTo>
                  <a:pt x="133" y="4"/>
                </a:lnTo>
                <a:lnTo>
                  <a:pt x="137" y="4"/>
                </a:lnTo>
                <a:lnTo>
                  <a:pt x="141" y="4"/>
                </a:lnTo>
                <a:lnTo>
                  <a:pt x="145" y="4"/>
                </a:lnTo>
                <a:lnTo>
                  <a:pt x="149" y="0"/>
                </a:lnTo>
                <a:lnTo>
                  <a:pt x="153" y="0"/>
                </a:lnTo>
                <a:lnTo>
                  <a:pt x="157" y="8"/>
                </a:lnTo>
                <a:lnTo>
                  <a:pt x="157" y="12"/>
                </a:lnTo>
                <a:lnTo>
                  <a:pt x="157" y="8"/>
                </a:lnTo>
                <a:lnTo>
                  <a:pt x="165" y="0"/>
                </a:lnTo>
                <a:lnTo>
                  <a:pt x="161" y="0"/>
                </a:lnTo>
                <a:lnTo>
                  <a:pt x="165" y="0"/>
                </a:lnTo>
                <a:lnTo>
                  <a:pt x="169" y="0"/>
                </a:lnTo>
                <a:lnTo>
                  <a:pt x="172" y="0"/>
                </a:lnTo>
                <a:lnTo>
                  <a:pt x="176" y="0"/>
                </a:lnTo>
                <a:lnTo>
                  <a:pt x="180" y="0"/>
                </a:lnTo>
                <a:lnTo>
                  <a:pt x="180" y="27"/>
                </a:lnTo>
                <a:lnTo>
                  <a:pt x="180" y="19"/>
                </a:lnTo>
                <a:lnTo>
                  <a:pt x="184" y="12"/>
                </a:lnTo>
                <a:lnTo>
                  <a:pt x="184" y="4"/>
                </a:lnTo>
                <a:lnTo>
                  <a:pt x="188" y="0"/>
                </a:lnTo>
                <a:lnTo>
                  <a:pt x="192" y="0"/>
                </a:lnTo>
                <a:lnTo>
                  <a:pt x="196" y="0"/>
                </a:lnTo>
                <a:lnTo>
                  <a:pt x="200" y="0"/>
                </a:lnTo>
                <a:lnTo>
                  <a:pt x="204" y="4"/>
                </a:lnTo>
                <a:lnTo>
                  <a:pt x="208" y="4"/>
                </a:lnTo>
                <a:lnTo>
                  <a:pt x="212" y="4"/>
                </a:lnTo>
                <a:lnTo>
                  <a:pt x="216" y="4"/>
                </a:lnTo>
                <a:lnTo>
                  <a:pt x="219" y="0"/>
                </a:lnTo>
                <a:lnTo>
                  <a:pt x="223" y="0"/>
                </a:lnTo>
                <a:lnTo>
                  <a:pt x="227" y="0"/>
                </a:lnTo>
                <a:lnTo>
                  <a:pt x="227" y="12"/>
                </a:lnTo>
                <a:lnTo>
                  <a:pt x="231" y="8"/>
                </a:lnTo>
                <a:lnTo>
                  <a:pt x="231" y="4"/>
                </a:lnTo>
                <a:lnTo>
                  <a:pt x="235" y="0"/>
                </a:lnTo>
                <a:lnTo>
                  <a:pt x="239" y="0"/>
                </a:lnTo>
                <a:lnTo>
                  <a:pt x="243" y="0"/>
                </a:lnTo>
                <a:lnTo>
                  <a:pt x="247" y="0"/>
                </a:lnTo>
                <a:lnTo>
                  <a:pt x="251" y="0"/>
                </a:lnTo>
                <a:lnTo>
                  <a:pt x="255" y="27"/>
                </a:lnTo>
                <a:lnTo>
                  <a:pt x="255" y="12"/>
                </a:lnTo>
                <a:lnTo>
                  <a:pt x="262" y="0"/>
                </a:lnTo>
                <a:lnTo>
                  <a:pt x="259" y="0"/>
                </a:lnTo>
                <a:lnTo>
                  <a:pt x="262" y="0"/>
                </a:lnTo>
                <a:lnTo>
                  <a:pt x="266" y="0"/>
                </a:lnTo>
                <a:lnTo>
                  <a:pt x="270" y="0"/>
                </a:lnTo>
                <a:lnTo>
                  <a:pt x="274" y="0"/>
                </a:lnTo>
                <a:lnTo>
                  <a:pt x="278" y="4"/>
                </a:lnTo>
                <a:lnTo>
                  <a:pt x="282" y="4"/>
                </a:lnTo>
                <a:lnTo>
                  <a:pt x="286" y="4"/>
                </a:lnTo>
                <a:lnTo>
                  <a:pt x="290" y="4"/>
                </a:lnTo>
                <a:lnTo>
                  <a:pt x="294" y="0"/>
                </a:lnTo>
                <a:lnTo>
                  <a:pt x="298" y="0"/>
                </a:lnTo>
                <a:lnTo>
                  <a:pt x="302" y="8"/>
                </a:lnTo>
                <a:lnTo>
                  <a:pt x="302" y="12"/>
                </a:lnTo>
                <a:lnTo>
                  <a:pt x="302" y="8"/>
                </a:lnTo>
                <a:lnTo>
                  <a:pt x="309" y="0"/>
                </a:lnTo>
                <a:lnTo>
                  <a:pt x="305" y="0"/>
                </a:lnTo>
                <a:lnTo>
                  <a:pt x="309" y="0"/>
                </a:lnTo>
                <a:lnTo>
                  <a:pt x="313" y="0"/>
                </a:lnTo>
                <a:lnTo>
                  <a:pt x="317" y="0"/>
                </a:lnTo>
                <a:lnTo>
                  <a:pt x="321" y="0"/>
                </a:lnTo>
                <a:lnTo>
                  <a:pt x="325" y="0"/>
                </a:lnTo>
                <a:lnTo>
                  <a:pt x="325" y="27"/>
                </a:lnTo>
                <a:lnTo>
                  <a:pt x="329" y="19"/>
                </a:lnTo>
                <a:lnTo>
                  <a:pt x="329" y="4"/>
                </a:lnTo>
                <a:lnTo>
                  <a:pt x="333" y="0"/>
                </a:lnTo>
                <a:lnTo>
                  <a:pt x="337" y="0"/>
                </a:lnTo>
                <a:lnTo>
                  <a:pt x="341" y="0"/>
                </a:lnTo>
                <a:lnTo>
                  <a:pt x="345" y="0"/>
                </a:lnTo>
                <a:lnTo>
                  <a:pt x="349" y="4"/>
                </a:lnTo>
                <a:lnTo>
                  <a:pt x="352" y="4"/>
                </a:lnTo>
                <a:lnTo>
                  <a:pt x="356" y="4"/>
                </a:lnTo>
                <a:lnTo>
                  <a:pt x="360" y="4"/>
                </a:lnTo>
                <a:lnTo>
                  <a:pt x="364" y="0"/>
                </a:lnTo>
                <a:lnTo>
                  <a:pt x="368" y="0"/>
                </a:lnTo>
                <a:lnTo>
                  <a:pt x="372" y="0"/>
                </a:lnTo>
                <a:lnTo>
                  <a:pt x="376" y="12"/>
                </a:lnTo>
                <a:lnTo>
                  <a:pt x="376" y="4"/>
                </a:lnTo>
                <a:lnTo>
                  <a:pt x="380" y="0"/>
                </a:lnTo>
                <a:lnTo>
                  <a:pt x="384" y="0"/>
                </a:lnTo>
                <a:lnTo>
                  <a:pt x="388" y="0"/>
                </a:lnTo>
                <a:lnTo>
                  <a:pt x="392" y="0"/>
                </a:lnTo>
                <a:lnTo>
                  <a:pt x="395" y="0"/>
                </a:lnTo>
                <a:lnTo>
                  <a:pt x="399" y="27"/>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1" name="Freeform 401"/>
          <p:cNvSpPr>
            <a:spLocks/>
          </p:cNvSpPr>
          <p:nvPr/>
        </p:nvSpPr>
        <p:spPr bwMode="auto">
          <a:xfrm>
            <a:off x="4107476" y="3336635"/>
            <a:ext cx="590550" cy="39566"/>
          </a:xfrm>
          <a:custGeom>
            <a:avLst/>
            <a:gdLst/>
            <a:ahLst/>
            <a:cxnLst>
              <a:cxn ang="0">
                <a:pos x="4" y="12"/>
              </a:cxn>
              <a:cxn ang="0">
                <a:pos x="12" y="0"/>
              </a:cxn>
              <a:cxn ang="0">
                <a:pos x="24" y="4"/>
              </a:cxn>
              <a:cxn ang="0">
                <a:pos x="36" y="0"/>
              </a:cxn>
              <a:cxn ang="0">
                <a:pos x="47" y="0"/>
              </a:cxn>
              <a:cxn ang="0">
                <a:pos x="55" y="0"/>
              </a:cxn>
              <a:cxn ang="0">
                <a:pos x="67" y="0"/>
              </a:cxn>
              <a:cxn ang="0">
                <a:pos x="75" y="19"/>
              </a:cxn>
              <a:cxn ang="0">
                <a:pos x="79" y="0"/>
              </a:cxn>
              <a:cxn ang="0">
                <a:pos x="90" y="0"/>
              </a:cxn>
              <a:cxn ang="0">
                <a:pos x="102" y="4"/>
              </a:cxn>
              <a:cxn ang="0">
                <a:pos x="114" y="0"/>
              </a:cxn>
              <a:cxn ang="0">
                <a:pos x="122" y="8"/>
              </a:cxn>
              <a:cxn ang="0">
                <a:pos x="129" y="0"/>
              </a:cxn>
              <a:cxn ang="0">
                <a:pos x="141" y="0"/>
              </a:cxn>
              <a:cxn ang="0">
                <a:pos x="145" y="19"/>
              </a:cxn>
              <a:cxn ang="0">
                <a:pos x="153" y="0"/>
              </a:cxn>
              <a:cxn ang="0">
                <a:pos x="165" y="0"/>
              </a:cxn>
              <a:cxn ang="0">
                <a:pos x="176" y="4"/>
              </a:cxn>
              <a:cxn ang="0">
                <a:pos x="188" y="0"/>
              </a:cxn>
              <a:cxn ang="0">
                <a:pos x="196" y="8"/>
              </a:cxn>
              <a:cxn ang="0">
                <a:pos x="204" y="0"/>
              </a:cxn>
              <a:cxn ang="0">
                <a:pos x="216" y="0"/>
              </a:cxn>
              <a:cxn ang="0">
                <a:pos x="227" y="0"/>
              </a:cxn>
              <a:cxn ang="0">
                <a:pos x="231" y="0"/>
              </a:cxn>
              <a:cxn ang="0">
                <a:pos x="243" y="4"/>
              </a:cxn>
              <a:cxn ang="0">
                <a:pos x="255" y="0"/>
              </a:cxn>
              <a:cxn ang="0">
                <a:pos x="266" y="8"/>
              </a:cxn>
              <a:cxn ang="0">
                <a:pos x="274" y="0"/>
              </a:cxn>
              <a:cxn ang="0">
                <a:pos x="278" y="0"/>
              </a:cxn>
              <a:cxn ang="0">
                <a:pos x="290" y="0"/>
              </a:cxn>
              <a:cxn ang="0">
                <a:pos x="294" y="8"/>
              </a:cxn>
              <a:cxn ang="0">
                <a:pos x="302" y="0"/>
              </a:cxn>
              <a:cxn ang="0">
                <a:pos x="313" y="4"/>
              </a:cxn>
              <a:cxn ang="0">
                <a:pos x="325" y="4"/>
              </a:cxn>
              <a:cxn ang="0">
                <a:pos x="337" y="0"/>
              </a:cxn>
              <a:cxn ang="0">
                <a:pos x="345" y="0"/>
              </a:cxn>
              <a:cxn ang="0">
                <a:pos x="356" y="0"/>
              </a:cxn>
              <a:cxn ang="0">
                <a:pos x="364" y="12"/>
              </a:cxn>
              <a:cxn ang="0">
                <a:pos x="372" y="0"/>
              </a:cxn>
              <a:cxn ang="0">
                <a:pos x="384" y="0"/>
              </a:cxn>
              <a:cxn ang="0">
                <a:pos x="396" y="4"/>
              </a:cxn>
            </a:cxnLst>
            <a:rect l="0" t="0" r="r" b="b"/>
            <a:pathLst>
              <a:path w="403" h="27">
                <a:moveTo>
                  <a:pt x="0" y="27"/>
                </a:moveTo>
                <a:lnTo>
                  <a:pt x="0" y="19"/>
                </a:lnTo>
                <a:lnTo>
                  <a:pt x="4" y="12"/>
                </a:lnTo>
                <a:lnTo>
                  <a:pt x="4" y="0"/>
                </a:lnTo>
                <a:lnTo>
                  <a:pt x="8" y="0"/>
                </a:lnTo>
                <a:lnTo>
                  <a:pt x="12" y="0"/>
                </a:lnTo>
                <a:lnTo>
                  <a:pt x="16" y="0"/>
                </a:lnTo>
                <a:lnTo>
                  <a:pt x="20" y="0"/>
                </a:lnTo>
                <a:lnTo>
                  <a:pt x="24" y="4"/>
                </a:lnTo>
                <a:lnTo>
                  <a:pt x="28" y="4"/>
                </a:lnTo>
                <a:lnTo>
                  <a:pt x="32" y="4"/>
                </a:lnTo>
                <a:lnTo>
                  <a:pt x="36" y="0"/>
                </a:lnTo>
                <a:lnTo>
                  <a:pt x="40" y="0"/>
                </a:lnTo>
                <a:lnTo>
                  <a:pt x="43" y="0"/>
                </a:lnTo>
                <a:lnTo>
                  <a:pt x="47" y="0"/>
                </a:lnTo>
                <a:lnTo>
                  <a:pt x="47" y="8"/>
                </a:lnTo>
                <a:lnTo>
                  <a:pt x="51" y="4"/>
                </a:lnTo>
                <a:lnTo>
                  <a:pt x="55" y="0"/>
                </a:lnTo>
                <a:lnTo>
                  <a:pt x="59" y="0"/>
                </a:lnTo>
                <a:lnTo>
                  <a:pt x="63" y="0"/>
                </a:lnTo>
                <a:lnTo>
                  <a:pt x="67" y="0"/>
                </a:lnTo>
                <a:lnTo>
                  <a:pt x="71" y="0"/>
                </a:lnTo>
                <a:lnTo>
                  <a:pt x="71" y="27"/>
                </a:lnTo>
                <a:lnTo>
                  <a:pt x="75" y="19"/>
                </a:lnTo>
                <a:lnTo>
                  <a:pt x="75" y="12"/>
                </a:lnTo>
                <a:lnTo>
                  <a:pt x="83" y="0"/>
                </a:lnTo>
                <a:lnTo>
                  <a:pt x="79" y="0"/>
                </a:lnTo>
                <a:lnTo>
                  <a:pt x="83" y="0"/>
                </a:lnTo>
                <a:lnTo>
                  <a:pt x="86" y="0"/>
                </a:lnTo>
                <a:lnTo>
                  <a:pt x="90" y="0"/>
                </a:lnTo>
                <a:lnTo>
                  <a:pt x="94" y="0"/>
                </a:lnTo>
                <a:lnTo>
                  <a:pt x="98" y="4"/>
                </a:lnTo>
                <a:lnTo>
                  <a:pt x="102" y="4"/>
                </a:lnTo>
                <a:lnTo>
                  <a:pt x="106" y="4"/>
                </a:lnTo>
                <a:lnTo>
                  <a:pt x="110" y="0"/>
                </a:lnTo>
                <a:lnTo>
                  <a:pt x="114" y="0"/>
                </a:lnTo>
                <a:lnTo>
                  <a:pt x="118" y="0"/>
                </a:lnTo>
                <a:lnTo>
                  <a:pt x="122" y="12"/>
                </a:lnTo>
                <a:lnTo>
                  <a:pt x="122" y="8"/>
                </a:lnTo>
                <a:lnTo>
                  <a:pt x="129" y="0"/>
                </a:lnTo>
                <a:lnTo>
                  <a:pt x="126" y="0"/>
                </a:lnTo>
                <a:lnTo>
                  <a:pt x="129" y="0"/>
                </a:lnTo>
                <a:lnTo>
                  <a:pt x="133" y="0"/>
                </a:lnTo>
                <a:lnTo>
                  <a:pt x="137" y="0"/>
                </a:lnTo>
                <a:lnTo>
                  <a:pt x="141" y="0"/>
                </a:lnTo>
                <a:lnTo>
                  <a:pt x="145" y="0"/>
                </a:lnTo>
                <a:lnTo>
                  <a:pt x="145" y="27"/>
                </a:lnTo>
                <a:lnTo>
                  <a:pt x="145" y="19"/>
                </a:lnTo>
                <a:lnTo>
                  <a:pt x="149" y="12"/>
                </a:lnTo>
                <a:lnTo>
                  <a:pt x="149" y="4"/>
                </a:lnTo>
                <a:lnTo>
                  <a:pt x="153" y="0"/>
                </a:lnTo>
                <a:lnTo>
                  <a:pt x="157" y="0"/>
                </a:lnTo>
                <a:lnTo>
                  <a:pt x="161" y="0"/>
                </a:lnTo>
                <a:lnTo>
                  <a:pt x="165" y="0"/>
                </a:lnTo>
                <a:lnTo>
                  <a:pt x="169" y="4"/>
                </a:lnTo>
                <a:lnTo>
                  <a:pt x="173" y="4"/>
                </a:lnTo>
                <a:lnTo>
                  <a:pt x="176" y="4"/>
                </a:lnTo>
                <a:lnTo>
                  <a:pt x="180" y="4"/>
                </a:lnTo>
                <a:lnTo>
                  <a:pt x="184" y="0"/>
                </a:lnTo>
                <a:lnTo>
                  <a:pt x="188" y="0"/>
                </a:lnTo>
                <a:lnTo>
                  <a:pt x="192" y="0"/>
                </a:lnTo>
                <a:lnTo>
                  <a:pt x="192" y="12"/>
                </a:lnTo>
                <a:lnTo>
                  <a:pt x="196" y="8"/>
                </a:lnTo>
                <a:lnTo>
                  <a:pt x="196" y="4"/>
                </a:lnTo>
                <a:lnTo>
                  <a:pt x="200" y="0"/>
                </a:lnTo>
                <a:lnTo>
                  <a:pt x="204" y="0"/>
                </a:lnTo>
                <a:lnTo>
                  <a:pt x="208" y="0"/>
                </a:lnTo>
                <a:lnTo>
                  <a:pt x="212" y="0"/>
                </a:lnTo>
                <a:lnTo>
                  <a:pt x="216" y="0"/>
                </a:lnTo>
                <a:lnTo>
                  <a:pt x="219" y="27"/>
                </a:lnTo>
                <a:lnTo>
                  <a:pt x="219" y="12"/>
                </a:lnTo>
                <a:lnTo>
                  <a:pt x="227" y="0"/>
                </a:lnTo>
                <a:lnTo>
                  <a:pt x="223" y="0"/>
                </a:lnTo>
                <a:lnTo>
                  <a:pt x="227" y="0"/>
                </a:lnTo>
                <a:lnTo>
                  <a:pt x="231" y="0"/>
                </a:lnTo>
                <a:lnTo>
                  <a:pt x="235" y="0"/>
                </a:lnTo>
                <a:lnTo>
                  <a:pt x="239" y="0"/>
                </a:lnTo>
                <a:lnTo>
                  <a:pt x="243" y="4"/>
                </a:lnTo>
                <a:lnTo>
                  <a:pt x="247" y="4"/>
                </a:lnTo>
                <a:lnTo>
                  <a:pt x="251" y="4"/>
                </a:lnTo>
                <a:lnTo>
                  <a:pt x="255" y="0"/>
                </a:lnTo>
                <a:lnTo>
                  <a:pt x="259" y="0"/>
                </a:lnTo>
                <a:lnTo>
                  <a:pt x="263" y="0"/>
                </a:lnTo>
                <a:lnTo>
                  <a:pt x="266" y="8"/>
                </a:lnTo>
                <a:lnTo>
                  <a:pt x="266" y="12"/>
                </a:lnTo>
                <a:lnTo>
                  <a:pt x="266" y="8"/>
                </a:lnTo>
                <a:lnTo>
                  <a:pt x="274" y="0"/>
                </a:lnTo>
                <a:lnTo>
                  <a:pt x="270" y="0"/>
                </a:lnTo>
                <a:lnTo>
                  <a:pt x="274" y="0"/>
                </a:lnTo>
                <a:lnTo>
                  <a:pt x="278" y="0"/>
                </a:lnTo>
                <a:lnTo>
                  <a:pt x="282" y="0"/>
                </a:lnTo>
                <a:lnTo>
                  <a:pt x="286" y="0"/>
                </a:lnTo>
                <a:lnTo>
                  <a:pt x="290" y="0"/>
                </a:lnTo>
                <a:lnTo>
                  <a:pt x="290" y="27"/>
                </a:lnTo>
                <a:lnTo>
                  <a:pt x="294" y="19"/>
                </a:lnTo>
                <a:lnTo>
                  <a:pt x="294" y="8"/>
                </a:lnTo>
                <a:lnTo>
                  <a:pt x="302" y="0"/>
                </a:lnTo>
                <a:lnTo>
                  <a:pt x="298" y="0"/>
                </a:lnTo>
                <a:lnTo>
                  <a:pt x="302" y="0"/>
                </a:lnTo>
                <a:lnTo>
                  <a:pt x="306" y="0"/>
                </a:lnTo>
                <a:lnTo>
                  <a:pt x="309" y="0"/>
                </a:lnTo>
                <a:lnTo>
                  <a:pt x="313" y="4"/>
                </a:lnTo>
                <a:lnTo>
                  <a:pt x="317" y="4"/>
                </a:lnTo>
                <a:lnTo>
                  <a:pt x="321" y="4"/>
                </a:lnTo>
                <a:lnTo>
                  <a:pt x="325" y="4"/>
                </a:lnTo>
                <a:lnTo>
                  <a:pt x="329" y="0"/>
                </a:lnTo>
                <a:lnTo>
                  <a:pt x="333" y="0"/>
                </a:lnTo>
                <a:lnTo>
                  <a:pt x="337" y="0"/>
                </a:lnTo>
                <a:lnTo>
                  <a:pt x="341" y="12"/>
                </a:lnTo>
                <a:lnTo>
                  <a:pt x="341" y="4"/>
                </a:lnTo>
                <a:lnTo>
                  <a:pt x="345" y="0"/>
                </a:lnTo>
                <a:lnTo>
                  <a:pt x="349" y="0"/>
                </a:lnTo>
                <a:lnTo>
                  <a:pt x="353" y="0"/>
                </a:lnTo>
                <a:lnTo>
                  <a:pt x="356" y="0"/>
                </a:lnTo>
                <a:lnTo>
                  <a:pt x="360" y="0"/>
                </a:lnTo>
                <a:lnTo>
                  <a:pt x="364" y="27"/>
                </a:lnTo>
                <a:lnTo>
                  <a:pt x="364" y="12"/>
                </a:lnTo>
                <a:lnTo>
                  <a:pt x="368" y="8"/>
                </a:lnTo>
                <a:lnTo>
                  <a:pt x="368" y="4"/>
                </a:lnTo>
                <a:lnTo>
                  <a:pt x="372" y="0"/>
                </a:lnTo>
                <a:lnTo>
                  <a:pt x="376" y="0"/>
                </a:lnTo>
                <a:lnTo>
                  <a:pt x="380" y="0"/>
                </a:lnTo>
                <a:lnTo>
                  <a:pt x="384" y="0"/>
                </a:lnTo>
                <a:lnTo>
                  <a:pt x="388" y="4"/>
                </a:lnTo>
                <a:lnTo>
                  <a:pt x="392" y="4"/>
                </a:lnTo>
                <a:lnTo>
                  <a:pt x="396" y="4"/>
                </a:lnTo>
                <a:lnTo>
                  <a:pt x="399" y="0"/>
                </a:lnTo>
                <a:lnTo>
                  <a:pt x="403"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2" name="Freeform 402"/>
          <p:cNvSpPr>
            <a:spLocks/>
          </p:cNvSpPr>
          <p:nvPr/>
        </p:nvSpPr>
        <p:spPr bwMode="auto">
          <a:xfrm>
            <a:off x="4698029" y="3336635"/>
            <a:ext cx="574431" cy="39566"/>
          </a:xfrm>
          <a:custGeom>
            <a:avLst/>
            <a:gdLst/>
            <a:ahLst/>
            <a:cxnLst>
              <a:cxn ang="0">
                <a:pos x="8" y="8"/>
              </a:cxn>
              <a:cxn ang="0">
                <a:pos x="16" y="0"/>
              </a:cxn>
              <a:cxn ang="0">
                <a:pos x="20" y="0"/>
              </a:cxn>
              <a:cxn ang="0">
                <a:pos x="32" y="0"/>
              </a:cxn>
              <a:cxn ang="0">
                <a:pos x="36" y="8"/>
              </a:cxn>
              <a:cxn ang="0">
                <a:pos x="43" y="0"/>
              </a:cxn>
              <a:cxn ang="0">
                <a:pos x="55" y="4"/>
              </a:cxn>
              <a:cxn ang="0">
                <a:pos x="67" y="4"/>
              </a:cxn>
              <a:cxn ang="0">
                <a:pos x="79" y="0"/>
              </a:cxn>
              <a:cxn ang="0">
                <a:pos x="86" y="0"/>
              </a:cxn>
              <a:cxn ang="0">
                <a:pos x="98" y="0"/>
              </a:cxn>
              <a:cxn ang="0">
                <a:pos x="106" y="23"/>
              </a:cxn>
              <a:cxn ang="0">
                <a:pos x="114" y="0"/>
              </a:cxn>
              <a:cxn ang="0">
                <a:pos x="126" y="0"/>
              </a:cxn>
              <a:cxn ang="0">
                <a:pos x="137" y="4"/>
              </a:cxn>
              <a:cxn ang="0">
                <a:pos x="149" y="0"/>
              </a:cxn>
              <a:cxn ang="0">
                <a:pos x="157" y="8"/>
              </a:cxn>
              <a:cxn ang="0">
                <a:pos x="165" y="0"/>
              </a:cxn>
              <a:cxn ang="0">
                <a:pos x="176" y="0"/>
              </a:cxn>
              <a:cxn ang="0">
                <a:pos x="180" y="12"/>
              </a:cxn>
              <a:cxn ang="0">
                <a:pos x="188" y="0"/>
              </a:cxn>
              <a:cxn ang="0">
                <a:pos x="200" y="4"/>
              </a:cxn>
              <a:cxn ang="0">
                <a:pos x="212" y="4"/>
              </a:cxn>
              <a:cxn ang="0">
                <a:pos x="223" y="0"/>
              </a:cxn>
              <a:cxn ang="0">
                <a:pos x="235" y="0"/>
              </a:cxn>
              <a:cxn ang="0">
                <a:pos x="239" y="0"/>
              </a:cxn>
              <a:cxn ang="0">
                <a:pos x="251" y="23"/>
              </a:cxn>
              <a:cxn ang="0">
                <a:pos x="255" y="12"/>
              </a:cxn>
              <a:cxn ang="0">
                <a:pos x="259" y="0"/>
              </a:cxn>
              <a:cxn ang="0">
                <a:pos x="270" y="4"/>
              </a:cxn>
              <a:cxn ang="0">
                <a:pos x="282" y="0"/>
              </a:cxn>
              <a:cxn ang="0">
                <a:pos x="294" y="0"/>
              </a:cxn>
              <a:cxn ang="0">
                <a:pos x="302" y="8"/>
              </a:cxn>
              <a:cxn ang="0">
                <a:pos x="309" y="0"/>
              </a:cxn>
              <a:cxn ang="0">
                <a:pos x="321" y="0"/>
              </a:cxn>
              <a:cxn ang="0">
                <a:pos x="329" y="8"/>
              </a:cxn>
              <a:cxn ang="0">
                <a:pos x="337" y="0"/>
              </a:cxn>
              <a:cxn ang="0">
                <a:pos x="349" y="4"/>
              </a:cxn>
              <a:cxn ang="0">
                <a:pos x="360" y="0"/>
              </a:cxn>
              <a:cxn ang="0">
                <a:pos x="372" y="8"/>
              </a:cxn>
              <a:cxn ang="0">
                <a:pos x="380" y="0"/>
              </a:cxn>
              <a:cxn ang="0">
                <a:pos x="384" y="0"/>
              </a:cxn>
            </a:cxnLst>
            <a:rect l="0" t="0" r="r" b="b"/>
            <a:pathLst>
              <a:path w="392" h="27">
                <a:moveTo>
                  <a:pt x="0" y="0"/>
                </a:moveTo>
                <a:lnTo>
                  <a:pt x="4" y="0"/>
                </a:lnTo>
                <a:lnTo>
                  <a:pt x="8" y="8"/>
                </a:lnTo>
                <a:lnTo>
                  <a:pt x="8" y="12"/>
                </a:lnTo>
                <a:lnTo>
                  <a:pt x="8" y="8"/>
                </a:lnTo>
                <a:lnTo>
                  <a:pt x="16" y="0"/>
                </a:lnTo>
                <a:lnTo>
                  <a:pt x="12" y="0"/>
                </a:lnTo>
                <a:lnTo>
                  <a:pt x="16" y="0"/>
                </a:lnTo>
                <a:lnTo>
                  <a:pt x="20" y="0"/>
                </a:lnTo>
                <a:lnTo>
                  <a:pt x="24" y="0"/>
                </a:lnTo>
                <a:lnTo>
                  <a:pt x="28" y="0"/>
                </a:lnTo>
                <a:lnTo>
                  <a:pt x="32" y="0"/>
                </a:lnTo>
                <a:lnTo>
                  <a:pt x="32" y="27"/>
                </a:lnTo>
                <a:lnTo>
                  <a:pt x="36" y="23"/>
                </a:lnTo>
                <a:lnTo>
                  <a:pt x="36" y="8"/>
                </a:lnTo>
                <a:lnTo>
                  <a:pt x="43" y="0"/>
                </a:lnTo>
                <a:lnTo>
                  <a:pt x="39" y="0"/>
                </a:lnTo>
                <a:lnTo>
                  <a:pt x="43" y="0"/>
                </a:lnTo>
                <a:lnTo>
                  <a:pt x="47" y="0"/>
                </a:lnTo>
                <a:lnTo>
                  <a:pt x="51" y="0"/>
                </a:lnTo>
                <a:lnTo>
                  <a:pt x="55" y="4"/>
                </a:lnTo>
                <a:lnTo>
                  <a:pt x="59" y="4"/>
                </a:lnTo>
                <a:lnTo>
                  <a:pt x="63" y="4"/>
                </a:lnTo>
                <a:lnTo>
                  <a:pt x="67" y="4"/>
                </a:lnTo>
                <a:lnTo>
                  <a:pt x="71" y="0"/>
                </a:lnTo>
                <a:lnTo>
                  <a:pt x="75" y="0"/>
                </a:lnTo>
                <a:lnTo>
                  <a:pt x="79" y="0"/>
                </a:lnTo>
                <a:lnTo>
                  <a:pt x="83" y="12"/>
                </a:lnTo>
                <a:lnTo>
                  <a:pt x="83" y="4"/>
                </a:lnTo>
                <a:lnTo>
                  <a:pt x="86" y="0"/>
                </a:lnTo>
                <a:lnTo>
                  <a:pt x="90" y="0"/>
                </a:lnTo>
                <a:lnTo>
                  <a:pt x="94" y="0"/>
                </a:lnTo>
                <a:lnTo>
                  <a:pt x="98" y="0"/>
                </a:lnTo>
                <a:lnTo>
                  <a:pt x="102" y="0"/>
                </a:lnTo>
                <a:lnTo>
                  <a:pt x="106" y="27"/>
                </a:lnTo>
                <a:lnTo>
                  <a:pt x="106" y="23"/>
                </a:lnTo>
                <a:lnTo>
                  <a:pt x="110" y="12"/>
                </a:lnTo>
                <a:lnTo>
                  <a:pt x="110" y="4"/>
                </a:lnTo>
                <a:lnTo>
                  <a:pt x="114" y="0"/>
                </a:lnTo>
                <a:lnTo>
                  <a:pt x="118" y="0"/>
                </a:lnTo>
                <a:lnTo>
                  <a:pt x="122" y="0"/>
                </a:lnTo>
                <a:lnTo>
                  <a:pt x="126" y="0"/>
                </a:lnTo>
                <a:lnTo>
                  <a:pt x="129" y="4"/>
                </a:lnTo>
                <a:lnTo>
                  <a:pt x="133" y="4"/>
                </a:lnTo>
                <a:lnTo>
                  <a:pt x="137" y="4"/>
                </a:lnTo>
                <a:lnTo>
                  <a:pt x="141" y="4"/>
                </a:lnTo>
                <a:lnTo>
                  <a:pt x="145" y="0"/>
                </a:lnTo>
                <a:lnTo>
                  <a:pt x="149" y="0"/>
                </a:lnTo>
                <a:lnTo>
                  <a:pt x="153" y="0"/>
                </a:lnTo>
                <a:lnTo>
                  <a:pt x="153" y="12"/>
                </a:lnTo>
                <a:lnTo>
                  <a:pt x="157" y="8"/>
                </a:lnTo>
                <a:lnTo>
                  <a:pt x="157" y="0"/>
                </a:lnTo>
                <a:lnTo>
                  <a:pt x="161" y="0"/>
                </a:lnTo>
                <a:lnTo>
                  <a:pt x="165" y="0"/>
                </a:lnTo>
                <a:lnTo>
                  <a:pt x="169" y="0"/>
                </a:lnTo>
                <a:lnTo>
                  <a:pt x="173" y="0"/>
                </a:lnTo>
                <a:lnTo>
                  <a:pt x="176" y="0"/>
                </a:lnTo>
                <a:lnTo>
                  <a:pt x="176" y="27"/>
                </a:lnTo>
                <a:lnTo>
                  <a:pt x="180" y="23"/>
                </a:lnTo>
                <a:lnTo>
                  <a:pt x="180" y="12"/>
                </a:lnTo>
                <a:lnTo>
                  <a:pt x="184" y="8"/>
                </a:lnTo>
                <a:lnTo>
                  <a:pt x="184" y="0"/>
                </a:lnTo>
                <a:lnTo>
                  <a:pt x="188" y="0"/>
                </a:lnTo>
                <a:lnTo>
                  <a:pt x="192" y="0"/>
                </a:lnTo>
                <a:lnTo>
                  <a:pt x="196" y="0"/>
                </a:lnTo>
                <a:lnTo>
                  <a:pt x="200" y="4"/>
                </a:lnTo>
                <a:lnTo>
                  <a:pt x="204" y="4"/>
                </a:lnTo>
                <a:lnTo>
                  <a:pt x="208" y="4"/>
                </a:lnTo>
                <a:lnTo>
                  <a:pt x="212" y="4"/>
                </a:lnTo>
                <a:lnTo>
                  <a:pt x="216" y="0"/>
                </a:lnTo>
                <a:lnTo>
                  <a:pt x="219" y="0"/>
                </a:lnTo>
                <a:lnTo>
                  <a:pt x="223" y="0"/>
                </a:lnTo>
                <a:lnTo>
                  <a:pt x="227" y="12"/>
                </a:lnTo>
                <a:lnTo>
                  <a:pt x="227" y="8"/>
                </a:lnTo>
                <a:lnTo>
                  <a:pt x="235" y="0"/>
                </a:lnTo>
                <a:lnTo>
                  <a:pt x="231" y="0"/>
                </a:lnTo>
                <a:lnTo>
                  <a:pt x="235" y="0"/>
                </a:lnTo>
                <a:lnTo>
                  <a:pt x="239" y="0"/>
                </a:lnTo>
                <a:lnTo>
                  <a:pt x="243" y="0"/>
                </a:lnTo>
                <a:lnTo>
                  <a:pt x="247" y="0"/>
                </a:lnTo>
                <a:lnTo>
                  <a:pt x="251" y="23"/>
                </a:lnTo>
                <a:lnTo>
                  <a:pt x="251" y="27"/>
                </a:lnTo>
                <a:lnTo>
                  <a:pt x="251" y="23"/>
                </a:lnTo>
                <a:lnTo>
                  <a:pt x="255" y="12"/>
                </a:lnTo>
                <a:lnTo>
                  <a:pt x="255" y="8"/>
                </a:lnTo>
                <a:lnTo>
                  <a:pt x="263" y="0"/>
                </a:lnTo>
                <a:lnTo>
                  <a:pt x="259" y="0"/>
                </a:lnTo>
                <a:lnTo>
                  <a:pt x="263" y="0"/>
                </a:lnTo>
                <a:lnTo>
                  <a:pt x="266" y="0"/>
                </a:lnTo>
                <a:lnTo>
                  <a:pt x="270" y="4"/>
                </a:lnTo>
                <a:lnTo>
                  <a:pt x="274" y="4"/>
                </a:lnTo>
                <a:lnTo>
                  <a:pt x="278" y="0"/>
                </a:lnTo>
                <a:lnTo>
                  <a:pt x="282" y="0"/>
                </a:lnTo>
                <a:lnTo>
                  <a:pt x="286" y="0"/>
                </a:lnTo>
                <a:lnTo>
                  <a:pt x="290" y="0"/>
                </a:lnTo>
                <a:lnTo>
                  <a:pt x="294" y="0"/>
                </a:lnTo>
                <a:lnTo>
                  <a:pt x="298" y="0"/>
                </a:lnTo>
                <a:lnTo>
                  <a:pt x="298" y="12"/>
                </a:lnTo>
                <a:lnTo>
                  <a:pt x="302" y="8"/>
                </a:lnTo>
                <a:lnTo>
                  <a:pt x="302" y="4"/>
                </a:lnTo>
                <a:lnTo>
                  <a:pt x="306" y="0"/>
                </a:lnTo>
                <a:lnTo>
                  <a:pt x="309" y="0"/>
                </a:lnTo>
                <a:lnTo>
                  <a:pt x="313" y="0"/>
                </a:lnTo>
                <a:lnTo>
                  <a:pt x="317" y="0"/>
                </a:lnTo>
                <a:lnTo>
                  <a:pt x="321" y="0"/>
                </a:lnTo>
                <a:lnTo>
                  <a:pt x="325" y="27"/>
                </a:lnTo>
                <a:lnTo>
                  <a:pt x="325" y="12"/>
                </a:lnTo>
                <a:lnTo>
                  <a:pt x="329" y="8"/>
                </a:lnTo>
                <a:lnTo>
                  <a:pt x="329" y="4"/>
                </a:lnTo>
                <a:lnTo>
                  <a:pt x="333" y="0"/>
                </a:lnTo>
                <a:lnTo>
                  <a:pt x="337" y="0"/>
                </a:lnTo>
                <a:lnTo>
                  <a:pt x="341" y="0"/>
                </a:lnTo>
                <a:lnTo>
                  <a:pt x="345" y="4"/>
                </a:lnTo>
                <a:lnTo>
                  <a:pt x="349" y="4"/>
                </a:lnTo>
                <a:lnTo>
                  <a:pt x="352" y="0"/>
                </a:lnTo>
                <a:lnTo>
                  <a:pt x="356" y="0"/>
                </a:lnTo>
                <a:lnTo>
                  <a:pt x="360" y="0"/>
                </a:lnTo>
                <a:lnTo>
                  <a:pt x="364" y="0"/>
                </a:lnTo>
                <a:lnTo>
                  <a:pt x="368" y="0"/>
                </a:lnTo>
                <a:lnTo>
                  <a:pt x="372" y="8"/>
                </a:lnTo>
                <a:lnTo>
                  <a:pt x="372" y="12"/>
                </a:lnTo>
                <a:lnTo>
                  <a:pt x="372" y="8"/>
                </a:lnTo>
                <a:lnTo>
                  <a:pt x="380" y="0"/>
                </a:lnTo>
                <a:lnTo>
                  <a:pt x="376" y="0"/>
                </a:lnTo>
                <a:lnTo>
                  <a:pt x="380" y="0"/>
                </a:lnTo>
                <a:lnTo>
                  <a:pt x="384" y="0"/>
                </a:lnTo>
                <a:lnTo>
                  <a:pt x="388" y="0"/>
                </a:lnTo>
                <a:lnTo>
                  <a:pt x="392"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3" name="Freeform 403"/>
          <p:cNvSpPr>
            <a:spLocks/>
          </p:cNvSpPr>
          <p:nvPr/>
        </p:nvSpPr>
        <p:spPr bwMode="auto">
          <a:xfrm>
            <a:off x="5272461" y="3336635"/>
            <a:ext cx="578827" cy="39566"/>
          </a:xfrm>
          <a:custGeom>
            <a:avLst/>
            <a:gdLst/>
            <a:ahLst/>
            <a:cxnLst>
              <a:cxn ang="0">
                <a:pos x="4" y="27"/>
              </a:cxn>
              <a:cxn ang="0">
                <a:pos x="15" y="0"/>
              </a:cxn>
              <a:cxn ang="0">
                <a:pos x="19" y="0"/>
              </a:cxn>
              <a:cxn ang="0">
                <a:pos x="31" y="0"/>
              </a:cxn>
              <a:cxn ang="0">
                <a:pos x="43" y="0"/>
              </a:cxn>
              <a:cxn ang="0">
                <a:pos x="54" y="12"/>
              </a:cxn>
              <a:cxn ang="0">
                <a:pos x="62" y="0"/>
              </a:cxn>
              <a:cxn ang="0">
                <a:pos x="74" y="0"/>
              </a:cxn>
              <a:cxn ang="0">
                <a:pos x="82" y="8"/>
              </a:cxn>
              <a:cxn ang="0">
                <a:pos x="90" y="0"/>
              </a:cxn>
              <a:cxn ang="0">
                <a:pos x="101" y="4"/>
              </a:cxn>
              <a:cxn ang="0">
                <a:pos x="113" y="0"/>
              </a:cxn>
              <a:cxn ang="0">
                <a:pos x="125" y="8"/>
              </a:cxn>
              <a:cxn ang="0">
                <a:pos x="133" y="0"/>
              </a:cxn>
              <a:cxn ang="0">
                <a:pos x="137" y="0"/>
              </a:cxn>
              <a:cxn ang="0">
                <a:pos x="148" y="0"/>
              </a:cxn>
              <a:cxn ang="0">
                <a:pos x="152" y="8"/>
              </a:cxn>
              <a:cxn ang="0">
                <a:pos x="160" y="0"/>
              </a:cxn>
              <a:cxn ang="0">
                <a:pos x="172" y="4"/>
              </a:cxn>
              <a:cxn ang="0">
                <a:pos x="184" y="0"/>
              </a:cxn>
              <a:cxn ang="0">
                <a:pos x="195" y="0"/>
              </a:cxn>
              <a:cxn ang="0">
                <a:pos x="203" y="0"/>
              </a:cxn>
              <a:cxn ang="0">
                <a:pos x="215" y="0"/>
              </a:cxn>
              <a:cxn ang="0">
                <a:pos x="223" y="23"/>
              </a:cxn>
              <a:cxn ang="0">
                <a:pos x="230" y="0"/>
              </a:cxn>
              <a:cxn ang="0">
                <a:pos x="242" y="4"/>
              </a:cxn>
              <a:cxn ang="0">
                <a:pos x="254" y="0"/>
              </a:cxn>
              <a:cxn ang="0">
                <a:pos x="266" y="0"/>
              </a:cxn>
              <a:cxn ang="0">
                <a:pos x="273" y="8"/>
              </a:cxn>
              <a:cxn ang="0">
                <a:pos x="281" y="0"/>
              </a:cxn>
              <a:cxn ang="0">
                <a:pos x="293" y="0"/>
              </a:cxn>
              <a:cxn ang="0">
                <a:pos x="297" y="12"/>
              </a:cxn>
              <a:cxn ang="0">
                <a:pos x="305" y="0"/>
              </a:cxn>
              <a:cxn ang="0">
                <a:pos x="317" y="4"/>
              </a:cxn>
              <a:cxn ang="0">
                <a:pos x="328" y="0"/>
              </a:cxn>
              <a:cxn ang="0">
                <a:pos x="340" y="0"/>
              </a:cxn>
              <a:cxn ang="0">
                <a:pos x="352" y="0"/>
              </a:cxn>
              <a:cxn ang="0">
                <a:pos x="356" y="0"/>
              </a:cxn>
              <a:cxn ang="0">
                <a:pos x="367" y="23"/>
              </a:cxn>
              <a:cxn ang="0">
                <a:pos x="371" y="12"/>
              </a:cxn>
              <a:cxn ang="0">
                <a:pos x="375" y="0"/>
              </a:cxn>
              <a:cxn ang="0">
                <a:pos x="387" y="4"/>
              </a:cxn>
            </a:cxnLst>
            <a:rect l="0" t="0" r="r" b="b"/>
            <a:pathLst>
              <a:path w="395" h="27">
                <a:moveTo>
                  <a:pt x="0" y="0"/>
                </a:moveTo>
                <a:lnTo>
                  <a:pt x="4" y="0"/>
                </a:lnTo>
                <a:lnTo>
                  <a:pt x="4" y="27"/>
                </a:lnTo>
                <a:lnTo>
                  <a:pt x="7" y="23"/>
                </a:lnTo>
                <a:lnTo>
                  <a:pt x="7" y="8"/>
                </a:lnTo>
                <a:lnTo>
                  <a:pt x="15" y="0"/>
                </a:lnTo>
                <a:lnTo>
                  <a:pt x="11" y="0"/>
                </a:lnTo>
                <a:lnTo>
                  <a:pt x="15" y="0"/>
                </a:lnTo>
                <a:lnTo>
                  <a:pt x="19" y="0"/>
                </a:lnTo>
                <a:lnTo>
                  <a:pt x="23" y="0"/>
                </a:lnTo>
                <a:lnTo>
                  <a:pt x="27" y="4"/>
                </a:lnTo>
                <a:lnTo>
                  <a:pt x="31" y="0"/>
                </a:lnTo>
                <a:lnTo>
                  <a:pt x="35" y="0"/>
                </a:lnTo>
                <a:lnTo>
                  <a:pt x="39" y="0"/>
                </a:lnTo>
                <a:lnTo>
                  <a:pt x="43" y="0"/>
                </a:lnTo>
                <a:lnTo>
                  <a:pt x="47" y="0"/>
                </a:lnTo>
                <a:lnTo>
                  <a:pt x="50" y="0"/>
                </a:lnTo>
                <a:lnTo>
                  <a:pt x="54" y="12"/>
                </a:lnTo>
                <a:lnTo>
                  <a:pt x="54" y="4"/>
                </a:lnTo>
                <a:lnTo>
                  <a:pt x="58" y="0"/>
                </a:lnTo>
                <a:lnTo>
                  <a:pt x="62" y="0"/>
                </a:lnTo>
                <a:lnTo>
                  <a:pt x="66" y="0"/>
                </a:lnTo>
                <a:lnTo>
                  <a:pt x="70" y="0"/>
                </a:lnTo>
                <a:lnTo>
                  <a:pt x="74" y="0"/>
                </a:lnTo>
                <a:lnTo>
                  <a:pt x="78" y="27"/>
                </a:lnTo>
                <a:lnTo>
                  <a:pt x="78" y="12"/>
                </a:lnTo>
                <a:lnTo>
                  <a:pt x="82" y="8"/>
                </a:lnTo>
                <a:lnTo>
                  <a:pt x="82" y="4"/>
                </a:lnTo>
                <a:lnTo>
                  <a:pt x="86" y="0"/>
                </a:lnTo>
                <a:lnTo>
                  <a:pt x="90" y="0"/>
                </a:lnTo>
                <a:lnTo>
                  <a:pt x="94" y="0"/>
                </a:lnTo>
                <a:lnTo>
                  <a:pt x="97" y="4"/>
                </a:lnTo>
                <a:lnTo>
                  <a:pt x="101" y="4"/>
                </a:lnTo>
                <a:lnTo>
                  <a:pt x="105" y="0"/>
                </a:lnTo>
                <a:lnTo>
                  <a:pt x="109" y="0"/>
                </a:lnTo>
                <a:lnTo>
                  <a:pt x="113" y="0"/>
                </a:lnTo>
                <a:lnTo>
                  <a:pt x="117" y="0"/>
                </a:lnTo>
                <a:lnTo>
                  <a:pt x="121" y="0"/>
                </a:lnTo>
                <a:lnTo>
                  <a:pt x="125" y="8"/>
                </a:lnTo>
                <a:lnTo>
                  <a:pt x="125" y="12"/>
                </a:lnTo>
                <a:lnTo>
                  <a:pt x="125" y="8"/>
                </a:lnTo>
                <a:lnTo>
                  <a:pt x="133" y="0"/>
                </a:lnTo>
                <a:lnTo>
                  <a:pt x="129" y="0"/>
                </a:lnTo>
                <a:lnTo>
                  <a:pt x="133" y="0"/>
                </a:lnTo>
                <a:lnTo>
                  <a:pt x="137" y="0"/>
                </a:lnTo>
                <a:lnTo>
                  <a:pt x="140" y="0"/>
                </a:lnTo>
                <a:lnTo>
                  <a:pt x="144" y="0"/>
                </a:lnTo>
                <a:lnTo>
                  <a:pt x="148" y="0"/>
                </a:lnTo>
                <a:lnTo>
                  <a:pt x="148" y="27"/>
                </a:lnTo>
                <a:lnTo>
                  <a:pt x="152" y="23"/>
                </a:lnTo>
                <a:lnTo>
                  <a:pt x="152" y="8"/>
                </a:lnTo>
                <a:lnTo>
                  <a:pt x="160" y="0"/>
                </a:lnTo>
                <a:lnTo>
                  <a:pt x="156" y="0"/>
                </a:lnTo>
                <a:lnTo>
                  <a:pt x="160" y="0"/>
                </a:lnTo>
                <a:lnTo>
                  <a:pt x="164" y="0"/>
                </a:lnTo>
                <a:lnTo>
                  <a:pt x="168" y="4"/>
                </a:lnTo>
                <a:lnTo>
                  <a:pt x="172" y="4"/>
                </a:lnTo>
                <a:lnTo>
                  <a:pt x="176" y="4"/>
                </a:lnTo>
                <a:lnTo>
                  <a:pt x="180" y="0"/>
                </a:lnTo>
                <a:lnTo>
                  <a:pt x="184" y="0"/>
                </a:lnTo>
                <a:lnTo>
                  <a:pt x="187" y="0"/>
                </a:lnTo>
                <a:lnTo>
                  <a:pt x="191" y="0"/>
                </a:lnTo>
                <a:lnTo>
                  <a:pt x="195" y="0"/>
                </a:lnTo>
                <a:lnTo>
                  <a:pt x="199" y="12"/>
                </a:lnTo>
                <a:lnTo>
                  <a:pt x="199" y="4"/>
                </a:lnTo>
                <a:lnTo>
                  <a:pt x="203" y="0"/>
                </a:lnTo>
                <a:lnTo>
                  <a:pt x="207" y="0"/>
                </a:lnTo>
                <a:lnTo>
                  <a:pt x="211" y="0"/>
                </a:lnTo>
                <a:lnTo>
                  <a:pt x="215" y="0"/>
                </a:lnTo>
                <a:lnTo>
                  <a:pt x="219" y="0"/>
                </a:lnTo>
                <a:lnTo>
                  <a:pt x="223" y="27"/>
                </a:lnTo>
                <a:lnTo>
                  <a:pt x="223" y="23"/>
                </a:lnTo>
                <a:lnTo>
                  <a:pt x="227" y="12"/>
                </a:lnTo>
                <a:lnTo>
                  <a:pt x="227" y="4"/>
                </a:lnTo>
                <a:lnTo>
                  <a:pt x="230" y="0"/>
                </a:lnTo>
                <a:lnTo>
                  <a:pt x="234" y="0"/>
                </a:lnTo>
                <a:lnTo>
                  <a:pt x="238" y="0"/>
                </a:lnTo>
                <a:lnTo>
                  <a:pt x="242" y="4"/>
                </a:lnTo>
                <a:lnTo>
                  <a:pt x="246" y="4"/>
                </a:lnTo>
                <a:lnTo>
                  <a:pt x="250" y="0"/>
                </a:lnTo>
                <a:lnTo>
                  <a:pt x="254" y="0"/>
                </a:lnTo>
                <a:lnTo>
                  <a:pt x="258" y="0"/>
                </a:lnTo>
                <a:lnTo>
                  <a:pt x="262" y="0"/>
                </a:lnTo>
                <a:lnTo>
                  <a:pt x="266" y="0"/>
                </a:lnTo>
                <a:lnTo>
                  <a:pt x="270" y="0"/>
                </a:lnTo>
                <a:lnTo>
                  <a:pt x="270" y="12"/>
                </a:lnTo>
                <a:lnTo>
                  <a:pt x="273" y="8"/>
                </a:lnTo>
                <a:lnTo>
                  <a:pt x="273" y="0"/>
                </a:lnTo>
                <a:lnTo>
                  <a:pt x="277" y="0"/>
                </a:lnTo>
                <a:lnTo>
                  <a:pt x="281" y="0"/>
                </a:lnTo>
                <a:lnTo>
                  <a:pt x="285" y="0"/>
                </a:lnTo>
                <a:lnTo>
                  <a:pt x="289" y="0"/>
                </a:lnTo>
                <a:lnTo>
                  <a:pt x="293" y="0"/>
                </a:lnTo>
                <a:lnTo>
                  <a:pt x="293" y="27"/>
                </a:lnTo>
                <a:lnTo>
                  <a:pt x="297" y="23"/>
                </a:lnTo>
                <a:lnTo>
                  <a:pt x="297" y="12"/>
                </a:lnTo>
                <a:lnTo>
                  <a:pt x="301" y="8"/>
                </a:lnTo>
                <a:lnTo>
                  <a:pt x="301" y="0"/>
                </a:lnTo>
                <a:lnTo>
                  <a:pt x="305" y="0"/>
                </a:lnTo>
                <a:lnTo>
                  <a:pt x="309" y="0"/>
                </a:lnTo>
                <a:lnTo>
                  <a:pt x="313" y="4"/>
                </a:lnTo>
                <a:lnTo>
                  <a:pt x="317" y="4"/>
                </a:lnTo>
                <a:lnTo>
                  <a:pt x="320" y="4"/>
                </a:lnTo>
                <a:lnTo>
                  <a:pt x="324" y="0"/>
                </a:lnTo>
                <a:lnTo>
                  <a:pt x="328" y="0"/>
                </a:lnTo>
                <a:lnTo>
                  <a:pt x="332" y="0"/>
                </a:lnTo>
                <a:lnTo>
                  <a:pt x="336" y="0"/>
                </a:lnTo>
                <a:lnTo>
                  <a:pt x="340" y="0"/>
                </a:lnTo>
                <a:lnTo>
                  <a:pt x="344" y="12"/>
                </a:lnTo>
                <a:lnTo>
                  <a:pt x="344" y="8"/>
                </a:lnTo>
                <a:lnTo>
                  <a:pt x="352" y="0"/>
                </a:lnTo>
                <a:lnTo>
                  <a:pt x="348" y="0"/>
                </a:lnTo>
                <a:lnTo>
                  <a:pt x="352" y="0"/>
                </a:lnTo>
                <a:lnTo>
                  <a:pt x="356" y="0"/>
                </a:lnTo>
                <a:lnTo>
                  <a:pt x="360" y="0"/>
                </a:lnTo>
                <a:lnTo>
                  <a:pt x="363" y="0"/>
                </a:lnTo>
                <a:lnTo>
                  <a:pt x="367" y="23"/>
                </a:lnTo>
                <a:lnTo>
                  <a:pt x="367" y="27"/>
                </a:lnTo>
                <a:lnTo>
                  <a:pt x="367" y="23"/>
                </a:lnTo>
                <a:lnTo>
                  <a:pt x="371" y="12"/>
                </a:lnTo>
                <a:lnTo>
                  <a:pt x="371" y="8"/>
                </a:lnTo>
                <a:lnTo>
                  <a:pt x="379" y="0"/>
                </a:lnTo>
                <a:lnTo>
                  <a:pt x="375" y="0"/>
                </a:lnTo>
                <a:lnTo>
                  <a:pt x="379" y="0"/>
                </a:lnTo>
                <a:lnTo>
                  <a:pt x="383" y="0"/>
                </a:lnTo>
                <a:lnTo>
                  <a:pt x="387" y="4"/>
                </a:lnTo>
                <a:lnTo>
                  <a:pt x="391" y="4"/>
                </a:lnTo>
                <a:lnTo>
                  <a:pt x="395"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4" name="Freeform 404"/>
          <p:cNvSpPr>
            <a:spLocks/>
          </p:cNvSpPr>
          <p:nvPr/>
        </p:nvSpPr>
        <p:spPr bwMode="auto">
          <a:xfrm>
            <a:off x="5851282" y="3336635"/>
            <a:ext cx="492369" cy="39566"/>
          </a:xfrm>
          <a:custGeom>
            <a:avLst/>
            <a:gdLst/>
            <a:ahLst/>
            <a:cxnLst>
              <a:cxn ang="0">
                <a:pos x="4" y="0"/>
              </a:cxn>
              <a:cxn ang="0">
                <a:pos x="12" y="0"/>
              </a:cxn>
              <a:cxn ang="0">
                <a:pos x="19" y="0"/>
              </a:cxn>
              <a:cxn ang="0">
                <a:pos x="23" y="8"/>
              </a:cxn>
              <a:cxn ang="0">
                <a:pos x="27" y="0"/>
              </a:cxn>
              <a:cxn ang="0">
                <a:pos x="35" y="0"/>
              </a:cxn>
              <a:cxn ang="0">
                <a:pos x="43" y="0"/>
              </a:cxn>
              <a:cxn ang="0">
                <a:pos x="47" y="12"/>
              </a:cxn>
              <a:cxn ang="0">
                <a:pos x="51" y="4"/>
              </a:cxn>
              <a:cxn ang="0">
                <a:pos x="58" y="0"/>
              </a:cxn>
              <a:cxn ang="0">
                <a:pos x="66" y="4"/>
              </a:cxn>
              <a:cxn ang="0">
                <a:pos x="74" y="0"/>
              </a:cxn>
              <a:cxn ang="0">
                <a:pos x="82" y="0"/>
              </a:cxn>
              <a:cxn ang="0">
                <a:pos x="90" y="0"/>
              </a:cxn>
              <a:cxn ang="0">
                <a:pos x="94" y="12"/>
              </a:cxn>
              <a:cxn ang="0">
                <a:pos x="102" y="0"/>
              </a:cxn>
              <a:cxn ang="0">
                <a:pos x="102" y="0"/>
              </a:cxn>
              <a:cxn ang="0">
                <a:pos x="109" y="0"/>
              </a:cxn>
              <a:cxn ang="0">
                <a:pos x="117" y="0"/>
              </a:cxn>
              <a:cxn ang="0">
                <a:pos x="121" y="23"/>
              </a:cxn>
              <a:cxn ang="0">
                <a:pos x="129" y="0"/>
              </a:cxn>
              <a:cxn ang="0">
                <a:pos x="129" y="0"/>
              </a:cxn>
              <a:cxn ang="0">
                <a:pos x="137" y="4"/>
              </a:cxn>
              <a:cxn ang="0">
                <a:pos x="145" y="4"/>
              </a:cxn>
              <a:cxn ang="0">
                <a:pos x="152" y="0"/>
              </a:cxn>
              <a:cxn ang="0">
                <a:pos x="160" y="0"/>
              </a:cxn>
              <a:cxn ang="0">
                <a:pos x="168" y="12"/>
              </a:cxn>
              <a:cxn ang="0">
                <a:pos x="172" y="0"/>
              </a:cxn>
              <a:cxn ang="0">
                <a:pos x="180" y="0"/>
              </a:cxn>
              <a:cxn ang="0">
                <a:pos x="188" y="0"/>
              </a:cxn>
              <a:cxn ang="0">
                <a:pos x="191" y="23"/>
              </a:cxn>
              <a:cxn ang="0">
                <a:pos x="195" y="4"/>
              </a:cxn>
              <a:cxn ang="0">
                <a:pos x="203" y="0"/>
              </a:cxn>
              <a:cxn ang="0">
                <a:pos x="211" y="4"/>
              </a:cxn>
              <a:cxn ang="0">
                <a:pos x="219" y="0"/>
              </a:cxn>
              <a:cxn ang="0">
                <a:pos x="227" y="0"/>
              </a:cxn>
              <a:cxn ang="0">
                <a:pos x="235" y="0"/>
              </a:cxn>
              <a:cxn ang="0">
                <a:pos x="238" y="12"/>
              </a:cxn>
              <a:cxn ang="0">
                <a:pos x="242" y="0"/>
              </a:cxn>
              <a:cxn ang="0">
                <a:pos x="250" y="0"/>
              </a:cxn>
              <a:cxn ang="0">
                <a:pos x="258" y="0"/>
              </a:cxn>
              <a:cxn ang="0">
                <a:pos x="262" y="27"/>
              </a:cxn>
              <a:cxn ang="0">
                <a:pos x="266" y="8"/>
              </a:cxn>
              <a:cxn ang="0">
                <a:pos x="270" y="0"/>
              </a:cxn>
              <a:cxn ang="0">
                <a:pos x="278" y="0"/>
              </a:cxn>
              <a:cxn ang="0">
                <a:pos x="285" y="4"/>
              </a:cxn>
              <a:cxn ang="0">
                <a:pos x="293" y="0"/>
              </a:cxn>
              <a:cxn ang="0">
                <a:pos x="301" y="0"/>
              </a:cxn>
              <a:cxn ang="0">
                <a:pos x="309" y="0"/>
              </a:cxn>
              <a:cxn ang="0">
                <a:pos x="313" y="4"/>
              </a:cxn>
              <a:cxn ang="0">
                <a:pos x="321" y="0"/>
              </a:cxn>
              <a:cxn ang="0">
                <a:pos x="328" y="0"/>
              </a:cxn>
              <a:cxn ang="0">
                <a:pos x="336" y="0"/>
              </a:cxn>
            </a:cxnLst>
            <a:rect l="0" t="0" r="r" b="b"/>
            <a:pathLst>
              <a:path w="336" h="27">
                <a:moveTo>
                  <a:pt x="0" y="0"/>
                </a:moveTo>
                <a:lnTo>
                  <a:pt x="4" y="0"/>
                </a:lnTo>
                <a:lnTo>
                  <a:pt x="8" y="0"/>
                </a:lnTo>
                <a:lnTo>
                  <a:pt x="12" y="0"/>
                </a:lnTo>
                <a:lnTo>
                  <a:pt x="15" y="0"/>
                </a:lnTo>
                <a:lnTo>
                  <a:pt x="19" y="0"/>
                </a:lnTo>
                <a:lnTo>
                  <a:pt x="19" y="12"/>
                </a:lnTo>
                <a:lnTo>
                  <a:pt x="23" y="8"/>
                </a:lnTo>
                <a:lnTo>
                  <a:pt x="23" y="4"/>
                </a:lnTo>
                <a:lnTo>
                  <a:pt x="27" y="0"/>
                </a:lnTo>
                <a:lnTo>
                  <a:pt x="31" y="0"/>
                </a:lnTo>
                <a:lnTo>
                  <a:pt x="35" y="0"/>
                </a:lnTo>
                <a:lnTo>
                  <a:pt x="39" y="0"/>
                </a:lnTo>
                <a:lnTo>
                  <a:pt x="43" y="0"/>
                </a:lnTo>
                <a:lnTo>
                  <a:pt x="47" y="27"/>
                </a:lnTo>
                <a:lnTo>
                  <a:pt x="47" y="12"/>
                </a:lnTo>
                <a:lnTo>
                  <a:pt x="51" y="8"/>
                </a:lnTo>
                <a:lnTo>
                  <a:pt x="51" y="4"/>
                </a:lnTo>
                <a:lnTo>
                  <a:pt x="55" y="0"/>
                </a:lnTo>
                <a:lnTo>
                  <a:pt x="58" y="0"/>
                </a:lnTo>
                <a:lnTo>
                  <a:pt x="62" y="0"/>
                </a:lnTo>
                <a:lnTo>
                  <a:pt x="66" y="4"/>
                </a:lnTo>
                <a:lnTo>
                  <a:pt x="70" y="4"/>
                </a:lnTo>
                <a:lnTo>
                  <a:pt x="74" y="0"/>
                </a:lnTo>
                <a:lnTo>
                  <a:pt x="78" y="0"/>
                </a:lnTo>
                <a:lnTo>
                  <a:pt x="82" y="0"/>
                </a:lnTo>
                <a:lnTo>
                  <a:pt x="86" y="0"/>
                </a:lnTo>
                <a:lnTo>
                  <a:pt x="90" y="0"/>
                </a:lnTo>
                <a:lnTo>
                  <a:pt x="94" y="8"/>
                </a:lnTo>
                <a:lnTo>
                  <a:pt x="94" y="12"/>
                </a:lnTo>
                <a:lnTo>
                  <a:pt x="94" y="8"/>
                </a:lnTo>
                <a:lnTo>
                  <a:pt x="102" y="0"/>
                </a:lnTo>
                <a:lnTo>
                  <a:pt x="98" y="0"/>
                </a:lnTo>
                <a:lnTo>
                  <a:pt x="102" y="0"/>
                </a:lnTo>
                <a:lnTo>
                  <a:pt x="105" y="0"/>
                </a:lnTo>
                <a:lnTo>
                  <a:pt x="109" y="0"/>
                </a:lnTo>
                <a:lnTo>
                  <a:pt x="113" y="0"/>
                </a:lnTo>
                <a:lnTo>
                  <a:pt x="117" y="0"/>
                </a:lnTo>
                <a:lnTo>
                  <a:pt x="117" y="27"/>
                </a:lnTo>
                <a:lnTo>
                  <a:pt x="121" y="23"/>
                </a:lnTo>
                <a:lnTo>
                  <a:pt x="121" y="8"/>
                </a:lnTo>
                <a:lnTo>
                  <a:pt x="129" y="0"/>
                </a:lnTo>
                <a:lnTo>
                  <a:pt x="125" y="0"/>
                </a:lnTo>
                <a:lnTo>
                  <a:pt x="129" y="0"/>
                </a:lnTo>
                <a:lnTo>
                  <a:pt x="133" y="0"/>
                </a:lnTo>
                <a:lnTo>
                  <a:pt x="137" y="4"/>
                </a:lnTo>
                <a:lnTo>
                  <a:pt x="141" y="4"/>
                </a:lnTo>
                <a:lnTo>
                  <a:pt x="145" y="4"/>
                </a:lnTo>
                <a:lnTo>
                  <a:pt x="148" y="0"/>
                </a:lnTo>
                <a:lnTo>
                  <a:pt x="152" y="0"/>
                </a:lnTo>
                <a:lnTo>
                  <a:pt x="156" y="0"/>
                </a:lnTo>
                <a:lnTo>
                  <a:pt x="160" y="0"/>
                </a:lnTo>
                <a:lnTo>
                  <a:pt x="164" y="0"/>
                </a:lnTo>
                <a:lnTo>
                  <a:pt x="168" y="12"/>
                </a:lnTo>
                <a:lnTo>
                  <a:pt x="168" y="4"/>
                </a:lnTo>
                <a:lnTo>
                  <a:pt x="172" y="0"/>
                </a:lnTo>
                <a:lnTo>
                  <a:pt x="176" y="0"/>
                </a:lnTo>
                <a:lnTo>
                  <a:pt x="180" y="0"/>
                </a:lnTo>
                <a:lnTo>
                  <a:pt x="184" y="0"/>
                </a:lnTo>
                <a:lnTo>
                  <a:pt x="188" y="0"/>
                </a:lnTo>
                <a:lnTo>
                  <a:pt x="191" y="27"/>
                </a:lnTo>
                <a:lnTo>
                  <a:pt x="191" y="23"/>
                </a:lnTo>
                <a:lnTo>
                  <a:pt x="195" y="12"/>
                </a:lnTo>
                <a:lnTo>
                  <a:pt x="195" y="4"/>
                </a:lnTo>
                <a:lnTo>
                  <a:pt x="199" y="0"/>
                </a:lnTo>
                <a:lnTo>
                  <a:pt x="203" y="0"/>
                </a:lnTo>
                <a:lnTo>
                  <a:pt x="207" y="0"/>
                </a:lnTo>
                <a:lnTo>
                  <a:pt x="211" y="4"/>
                </a:lnTo>
                <a:lnTo>
                  <a:pt x="215" y="4"/>
                </a:lnTo>
                <a:lnTo>
                  <a:pt x="219" y="0"/>
                </a:lnTo>
                <a:lnTo>
                  <a:pt x="223" y="0"/>
                </a:lnTo>
                <a:lnTo>
                  <a:pt x="227" y="0"/>
                </a:lnTo>
                <a:lnTo>
                  <a:pt x="231" y="0"/>
                </a:lnTo>
                <a:lnTo>
                  <a:pt x="235" y="0"/>
                </a:lnTo>
                <a:lnTo>
                  <a:pt x="238" y="0"/>
                </a:lnTo>
                <a:lnTo>
                  <a:pt x="238" y="12"/>
                </a:lnTo>
                <a:lnTo>
                  <a:pt x="242" y="8"/>
                </a:lnTo>
                <a:lnTo>
                  <a:pt x="242" y="0"/>
                </a:lnTo>
                <a:lnTo>
                  <a:pt x="246" y="0"/>
                </a:lnTo>
                <a:lnTo>
                  <a:pt x="250" y="0"/>
                </a:lnTo>
                <a:lnTo>
                  <a:pt x="254" y="0"/>
                </a:lnTo>
                <a:lnTo>
                  <a:pt x="258" y="0"/>
                </a:lnTo>
                <a:lnTo>
                  <a:pt x="262" y="0"/>
                </a:lnTo>
                <a:lnTo>
                  <a:pt x="262" y="27"/>
                </a:lnTo>
                <a:lnTo>
                  <a:pt x="266" y="23"/>
                </a:lnTo>
                <a:lnTo>
                  <a:pt x="266" y="8"/>
                </a:lnTo>
                <a:lnTo>
                  <a:pt x="274" y="0"/>
                </a:lnTo>
                <a:lnTo>
                  <a:pt x="270" y="0"/>
                </a:lnTo>
                <a:lnTo>
                  <a:pt x="274" y="0"/>
                </a:lnTo>
                <a:lnTo>
                  <a:pt x="278" y="0"/>
                </a:lnTo>
                <a:lnTo>
                  <a:pt x="281" y="4"/>
                </a:lnTo>
                <a:lnTo>
                  <a:pt x="285" y="4"/>
                </a:lnTo>
                <a:lnTo>
                  <a:pt x="289" y="4"/>
                </a:lnTo>
                <a:lnTo>
                  <a:pt x="293" y="0"/>
                </a:lnTo>
                <a:lnTo>
                  <a:pt x="297" y="0"/>
                </a:lnTo>
                <a:lnTo>
                  <a:pt x="301" y="0"/>
                </a:lnTo>
                <a:lnTo>
                  <a:pt x="305" y="0"/>
                </a:lnTo>
                <a:lnTo>
                  <a:pt x="309" y="0"/>
                </a:lnTo>
                <a:lnTo>
                  <a:pt x="313" y="12"/>
                </a:lnTo>
                <a:lnTo>
                  <a:pt x="313" y="4"/>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5" name="Freeform 405"/>
          <p:cNvSpPr>
            <a:spLocks/>
          </p:cNvSpPr>
          <p:nvPr/>
        </p:nvSpPr>
        <p:spPr bwMode="auto">
          <a:xfrm>
            <a:off x="2938099" y="3222342"/>
            <a:ext cx="499697" cy="131885"/>
          </a:xfrm>
          <a:custGeom>
            <a:avLst/>
            <a:gdLst/>
            <a:ahLst/>
            <a:cxnLst>
              <a:cxn ang="0">
                <a:pos x="8" y="82"/>
              </a:cxn>
              <a:cxn ang="0">
                <a:pos x="12" y="82"/>
              </a:cxn>
              <a:cxn ang="0">
                <a:pos x="24" y="82"/>
              </a:cxn>
              <a:cxn ang="0">
                <a:pos x="32" y="78"/>
              </a:cxn>
              <a:cxn ang="0">
                <a:pos x="43" y="78"/>
              </a:cxn>
              <a:cxn ang="0">
                <a:pos x="55" y="78"/>
              </a:cxn>
              <a:cxn ang="0">
                <a:pos x="59" y="78"/>
              </a:cxn>
              <a:cxn ang="0">
                <a:pos x="71" y="62"/>
              </a:cxn>
              <a:cxn ang="0">
                <a:pos x="75" y="70"/>
              </a:cxn>
              <a:cxn ang="0">
                <a:pos x="78" y="86"/>
              </a:cxn>
              <a:cxn ang="0">
                <a:pos x="90" y="78"/>
              </a:cxn>
              <a:cxn ang="0">
                <a:pos x="98" y="66"/>
              </a:cxn>
              <a:cxn ang="0">
                <a:pos x="106" y="43"/>
              </a:cxn>
              <a:cxn ang="0">
                <a:pos x="110" y="66"/>
              </a:cxn>
              <a:cxn ang="0">
                <a:pos x="118" y="78"/>
              </a:cxn>
              <a:cxn ang="0">
                <a:pos x="122" y="62"/>
              </a:cxn>
              <a:cxn ang="0">
                <a:pos x="129" y="78"/>
              </a:cxn>
              <a:cxn ang="0">
                <a:pos x="141" y="78"/>
              </a:cxn>
              <a:cxn ang="0">
                <a:pos x="153" y="82"/>
              </a:cxn>
              <a:cxn ang="0">
                <a:pos x="157" y="82"/>
              </a:cxn>
              <a:cxn ang="0">
                <a:pos x="168" y="82"/>
              </a:cxn>
              <a:cxn ang="0">
                <a:pos x="176" y="82"/>
              </a:cxn>
              <a:cxn ang="0">
                <a:pos x="188" y="78"/>
              </a:cxn>
              <a:cxn ang="0">
                <a:pos x="192" y="86"/>
              </a:cxn>
              <a:cxn ang="0">
                <a:pos x="200" y="78"/>
              </a:cxn>
              <a:cxn ang="0">
                <a:pos x="212" y="78"/>
              </a:cxn>
              <a:cxn ang="0">
                <a:pos x="219" y="62"/>
              </a:cxn>
              <a:cxn ang="0">
                <a:pos x="227" y="86"/>
              </a:cxn>
              <a:cxn ang="0">
                <a:pos x="239" y="78"/>
              </a:cxn>
              <a:cxn ang="0">
                <a:pos x="243" y="54"/>
              </a:cxn>
              <a:cxn ang="0">
                <a:pos x="251" y="43"/>
              </a:cxn>
              <a:cxn ang="0">
                <a:pos x="255" y="66"/>
              </a:cxn>
              <a:cxn ang="0">
                <a:pos x="262" y="78"/>
              </a:cxn>
              <a:cxn ang="0">
                <a:pos x="274" y="78"/>
              </a:cxn>
              <a:cxn ang="0">
                <a:pos x="278" y="78"/>
              </a:cxn>
              <a:cxn ang="0">
                <a:pos x="290" y="58"/>
              </a:cxn>
              <a:cxn ang="0">
                <a:pos x="294" y="78"/>
              </a:cxn>
              <a:cxn ang="0">
                <a:pos x="305" y="82"/>
              </a:cxn>
              <a:cxn ang="0">
                <a:pos x="313" y="62"/>
              </a:cxn>
              <a:cxn ang="0">
                <a:pos x="321" y="39"/>
              </a:cxn>
              <a:cxn ang="0">
                <a:pos x="325" y="62"/>
              </a:cxn>
              <a:cxn ang="0">
                <a:pos x="337" y="78"/>
              </a:cxn>
            </a:cxnLst>
            <a:rect l="0" t="0" r="r" b="b"/>
            <a:pathLst>
              <a:path w="341" h="90">
                <a:moveTo>
                  <a:pt x="0" y="58"/>
                </a:moveTo>
                <a:lnTo>
                  <a:pt x="0" y="70"/>
                </a:lnTo>
                <a:lnTo>
                  <a:pt x="8" y="82"/>
                </a:lnTo>
                <a:lnTo>
                  <a:pt x="4" y="82"/>
                </a:lnTo>
                <a:lnTo>
                  <a:pt x="8" y="82"/>
                </a:lnTo>
                <a:lnTo>
                  <a:pt x="12" y="82"/>
                </a:lnTo>
                <a:lnTo>
                  <a:pt x="16" y="82"/>
                </a:lnTo>
                <a:lnTo>
                  <a:pt x="20" y="78"/>
                </a:lnTo>
                <a:lnTo>
                  <a:pt x="24" y="82"/>
                </a:lnTo>
                <a:lnTo>
                  <a:pt x="24" y="86"/>
                </a:lnTo>
                <a:lnTo>
                  <a:pt x="28" y="82"/>
                </a:lnTo>
                <a:lnTo>
                  <a:pt x="32" y="78"/>
                </a:lnTo>
                <a:lnTo>
                  <a:pt x="35" y="78"/>
                </a:lnTo>
                <a:lnTo>
                  <a:pt x="39" y="78"/>
                </a:lnTo>
                <a:lnTo>
                  <a:pt x="43" y="78"/>
                </a:lnTo>
                <a:lnTo>
                  <a:pt x="47" y="90"/>
                </a:lnTo>
                <a:lnTo>
                  <a:pt x="47" y="86"/>
                </a:lnTo>
                <a:lnTo>
                  <a:pt x="55" y="78"/>
                </a:lnTo>
                <a:lnTo>
                  <a:pt x="51" y="78"/>
                </a:lnTo>
                <a:lnTo>
                  <a:pt x="55" y="78"/>
                </a:lnTo>
                <a:lnTo>
                  <a:pt x="59" y="78"/>
                </a:lnTo>
                <a:lnTo>
                  <a:pt x="63" y="78"/>
                </a:lnTo>
                <a:lnTo>
                  <a:pt x="67" y="78"/>
                </a:lnTo>
                <a:lnTo>
                  <a:pt x="71" y="62"/>
                </a:lnTo>
                <a:lnTo>
                  <a:pt x="71" y="58"/>
                </a:lnTo>
                <a:lnTo>
                  <a:pt x="71" y="62"/>
                </a:lnTo>
                <a:lnTo>
                  <a:pt x="75" y="70"/>
                </a:lnTo>
                <a:lnTo>
                  <a:pt x="75" y="78"/>
                </a:lnTo>
                <a:lnTo>
                  <a:pt x="82" y="86"/>
                </a:lnTo>
                <a:lnTo>
                  <a:pt x="78" y="86"/>
                </a:lnTo>
                <a:lnTo>
                  <a:pt x="82" y="86"/>
                </a:lnTo>
                <a:lnTo>
                  <a:pt x="86" y="82"/>
                </a:lnTo>
                <a:lnTo>
                  <a:pt x="90" y="78"/>
                </a:lnTo>
                <a:lnTo>
                  <a:pt x="94" y="78"/>
                </a:lnTo>
                <a:lnTo>
                  <a:pt x="94" y="70"/>
                </a:lnTo>
                <a:lnTo>
                  <a:pt x="98" y="66"/>
                </a:lnTo>
                <a:lnTo>
                  <a:pt x="98" y="47"/>
                </a:lnTo>
                <a:lnTo>
                  <a:pt x="102" y="39"/>
                </a:lnTo>
                <a:lnTo>
                  <a:pt x="106" y="43"/>
                </a:lnTo>
                <a:lnTo>
                  <a:pt x="106" y="54"/>
                </a:lnTo>
                <a:lnTo>
                  <a:pt x="110" y="62"/>
                </a:lnTo>
                <a:lnTo>
                  <a:pt x="110" y="66"/>
                </a:lnTo>
                <a:lnTo>
                  <a:pt x="114" y="70"/>
                </a:lnTo>
                <a:lnTo>
                  <a:pt x="114" y="74"/>
                </a:lnTo>
                <a:lnTo>
                  <a:pt x="118" y="78"/>
                </a:lnTo>
                <a:lnTo>
                  <a:pt x="118" y="0"/>
                </a:lnTo>
                <a:lnTo>
                  <a:pt x="122" y="27"/>
                </a:lnTo>
                <a:lnTo>
                  <a:pt x="122" y="62"/>
                </a:lnTo>
                <a:lnTo>
                  <a:pt x="129" y="78"/>
                </a:lnTo>
                <a:lnTo>
                  <a:pt x="125" y="78"/>
                </a:lnTo>
                <a:lnTo>
                  <a:pt x="129" y="78"/>
                </a:lnTo>
                <a:lnTo>
                  <a:pt x="133" y="78"/>
                </a:lnTo>
                <a:lnTo>
                  <a:pt x="137" y="78"/>
                </a:lnTo>
                <a:lnTo>
                  <a:pt x="141" y="78"/>
                </a:lnTo>
                <a:lnTo>
                  <a:pt x="145" y="58"/>
                </a:lnTo>
                <a:lnTo>
                  <a:pt x="145" y="70"/>
                </a:lnTo>
                <a:lnTo>
                  <a:pt x="153" y="82"/>
                </a:lnTo>
                <a:lnTo>
                  <a:pt x="149" y="82"/>
                </a:lnTo>
                <a:lnTo>
                  <a:pt x="153" y="82"/>
                </a:lnTo>
                <a:lnTo>
                  <a:pt x="157" y="82"/>
                </a:lnTo>
                <a:lnTo>
                  <a:pt x="161" y="82"/>
                </a:lnTo>
                <a:lnTo>
                  <a:pt x="165" y="78"/>
                </a:lnTo>
                <a:lnTo>
                  <a:pt x="168" y="82"/>
                </a:lnTo>
                <a:lnTo>
                  <a:pt x="176" y="82"/>
                </a:lnTo>
                <a:lnTo>
                  <a:pt x="172" y="82"/>
                </a:lnTo>
                <a:lnTo>
                  <a:pt x="176" y="82"/>
                </a:lnTo>
                <a:lnTo>
                  <a:pt x="180" y="78"/>
                </a:lnTo>
                <a:lnTo>
                  <a:pt x="184" y="78"/>
                </a:lnTo>
                <a:lnTo>
                  <a:pt x="188" y="78"/>
                </a:lnTo>
                <a:lnTo>
                  <a:pt x="192" y="86"/>
                </a:lnTo>
                <a:lnTo>
                  <a:pt x="192" y="90"/>
                </a:lnTo>
                <a:lnTo>
                  <a:pt x="192" y="86"/>
                </a:lnTo>
                <a:lnTo>
                  <a:pt x="200" y="78"/>
                </a:lnTo>
                <a:lnTo>
                  <a:pt x="196" y="78"/>
                </a:lnTo>
                <a:lnTo>
                  <a:pt x="200" y="78"/>
                </a:lnTo>
                <a:lnTo>
                  <a:pt x="204" y="78"/>
                </a:lnTo>
                <a:lnTo>
                  <a:pt x="208" y="78"/>
                </a:lnTo>
                <a:lnTo>
                  <a:pt x="212" y="78"/>
                </a:lnTo>
                <a:lnTo>
                  <a:pt x="215" y="78"/>
                </a:lnTo>
                <a:lnTo>
                  <a:pt x="215" y="58"/>
                </a:lnTo>
                <a:lnTo>
                  <a:pt x="219" y="62"/>
                </a:lnTo>
                <a:lnTo>
                  <a:pt x="219" y="78"/>
                </a:lnTo>
                <a:lnTo>
                  <a:pt x="223" y="82"/>
                </a:lnTo>
                <a:lnTo>
                  <a:pt x="227" y="86"/>
                </a:lnTo>
                <a:lnTo>
                  <a:pt x="231" y="82"/>
                </a:lnTo>
                <a:lnTo>
                  <a:pt x="235" y="82"/>
                </a:lnTo>
                <a:lnTo>
                  <a:pt x="239" y="78"/>
                </a:lnTo>
                <a:lnTo>
                  <a:pt x="239" y="70"/>
                </a:lnTo>
                <a:lnTo>
                  <a:pt x="243" y="62"/>
                </a:lnTo>
                <a:lnTo>
                  <a:pt x="243" y="54"/>
                </a:lnTo>
                <a:lnTo>
                  <a:pt x="247" y="43"/>
                </a:lnTo>
                <a:lnTo>
                  <a:pt x="247" y="39"/>
                </a:lnTo>
                <a:lnTo>
                  <a:pt x="251" y="43"/>
                </a:lnTo>
                <a:lnTo>
                  <a:pt x="251" y="47"/>
                </a:lnTo>
                <a:lnTo>
                  <a:pt x="255" y="54"/>
                </a:lnTo>
                <a:lnTo>
                  <a:pt x="255" y="66"/>
                </a:lnTo>
                <a:lnTo>
                  <a:pt x="258" y="70"/>
                </a:lnTo>
                <a:lnTo>
                  <a:pt x="258" y="74"/>
                </a:lnTo>
                <a:lnTo>
                  <a:pt x="262" y="78"/>
                </a:lnTo>
                <a:lnTo>
                  <a:pt x="266" y="0"/>
                </a:lnTo>
                <a:lnTo>
                  <a:pt x="266" y="62"/>
                </a:lnTo>
                <a:lnTo>
                  <a:pt x="274" y="78"/>
                </a:lnTo>
                <a:lnTo>
                  <a:pt x="270" y="78"/>
                </a:lnTo>
                <a:lnTo>
                  <a:pt x="274" y="78"/>
                </a:lnTo>
                <a:lnTo>
                  <a:pt x="278" y="78"/>
                </a:lnTo>
                <a:lnTo>
                  <a:pt x="282" y="78"/>
                </a:lnTo>
                <a:lnTo>
                  <a:pt x="286" y="78"/>
                </a:lnTo>
                <a:lnTo>
                  <a:pt x="290" y="58"/>
                </a:lnTo>
                <a:lnTo>
                  <a:pt x="290" y="62"/>
                </a:lnTo>
                <a:lnTo>
                  <a:pt x="294" y="70"/>
                </a:lnTo>
                <a:lnTo>
                  <a:pt x="294" y="78"/>
                </a:lnTo>
                <a:lnTo>
                  <a:pt x="298" y="82"/>
                </a:lnTo>
                <a:lnTo>
                  <a:pt x="302" y="82"/>
                </a:lnTo>
                <a:lnTo>
                  <a:pt x="305" y="82"/>
                </a:lnTo>
                <a:lnTo>
                  <a:pt x="309" y="78"/>
                </a:lnTo>
                <a:lnTo>
                  <a:pt x="313" y="78"/>
                </a:lnTo>
                <a:lnTo>
                  <a:pt x="313" y="62"/>
                </a:lnTo>
                <a:lnTo>
                  <a:pt x="317" y="50"/>
                </a:lnTo>
                <a:lnTo>
                  <a:pt x="317" y="43"/>
                </a:lnTo>
                <a:lnTo>
                  <a:pt x="321" y="39"/>
                </a:lnTo>
                <a:lnTo>
                  <a:pt x="321" y="43"/>
                </a:lnTo>
                <a:lnTo>
                  <a:pt x="325" y="50"/>
                </a:lnTo>
                <a:lnTo>
                  <a:pt x="325" y="62"/>
                </a:lnTo>
                <a:lnTo>
                  <a:pt x="333" y="74"/>
                </a:lnTo>
                <a:lnTo>
                  <a:pt x="333" y="78"/>
                </a:lnTo>
                <a:lnTo>
                  <a:pt x="337" y="78"/>
                </a:lnTo>
                <a:lnTo>
                  <a:pt x="337" y="0"/>
                </a:lnTo>
                <a:lnTo>
                  <a:pt x="341" y="27"/>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9" name="Freeform 407"/>
          <p:cNvSpPr>
            <a:spLocks/>
          </p:cNvSpPr>
          <p:nvPr/>
        </p:nvSpPr>
        <p:spPr bwMode="auto">
          <a:xfrm>
            <a:off x="3437799" y="3222334"/>
            <a:ext cx="474785" cy="120162"/>
          </a:xfrm>
          <a:custGeom>
            <a:avLst/>
            <a:gdLst/>
            <a:ahLst/>
            <a:cxnLst>
              <a:cxn ang="0">
                <a:pos x="4" y="78"/>
              </a:cxn>
              <a:cxn ang="0">
                <a:pos x="15" y="78"/>
              </a:cxn>
              <a:cxn ang="0">
                <a:pos x="23" y="62"/>
              </a:cxn>
              <a:cxn ang="0">
                <a:pos x="27" y="82"/>
              </a:cxn>
              <a:cxn ang="0">
                <a:pos x="39" y="78"/>
              </a:cxn>
              <a:cxn ang="0">
                <a:pos x="47" y="50"/>
              </a:cxn>
              <a:cxn ang="0">
                <a:pos x="54" y="43"/>
              </a:cxn>
              <a:cxn ang="0">
                <a:pos x="58" y="70"/>
              </a:cxn>
              <a:cxn ang="0">
                <a:pos x="70" y="0"/>
              </a:cxn>
              <a:cxn ang="0">
                <a:pos x="74" y="78"/>
              </a:cxn>
              <a:cxn ang="0">
                <a:pos x="86" y="78"/>
              </a:cxn>
              <a:cxn ang="0">
                <a:pos x="94" y="54"/>
              </a:cxn>
              <a:cxn ang="0">
                <a:pos x="97" y="78"/>
              </a:cxn>
              <a:cxn ang="0">
                <a:pos x="109" y="78"/>
              </a:cxn>
              <a:cxn ang="0">
                <a:pos x="117" y="66"/>
              </a:cxn>
              <a:cxn ang="0">
                <a:pos x="125" y="39"/>
              </a:cxn>
              <a:cxn ang="0">
                <a:pos x="129" y="58"/>
              </a:cxn>
              <a:cxn ang="0">
                <a:pos x="137" y="78"/>
              </a:cxn>
              <a:cxn ang="0">
                <a:pos x="144" y="27"/>
              </a:cxn>
              <a:cxn ang="0">
                <a:pos x="152" y="78"/>
              </a:cxn>
              <a:cxn ang="0">
                <a:pos x="164" y="78"/>
              </a:cxn>
              <a:cxn ang="0">
                <a:pos x="172" y="70"/>
              </a:cxn>
              <a:cxn ang="0">
                <a:pos x="180" y="78"/>
              </a:cxn>
              <a:cxn ang="0">
                <a:pos x="191" y="66"/>
              </a:cxn>
              <a:cxn ang="0">
                <a:pos x="195" y="39"/>
              </a:cxn>
              <a:cxn ang="0">
                <a:pos x="203" y="58"/>
              </a:cxn>
              <a:cxn ang="0">
                <a:pos x="207" y="74"/>
              </a:cxn>
              <a:cxn ang="0">
                <a:pos x="215" y="0"/>
              </a:cxn>
              <a:cxn ang="0">
                <a:pos x="219" y="78"/>
              </a:cxn>
              <a:cxn ang="0">
                <a:pos x="230" y="78"/>
              </a:cxn>
              <a:cxn ang="0">
                <a:pos x="238" y="54"/>
              </a:cxn>
              <a:cxn ang="0">
                <a:pos x="242" y="70"/>
              </a:cxn>
              <a:cxn ang="0">
                <a:pos x="250" y="78"/>
              </a:cxn>
              <a:cxn ang="0">
                <a:pos x="262" y="78"/>
              </a:cxn>
              <a:cxn ang="0">
                <a:pos x="266" y="43"/>
              </a:cxn>
              <a:cxn ang="0">
                <a:pos x="274" y="47"/>
              </a:cxn>
              <a:cxn ang="0">
                <a:pos x="277" y="70"/>
              </a:cxn>
              <a:cxn ang="0">
                <a:pos x="285" y="3"/>
              </a:cxn>
              <a:cxn ang="0">
                <a:pos x="297" y="78"/>
              </a:cxn>
              <a:cxn ang="0">
                <a:pos x="301" y="78"/>
              </a:cxn>
              <a:cxn ang="0">
                <a:pos x="313" y="54"/>
              </a:cxn>
              <a:cxn ang="0">
                <a:pos x="317" y="74"/>
              </a:cxn>
            </a:cxnLst>
            <a:rect l="0" t="0" r="r" b="b"/>
            <a:pathLst>
              <a:path w="324" h="82">
                <a:moveTo>
                  <a:pt x="0" y="27"/>
                </a:moveTo>
                <a:lnTo>
                  <a:pt x="0" y="74"/>
                </a:lnTo>
                <a:lnTo>
                  <a:pt x="4" y="78"/>
                </a:lnTo>
                <a:lnTo>
                  <a:pt x="7" y="78"/>
                </a:lnTo>
                <a:lnTo>
                  <a:pt x="11" y="78"/>
                </a:lnTo>
                <a:lnTo>
                  <a:pt x="15" y="78"/>
                </a:lnTo>
                <a:lnTo>
                  <a:pt x="19" y="78"/>
                </a:lnTo>
                <a:lnTo>
                  <a:pt x="19" y="58"/>
                </a:lnTo>
                <a:lnTo>
                  <a:pt x="23" y="62"/>
                </a:lnTo>
                <a:lnTo>
                  <a:pt x="23" y="70"/>
                </a:lnTo>
                <a:lnTo>
                  <a:pt x="27" y="74"/>
                </a:lnTo>
                <a:lnTo>
                  <a:pt x="27" y="82"/>
                </a:lnTo>
                <a:lnTo>
                  <a:pt x="31" y="82"/>
                </a:lnTo>
                <a:lnTo>
                  <a:pt x="35" y="82"/>
                </a:lnTo>
                <a:lnTo>
                  <a:pt x="39" y="78"/>
                </a:lnTo>
                <a:lnTo>
                  <a:pt x="43" y="78"/>
                </a:lnTo>
                <a:lnTo>
                  <a:pt x="47" y="70"/>
                </a:lnTo>
                <a:lnTo>
                  <a:pt x="47" y="50"/>
                </a:lnTo>
                <a:lnTo>
                  <a:pt x="50" y="43"/>
                </a:lnTo>
                <a:lnTo>
                  <a:pt x="50" y="39"/>
                </a:lnTo>
                <a:lnTo>
                  <a:pt x="54" y="43"/>
                </a:lnTo>
                <a:lnTo>
                  <a:pt x="54" y="50"/>
                </a:lnTo>
                <a:lnTo>
                  <a:pt x="58" y="58"/>
                </a:lnTo>
                <a:lnTo>
                  <a:pt x="58" y="70"/>
                </a:lnTo>
                <a:lnTo>
                  <a:pt x="62" y="74"/>
                </a:lnTo>
                <a:lnTo>
                  <a:pt x="66" y="78"/>
                </a:lnTo>
                <a:lnTo>
                  <a:pt x="70" y="0"/>
                </a:lnTo>
                <a:lnTo>
                  <a:pt x="70" y="27"/>
                </a:lnTo>
                <a:lnTo>
                  <a:pt x="74" y="62"/>
                </a:lnTo>
                <a:lnTo>
                  <a:pt x="74" y="78"/>
                </a:lnTo>
                <a:lnTo>
                  <a:pt x="78" y="78"/>
                </a:lnTo>
                <a:lnTo>
                  <a:pt x="82" y="78"/>
                </a:lnTo>
                <a:lnTo>
                  <a:pt x="86" y="78"/>
                </a:lnTo>
                <a:lnTo>
                  <a:pt x="90" y="78"/>
                </a:lnTo>
                <a:lnTo>
                  <a:pt x="94" y="58"/>
                </a:lnTo>
                <a:lnTo>
                  <a:pt x="94" y="54"/>
                </a:lnTo>
                <a:lnTo>
                  <a:pt x="94" y="58"/>
                </a:lnTo>
                <a:lnTo>
                  <a:pt x="97" y="66"/>
                </a:lnTo>
                <a:lnTo>
                  <a:pt x="97" y="78"/>
                </a:lnTo>
                <a:lnTo>
                  <a:pt x="101" y="78"/>
                </a:lnTo>
                <a:lnTo>
                  <a:pt x="105" y="78"/>
                </a:lnTo>
                <a:lnTo>
                  <a:pt x="109" y="78"/>
                </a:lnTo>
                <a:lnTo>
                  <a:pt x="113" y="78"/>
                </a:lnTo>
                <a:lnTo>
                  <a:pt x="117" y="78"/>
                </a:lnTo>
                <a:lnTo>
                  <a:pt x="117" y="66"/>
                </a:lnTo>
                <a:lnTo>
                  <a:pt x="121" y="62"/>
                </a:lnTo>
                <a:lnTo>
                  <a:pt x="121" y="43"/>
                </a:lnTo>
                <a:lnTo>
                  <a:pt x="125" y="39"/>
                </a:lnTo>
                <a:lnTo>
                  <a:pt x="125" y="47"/>
                </a:lnTo>
                <a:lnTo>
                  <a:pt x="129" y="50"/>
                </a:lnTo>
                <a:lnTo>
                  <a:pt x="129" y="58"/>
                </a:lnTo>
                <a:lnTo>
                  <a:pt x="133" y="66"/>
                </a:lnTo>
                <a:lnTo>
                  <a:pt x="133" y="74"/>
                </a:lnTo>
                <a:lnTo>
                  <a:pt x="137" y="78"/>
                </a:lnTo>
                <a:lnTo>
                  <a:pt x="140" y="78"/>
                </a:lnTo>
                <a:lnTo>
                  <a:pt x="140" y="0"/>
                </a:lnTo>
                <a:lnTo>
                  <a:pt x="144" y="27"/>
                </a:lnTo>
                <a:lnTo>
                  <a:pt x="144" y="74"/>
                </a:lnTo>
                <a:lnTo>
                  <a:pt x="148" y="78"/>
                </a:lnTo>
                <a:lnTo>
                  <a:pt x="152" y="78"/>
                </a:lnTo>
                <a:lnTo>
                  <a:pt x="156" y="78"/>
                </a:lnTo>
                <a:lnTo>
                  <a:pt x="160" y="78"/>
                </a:lnTo>
                <a:lnTo>
                  <a:pt x="164" y="78"/>
                </a:lnTo>
                <a:lnTo>
                  <a:pt x="168" y="54"/>
                </a:lnTo>
                <a:lnTo>
                  <a:pt x="168" y="66"/>
                </a:lnTo>
                <a:lnTo>
                  <a:pt x="172" y="70"/>
                </a:lnTo>
                <a:lnTo>
                  <a:pt x="172" y="78"/>
                </a:lnTo>
                <a:lnTo>
                  <a:pt x="176" y="78"/>
                </a:lnTo>
                <a:lnTo>
                  <a:pt x="180" y="78"/>
                </a:lnTo>
                <a:lnTo>
                  <a:pt x="184" y="78"/>
                </a:lnTo>
                <a:lnTo>
                  <a:pt x="187" y="78"/>
                </a:lnTo>
                <a:lnTo>
                  <a:pt x="191" y="66"/>
                </a:lnTo>
                <a:lnTo>
                  <a:pt x="191" y="50"/>
                </a:lnTo>
                <a:lnTo>
                  <a:pt x="195" y="43"/>
                </a:lnTo>
                <a:lnTo>
                  <a:pt x="195" y="39"/>
                </a:lnTo>
                <a:lnTo>
                  <a:pt x="199" y="43"/>
                </a:lnTo>
                <a:lnTo>
                  <a:pt x="199" y="54"/>
                </a:lnTo>
                <a:lnTo>
                  <a:pt x="203" y="58"/>
                </a:lnTo>
                <a:lnTo>
                  <a:pt x="203" y="66"/>
                </a:lnTo>
                <a:lnTo>
                  <a:pt x="207" y="70"/>
                </a:lnTo>
                <a:lnTo>
                  <a:pt x="207" y="74"/>
                </a:lnTo>
                <a:lnTo>
                  <a:pt x="211" y="78"/>
                </a:lnTo>
                <a:lnTo>
                  <a:pt x="215" y="78"/>
                </a:lnTo>
                <a:lnTo>
                  <a:pt x="215" y="0"/>
                </a:lnTo>
                <a:lnTo>
                  <a:pt x="215" y="27"/>
                </a:lnTo>
                <a:lnTo>
                  <a:pt x="219" y="62"/>
                </a:lnTo>
                <a:lnTo>
                  <a:pt x="219" y="78"/>
                </a:lnTo>
                <a:lnTo>
                  <a:pt x="223" y="78"/>
                </a:lnTo>
                <a:lnTo>
                  <a:pt x="227" y="78"/>
                </a:lnTo>
                <a:lnTo>
                  <a:pt x="230" y="78"/>
                </a:lnTo>
                <a:lnTo>
                  <a:pt x="234" y="78"/>
                </a:lnTo>
                <a:lnTo>
                  <a:pt x="238" y="58"/>
                </a:lnTo>
                <a:lnTo>
                  <a:pt x="238" y="54"/>
                </a:lnTo>
                <a:lnTo>
                  <a:pt x="238" y="58"/>
                </a:lnTo>
                <a:lnTo>
                  <a:pt x="242" y="66"/>
                </a:lnTo>
                <a:lnTo>
                  <a:pt x="242" y="70"/>
                </a:lnTo>
                <a:lnTo>
                  <a:pt x="250" y="78"/>
                </a:lnTo>
                <a:lnTo>
                  <a:pt x="246" y="78"/>
                </a:lnTo>
                <a:lnTo>
                  <a:pt x="250" y="78"/>
                </a:lnTo>
                <a:lnTo>
                  <a:pt x="254" y="78"/>
                </a:lnTo>
                <a:lnTo>
                  <a:pt x="258" y="78"/>
                </a:lnTo>
                <a:lnTo>
                  <a:pt x="262" y="78"/>
                </a:lnTo>
                <a:lnTo>
                  <a:pt x="262" y="66"/>
                </a:lnTo>
                <a:lnTo>
                  <a:pt x="266" y="62"/>
                </a:lnTo>
                <a:lnTo>
                  <a:pt x="266" y="43"/>
                </a:lnTo>
                <a:lnTo>
                  <a:pt x="270" y="39"/>
                </a:lnTo>
                <a:lnTo>
                  <a:pt x="270" y="43"/>
                </a:lnTo>
                <a:lnTo>
                  <a:pt x="274" y="47"/>
                </a:lnTo>
                <a:lnTo>
                  <a:pt x="274" y="62"/>
                </a:lnTo>
                <a:lnTo>
                  <a:pt x="277" y="66"/>
                </a:lnTo>
                <a:lnTo>
                  <a:pt x="277" y="70"/>
                </a:lnTo>
                <a:lnTo>
                  <a:pt x="285" y="78"/>
                </a:lnTo>
                <a:lnTo>
                  <a:pt x="281" y="78"/>
                </a:lnTo>
                <a:lnTo>
                  <a:pt x="285" y="3"/>
                </a:lnTo>
                <a:lnTo>
                  <a:pt x="289" y="31"/>
                </a:lnTo>
                <a:lnTo>
                  <a:pt x="289" y="62"/>
                </a:lnTo>
                <a:lnTo>
                  <a:pt x="297" y="78"/>
                </a:lnTo>
                <a:lnTo>
                  <a:pt x="293" y="78"/>
                </a:lnTo>
                <a:lnTo>
                  <a:pt x="297" y="78"/>
                </a:lnTo>
                <a:lnTo>
                  <a:pt x="301" y="78"/>
                </a:lnTo>
                <a:lnTo>
                  <a:pt x="305" y="78"/>
                </a:lnTo>
                <a:lnTo>
                  <a:pt x="309" y="78"/>
                </a:lnTo>
                <a:lnTo>
                  <a:pt x="313" y="54"/>
                </a:lnTo>
                <a:lnTo>
                  <a:pt x="313" y="66"/>
                </a:lnTo>
                <a:lnTo>
                  <a:pt x="320" y="74"/>
                </a:lnTo>
                <a:lnTo>
                  <a:pt x="317" y="74"/>
                </a:lnTo>
                <a:lnTo>
                  <a:pt x="320" y="74"/>
                </a:lnTo>
                <a:lnTo>
                  <a:pt x="324" y="7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0" name="Freeform 408"/>
          <p:cNvSpPr>
            <a:spLocks/>
          </p:cNvSpPr>
          <p:nvPr/>
        </p:nvSpPr>
        <p:spPr bwMode="auto">
          <a:xfrm>
            <a:off x="3912579" y="3226738"/>
            <a:ext cx="476250" cy="127489"/>
          </a:xfrm>
          <a:custGeom>
            <a:avLst/>
            <a:gdLst/>
            <a:ahLst/>
            <a:cxnLst>
              <a:cxn ang="0">
                <a:pos x="8" y="71"/>
              </a:cxn>
              <a:cxn ang="0">
                <a:pos x="16" y="47"/>
              </a:cxn>
              <a:cxn ang="0">
                <a:pos x="20" y="44"/>
              </a:cxn>
              <a:cxn ang="0">
                <a:pos x="32" y="71"/>
              </a:cxn>
              <a:cxn ang="0">
                <a:pos x="36" y="0"/>
              </a:cxn>
              <a:cxn ang="0">
                <a:pos x="39" y="71"/>
              </a:cxn>
              <a:cxn ang="0">
                <a:pos x="51" y="75"/>
              </a:cxn>
              <a:cxn ang="0">
                <a:pos x="59" y="51"/>
              </a:cxn>
              <a:cxn ang="0">
                <a:pos x="67" y="71"/>
              </a:cxn>
              <a:cxn ang="0">
                <a:pos x="79" y="71"/>
              </a:cxn>
              <a:cxn ang="0">
                <a:pos x="86" y="55"/>
              </a:cxn>
              <a:cxn ang="0">
                <a:pos x="90" y="36"/>
              </a:cxn>
              <a:cxn ang="0">
                <a:pos x="94" y="51"/>
              </a:cxn>
              <a:cxn ang="0">
                <a:pos x="106" y="75"/>
              </a:cxn>
              <a:cxn ang="0">
                <a:pos x="110" y="0"/>
              </a:cxn>
              <a:cxn ang="0">
                <a:pos x="114" y="75"/>
              </a:cxn>
              <a:cxn ang="0">
                <a:pos x="126" y="75"/>
              </a:cxn>
              <a:cxn ang="0">
                <a:pos x="133" y="51"/>
              </a:cxn>
              <a:cxn ang="0">
                <a:pos x="141" y="71"/>
              </a:cxn>
              <a:cxn ang="0">
                <a:pos x="153" y="71"/>
              </a:cxn>
              <a:cxn ang="0">
                <a:pos x="161" y="47"/>
              </a:cxn>
              <a:cxn ang="0">
                <a:pos x="165" y="47"/>
              </a:cxn>
              <a:cxn ang="0">
                <a:pos x="173" y="71"/>
              </a:cxn>
              <a:cxn ang="0">
                <a:pos x="180" y="59"/>
              </a:cxn>
              <a:cxn ang="0">
                <a:pos x="192" y="87"/>
              </a:cxn>
              <a:cxn ang="0">
                <a:pos x="196" y="87"/>
              </a:cxn>
              <a:cxn ang="0">
                <a:pos x="204" y="47"/>
              </a:cxn>
              <a:cxn ang="0">
                <a:pos x="216" y="67"/>
              </a:cxn>
              <a:cxn ang="0">
                <a:pos x="223" y="71"/>
              </a:cxn>
              <a:cxn ang="0">
                <a:pos x="231" y="44"/>
              </a:cxn>
              <a:cxn ang="0">
                <a:pos x="239" y="40"/>
              </a:cxn>
              <a:cxn ang="0">
                <a:pos x="243" y="71"/>
              </a:cxn>
              <a:cxn ang="0">
                <a:pos x="255" y="0"/>
              </a:cxn>
              <a:cxn ang="0">
                <a:pos x="259" y="75"/>
              </a:cxn>
              <a:cxn ang="0">
                <a:pos x="270" y="75"/>
              </a:cxn>
              <a:cxn ang="0">
                <a:pos x="278" y="47"/>
              </a:cxn>
              <a:cxn ang="0">
                <a:pos x="282" y="63"/>
              </a:cxn>
              <a:cxn ang="0">
                <a:pos x="294" y="71"/>
              </a:cxn>
              <a:cxn ang="0">
                <a:pos x="302" y="63"/>
              </a:cxn>
              <a:cxn ang="0">
                <a:pos x="309" y="36"/>
              </a:cxn>
              <a:cxn ang="0">
                <a:pos x="313" y="59"/>
              </a:cxn>
              <a:cxn ang="0">
                <a:pos x="321" y="75"/>
              </a:cxn>
            </a:cxnLst>
            <a:rect l="0" t="0" r="r" b="b"/>
            <a:pathLst>
              <a:path w="325" h="87">
                <a:moveTo>
                  <a:pt x="0" y="75"/>
                </a:moveTo>
                <a:lnTo>
                  <a:pt x="4" y="71"/>
                </a:lnTo>
                <a:lnTo>
                  <a:pt x="8" y="71"/>
                </a:lnTo>
                <a:lnTo>
                  <a:pt x="12" y="63"/>
                </a:lnTo>
                <a:lnTo>
                  <a:pt x="12" y="55"/>
                </a:lnTo>
                <a:lnTo>
                  <a:pt x="16" y="47"/>
                </a:lnTo>
                <a:lnTo>
                  <a:pt x="16" y="36"/>
                </a:lnTo>
                <a:lnTo>
                  <a:pt x="20" y="40"/>
                </a:lnTo>
                <a:lnTo>
                  <a:pt x="20" y="44"/>
                </a:lnTo>
                <a:lnTo>
                  <a:pt x="24" y="51"/>
                </a:lnTo>
                <a:lnTo>
                  <a:pt x="24" y="63"/>
                </a:lnTo>
                <a:lnTo>
                  <a:pt x="32" y="71"/>
                </a:lnTo>
                <a:lnTo>
                  <a:pt x="32" y="75"/>
                </a:lnTo>
                <a:lnTo>
                  <a:pt x="36" y="75"/>
                </a:lnTo>
                <a:lnTo>
                  <a:pt x="36" y="0"/>
                </a:lnTo>
                <a:lnTo>
                  <a:pt x="36" y="28"/>
                </a:lnTo>
                <a:lnTo>
                  <a:pt x="39" y="59"/>
                </a:lnTo>
                <a:lnTo>
                  <a:pt x="39" y="71"/>
                </a:lnTo>
                <a:lnTo>
                  <a:pt x="43" y="75"/>
                </a:lnTo>
                <a:lnTo>
                  <a:pt x="47" y="75"/>
                </a:lnTo>
                <a:lnTo>
                  <a:pt x="51" y="75"/>
                </a:lnTo>
                <a:lnTo>
                  <a:pt x="55" y="75"/>
                </a:lnTo>
                <a:lnTo>
                  <a:pt x="59" y="75"/>
                </a:lnTo>
                <a:lnTo>
                  <a:pt x="59" y="51"/>
                </a:lnTo>
                <a:lnTo>
                  <a:pt x="63" y="55"/>
                </a:lnTo>
                <a:lnTo>
                  <a:pt x="63" y="67"/>
                </a:lnTo>
                <a:lnTo>
                  <a:pt x="67" y="71"/>
                </a:lnTo>
                <a:lnTo>
                  <a:pt x="71" y="71"/>
                </a:lnTo>
                <a:lnTo>
                  <a:pt x="75" y="71"/>
                </a:lnTo>
                <a:lnTo>
                  <a:pt x="79" y="71"/>
                </a:lnTo>
                <a:lnTo>
                  <a:pt x="83" y="71"/>
                </a:lnTo>
                <a:lnTo>
                  <a:pt x="83" y="63"/>
                </a:lnTo>
                <a:lnTo>
                  <a:pt x="86" y="55"/>
                </a:lnTo>
                <a:lnTo>
                  <a:pt x="86" y="47"/>
                </a:lnTo>
                <a:lnTo>
                  <a:pt x="90" y="40"/>
                </a:lnTo>
                <a:lnTo>
                  <a:pt x="90" y="36"/>
                </a:lnTo>
                <a:lnTo>
                  <a:pt x="90" y="40"/>
                </a:lnTo>
                <a:lnTo>
                  <a:pt x="94" y="44"/>
                </a:lnTo>
                <a:lnTo>
                  <a:pt x="94" y="51"/>
                </a:lnTo>
                <a:lnTo>
                  <a:pt x="98" y="59"/>
                </a:lnTo>
                <a:lnTo>
                  <a:pt x="98" y="67"/>
                </a:lnTo>
                <a:lnTo>
                  <a:pt x="106" y="75"/>
                </a:lnTo>
                <a:lnTo>
                  <a:pt x="102" y="75"/>
                </a:lnTo>
                <a:lnTo>
                  <a:pt x="106" y="75"/>
                </a:lnTo>
                <a:lnTo>
                  <a:pt x="110" y="0"/>
                </a:lnTo>
                <a:lnTo>
                  <a:pt x="110" y="63"/>
                </a:lnTo>
                <a:lnTo>
                  <a:pt x="118" y="75"/>
                </a:lnTo>
                <a:lnTo>
                  <a:pt x="114" y="75"/>
                </a:lnTo>
                <a:lnTo>
                  <a:pt x="118" y="75"/>
                </a:lnTo>
                <a:lnTo>
                  <a:pt x="122" y="75"/>
                </a:lnTo>
                <a:lnTo>
                  <a:pt x="126" y="75"/>
                </a:lnTo>
                <a:lnTo>
                  <a:pt x="129" y="75"/>
                </a:lnTo>
                <a:lnTo>
                  <a:pt x="133" y="47"/>
                </a:lnTo>
                <a:lnTo>
                  <a:pt x="133" y="51"/>
                </a:lnTo>
                <a:lnTo>
                  <a:pt x="137" y="59"/>
                </a:lnTo>
                <a:lnTo>
                  <a:pt x="137" y="67"/>
                </a:lnTo>
                <a:lnTo>
                  <a:pt x="141" y="71"/>
                </a:lnTo>
                <a:lnTo>
                  <a:pt x="145" y="71"/>
                </a:lnTo>
                <a:lnTo>
                  <a:pt x="149" y="71"/>
                </a:lnTo>
                <a:lnTo>
                  <a:pt x="153" y="71"/>
                </a:lnTo>
                <a:lnTo>
                  <a:pt x="157" y="71"/>
                </a:lnTo>
                <a:lnTo>
                  <a:pt x="157" y="55"/>
                </a:lnTo>
                <a:lnTo>
                  <a:pt x="161" y="47"/>
                </a:lnTo>
                <a:lnTo>
                  <a:pt x="161" y="40"/>
                </a:lnTo>
                <a:lnTo>
                  <a:pt x="165" y="36"/>
                </a:lnTo>
                <a:lnTo>
                  <a:pt x="165" y="47"/>
                </a:lnTo>
                <a:lnTo>
                  <a:pt x="169" y="51"/>
                </a:lnTo>
                <a:lnTo>
                  <a:pt x="169" y="67"/>
                </a:lnTo>
                <a:lnTo>
                  <a:pt x="173" y="71"/>
                </a:lnTo>
                <a:lnTo>
                  <a:pt x="176" y="75"/>
                </a:lnTo>
                <a:lnTo>
                  <a:pt x="180" y="75"/>
                </a:lnTo>
                <a:lnTo>
                  <a:pt x="180" y="59"/>
                </a:lnTo>
                <a:lnTo>
                  <a:pt x="184" y="67"/>
                </a:lnTo>
                <a:lnTo>
                  <a:pt x="184" y="79"/>
                </a:lnTo>
                <a:lnTo>
                  <a:pt x="192" y="87"/>
                </a:lnTo>
                <a:lnTo>
                  <a:pt x="188" y="87"/>
                </a:lnTo>
                <a:lnTo>
                  <a:pt x="192" y="87"/>
                </a:lnTo>
                <a:lnTo>
                  <a:pt x="196" y="87"/>
                </a:lnTo>
                <a:lnTo>
                  <a:pt x="200" y="83"/>
                </a:lnTo>
                <a:lnTo>
                  <a:pt x="204" y="83"/>
                </a:lnTo>
                <a:lnTo>
                  <a:pt x="204" y="47"/>
                </a:lnTo>
                <a:lnTo>
                  <a:pt x="208" y="51"/>
                </a:lnTo>
                <a:lnTo>
                  <a:pt x="208" y="59"/>
                </a:lnTo>
                <a:lnTo>
                  <a:pt x="216" y="67"/>
                </a:lnTo>
                <a:lnTo>
                  <a:pt x="216" y="71"/>
                </a:lnTo>
                <a:lnTo>
                  <a:pt x="219" y="71"/>
                </a:lnTo>
                <a:lnTo>
                  <a:pt x="223" y="71"/>
                </a:lnTo>
                <a:lnTo>
                  <a:pt x="227" y="71"/>
                </a:lnTo>
                <a:lnTo>
                  <a:pt x="231" y="63"/>
                </a:lnTo>
                <a:lnTo>
                  <a:pt x="231" y="44"/>
                </a:lnTo>
                <a:lnTo>
                  <a:pt x="235" y="40"/>
                </a:lnTo>
                <a:lnTo>
                  <a:pt x="235" y="36"/>
                </a:lnTo>
                <a:lnTo>
                  <a:pt x="239" y="40"/>
                </a:lnTo>
                <a:lnTo>
                  <a:pt x="239" y="55"/>
                </a:lnTo>
                <a:lnTo>
                  <a:pt x="243" y="59"/>
                </a:lnTo>
                <a:lnTo>
                  <a:pt x="243" y="71"/>
                </a:lnTo>
                <a:lnTo>
                  <a:pt x="247" y="75"/>
                </a:lnTo>
                <a:lnTo>
                  <a:pt x="251" y="75"/>
                </a:lnTo>
                <a:lnTo>
                  <a:pt x="255" y="0"/>
                </a:lnTo>
                <a:lnTo>
                  <a:pt x="255" y="28"/>
                </a:lnTo>
                <a:lnTo>
                  <a:pt x="259" y="63"/>
                </a:lnTo>
                <a:lnTo>
                  <a:pt x="259" y="75"/>
                </a:lnTo>
                <a:lnTo>
                  <a:pt x="262" y="75"/>
                </a:lnTo>
                <a:lnTo>
                  <a:pt x="266" y="75"/>
                </a:lnTo>
                <a:lnTo>
                  <a:pt x="270" y="75"/>
                </a:lnTo>
                <a:lnTo>
                  <a:pt x="274" y="75"/>
                </a:lnTo>
                <a:lnTo>
                  <a:pt x="278" y="51"/>
                </a:lnTo>
                <a:lnTo>
                  <a:pt x="278" y="47"/>
                </a:lnTo>
                <a:lnTo>
                  <a:pt x="278" y="51"/>
                </a:lnTo>
                <a:lnTo>
                  <a:pt x="282" y="59"/>
                </a:lnTo>
                <a:lnTo>
                  <a:pt x="282" y="63"/>
                </a:lnTo>
                <a:lnTo>
                  <a:pt x="286" y="67"/>
                </a:lnTo>
                <a:lnTo>
                  <a:pt x="290" y="71"/>
                </a:lnTo>
                <a:lnTo>
                  <a:pt x="294" y="71"/>
                </a:lnTo>
                <a:lnTo>
                  <a:pt x="298" y="71"/>
                </a:lnTo>
                <a:lnTo>
                  <a:pt x="302" y="71"/>
                </a:lnTo>
                <a:lnTo>
                  <a:pt x="302" y="63"/>
                </a:lnTo>
                <a:lnTo>
                  <a:pt x="306" y="55"/>
                </a:lnTo>
                <a:lnTo>
                  <a:pt x="306" y="40"/>
                </a:lnTo>
                <a:lnTo>
                  <a:pt x="309" y="36"/>
                </a:lnTo>
                <a:lnTo>
                  <a:pt x="309" y="47"/>
                </a:lnTo>
                <a:lnTo>
                  <a:pt x="313" y="55"/>
                </a:lnTo>
                <a:lnTo>
                  <a:pt x="313" y="59"/>
                </a:lnTo>
                <a:lnTo>
                  <a:pt x="317" y="67"/>
                </a:lnTo>
                <a:lnTo>
                  <a:pt x="317" y="71"/>
                </a:lnTo>
                <a:lnTo>
                  <a:pt x="321" y="75"/>
                </a:lnTo>
                <a:lnTo>
                  <a:pt x="325" y="75"/>
                </a:lnTo>
                <a:lnTo>
                  <a:pt x="325"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1" name="Freeform 409"/>
          <p:cNvSpPr>
            <a:spLocks/>
          </p:cNvSpPr>
          <p:nvPr/>
        </p:nvSpPr>
        <p:spPr bwMode="auto">
          <a:xfrm>
            <a:off x="4388829" y="3226730"/>
            <a:ext cx="498231" cy="109904"/>
          </a:xfrm>
          <a:custGeom>
            <a:avLst/>
            <a:gdLst/>
            <a:ahLst/>
            <a:cxnLst>
              <a:cxn ang="0">
                <a:pos x="4" y="63"/>
              </a:cxn>
              <a:cxn ang="0">
                <a:pos x="12" y="75"/>
              </a:cxn>
              <a:cxn ang="0">
                <a:pos x="24" y="75"/>
              </a:cxn>
              <a:cxn ang="0">
                <a:pos x="35" y="67"/>
              </a:cxn>
              <a:cxn ang="0">
                <a:pos x="39" y="67"/>
              </a:cxn>
              <a:cxn ang="0">
                <a:pos x="51" y="59"/>
              </a:cxn>
              <a:cxn ang="0">
                <a:pos x="55" y="36"/>
              </a:cxn>
              <a:cxn ang="0">
                <a:pos x="63" y="63"/>
              </a:cxn>
              <a:cxn ang="0">
                <a:pos x="67" y="75"/>
              </a:cxn>
              <a:cxn ang="0">
                <a:pos x="74" y="0"/>
              </a:cxn>
              <a:cxn ang="0">
                <a:pos x="78" y="75"/>
              </a:cxn>
              <a:cxn ang="0">
                <a:pos x="90" y="75"/>
              </a:cxn>
              <a:cxn ang="0">
                <a:pos x="98" y="47"/>
              </a:cxn>
              <a:cxn ang="0">
                <a:pos x="106" y="67"/>
              </a:cxn>
              <a:cxn ang="0">
                <a:pos x="117" y="67"/>
              </a:cxn>
              <a:cxn ang="0">
                <a:pos x="125" y="55"/>
              </a:cxn>
              <a:cxn ang="0">
                <a:pos x="133" y="47"/>
              </a:cxn>
              <a:cxn ang="0">
                <a:pos x="141" y="75"/>
              </a:cxn>
              <a:cxn ang="0">
                <a:pos x="149" y="63"/>
              </a:cxn>
              <a:cxn ang="0">
                <a:pos x="157" y="75"/>
              </a:cxn>
              <a:cxn ang="0">
                <a:pos x="168" y="75"/>
              </a:cxn>
              <a:cxn ang="0">
                <a:pos x="176" y="63"/>
              </a:cxn>
              <a:cxn ang="0">
                <a:pos x="188" y="67"/>
              </a:cxn>
              <a:cxn ang="0">
                <a:pos x="196" y="55"/>
              </a:cxn>
              <a:cxn ang="0">
                <a:pos x="204" y="44"/>
              </a:cxn>
              <a:cxn ang="0">
                <a:pos x="207" y="67"/>
              </a:cxn>
              <a:cxn ang="0">
                <a:pos x="219" y="75"/>
              </a:cxn>
              <a:cxn ang="0">
                <a:pos x="223" y="63"/>
              </a:cxn>
              <a:cxn ang="0">
                <a:pos x="231" y="75"/>
              </a:cxn>
              <a:cxn ang="0">
                <a:pos x="243" y="75"/>
              </a:cxn>
              <a:cxn ang="0">
                <a:pos x="247" y="59"/>
              </a:cxn>
              <a:cxn ang="0">
                <a:pos x="258" y="67"/>
              </a:cxn>
              <a:cxn ang="0">
                <a:pos x="266" y="59"/>
              </a:cxn>
              <a:cxn ang="0">
                <a:pos x="274" y="40"/>
              </a:cxn>
              <a:cxn ang="0">
                <a:pos x="278" y="55"/>
              </a:cxn>
              <a:cxn ang="0">
                <a:pos x="286" y="75"/>
              </a:cxn>
              <a:cxn ang="0">
                <a:pos x="294" y="63"/>
              </a:cxn>
              <a:cxn ang="0">
                <a:pos x="301" y="75"/>
              </a:cxn>
              <a:cxn ang="0">
                <a:pos x="313" y="75"/>
              </a:cxn>
              <a:cxn ang="0">
                <a:pos x="321" y="55"/>
              </a:cxn>
              <a:cxn ang="0">
                <a:pos x="329" y="67"/>
              </a:cxn>
              <a:cxn ang="0">
                <a:pos x="340" y="55"/>
              </a:cxn>
            </a:cxnLst>
            <a:rect l="0" t="0" r="r" b="b"/>
            <a:pathLst>
              <a:path w="340" h="75">
                <a:moveTo>
                  <a:pt x="0" y="0"/>
                </a:moveTo>
                <a:lnTo>
                  <a:pt x="4" y="28"/>
                </a:lnTo>
                <a:lnTo>
                  <a:pt x="4" y="63"/>
                </a:lnTo>
                <a:lnTo>
                  <a:pt x="12" y="75"/>
                </a:lnTo>
                <a:lnTo>
                  <a:pt x="8" y="75"/>
                </a:lnTo>
                <a:lnTo>
                  <a:pt x="12" y="75"/>
                </a:lnTo>
                <a:lnTo>
                  <a:pt x="16" y="75"/>
                </a:lnTo>
                <a:lnTo>
                  <a:pt x="20" y="75"/>
                </a:lnTo>
                <a:lnTo>
                  <a:pt x="24" y="75"/>
                </a:lnTo>
                <a:lnTo>
                  <a:pt x="27" y="47"/>
                </a:lnTo>
                <a:lnTo>
                  <a:pt x="27" y="59"/>
                </a:lnTo>
                <a:lnTo>
                  <a:pt x="35" y="67"/>
                </a:lnTo>
                <a:lnTo>
                  <a:pt x="31" y="67"/>
                </a:lnTo>
                <a:lnTo>
                  <a:pt x="35" y="67"/>
                </a:lnTo>
                <a:lnTo>
                  <a:pt x="39" y="67"/>
                </a:lnTo>
                <a:lnTo>
                  <a:pt x="43" y="67"/>
                </a:lnTo>
                <a:lnTo>
                  <a:pt x="47" y="67"/>
                </a:lnTo>
                <a:lnTo>
                  <a:pt x="51" y="59"/>
                </a:lnTo>
                <a:lnTo>
                  <a:pt x="51" y="55"/>
                </a:lnTo>
                <a:lnTo>
                  <a:pt x="55" y="44"/>
                </a:lnTo>
                <a:lnTo>
                  <a:pt x="55" y="36"/>
                </a:lnTo>
                <a:lnTo>
                  <a:pt x="59" y="40"/>
                </a:lnTo>
                <a:lnTo>
                  <a:pt x="59" y="55"/>
                </a:lnTo>
                <a:lnTo>
                  <a:pt x="63" y="63"/>
                </a:lnTo>
                <a:lnTo>
                  <a:pt x="63" y="67"/>
                </a:lnTo>
                <a:lnTo>
                  <a:pt x="71" y="75"/>
                </a:lnTo>
                <a:lnTo>
                  <a:pt x="67" y="75"/>
                </a:lnTo>
                <a:lnTo>
                  <a:pt x="71" y="75"/>
                </a:lnTo>
                <a:lnTo>
                  <a:pt x="74" y="75"/>
                </a:lnTo>
                <a:lnTo>
                  <a:pt x="74" y="0"/>
                </a:lnTo>
                <a:lnTo>
                  <a:pt x="74" y="28"/>
                </a:lnTo>
                <a:lnTo>
                  <a:pt x="78" y="63"/>
                </a:lnTo>
                <a:lnTo>
                  <a:pt x="78" y="75"/>
                </a:lnTo>
                <a:lnTo>
                  <a:pt x="82" y="75"/>
                </a:lnTo>
                <a:lnTo>
                  <a:pt x="86" y="75"/>
                </a:lnTo>
                <a:lnTo>
                  <a:pt x="90" y="75"/>
                </a:lnTo>
                <a:lnTo>
                  <a:pt x="94" y="75"/>
                </a:lnTo>
                <a:lnTo>
                  <a:pt x="98" y="75"/>
                </a:lnTo>
                <a:lnTo>
                  <a:pt x="98" y="47"/>
                </a:lnTo>
                <a:lnTo>
                  <a:pt x="102" y="51"/>
                </a:lnTo>
                <a:lnTo>
                  <a:pt x="102" y="63"/>
                </a:lnTo>
                <a:lnTo>
                  <a:pt x="106" y="67"/>
                </a:lnTo>
                <a:lnTo>
                  <a:pt x="110" y="67"/>
                </a:lnTo>
                <a:lnTo>
                  <a:pt x="114" y="67"/>
                </a:lnTo>
                <a:lnTo>
                  <a:pt x="117" y="67"/>
                </a:lnTo>
                <a:lnTo>
                  <a:pt x="121" y="67"/>
                </a:lnTo>
                <a:lnTo>
                  <a:pt x="121" y="59"/>
                </a:lnTo>
                <a:lnTo>
                  <a:pt x="125" y="55"/>
                </a:lnTo>
                <a:lnTo>
                  <a:pt x="125" y="40"/>
                </a:lnTo>
                <a:lnTo>
                  <a:pt x="129" y="44"/>
                </a:lnTo>
                <a:lnTo>
                  <a:pt x="133" y="47"/>
                </a:lnTo>
                <a:lnTo>
                  <a:pt x="133" y="63"/>
                </a:lnTo>
                <a:lnTo>
                  <a:pt x="141" y="71"/>
                </a:lnTo>
                <a:lnTo>
                  <a:pt x="141" y="75"/>
                </a:lnTo>
                <a:lnTo>
                  <a:pt x="145" y="75"/>
                </a:lnTo>
                <a:lnTo>
                  <a:pt x="149" y="0"/>
                </a:lnTo>
                <a:lnTo>
                  <a:pt x="149" y="63"/>
                </a:lnTo>
                <a:lnTo>
                  <a:pt x="157" y="75"/>
                </a:lnTo>
                <a:lnTo>
                  <a:pt x="153" y="75"/>
                </a:lnTo>
                <a:lnTo>
                  <a:pt x="157" y="75"/>
                </a:lnTo>
                <a:lnTo>
                  <a:pt x="161" y="75"/>
                </a:lnTo>
                <a:lnTo>
                  <a:pt x="164" y="75"/>
                </a:lnTo>
                <a:lnTo>
                  <a:pt x="168" y="75"/>
                </a:lnTo>
                <a:lnTo>
                  <a:pt x="172" y="47"/>
                </a:lnTo>
                <a:lnTo>
                  <a:pt x="172" y="55"/>
                </a:lnTo>
                <a:lnTo>
                  <a:pt x="176" y="63"/>
                </a:lnTo>
                <a:lnTo>
                  <a:pt x="180" y="67"/>
                </a:lnTo>
                <a:lnTo>
                  <a:pt x="184" y="67"/>
                </a:lnTo>
                <a:lnTo>
                  <a:pt x="188" y="67"/>
                </a:lnTo>
                <a:lnTo>
                  <a:pt x="192" y="67"/>
                </a:lnTo>
                <a:lnTo>
                  <a:pt x="196" y="59"/>
                </a:lnTo>
                <a:lnTo>
                  <a:pt x="196" y="55"/>
                </a:lnTo>
                <a:lnTo>
                  <a:pt x="200" y="44"/>
                </a:lnTo>
                <a:lnTo>
                  <a:pt x="200" y="40"/>
                </a:lnTo>
                <a:lnTo>
                  <a:pt x="204" y="44"/>
                </a:lnTo>
                <a:lnTo>
                  <a:pt x="204" y="47"/>
                </a:lnTo>
                <a:lnTo>
                  <a:pt x="207" y="55"/>
                </a:lnTo>
                <a:lnTo>
                  <a:pt x="207" y="67"/>
                </a:lnTo>
                <a:lnTo>
                  <a:pt x="211" y="71"/>
                </a:lnTo>
                <a:lnTo>
                  <a:pt x="215" y="75"/>
                </a:lnTo>
                <a:lnTo>
                  <a:pt x="219" y="75"/>
                </a:lnTo>
                <a:lnTo>
                  <a:pt x="219" y="0"/>
                </a:lnTo>
                <a:lnTo>
                  <a:pt x="219" y="28"/>
                </a:lnTo>
                <a:lnTo>
                  <a:pt x="223" y="63"/>
                </a:lnTo>
                <a:lnTo>
                  <a:pt x="223" y="71"/>
                </a:lnTo>
                <a:lnTo>
                  <a:pt x="227" y="75"/>
                </a:lnTo>
                <a:lnTo>
                  <a:pt x="231" y="75"/>
                </a:lnTo>
                <a:lnTo>
                  <a:pt x="235" y="75"/>
                </a:lnTo>
                <a:lnTo>
                  <a:pt x="239" y="75"/>
                </a:lnTo>
                <a:lnTo>
                  <a:pt x="243" y="75"/>
                </a:lnTo>
                <a:lnTo>
                  <a:pt x="243" y="47"/>
                </a:lnTo>
                <a:lnTo>
                  <a:pt x="247" y="51"/>
                </a:lnTo>
                <a:lnTo>
                  <a:pt x="247" y="59"/>
                </a:lnTo>
                <a:lnTo>
                  <a:pt x="250" y="63"/>
                </a:lnTo>
                <a:lnTo>
                  <a:pt x="254" y="67"/>
                </a:lnTo>
                <a:lnTo>
                  <a:pt x="258" y="67"/>
                </a:lnTo>
                <a:lnTo>
                  <a:pt x="262" y="67"/>
                </a:lnTo>
                <a:lnTo>
                  <a:pt x="266" y="67"/>
                </a:lnTo>
                <a:lnTo>
                  <a:pt x="266" y="59"/>
                </a:lnTo>
                <a:lnTo>
                  <a:pt x="270" y="55"/>
                </a:lnTo>
                <a:lnTo>
                  <a:pt x="270" y="44"/>
                </a:lnTo>
                <a:lnTo>
                  <a:pt x="274" y="40"/>
                </a:lnTo>
                <a:lnTo>
                  <a:pt x="274" y="44"/>
                </a:lnTo>
                <a:lnTo>
                  <a:pt x="278" y="51"/>
                </a:lnTo>
                <a:lnTo>
                  <a:pt x="278" y="55"/>
                </a:lnTo>
                <a:lnTo>
                  <a:pt x="282" y="63"/>
                </a:lnTo>
                <a:lnTo>
                  <a:pt x="282" y="71"/>
                </a:lnTo>
                <a:lnTo>
                  <a:pt x="286" y="75"/>
                </a:lnTo>
                <a:lnTo>
                  <a:pt x="290" y="75"/>
                </a:lnTo>
                <a:lnTo>
                  <a:pt x="294" y="0"/>
                </a:lnTo>
                <a:lnTo>
                  <a:pt x="294" y="63"/>
                </a:lnTo>
                <a:lnTo>
                  <a:pt x="301" y="75"/>
                </a:lnTo>
                <a:lnTo>
                  <a:pt x="297" y="75"/>
                </a:lnTo>
                <a:lnTo>
                  <a:pt x="301" y="75"/>
                </a:lnTo>
                <a:lnTo>
                  <a:pt x="305" y="75"/>
                </a:lnTo>
                <a:lnTo>
                  <a:pt x="309" y="75"/>
                </a:lnTo>
                <a:lnTo>
                  <a:pt x="313" y="75"/>
                </a:lnTo>
                <a:lnTo>
                  <a:pt x="317" y="47"/>
                </a:lnTo>
                <a:lnTo>
                  <a:pt x="317" y="51"/>
                </a:lnTo>
                <a:lnTo>
                  <a:pt x="321" y="55"/>
                </a:lnTo>
                <a:lnTo>
                  <a:pt x="321" y="63"/>
                </a:lnTo>
                <a:lnTo>
                  <a:pt x="325" y="63"/>
                </a:lnTo>
                <a:lnTo>
                  <a:pt x="329" y="67"/>
                </a:lnTo>
                <a:lnTo>
                  <a:pt x="333" y="67"/>
                </a:lnTo>
                <a:lnTo>
                  <a:pt x="337" y="67"/>
                </a:lnTo>
                <a:lnTo>
                  <a:pt x="340" y="55"/>
                </a:lnTo>
                <a:lnTo>
                  <a:pt x="340" y="59"/>
                </a:lnTo>
                <a:lnTo>
                  <a:pt x="340" y="55"/>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2" name="Freeform 410"/>
          <p:cNvSpPr>
            <a:spLocks/>
          </p:cNvSpPr>
          <p:nvPr/>
        </p:nvSpPr>
        <p:spPr bwMode="auto">
          <a:xfrm>
            <a:off x="4887064" y="3222335"/>
            <a:ext cx="493835" cy="114300"/>
          </a:xfrm>
          <a:custGeom>
            <a:avLst/>
            <a:gdLst/>
            <a:ahLst/>
            <a:cxnLst>
              <a:cxn ang="0">
                <a:pos x="4" y="43"/>
              </a:cxn>
              <a:cxn ang="0">
                <a:pos x="12" y="66"/>
              </a:cxn>
              <a:cxn ang="0">
                <a:pos x="20" y="78"/>
              </a:cxn>
              <a:cxn ang="0">
                <a:pos x="28" y="31"/>
              </a:cxn>
              <a:cxn ang="0">
                <a:pos x="36" y="78"/>
              </a:cxn>
              <a:cxn ang="0">
                <a:pos x="47" y="78"/>
              </a:cxn>
              <a:cxn ang="0">
                <a:pos x="51" y="58"/>
              </a:cxn>
              <a:cxn ang="0">
                <a:pos x="59" y="66"/>
              </a:cxn>
              <a:cxn ang="0">
                <a:pos x="71" y="70"/>
              </a:cxn>
              <a:cxn ang="0">
                <a:pos x="79" y="43"/>
              </a:cxn>
              <a:cxn ang="0">
                <a:pos x="87" y="66"/>
              </a:cxn>
              <a:cxn ang="0">
                <a:pos x="94" y="78"/>
              </a:cxn>
              <a:cxn ang="0">
                <a:pos x="102" y="66"/>
              </a:cxn>
              <a:cxn ang="0">
                <a:pos x="110" y="78"/>
              </a:cxn>
              <a:cxn ang="0">
                <a:pos x="122" y="54"/>
              </a:cxn>
              <a:cxn ang="0">
                <a:pos x="126" y="58"/>
              </a:cxn>
              <a:cxn ang="0">
                <a:pos x="134" y="66"/>
              </a:cxn>
              <a:cxn ang="0">
                <a:pos x="145" y="70"/>
              </a:cxn>
              <a:cxn ang="0">
                <a:pos x="149" y="43"/>
              </a:cxn>
              <a:cxn ang="0">
                <a:pos x="157" y="58"/>
              </a:cxn>
              <a:cxn ang="0">
                <a:pos x="165" y="74"/>
              </a:cxn>
              <a:cxn ang="0">
                <a:pos x="173" y="27"/>
              </a:cxn>
              <a:cxn ang="0">
                <a:pos x="177" y="78"/>
              </a:cxn>
              <a:cxn ang="0">
                <a:pos x="188" y="78"/>
              </a:cxn>
              <a:cxn ang="0">
                <a:pos x="196" y="58"/>
              </a:cxn>
              <a:cxn ang="0">
                <a:pos x="208" y="66"/>
              </a:cxn>
              <a:cxn ang="0">
                <a:pos x="220" y="54"/>
              </a:cxn>
              <a:cxn ang="0">
                <a:pos x="223" y="43"/>
              </a:cxn>
              <a:cxn ang="0">
                <a:pos x="231" y="58"/>
              </a:cxn>
              <a:cxn ang="0">
                <a:pos x="235" y="70"/>
              </a:cxn>
              <a:cxn ang="0">
                <a:pos x="243" y="0"/>
              </a:cxn>
              <a:cxn ang="0">
                <a:pos x="247" y="74"/>
              </a:cxn>
              <a:cxn ang="0">
                <a:pos x="259" y="78"/>
              </a:cxn>
              <a:cxn ang="0">
                <a:pos x="267" y="50"/>
              </a:cxn>
              <a:cxn ang="0">
                <a:pos x="270" y="62"/>
              </a:cxn>
              <a:cxn ang="0">
                <a:pos x="282" y="66"/>
              </a:cxn>
              <a:cxn ang="0">
                <a:pos x="290" y="54"/>
              </a:cxn>
              <a:cxn ang="0">
                <a:pos x="298" y="47"/>
              </a:cxn>
              <a:cxn ang="0">
                <a:pos x="306" y="62"/>
              </a:cxn>
              <a:cxn ang="0">
                <a:pos x="313" y="78"/>
              </a:cxn>
              <a:cxn ang="0">
                <a:pos x="325" y="78"/>
              </a:cxn>
              <a:cxn ang="0">
                <a:pos x="329" y="78"/>
              </a:cxn>
            </a:cxnLst>
            <a:rect l="0" t="0" r="r" b="b"/>
            <a:pathLst>
              <a:path w="337" h="78">
                <a:moveTo>
                  <a:pt x="0" y="58"/>
                </a:moveTo>
                <a:lnTo>
                  <a:pt x="8" y="43"/>
                </a:lnTo>
                <a:lnTo>
                  <a:pt x="4" y="43"/>
                </a:lnTo>
                <a:lnTo>
                  <a:pt x="8" y="54"/>
                </a:lnTo>
                <a:lnTo>
                  <a:pt x="12" y="62"/>
                </a:lnTo>
                <a:lnTo>
                  <a:pt x="12" y="66"/>
                </a:lnTo>
                <a:lnTo>
                  <a:pt x="16" y="70"/>
                </a:lnTo>
                <a:lnTo>
                  <a:pt x="16" y="74"/>
                </a:lnTo>
                <a:lnTo>
                  <a:pt x="20" y="78"/>
                </a:lnTo>
                <a:lnTo>
                  <a:pt x="24" y="78"/>
                </a:lnTo>
                <a:lnTo>
                  <a:pt x="24" y="3"/>
                </a:lnTo>
                <a:lnTo>
                  <a:pt x="28" y="31"/>
                </a:lnTo>
                <a:lnTo>
                  <a:pt x="28" y="74"/>
                </a:lnTo>
                <a:lnTo>
                  <a:pt x="32" y="78"/>
                </a:lnTo>
                <a:lnTo>
                  <a:pt x="36" y="78"/>
                </a:lnTo>
                <a:lnTo>
                  <a:pt x="40" y="78"/>
                </a:lnTo>
                <a:lnTo>
                  <a:pt x="44" y="78"/>
                </a:lnTo>
                <a:lnTo>
                  <a:pt x="47" y="78"/>
                </a:lnTo>
                <a:lnTo>
                  <a:pt x="47" y="50"/>
                </a:lnTo>
                <a:lnTo>
                  <a:pt x="51" y="54"/>
                </a:lnTo>
                <a:lnTo>
                  <a:pt x="51" y="58"/>
                </a:lnTo>
                <a:lnTo>
                  <a:pt x="59" y="66"/>
                </a:lnTo>
                <a:lnTo>
                  <a:pt x="55" y="66"/>
                </a:lnTo>
                <a:lnTo>
                  <a:pt x="59" y="66"/>
                </a:lnTo>
                <a:lnTo>
                  <a:pt x="63" y="70"/>
                </a:lnTo>
                <a:lnTo>
                  <a:pt x="67" y="70"/>
                </a:lnTo>
                <a:lnTo>
                  <a:pt x="71" y="70"/>
                </a:lnTo>
                <a:lnTo>
                  <a:pt x="75" y="62"/>
                </a:lnTo>
                <a:lnTo>
                  <a:pt x="75" y="47"/>
                </a:lnTo>
                <a:lnTo>
                  <a:pt x="79" y="43"/>
                </a:lnTo>
                <a:lnTo>
                  <a:pt x="83" y="47"/>
                </a:lnTo>
                <a:lnTo>
                  <a:pt x="83" y="62"/>
                </a:lnTo>
                <a:lnTo>
                  <a:pt x="87" y="66"/>
                </a:lnTo>
                <a:lnTo>
                  <a:pt x="87" y="74"/>
                </a:lnTo>
                <a:lnTo>
                  <a:pt x="90" y="78"/>
                </a:lnTo>
                <a:lnTo>
                  <a:pt x="94" y="78"/>
                </a:lnTo>
                <a:lnTo>
                  <a:pt x="98" y="3"/>
                </a:lnTo>
                <a:lnTo>
                  <a:pt x="98" y="31"/>
                </a:lnTo>
                <a:lnTo>
                  <a:pt x="102" y="66"/>
                </a:lnTo>
                <a:lnTo>
                  <a:pt x="102" y="78"/>
                </a:lnTo>
                <a:lnTo>
                  <a:pt x="106" y="78"/>
                </a:lnTo>
                <a:lnTo>
                  <a:pt x="110" y="78"/>
                </a:lnTo>
                <a:lnTo>
                  <a:pt x="114" y="78"/>
                </a:lnTo>
                <a:lnTo>
                  <a:pt x="118" y="78"/>
                </a:lnTo>
                <a:lnTo>
                  <a:pt x="122" y="54"/>
                </a:lnTo>
                <a:lnTo>
                  <a:pt x="122" y="50"/>
                </a:lnTo>
                <a:lnTo>
                  <a:pt x="122" y="54"/>
                </a:lnTo>
                <a:lnTo>
                  <a:pt x="126" y="58"/>
                </a:lnTo>
                <a:lnTo>
                  <a:pt x="126" y="62"/>
                </a:lnTo>
                <a:lnTo>
                  <a:pt x="130" y="66"/>
                </a:lnTo>
                <a:lnTo>
                  <a:pt x="134" y="66"/>
                </a:lnTo>
                <a:lnTo>
                  <a:pt x="137" y="66"/>
                </a:lnTo>
                <a:lnTo>
                  <a:pt x="141" y="70"/>
                </a:lnTo>
                <a:lnTo>
                  <a:pt x="145" y="70"/>
                </a:lnTo>
                <a:lnTo>
                  <a:pt x="145" y="54"/>
                </a:lnTo>
                <a:lnTo>
                  <a:pt x="149" y="50"/>
                </a:lnTo>
                <a:lnTo>
                  <a:pt x="149" y="43"/>
                </a:lnTo>
                <a:lnTo>
                  <a:pt x="153" y="47"/>
                </a:lnTo>
                <a:lnTo>
                  <a:pt x="157" y="50"/>
                </a:lnTo>
                <a:lnTo>
                  <a:pt x="157" y="58"/>
                </a:lnTo>
                <a:lnTo>
                  <a:pt x="161" y="62"/>
                </a:lnTo>
                <a:lnTo>
                  <a:pt x="161" y="70"/>
                </a:lnTo>
                <a:lnTo>
                  <a:pt x="165" y="74"/>
                </a:lnTo>
                <a:lnTo>
                  <a:pt x="169" y="74"/>
                </a:lnTo>
                <a:lnTo>
                  <a:pt x="169" y="0"/>
                </a:lnTo>
                <a:lnTo>
                  <a:pt x="173" y="27"/>
                </a:lnTo>
                <a:lnTo>
                  <a:pt x="173" y="62"/>
                </a:lnTo>
                <a:lnTo>
                  <a:pt x="180" y="78"/>
                </a:lnTo>
                <a:lnTo>
                  <a:pt x="177" y="78"/>
                </a:lnTo>
                <a:lnTo>
                  <a:pt x="180" y="78"/>
                </a:lnTo>
                <a:lnTo>
                  <a:pt x="184" y="78"/>
                </a:lnTo>
                <a:lnTo>
                  <a:pt x="188" y="78"/>
                </a:lnTo>
                <a:lnTo>
                  <a:pt x="192" y="78"/>
                </a:lnTo>
                <a:lnTo>
                  <a:pt x="196" y="50"/>
                </a:lnTo>
                <a:lnTo>
                  <a:pt x="196" y="58"/>
                </a:lnTo>
                <a:lnTo>
                  <a:pt x="200" y="62"/>
                </a:lnTo>
                <a:lnTo>
                  <a:pt x="204" y="66"/>
                </a:lnTo>
                <a:lnTo>
                  <a:pt x="208" y="66"/>
                </a:lnTo>
                <a:lnTo>
                  <a:pt x="212" y="66"/>
                </a:lnTo>
                <a:lnTo>
                  <a:pt x="216" y="66"/>
                </a:lnTo>
                <a:lnTo>
                  <a:pt x="220" y="54"/>
                </a:lnTo>
                <a:lnTo>
                  <a:pt x="220" y="50"/>
                </a:lnTo>
                <a:lnTo>
                  <a:pt x="223" y="47"/>
                </a:lnTo>
                <a:lnTo>
                  <a:pt x="223" y="43"/>
                </a:lnTo>
                <a:lnTo>
                  <a:pt x="227" y="47"/>
                </a:lnTo>
                <a:lnTo>
                  <a:pt x="227" y="54"/>
                </a:lnTo>
                <a:lnTo>
                  <a:pt x="231" y="58"/>
                </a:lnTo>
                <a:lnTo>
                  <a:pt x="231" y="62"/>
                </a:lnTo>
                <a:lnTo>
                  <a:pt x="235" y="66"/>
                </a:lnTo>
                <a:lnTo>
                  <a:pt x="235" y="70"/>
                </a:lnTo>
                <a:lnTo>
                  <a:pt x="239" y="74"/>
                </a:lnTo>
                <a:lnTo>
                  <a:pt x="243" y="78"/>
                </a:lnTo>
                <a:lnTo>
                  <a:pt x="243" y="0"/>
                </a:lnTo>
                <a:lnTo>
                  <a:pt x="243" y="27"/>
                </a:lnTo>
                <a:lnTo>
                  <a:pt x="247" y="62"/>
                </a:lnTo>
                <a:lnTo>
                  <a:pt x="247" y="74"/>
                </a:lnTo>
                <a:lnTo>
                  <a:pt x="251" y="78"/>
                </a:lnTo>
                <a:lnTo>
                  <a:pt x="255" y="78"/>
                </a:lnTo>
                <a:lnTo>
                  <a:pt x="259" y="78"/>
                </a:lnTo>
                <a:lnTo>
                  <a:pt x="263" y="78"/>
                </a:lnTo>
                <a:lnTo>
                  <a:pt x="267" y="78"/>
                </a:lnTo>
                <a:lnTo>
                  <a:pt x="267" y="50"/>
                </a:lnTo>
                <a:lnTo>
                  <a:pt x="270" y="62"/>
                </a:lnTo>
                <a:lnTo>
                  <a:pt x="270" y="58"/>
                </a:lnTo>
                <a:lnTo>
                  <a:pt x="270" y="62"/>
                </a:lnTo>
                <a:lnTo>
                  <a:pt x="274" y="66"/>
                </a:lnTo>
                <a:lnTo>
                  <a:pt x="278" y="66"/>
                </a:lnTo>
                <a:lnTo>
                  <a:pt x="282" y="66"/>
                </a:lnTo>
                <a:lnTo>
                  <a:pt x="286" y="66"/>
                </a:lnTo>
                <a:lnTo>
                  <a:pt x="290" y="66"/>
                </a:lnTo>
                <a:lnTo>
                  <a:pt x="290" y="54"/>
                </a:lnTo>
                <a:lnTo>
                  <a:pt x="294" y="50"/>
                </a:lnTo>
                <a:lnTo>
                  <a:pt x="294" y="43"/>
                </a:lnTo>
                <a:lnTo>
                  <a:pt x="298" y="47"/>
                </a:lnTo>
                <a:lnTo>
                  <a:pt x="302" y="50"/>
                </a:lnTo>
                <a:lnTo>
                  <a:pt x="302" y="58"/>
                </a:lnTo>
                <a:lnTo>
                  <a:pt x="306" y="62"/>
                </a:lnTo>
                <a:lnTo>
                  <a:pt x="306" y="66"/>
                </a:lnTo>
                <a:lnTo>
                  <a:pt x="313" y="74"/>
                </a:lnTo>
                <a:lnTo>
                  <a:pt x="313" y="78"/>
                </a:lnTo>
                <a:lnTo>
                  <a:pt x="317" y="0"/>
                </a:lnTo>
                <a:lnTo>
                  <a:pt x="317" y="62"/>
                </a:lnTo>
                <a:lnTo>
                  <a:pt x="325" y="78"/>
                </a:lnTo>
                <a:lnTo>
                  <a:pt x="321" y="78"/>
                </a:lnTo>
                <a:lnTo>
                  <a:pt x="325" y="78"/>
                </a:lnTo>
                <a:lnTo>
                  <a:pt x="329" y="78"/>
                </a:lnTo>
                <a:lnTo>
                  <a:pt x="333" y="78"/>
                </a:lnTo>
                <a:lnTo>
                  <a:pt x="337" y="7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3" name="Freeform 411"/>
          <p:cNvSpPr>
            <a:spLocks/>
          </p:cNvSpPr>
          <p:nvPr/>
        </p:nvSpPr>
        <p:spPr bwMode="auto">
          <a:xfrm>
            <a:off x="5380898" y="3222335"/>
            <a:ext cx="487974" cy="114300"/>
          </a:xfrm>
          <a:custGeom>
            <a:avLst/>
            <a:gdLst/>
            <a:ahLst/>
            <a:cxnLst>
              <a:cxn ang="0">
                <a:pos x="4" y="58"/>
              </a:cxn>
              <a:cxn ang="0">
                <a:pos x="16" y="66"/>
              </a:cxn>
              <a:cxn ang="0">
                <a:pos x="27" y="50"/>
              </a:cxn>
              <a:cxn ang="0">
                <a:pos x="31" y="47"/>
              </a:cxn>
              <a:cxn ang="0">
                <a:pos x="35" y="50"/>
              </a:cxn>
              <a:cxn ang="0">
                <a:pos x="43" y="66"/>
              </a:cxn>
              <a:cxn ang="0">
                <a:pos x="51" y="78"/>
              </a:cxn>
              <a:cxn ang="0">
                <a:pos x="55" y="62"/>
              </a:cxn>
              <a:cxn ang="0">
                <a:pos x="63" y="78"/>
              </a:cxn>
              <a:cxn ang="0">
                <a:pos x="74" y="78"/>
              </a:cxn>
              <a:cxn ang="0">
                <a:pos x="78" y="62"/>
              </a:cxn>
              <a:cxn ang="0">
                <a:pos x="90" y="66"/>
              </a:cxn>
              <a:cxn ang="0">
                <a:pos x="98" y="54"/>
              </a:cxn>
              <a:cxn ang="0">
                <a:pos x="106" y="43"/>
              </a:cxn>
              <a:cxn ang="0">
                <a:pos x="110" y="54"/>
              </a:cxn>
              <a:cxn ang="0">
                <a:pos x="121" y="74"/>
              </a:cxn>
              <a:cxn ang="0">
                <a:pos x="125" y="62"/>
              </a:cxn>
              <a:cxn ang="0">
                <a:pos x="133" y="78"/>
              </a:cxn>
              <a:cxn ang="0">
                <a:pos x="145" y="78"/>
              </a:cxn>
              <a:cxn ang="0">
                <a:pos x="156" y="62"/>
              </a:cxn>
              <a:cxn ang="0">
                <a:pos x="160" y="66"/>
              </a:cxn>
              <a:cxn ang="0">
                <a:pos x="172" y="50"/>
              </a:cxn>
              <a:cxn ang="0">
                <a:pos x="180" y="43"/>
              </a:cxn>
              <a:cxn ang="0">
                <a:pos x="184" y="54"/>
              </a:cxn>
              <a:cxn ang="0">
                <a:pos x="188" y="70"/>
              </a:cxn>
              <a:cxn ang="0">
                <a:pos x="196" y="0"/>
              </a:cxn>
              <a:cxn ang="0">
                <a:pos x="203" y="78"/>
              </a:cxn>
              <a:cxn ang="0">
                <a:pos x="215" y="78"/>
              </a:cxn>
              <a:cxn ang="0">
                <a:pos x="223" y="50"/>
              </a:cxn>
              <a:cxn ang="0">
                <a:pos x="231" y="62"/>
              </a:cxn>
              <a:cxn ang="0">
                <a:pos x="243" y="66"/>
              </a:cxn>
              <a:cxn ang="0">
                <a:pos x="250" y="43"/>
              </a:cxn>
              <a:cxn ang="0">
                <a:pos x="258" y="58"/>
              </a:cxn>
              <a:cxn ang="0">
                <a:pos x="262" y="74"/>
              </a:cxn>
              <a:cxn ang="0">
                <a:pos x="270" y="27"/>
              </a:cxn>
              <a:cxn ang="0">
                <a:pos x="278" y="78"/>
              </a:cxn>
              <a:cxn ang="0">
                <a:pos x="289" y="78"/>
              </a:cxn>
              <a:cxn ang="0">
                <a:pos x="293" y="50"/>
              </a:cxn>
              <a:cxn ang="0">
                <a:pos x="301" y="62"/>
              </a:cxn>
              <a:cxn ang="0">
                <a:pos x="313" y="66"/>
              </a:cxn>
              <a:cxn ang="0">
                <a:pos x="321" y="50"/>
              </a:cxn>
              <a:cxn ang="0">
                <a:pos x="329" y="50"/>
              </a:cxn>
            </a:cxnLst>
            <a:rect l="0" t="0" r="r" b="b"/>
            <a:pathLst>
              <a:path w="333" h="78">
                <a:moveTo>
                  <a:pt x="0" y="78"/>
                </a:moveTo>
                <a:lnTo>
                  <a:pt x="4" y="47"/>
                </a:lnTo>
                <a:lnTo>
                  <a:pt x="4" y="58"/>
                </a:lnTo>
                <a:lnTo>
                  <a:pt x="8" y="62"/>
                </a:lnTo>
                <a:lnTo>
                  <a:pt x="12" y="66"/>
                </a:lnTo>
                <a:lnTo>
                  <a:pt x="16" y="66"/>
                </a:lnTo>
                <a:lnTo>
                  <a:pt x="20" y="66"/>
                </a:lnTo>
                <a:lnTo>
                  <a:pt x="23" y="66"/>
                </a:lnTo>
                <a:lnTo>
                  <a:pt x="27" y="50"/>
                </a:lnTo>
                <a:lnTo>
                  <a:pt x="27" y="54"/>
                </a:lnTo>
                <a:lnTo>
                  <a:pt x="27" y="50"/>
                </a:lnTo>
                <a:lnTo>
                  <a:pt x="31" y="47"/>
                </a:lnTo>
                <a:lnTo>
                  <a:pt x="31" y="43"/>
                </a:lnTo>
                <a:lnTo>
                  <a:pt x="35" y="47"/>
                </a:lnTo>
                <a:lnTo>
                  <a:pt x="35" y="50"/>
                </a:lnTo>
                <a:lnTo>
                  <a:pt x="39" y="54"/>
                </a:lnTo>
                <a:lnTo>
                  <a:pt x="39" y="62"/>
                </a:lnTo>
                <a:lnTo>
                  <a:pt x="43" y="66"/>
                </a:lnTo>
                <a:lnTo>
                  <a:pt x="43" y="70"/>
                </a:lnTo>
                <a:lnTo>
                  <a:pt x="47" y="74"/>
                </a:lnTo>
                <a:lnTo>
                  <a:pt x="51" y="78"/>
                </a:lnTo>
                <a:lnTo>
                  <a:pt x="51" y="0"/>
                </a:lnTo>
                <a:lnTo>
                  <a:pt x="51" y="27"/>
                </a:lnTo>
                <a:lnTo>
                  <a:pt x="55" y="62"/>
                </a:lnTo>
                <a:lnTo>
                  <a:pt x="55" y="74"/>
                </a:lnTo>
                <a:lnTo>
                  <a:pt x="59" y="78"/>
                </a:lnTo>
                <a:lnTo>
                  <a:pt x="63" y="78"/>
                </a:lnTo>
                <a:lnTo>
                  <a:pt x="66" y="78"/>
                </a:lnTo>
                <a:lnTo>
                  <a:pt x="70" y="78"/>
                </a:lnTo>
                <a:lnTo>
                  <a:pt x="74" y="78"/>
                </a:lnTo>
                <a:lnTo>
                  <a:pt x="74" y="47"/>
                </a:lnTo>
                <a:lnTo>
                  <a:pt x="78" y="50"/>
                </a:lnTo>
                <a:lnTo>
                  <a:pt x="78" y="62"/>
                </a:lnTo>
                <a:lnTo>
                  <a:pt x="82" y="62"/>
                </a:lnTo>
                <a:lnTo>
                  <a:pt x="86" y="66"/>
                </a:lnTo>
                <a:lnTo>
                  <a:pt x="90" y="66"/>
                </a:lnTo>
                <a:lnTo>
                  <a:pt x="94" y="66"/>
                </a:lnTo>
                <a:lnTo>
                  <a:pt x="98" y="66"/>
                </a:lnTo>
                <a:lnTo>
                  <a:pt x="98" y="54"/>
                </a:lnTo>
                <a:lnTo>
                  <a:pt x="102" y="50"/>
                </a:lnTo>
                <a:lnTo>
                  <a:pt x="102" y="47"/>
                </a:lnTo>
                <a:lnTo>
                  <a:pt x="106" y="43"/>
                </a:lnTo>
                <a:lnTo>
                  <a:pt x="106" y="47"/>
                </a:lnTo>
                <a:lnTo>
                  <a:pt x="110" y="50"/>
                </a:lnTo>
                <a:lnTo>
                  <a:pt x="110" y="54"/>
                </a:lnTo>
                <a:lnTo>
                  <a:pt x="113" y="58"/>
                </a:lnTo>
                <a:lnTo>
                  <a:pt x="113" y="66"/>
                </a:lnTo>
                <a:lnTo>
                  <a:pt x="121" y="74"/>
                </a:lnTo>
                <a:lnTo>
                  <a:pt x="121" y="78"/>
                </a:lnTo>
                <a:lnTo>
                  <a:pt x="125" y="0"/>
                </a:lnTo>
                <a:lnTo>
                  <a:pt x="125" y="62"/>
                </a:lnTo>
                <a:lnTo>
                  <a:pt x="133" y="78"/>
                </a:lnTo>
                <a:lnTo>
                  <a:pt x="129" y="78"/>
                </a:lnTo>
                <a:lnTo>
                  <a:pt x="133" y="78"/>
                </a:lnTo>
                <a:lnTo>
                  <a:pt x="137" y="78"/>
                </a:lnTo>
                <a:lnTo>
                  <a:pt x="141" y="78"/>
                </a:lnTo>
                <a:lnTo>
                  <a:pt x="145" y="78"/>
                </a:lnTo>
                <a:lnTo>
                  <a:pt x="149" y="47"/>
                </a:lnTo>
                <a:lnTo>
                  <a:pt x="149" y="50"/>
                </a:lnTo>
                <a:lnTo>
                  <a:pt x="156" y="62"/>
                </a:lnTo>
                <a:lnTo>
                  <a:pt x="153" y="62"/>
                </a:lnTo>
                <a:lnTo>
                  <a:pt x="156" y="62"/>
                </a:lnTo>
                <a:lnTo>
                  <a:pt x="160" y="66"/>
                </a:lnTo>
                <a:lnTo>
                  <a:pt x="164" y="66"/>
                </a:lnTo>
                <a:lnTo>
                  <a:pt x="168" y="66"/>
                </a:lnTo>
                <a:lnTo>
                  <a:pt x="172" y="50"/>
                </a:lnTo>
                <a:lnTo>
                  <a:pt x="172" y="54"/>
                </a:lnTo>
                <a:lnTo>
                  <a:pt x="172" y="50"/>
                </a:lnTo>
                <a:lnTo>
                  <a:pt x="180" y="43"/>
                </a:lnTo>
                <a:lnTo>
                  <a:pt x="176" y="43"/>
                </a:lnTo>
                <a:lnTo>
                  <a:pt x="180" y="50"/>
                </a:lnTo>
                <a:lnTo>
                  <a:pt x="184" y="54"/>
                </a:lnTo>
                <a:lnTo>
                  <a:pt x="184" y="58"/>
                </a:lnTo>
                <a:lnTo>
                  <a:pt x="188" y="62"/>
                </a:lnTo>
                <a:lnTo>
                  <a:pt x="188" y="70"/>
                </a:lnTo>
                <a:lnTo>
                  <a:pt x="196" y="78"/>
                </a:lnTo>
                <a:lnTo>
                  <a:pt x="192" y="78"/>
                </a:lnTo>
                <a:lnTo>
                  <a:pt x="196" y="0"/>
                </a:lnTo>
                <a:lnTo>
                  <a:pt x="199" y="27"/>
                </a:lnTo>
                <a:lnTo>
                  <a:pt x="199" y="74"/>
                </a:lnTo>
                <a:lnTo>
                  <a:pt x="203" y="78"/>
                </a:lnTo>
                <a:lnTo>
                  <a:pt x="207" y="78"/>
                </a:lnTo>
                <a:lnTo>
                  <a:pt x="211" y="78"/>
                </a:lnTo>
                <a:lnTo>
                  <a:pt x="215" y="78"/>
                </a:lnTo>
                <a:lnTo>
                  <a:pt x="219" y="78"/>
                </a:lnTo>
                <a:lnTo>
                  <a:pt x="219" y="47"/>
                </a:lnTo>
                <a:lnTo>
                  <a:pt x="223" y="50"/>
                </a:lnTo>
                <a:lnTo>
                  <a:pt x="223" y="58"/>
                </a:lnTo>
                <a:lnTo>
                  <a:pt x="227" y="62"/>
                </a:lnTo>
                <a:lnTo>
                  <a:pt x="231" y="62"/>
                </a:lnTo>
                <a:lnTo>
                  <a:pt x="235" y="66"/>
                </a:lnTo>
                <a:lnTo>
                  <a:pt x="239" y="66"/>
                </a:lnTo>
                <a:lnTo>
                  <a:pt x="243" y="66"/>
                </a:lnTo>
                <a:lnTo>
                  <a:pt x="246" y="54"/>
                </a:lnTo>
                <a:lnTo>
                  <a:pt x="246" y="43"/>
                </a:lnTo>
                <a:lnTo>
                  <a:pt x="250" y="43"/>
                </a:lnTo>
                <a:lnTo>
                  <a:pt x="254" y="47"/>
                </a:lnTo>
                <a:lnTo>
                  <a:pt x="254" y="54"/>
                </a:lnTo>
                <a:lnTo>
                  <a:pt x="258" y="58"/>
                </a:lnTo>
                <a:lnTo>
                  <a:pt x="258" y="62"/>
                </a:lnTo>
                <a:lnTo>
                  <a:pt x="262" y="66"/>
                </a:lnTo>
                <a:lnTo>
                  <a:pt x="262" y="74"/>
                </a:lnTo>
                <a:lnTo>
                  <a:pt x="266" y="78"/>
                </a:lnTo>
                <a:lnTo>
                  <a:pt x="270" y="0"/>
                </a:lnTo>
                <a:lnTo>
                  <a:pt x="270" y="27"/>
                </a:lnTo>
                <a:lnTo>
                  <a:pt x="274" y="62"/>
                </a:lnTo>
                <a:lnTo>
                  <a:pt x="274" y="78"/>
                </a:lnTo>
                <a:lnTo>
                  <a:pt x="278" y="78"/>
                </a:lnTo>
                <a:lnTo>
                  <a:pt x="282" y="78"/>
                </a:lnTo>
                <a:lnTo>
                  <a:pt x="286" y="78"/>
                </a:lnTo>
                <a:lnTo>
                  <a:pt x="289" y="78"/>
                </a:lnTo>
                <a:lnTo>
                  <a:pt x="293" y="50"/>
                </a:lnTo>
                <a:lnTo>
                  <a:pt x="293" y="47"/>
                </a:lnTo>
                <a:lnTo>
                  <a:pt x="293" y="50"/>
                </a:lnTo>
                <a:lnTo>
                  <a:pt x="301" y="62"/>
                </a:lnTo>
                <a:lnTo>
                  <a:pt x="297" y="62"/>
                </a:lnTo>
                <a:lnTo>
                  <a:pt x="301" y="62"/>
                </a:lnTo>
                <a:lnTo>
                  <a:pt x="305" y="62"/>
                </a:lnTo>
                <a:lnTo>
                  <a:pt x="309" y="66"/>
                </a:lnTo>
                <a:lnTo>
                  <a:pt x="313" y="66"/>
                </a:lnTo>
                <a:lnTo>
                  <a:pt x="317" y="66"/>
                </a:lnTo>
                <a:lnTo>
                  <a:pt x="317" y="54"/>
                </a:lnTo>
                <a:lnTo>
                  <a:pt x="321" y="50"/>
                </a:lnTo>
                <a:lnTo>
                  <a:pt x="321" y="43"/>
                </a:lnTo>
                <a:lnTo>
                  <a:pt x="325" y="47"/>
                </a:lnTo>
                <a:lnTo>
                  <a:pt x="329" y="50"/>
                </a:lnTo>
                <a:lnTo>
                  <a:pt x="329" y="58"/>
                </a:lnTo>
                <a:lnTo>
                  <a:pt x="333" y="66"/>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4" name="Freeform 412"/>
          <p:cNvSpPr>
            <a:spLocks/>
          </p:cNvSpPr>
          <p:nvPr/>
        </p:nvSpPr>
        <p:spPr bwMode="auto">
          <a:xfrm>
            <a:off x="5868868" y="3226730"/>
            <a:ext cx="474785" cy="109904"/>
          </a:xfrm>
          <a:custGeom>
            <a:avLst/>
            <a:gdLst/>
            <a:ahLst/>
            <a:cxnLst>
              <a:cxn ang="0">
                <a:pos x="0" y="67"/>
              </a:cxn>
              <a:cxn ang="0">
                <a:pos x="7" y="75"/>
              </a:cxn>
              <a:cxn ang="0">
                <a:pos x="11" y="24"/>
              </a:cxn>
              <a:cxn ang="0">
                <a:pos x="19" y="75"/>
              </a:cxn>
              <a:cxn ang="0">
                <a:pos x="19" y="75"/>
              </a:cxn>
              <a:cxn ang="0">
                <a:pos x="27" y="75"/>
              </a:cxn>
              <a:cxn ang="0">
                <a:pos x="35" y="44"/>
              </a:cxn>
              <a:cxn ang="0">
                <a:pos x="39" y="59"/>
              </a:cxn>
              <a:cxn ang="0">
                <a:pos x="46" y="59"/>
              </a:cxn>
              <a:cxn ang="0">
                <a:pos x="54" y="63"/>
              </a:cxn>
              <a:cxn ang="0">
                <a:pos x="58" y="47"/>
              </a:cxn>
              <a:cxn ang="0">
                <a:pos x="66" y="44"/>
              </a:cxn>
              <a:cxn ang="0">
                <a:pos x="70" y="59"/>
              </a:cxn>
              <a:cxn ang="0">
                <a:pos x="78" y="71"/>
              </a:cxn>
              <a:cxn ang="0">
                <a:pos x="82" y="75"/>
              </a:cxn>
              <a:cxn ang="0">
                <a:pos x="82" y="24"/>
              </a:cxn>
              <a:cxn ang="0">
                <a:pos x="86" y="71"/>
              </a:cxn>
              <a:cxn ang="0">
                <a:pos x="93" y="75"/>
              </a:cxn>
              <a:cxn ang="0">
                <a:pos x="101" y="75"/>
              </a:cxn>
              <a:cxn ang="0">
                <a:pos x="105" y="44"/>
              </a:cxn>
              <a:cxn ang="0">
                <a:pos x="109" y="55"/>
              </a:cxn>
              <a:cxn ang="0">
                <a:pos x="117" y="59"/>
              </a:cxn>
              <a:cxn ang="0">
                <a:pos x="125" y="59"/>
              </a:cxn>
              <a:cxn ang="0">
                <a:pos x="129" y="51"/>
              </a:cxn>
              <a:cxn ang="0">
                <a:pos x="133" y="40"/>
              </a:cxn>
              <a:cxn ang="0">
                <a:pos x="140" y="47"/>
              </a:cxn>
              <a:cxn ang="0">
                <a:pos x="148" y="67"/>
              </a:cxn>
              <a:cxn ang="0">
                <a:pos x="152" y="75"/>
              </a:cxn>
              <a:cxn ang="0">
                <a:pos x="156" y="59"/>
              </a:cxn>
              <a:cxn ang="0">
                <a:pos x="160" y="75"/>
              </a:cxn>
              <a:cxn ang="0">
                <a:pos x="168" y="75"/>
              </a:cxn>
              <a:cxn ang="0">
                <a:pos x="176" y="75"/>
              </a:cxn>
              <a:cxn ang="0">
                <a:pos x="179" y="47"/>
              </a:cxn>
              <a:cxn ang="0">
                <a:pos x="183" y="59"/>
              </a:cxn>
              <a:cxn ang="0">
                <a:pos x="191" y="59"/>
              </a:cxn>
              <a:cxn ang="0">
                <a:pos x="199" y="63"/>
              </a:cxn>
              <a:cxn ang="0">
                <a:pos x="203" y="51"/>
              </a:cxn>
              <a:cxn ang="0">
                <a:pos x="207" y="40"/>
              </a:cxn>
              <a:cxn ang="0">
                <a:pos x="211" y="47"/>
              </a:cxn>
              <a:cxn ang="0">
                <a:pos x="215" y="63"/>
              </a:cxn>
              <a:cxn ang="0">
                <a:pos x="226" y="75"/>
              </a:cxn>
              <a:cxn ang="0">
                <a:pos x="226" y="0"/>
              </a:cxn>
              <a:cxn ang="0">
                <a:pos x="230" y="71"/>
              </a:cxn>
              <a:cxn ang="0">
                <a:pos x="238" y="75"/>
              </a:cxn>
              <a:cxn ang="0">
                <a:pos x="246" y="75"/>
              </a:cxn>
              <a:cxn ang="0">
                <a:pos x="250" y="44"/>
              </a:cxn>
              <a:cxn ang="0">
                <a:pos x="254" y="55"/>
              </a:cxn>
              <a:cxn ang="0">
                <a:pos x="262" y="59"/>
              </a:cxn>
              <a:cxn ang="0">
                <a:pos x="269" y="59"/>
              </a:cxn>
              <a:cxn ang="0">
                <a:pos x="277" y="47"/>
              </a:cxn>
              <a:cxn ang="0">
                <a:pos x="281" y="44"/>
              </a:cxn>
              <a:cxn ang="0">
                <a:pos x="285" y="55"/>
              </a:cxn>
              <a:cxn ang="0">
                <a:pos x="289" y="67"/>
              </a:cxn>
              <a:cxn ang="0">
                <a:pos x="297" y="75"/>
              </a:cxn>
              <a:cxn ang="0">
                <a:pos x="301" y="59"/>
              </a:cxn>
              <a:cxn ang="0">
                <a:pos x="305" y="75"/>
              </a:cxn>
              <a:cxn ang="0">
                <a:pos x="313" y="75"/>
              </a:cxn>
              <a:cxn ang="0">
                <a:pos x="320" y="75"/>
              </a:cxn>
            </a:cxnLst>
            <a:rect l="0" t="0" r="r" b="b"/>
            <a:pathLst>
              <a:path w="324" h="75">
                <a:moveTo>
                  <a:pt x="0" y="63"/>
                </a:moveTo>
                <a:lnTo>
                  <a:pt x="0" y="67"/>
                </a:lnTo>
                <a:lnTo>
                  <a:pt x="3" y="71"/>
                </a:lnTo>
                <a:lnTo>
                  <a:pt x="7" y="75"/>
                </a:lnTo>
                <a:lnTo>
                  <a:pt x="7" y="0"/>
                </a:lnTo>
                <a:lnTo>
                  <a:pt x="11" y="24"/>
                </a:lnTo>
                <a:lnTo>
                  <a:pt x="11" y="59"/>
                </a:lnTo>
                <a:lnTo>
                  <a:pt x="19" y="75"/>
                </a:lnTo>
                <a:lnTo>
                  <a:pt x="15" y="75"/>
                </a:lnTo>
                <a:lnTo>
                  <a:pt x="19" y="75"/>
                </a:lnTo>
                <a:lnTo>
                  <a:pt x="23" y="75"/>
                </a:lnTo>
                <a:lnTo>
                  <a:pt x="27" y="75"/>
                </a:lnTo>
                <a:lnTo>
                  <a:pt x="31" y="75"/>
                </a:lnTo>
                <a:lnTo>
                  <a:pt x="35" y="44"/>
                </a:lnTo>
                <a:lnTo>
                  <a:pt x="35" y="55"/>
                </a:lnTo>
                <a:lnTo>
                  <a:pt x="39" y="59"/>
                </a:lnTo>
                <a:lnTo>
                  <a:pt x="43" y="59"/>
                </a:lnTo>
                <a:lnTo>
                  <a:pt x="46" y="59"/>
                </a:lnTo>
                <a:lnTo>
                  <a:pt x="50" y="63"/>
                </a:lnTo>
                <a:lnTo>
                  <a:pt x="54" y="63"/>
                </a:lnTo>
                <a:lnTo>
                  <a:pt x="58" y="51"/>
                </a:lnTo>
                <a:lnTo>
                  <a:pt x="58" y="47"/>
                </a:lnTo>
                <a:lnTo>
                  <a:pt x="62" y="40"/>
                </a:lnTo>
                <a:lnTo>
                  <a:pt x="66" y="44"/>
                </a:lnTo>
                <a:lnTo>
                  <a:pt x="66" y="51"/>
                </a:lnTo>
                <a:lnTo>
                  <a:pt x="70" y="59"/>
                </a:lnTo>
                <a:lnTo>
                  <a:pt x="70" y="63"/>
                </a:lnTo>
                <a:lnTo>
                  <a:pt x="78" y="71"/>
                </a:lnTo>
                <a:lnTo>
                  <a:pt x="78" y="75"/>
                </a:lnTo>
                <a:lnTo>
                  <a:pt x="82" y="75"/>
                </a:lnTo>
                <a:lnTo>
                  <a:pt x="82" y="0"/>
                </a:lnTo>
                <a:lnTo>
                  <a:pt x="82" y="24"/>
                </a:lnTo>
                <a:lnTo>
                  <a:pt x="86" y="59"/>
                </a:lnTo>
                <a:lnTo>
                  <a:pt x="86" y="71"/>
                </a:lnTo>
                <a:lnTo>
                  <a:pt x="90" y="75"/>
                </a:lnTo>
                <a:lnTo>
                  <a:pt x="93" y="75"/>
                </a:lnTo>
                <a:lnTo>
                  <a:pt x="97" y="75"/>
                </a:lnTo>
                <a:lnTo>
                  <a:pt x="101" y="75"/>
                </a:lnTo>
                <a:lnTo>
                  <a:pt x="105" y="75"/>
                </a:lnTo>
                <a:lnTo>
                  <a:pt x="105" y="44"/>
                </a:lnTo>
                <a:lnTo>
                  <a:pt x="109" y="47"/>
                </a:lnTo>
                <a:lnTo>
                  <a:pt x="109" y="55"/>
                </a:lnTo>
                <a:lnTo>
                  <a:pt x="113" y="59"/>
                </a:lnTo>
                <a:lnTo>
                  <a:pt x="117" y="59"/>
                </a:lnTo>
                <a:lnTo>
                  <a:pt x="121" y="59"/>
                </a:lnTo>
                <a:lnTo>
                  <a:pt x="125" y="59"/>
                </a:lnTo>
                <a:lnTo>
                  <a:pt x="129" y="63"/>
                </a:lnTo>
                <a:lnTo>
                  <a:pt x="129" y="51"/>
                </a:lnTo>
                <a:lnTo>
                  <a:pt x="133" y="47"/>
                </a:lnTo>
                <a:lnTo>
                  <a:pt x="133" y="40"/>
                </a:lnTo>
                <a:lnTo>
                  <a:pt x="136" y="44"/>
                </a:lnTo>
                <a:lnTo>
                  <a:pt x="140" y="47"/>
                </a:lnTo>
                <a:lnTo>
                  <a:pt x="140" y="59"/>
                </a:lnTo>
                <a:lnTo>
                  <a:pt x="148" y="67"/>
                </a:lnTo>
                <a:lnTo>
                  <a:pt x="148" y="71"/>
                </a:lnTo>
                <a:lnTo>
                  <a:pt x="152" y="75"/>
                </a:lnTo>
                <a:lnTo>
                  <a:pt x="156" y="0"/>
                </a:lnTo>
                <a:lnTo>
                  <a:pt x="156" y="59"/>
                </a:lnTo>
                <a:lnTo>
                  <a:pt x="164" y="75"/>
                </a:lnTo>
                <a:lnTo>
                  <a:pt x="160" y="75"/>
                </a:lnTo>
                <a:lnTo>
                  <a:pt x="164" y="75"/>
                </a:lnTo>
                <a:lnTo>
                  <a:pt x="168" y="75"/>
                </a:lnTo>
                <a:lnTo>
                  <a:pt x="172" y="75"/>
                </a:lnTo>
                <a:lnTo>
                  <a:pt x="176" y="75"/>
                </a:lnTo>
                <a:lnTo>
                  <a:pt x="179" y="44"/>
                </a:lnTo>
                <a:lnTo>
                  <a:pt x="179" y="47"/>
                </a:lnTo>
                <a:lnTo>
                  <a:pt x="183" y="51"/>
                </a:lnTo>
                <a:lnTo>
                  <a:pt x="183" y="59"/>
                </a:lnTo>
                <a:lnTo>
                  <a:pt x="187" y="59"/>
                </a:lnTo>
                <a:lnTo>
                  <a:pt x="191" y="59"/>
                </a:lnTo>
                <a:lnTo>
                  <a:pt x="195" y="59"/>
                </a:lnTo>
                <a:lnTo>
                  <a:pt x="199" y="63"/>
                </a:lnTo>
                <a:lnTo>
                  <a:pt x="203" y="47"/>
                </a:lnTo>
                <a:lnTo>
                  <a:pt x="203" y="51"/>
                </a:lnTo>
                <a:lnTo>
                  <a:pt x="203" y="47"/>
                </a:lnTo>
                <a:lnTo>
                  <a:pt x="207" y="40"/>
                </a:lnTo>
                <a:lnTo>
                  <a:pt x="211" y="44"/>
                </a:lnTo>
                <a:lnTo>
                  <a:pt x="211" y="47"/>
                </a:lnTo>
                <a:lnTo>
                  <a:pt x="215" y="51"/>
                </a:lnTo>
                <a:lnTo>
                  <a:pt x="215" y="63"/>
                </a:lnTo>
                <a:lnTo>
                  <a:pt x="219" y="67"/>
                </a:lnTo>
                <a:lnTo>
                  <a:pt x="226" y="75"/>
                </a:lnTo>
                <a:lnTo>
                  <a:pt x="223" y="75"/>
                </a:lnTo>
                <a:lnTo>
                  <a:pt x="226" y="0"/>
                </a:lnTo>
                <a:lnTo>
                  <a:pt x="230" y="24"/>
                </a:lnTo>
                <a:lnTo>
                  <a:pt x="230" y="71"/>
                </a:lnTo>
                <a:lnTo>
                  <a:pt x="234" y="75"/>
                </a:lnTo>
                <a:lnTo>
                  <a:pt x="238" y="75"/>
                </a:lnTo>
                <a:lnTo>
                  <a:pt x="242" y="75"/>
                </a:lnTo>
                <a:lnTo>
                  <a:pt x="246" y="75"/>
                </a:lnTo>
                <a:lnTo>
                  <a:pt x="250" y="75"/>
                </a:lnTo>
                <a:lnTo>
                  <a:pt x="250" y="44"/>
                </a:lnTo>
                <a:lnTo>
                  <a:pt x="254" y="47"/>
                </a:lnTo>
                <a:lnTo>
                  <a:pt x="254" y="55"/>
                </a:lnTo>
                <a:lnTo>
                  <a:pt x="258" y="59"/>
                </a:lnTo>
                <a:lnTo>
                  <a:pt x="262" y="59"/>
                </a:lnTo>
                <a:lnTo>
                  <a:pt x="266" y="59"/>
                </a:lnTo>
                <a:lnTo>
                  <a:pt x="269" y="59"/>
                </a:lnTo>
                <a:lnTo>
                  <a:pt x="273" y="63"/>
                </a:lnTo>
                <a:lnTo>
                  <a:pt x="277" y="47"/>
                </a:lnTo>
                <a:lnTo>
                  <a:pt x="277" y="40"/>
                </a:lnTo>
                <a:lnTo>
                  <a:pt x="281" y="44"/>
                </a:lnTo>
                <a:lnTo>
                  <a:pt x="285" y="47"/>
                </a:lnTo>
                <a:lnTo>
                  <a:pt x="285" y="55"/>
                </a:lnTo>
                <a:lnTo>
                  <a:pt x="289" y="59"/>
                </a:lnTo>
                <a:lnTo>
                  <a:pt x="289" y="67"/>
                </a:lnTo>
                <a:lnTo>
                  <a:pt x="293" y="71"/>
                </a:lnTo>
                <a:lnTo>
                  <a:pt x="297" y="75"/>
                </a:lnTo>
                <a:lnTo>
                  <a:pt x="301" y="0"/>
                </a:lnTo>
                <a:lnTo>
                  <a:pt x="301" y="59"/>
                </a:lnTo>
                <a:lnTo>
                  <a:pt x="309" y="75"/>
                </a:lnTo>
                <a:lnTo>
                  <a:pt x="305" y="75"/>
                </a:lnTo>
                <a:lnTo>
                  <a:pt x="309" y="75"/>
                </a:lnTo>
                <a:lnTo>
                  <a:pt x="313" y="75"/>
                </a:lnTo>
                <a:lnTo>
                  <a:pt x="316" y="75"/>
                </a:lnTo>
                <a:lnTo>
                  <a:pt x="320" y="75"/>
                </a:lnTo>
                <a:lnTo>
                  <a:pt x="324" y="75"/>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5" name="Freeform 413"/>
          <p:cNvSpPr>
            <a:spLocks/>
          </p:cNvSpPr>
          <p:nvPr/>
        </p:nvSpPr>
        <p:spPr bwMode="auto">
          <a:xfrm>
            <a:off x="2938099" y="3307335"/>
            <a:ext cx="499697" cy="80597"/>
          </a:xfrm>
          <a:custGeom>
            <a:avLst/>
            <a:gdLst/>
            <a:ahLst/>
            <a:cxnLst>
              <a:cxn ang="0">
                <a:pos x="8" y="24"/>
              </a:cxn>
              <a:cxn ang="0">
                <a:pos x="12" y="24"/>
              </a:cxn>
              <a:cxn ang="0">
                <a:pos x="24" y="24"/>
              </a:cxn>
              <a:cxn ang="0">
                <a:pos x="35" y="20"/>
              </a:cxn>
              <a:cxn ang="0">
                <a:pos x="47" y="32"/>
              </a:cxn>
              <a:cxn ang="0">
                <a:pos x="51" y="20"/>
              </a:cxn>
              <a:cxn ang="0">
                <a:pos x="63" y="20"/>
              </a:cxn>
              <a:cxn ang="0">
                <a:pos x="71" y="0"/>
              </a:cxn>
              <a:cxn ang="0">
                <a:pos x="75" y="20"/>
              </a:cxn>
              <a:cxn ang="0">
                <a:pos x="82" y="24"/>
              </a:cxn>
              <a:cxn ang="0">
                <a:pos x="94" y="20"/>
              </a:cxn>
              <a:cxn ang="0">
                <a:pos x="98" y="47"/>
              </a:cxn>
              <a:cxn ang="0">
                <a:pos x="106" y="43"/>
              </a:cxn>
              <a:cxn ang="0">
                <a:pos x="118" y="24"/>
              </a:cxn>
              <a:cxn ang="0">
                <a:pos x="122" y="32"/>
              </a:cxn>
              <a:cxn ang="0">
                <a:pos x="125" y="20"/>
              </a:cxn>
              <a:cxn ang="0">
                <a:pos x="137" y="20"/>
              </a:cxn>
              <a:cxn ang="0">
                <a:pos x="145" y="12"/>
              </a:cxn>
              <a:cxn ang="0">
                <a:pos x="153" y="24"/>
              </a:cxn>
              <a:cxn ang="0">
                <a:pos x="165" y="20"/>
              </a:cxn>
              <a:cxn ang="0">
                <a:pos x="176" y="20"/>
              </a:cxn>
              <a:cxn ang="0">
                <a:pos x="188" y="20"/>
              </a:cxn>
              <a:cxn ang="0">
                <a:pos x="192" y="28"/>
              </a:cxn>
              <a:cxn ang="0">
                <a:pos x="200" y="20"/>
              </a:cxn>
              <a:cxn ang="0">
                <a:pos x="212" y="20"/>
              </a:cxn>
              <a:cxn ang="0">
                <a:pos x="219" y="4"/>
              </a:cxn>
              <a:cxn ang="0">
                <a:pos x="231" y="24"/>
              </a:cxn>
              <a:cxn ang="0">
                <a:pos x="235" y="20"/>
              </a:cxn>
              <a:cxn ang="0">
                <a:pos x="243" y="20"/>
              </a:cxn>
              <a:cxn ang="0">
                <a:pos x="247" y="55"/>
              </a:cxn>
              <a:cxn ang="0">
                <a:pos x="255" y="43"/>
              </a:cxn>
              <a:cxn ang="0">
                <a:pos x="262" y="20"/>
              </a:cxn>
              <a:cxn ang="0">
                <a:pos x="274" y="20"/>
              </a:cxn>
              <a:cxn ang="0">
                <a:pos x="278" y="20"/>
              </a:cxn>
              <a:cxn ang="0">
                <a:pos x="290" y="0"/>
              </a:cxn>
              <a:cxn ang="0">
                <a:pos x="294" y="20"/>
              </a:cxn>
              <a:cxn ang="0">
                <a:pos x="305" y="24"/>
              </a:cxn>
              <a:cxn ang="0">
                <a:pos x="313" y="12"/>
              </a:cxn>
              <a:cxn ang="0">
                <a:pos x="317" y="47"/>
              </a:cxn>
              <a:cxn ang="0">
                <a:pos x="325" y="47"/>
              </a:cxn>
              <a:cxn ang="0">
                <a:pos x="329" y="28"/>
              </a:cxn>
              <a:cxn ang="0">
                <a:pos x="337" y="36"/>
              </a:cxn>
            </a:cxnLst>
            <a:rect l="0" t="0" r="r" b="b"/>
            <a:pathLst>
              <a:path w="341" h="55">
                <a:moveTo>
                  <a:pt x="0" y="0"/>
                </a:moveTo>
                <a:lnTo>
                  <a:pt x="0" y="12"/>
                </a:lnTo>
                <a:lnTo>
                  <a:pt x="8" y="24"/>
                </a:lnTo>
                <a:lnTo>
                  <a:pt x="4" y="24"/>
                </a:lnTo>
                <a:lnTo>
                  <a:pt x="8" y="24"/>
                </a:lnTo>
                <a:lnTo>
                  <a:pt x="12" y="24"/>
                </a:lnTo>
                <a:lnTo>
                  <a:pt x="16" y="24"/>
                </a:lnTo>
                <a:lnTo>
                  <a:pt x="20" y="20"/>
                </a:lnTo>
                <a:lnTo>
                  <a:pt x="24" y="24"/>
                </a:lnTo>
                <a:lnTo>
                  <a:pt x="28" y="24"/>
                </a:lnTo>
                <a:lnTo>
                  <a:pt x="32"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5" y="12"/>
                </a:lnTo>
                <a:lnTo>
                  <a:pt x="75" y="20"/>
                </a:lnTo>
                <a:lnTo>
                  <a:pt x="82" y="28"/>
                </a:lnTo>
                <a:lnTo>
                  <a:pt x="78" y="28"/>
                </a:lnTo>
                <a:lnTo>
                  <a:pt x="82" y="24"/>
                </a:lnTo>
                <a:lnTo>
                  <a:pt x="86" y="24"/>
                </a:lnTo>
                <a:lnTo>
                  <a:pt x="90" y="20"/>
                </a:lnTo>
                <a:lnTo>
                  <a:pt x="94" y="20"/>
                </a:lnTo>
                <a:lnTo>
                  <a:pt x="94" y="12"/>
                </a:lnTo>
                <a:lnTo>
                  <a:pt x="98" y="20"/>
                </a:lnTo>
                <a:lnTo>
                  <a:pt x="98" y="47"/>
                </a:lnTo>
                <a:lnTo>
                  <a:pt x="106" y="55"/>
                </a:lnTo>
                <a:lnTo>
                  <a:pt x="102" y="55"/>
                </a:lnTo>
                <a:lnTo>
                  <a:pt x="106" y="43"/>
                </a:lnTo>
                <a:lnTo>
                  <a:pt x="110" y="36"/>
                </a:lnTo>
                <a:lnTo>
                  <a:pt x="110" y="32"/>
                </a:lnTo>
                <a:lnTo>
                  <a:pt x="118" y="24"/>
                </a:lnTo>
                <a:lnTo>
                  <a:pt x="118" y="20"/>
                </a:lnTo>
                <a:lnTo>
                  <a:pt x="118" y="36"/>
                </a:lnTo>
                <a:lnTo>
                  <a:pt x="122" y="32"/>
                </a:lnTo>
                <a:lnTo>
                  <a:pt x="122" y="28"/>
                </a:lnTo>
                <a:lnTo>
                  <a:pt x="129" y="20"/>
                </a:lnTo>
                <a:lnTo>
                  <a:pt x="125" y="20"/>
                </a:lnTo>
                <a:lnTo>
                  <a:pt x="129" y="20"/>
                </a:lnTo>
                <a:lnTo>
                  <a:pt x="133" y="20"/>
                </a:lnTo>
                <a:lnTo>
                  <a:pt x="137" y="20"/>
                </a:lnTo>
                <a:lnTo>
                  <a:pt x="141" y="20"/>
                </a:lnTo>
                <a:lnTo>
                  <a:pt x="145" y="0"/>
                </a:lnTo>
                <a:lnTo>
                  <a:pt x="145" y="12"/>
                </a:lnTo>
                <a:lnTo>
                  <a:pt x="153" y="24"/>
                </a:lnTo>
                <a:lnTo>
                  <a:pt x="149" y="24"/>
                </a:lnTo>
                <a:lnTo>
                  <a:pt x="153" y="24"/>
                </a:lnTo>
                <a:lnTo>
                  <a:pt x="157" y="24"/>
                </a:lnTo>
                <a:lnTo>
                  <a:pt x="161" y="24"/>
                </a:lnTo>
                <a:lnTo>
                  <a:pt x="165" y="20"/>
                </a:lnTo>
                <a:lnTo>
                  <a:pt x="168" y="24"/>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8" y="20"/>
                </a:lnTo>
                <a:lnTo>
                  <a:pt x="212" y="20"/>
                </a:lnTo>
                <a:lnTo>
                  <a:pt x="215" y="20"/>
                </a:lnTo>
                <a:lnTo>
                  <a:pt x="215" y="0"/>
                </a:lnTo>
                <a:lnTo>
                  <a:pt x="219" y="4"/>
                </a:lnTo>
                <a:lnTo>
                  <a:pt x="219" y="20"/>
                </a:lnTo>
                <a:lnTo>
                  <a:pt x="223" y="24"/>
                </a:lnTo>
                <a:lnTo>
                  <a:pt x="231" y="24"/>
                </a:lnTo>
                <a:lnTo>
                  <a:pt x="227" y="24"/>
                </a:lnTo>
                <a:lnTo>
                  <a:pt x="231" y="24"/>
                </a:lnTo>
                <a:lnTo>
                  <a:pt x="235" y="20"/>
                </a:lnTo>
                <a:lnTo>
                  <a:pt x="239" y="20"/>
                </a:lnTo>
                <a:lnTo>
                  <a:pt x="239" y="12"/>
                </a:lnTo>
                <a:lnTo>
                  <a:pt x="243" y="20"/>
                </a:lnTo>
                <a:lnTo>
                  <a:pt x="243" y="36"/>
                </a:lnTo>
                <a:lnTo>
                  <a:pt x="247" y="47"/>
                </a:lnTo>
                <a:lnTo>
                  <a:pt x="247" y="55"/>
                </a:lnTo>
                <a:lnTo>
                  <a:pt x="251" y="55"/>
                </a:lnTo>
                <a:lnTo>
                  <a:pt x="251" y="47"/>
                </a:lnTo>
                <a:lnTo>
                  <a:pt x="255" y="43"/>
                </a:lnTo>
                <a:lnTo>
                  <a:pt x="255" y="32"/>
                </a:lnTo>
                <a:lnTo>
                  <a:pt x="262" y="24"/>
                </a:lnTo>
                <a:lnTo>
                  <a:pt x="262" y="20"/>
                </a:lnTo>
                <a:lnTo>
                  <a:pt x="266" y="36"/>
                </a:lnTo>
                <a:lnTo>
                  <a:pt x="266" y="28"/>
                </a:lnTo>
                <a:lnTo>
                  <a:pt x="274" y="20"/>
                </a:lnTo>
                <a:lnTo>
                  <a:pt x="270" y="20"/>
                </a:lnTo>
                <a:lnTo>
                  <a:pt x="274" y="20"/>
                </a:lnTo>
                <a:lnTo>
                  <a:pt x="278" y="20"/>
                </a:lnTo>
                <a:lnTo>
                  <a:pt x="282" y="20"/>
                </a:lnTo>
                <a:lnTo>
                  <a:pt x="286" y="20"/>
                </a:lnTo>
                <a:lnTo>
                  <a:pt x="290" y="0"/>
                </a:lnTo>
                <a:lnTo>
                  <a:pt x="290" y="4"/>
                </a:lnTo>
                <a:lnTo>
                  <a:pt x="294" y="12"/>
                </a:lnTo>
                <a:lnTo>
                  <a:pt x="294" y="20"/>
                </a:lnTo>
                <a:lnTo>
                  <a:pt x="298" y="24"/>
                </a:lnTo>
                <a:lnTo>
                  <a:pt x="302" y="24"/>
                </a:lnTo>
                <a:lnTo>
                  <a:pt x="305" y="24"/>
                </a:lnTo>
                <a:lnTo>
                  <a:pt x="309" y="20"/>
                </a:lnTo>
                <a:lnTo>
                  <a:pt x="313" y="20"/>
                </a:lnTo>
                <a:lnTo>
                  <a:pt x="313" y="12"/>
                </a:lnTo>
                <a:lnTo>
                  <a:pt x="313" y="20"/>
                </a:lnTo>
                <a:lnTo>
                  <a:pt x="317" y="36"/>
                </a:lnTo>
                <a:lnTo>
                  <a:pt x="317" y="47"/>
                </a:lnTo>
                <a:lnTo>
                  <a:pt x="321" y="55"/>
                </a:lnTo>
                <a:lnTo>
                  <a:pt x="321" y="51"/>
                </a:lnTo>
                <a:lnTo>
                  <a:pt x="325" y="47"/>
                </a:lnTo>
                <a:lnTo>
                  <a:pt x="325" y="36"/>
                </a:lnTo>
                <a:lnTo>
                  <a:pt x="329" y="32"/>
                </a:lnTo>
                <a:lnTo>
                  <a:pt x="329" y="28"/>
                </a:lnTo>
                <a:lnTo>
                  <a:pt x="337" y="20"/>
                </a:lnTo>
                <a:lnTo>
                  <a:pt x="333" y="20"/>
                </a:lnTo>
                <a:lnTo>
                  <a:pt x="337" y="36"/>
                </a:lnTo>
                <a:lnTo>
                  <a:pt x="341" y="32"/>
                </a:lnTo>
                <a:lnTo>
                  <a:pt x="341" y="2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6" name="Freeform 414"/>
          <p:cNvSpPr>
            <a:spLocks/>
          </p:cNvSpPr>
          <p:nvPr/>
        </p:nvSpPr>
        <p:spPr bwMode="auto">
          <a:xfrm>
            <a:off x="3437799" y="3301465"/>
            <a:ext cx="498231" cy="86458"/>
          </a:xfrm>
          <a:custGeom>
            <a:avLst/>
            <a:gdLst/>
            <a:ahLst/>
            <a:cxnLst>
              <a:cxn ang="0">
                <a:pos x="7" y="24"/>
              </a:cxn>
              <a:cxn ang="0">
                <a:pos x="19" y="24"/>
              </a:cxn>
              <a:cxn ang="0">
                <a:pos x="23" y="16"/>
              </a:cxn>
              <a:cxn ang="0">
                <a:pos x="31" y="28"/>
              </a:cxn>
              <a:cxn ang="0">
                <a:pos x="43" y="24"/>
              </a:cxn>
              <a:cxn ang="0">
                <a:pos x="50" y="51"/>
              </a:cxn>
              <a:cxn ang="0">
                <a:pos x="54" y="51"/>
              </a:cxn>
              <a:cxn ang="0">
                <a:pos x="62" y="28"/>
              </a:cxn>
              <a:cxn ang="0">
                <a:pos x="70" y="36"/>
              </a:cxn>
              <a:cxn ang="0">
                <a:pos x="78" y="24"/>
              </a:cxn>
              <a:cxn ang="0">
                <a:pos x="90" y="24"/>
              </a:cxn>
              <a:cxn ang="0">
                <a:pos x="94" y="4"/>
              </a:cxn>
              <a:cxn ang="0">
                <a:pos x="101" y="28"/>
              </a:cxn>
              <a:cxn ang="0">
                <a:pos x="113" y="28"/>
              </a:cxn>
              <a:cxn ang="0">
                <a:pos x="121" y="24"/>
              </a:cxn>
              <a:cxn ang="0">
                <a:pos x="125" y="55"/>
              </a:cxn>
              <a:cxn ang="0">
                <a:pos x="133" y="36"/>
              </a:cxn>
              <a:cxn ang="0">
                <a:pos x="140" y="24"/>
              </a:cxn>
              <a:cxn ang="0">
                <a:pos x="144" y="28"/>
              </a:cxn>
              <a:cxn ang="0">
                <a:pos x="156" y="24"/>
              </a:cxn>
              <a:cxn ang="0">
                <a:pos x="168" y="0"/>
              </a:cxn>
              <a:cxn ang="0">
                <a:pos x="172" y="24"/>
              </a:cxn>
              <a:cxn ang="0">
                <a:pos x="184" y="28"/>
              </a:cxn>
              <a:cxn ang="0">
                <a:pos x="191" y="40"/>
              </a:cxn>
              <a:cxn ang="0">
                <a:pos x="199" y="55"/>
              </a:cxn>
              <a:cxn ang="0">
                <a:pos x="203" y="36"/>
              </a:cxn>
              <a:cxn ang="0">
                <a:pos x="215" y="36"/>
              </a:cxn>
              <a:cxn ang="0">
                <a:pos x="223" y="24"/>
              </a:cxn>
              <a:cxn ang="0">
                <a:pos x="227" y="24"/>
              </a:cxn>
              <a:cxn ang="0">
                <a:pos x="238" y="4"/>
              </a:cxn>
              <a:cxn ang="0">
                <a:pos x="242" y="12"/>
              </a:cxn>
              <a:cxn ang="0">
                <a:pos x="250" y="28"/>
              </a:cxn>
              <a:cxn ang="0">
                <a:pos x="262" y="28"/>
              </a:cxn>
              <a:cxn ang="0">
                <a:pos x="266" y="51"/>
              </a:cxn>
              <a:cxn ang="0">
                <a:pos x="274" y="55"/>
              </a:cxn>
              <a:cxn ang="0">
                <a:pos x="277" y="32"/>
              </a:cxn>
              <a:cxn ang="0">
                <a:pos x="285" y="40"/>
              </a:cxn>
              <a:cxn ang="0">
                <a:pos x="293" y="24"/>
              </a:cxn>
              <a:cxn ang="0">
                <a:pos x="305" y="24"/>
              </a:cxn>
              <a:cxn ang="0">
                <a:pos x="313" y="12"/>
              </a:cxn>
              <a:cxn ang="0">
                <a:pos x="324" y="28"/>
              </a:cxn>
              <a:cxn ang="0">
                <a:pos x="336" y="20"/>
              </a:cxn>
            </a:cxnLst>
            <a:rect l="0" t="0" r="r" b="b"/>
            <a:pathLst>
              <a:path w="340" h="59">
                <a:moveTo>
                  <a:pt x="0" y="28"/>
                </a:moveTo>
                <a:lnTo>
                  <a:pt x="4" y="24"/>
                </a:lnTo>
                <a:lnTo>
                  <a:pt x="7" y="24"/>
                </a:lnTo>
                <a:lnTo>
                  <a:pt x="11" y="24"/>
                </a:lnTo>
                <a:lnTo>
                  <a:pt x="15" y="24"/>
                </a:lnTo>
                <a:lnTo>
                  <a:pt x="19" y="24"/>
                </a:lnTo>
                <a:lnTo>
                  <a:pt x="19" y="4"/>
                </a:lnTo>
                <a:lnTo>
                  <a:pt x="23" y="8"/>
                </a:lnTo>
                <a:lnTo>
                  <a:pt x="23" y="16"/>
                </a:lnTo>
                <a:lnTo>
                  <a:pt x="27" y="20"/>
                </a:lnTo>
                <a:lnTo>
                  <a:pt x="27" y="28"/>
                </a:lnTo>
                <a:lnTo>
                  <a:pt x="31" y="28"/>
                </a:lnTo>
                <a:lnTo>
                  <a:pt x="35" y="28"/>
                </a:lnTo>
                <a:lnTo>
                  <a:pt x="39" y="24"/>
                </a:lnTo>
                <a:lnTo>
                  <a:pt x="43" y="24"/>
                </a:lnTo>
                <a:lnTo>
                  <a:pt x="47" y="16"/>
                </a:lnTo>
                <a:lnTo>
                  <a:pt x="47" y="40"/>
                </a:lnTo>
                <a:lnTo>
                  <a:pt x="50" y="51"/>
                </a:lnTo>
                <a:lnTo>
                  <a:pt x="50" y="59"/>
                </a:lnTo>
                <a:lnTo>
                  <a:pt x="54" y="55"/>
                </a:lnTo>
                <a:lnTo>
                  <a:pt x="54" y="51"/>
                </a:lnTo>
                <a:lnTo>
                  <a:pt x="58" y="43"/>
                </a:lnTo>
                <a:lnTo>
                  <a:pt x="58" y="32"/>
                </a:lnTo>
                <a:lnTo>
                  <a:pt x="62" y="28"/>
                </a:lnTo>
                <a:lnTo>
                  <a:pt x="66" y="24"/>
                </a:lnTo>
                <a:lnTo>
                  <a:pt x="70" y="40"/>
                </a:lnTo>
                <a:lnTo>
                  <a:pt x="70" y="36"/>
                </a:lnTo>
                <a:lnTo>
                  <a:pt x="74" y="32"/>
                </a:lnTo>
                <a:lnTo>
                  <a:pt x="74" y="24"/>
                </a:lnTo>
                <a:lnTo>
                  <a:pt x="78" y="24"/>
                </a:lnTo>
                <a:lnTo>
                  <a:pt x="82" y="24"/>
                </a:lnTo>
                <a:lnTo>
                  <a:pt x="86" y="24"/>
                </a:lnTo>
                <a:lnTo>
                  <a:pt x="90" y="24"/>
                </a:lnTo>
                <a:lnTo>
                  <a:pt x="94" y="4"/>
                </a:lnTo>
                <a:lnTo>
                  <a:pt x="94" y="0"/>
                </a:lnTo>
                <a:lnTo>
                  <a:pt x="94" y="4"/>
                </a:lnTo>
                <a:lnTo>
                  <a:pt x="97" y="12"/>
                </a:lnTo>
                <a:lnTo>
                  <a:pt x="97" y="24"/>
                </a:lnTo>
                <a:lnTo>
                  <a:pt x="101" y="28"/>
                </a:lnTo>
                <a:lnTo>
                  <a:pt x="105" y="28"/>
                </a:lnTo>
                <a:lnTo>
                  <a:pt x="109" y="28"/>
                </a:lnTo>
                <a:lnTo>
                  <a:pt x="113" y="28"/>
                </a:lnTo>
                <a:lnTo>
                  <a:pt x="117" y="28"/>
                </a:lnTo>
                <a:lnTo>
                  <a:pt x="117" y="16"/>
                </a:lnTo>
                <a:lnTo>
                  <a:pt x="121" y="24"/>
                </a:lnTo>
                <a:lnTo>
                  <a:pt x="121" y="51"/>
                </a:lnTo>
                <a:lnTo>
                  <a:pt x="125" y="59"/>
                </a:lnTo>
                <a:lnTo>
                  <a:pt x="125" y="55"/>
                </a:lnTo>
                <a:lnTo>
                  <a:pt x="129" y="51"/>
                </a:lnTo>
                <a:lnTo>
                  <a:pt x="129" y="43"/>
                </a:lnTo>
                <a:lnTo>
                  <a:pt x="133" y="36"/>
                </a:lnTo>
                <a:lnTo>
                  <a:pt x="133" y="28"/>
                </a:lnTo>
                <a:lnTo>
                  <a:pt x="137" y="28"/>
                </a:lnTo>
                <a:lnTo>
                  <a:pt x="140" y="24"/>
                </a:lnTo>
                <a:lnTo>
                  <a:pt x="140" y="40"/>
                </a:lnTo>
                <a:lnTo>
                  <a:pt x="144" y="36"/>
                </a:lnTo>
                <a:lnTo>
                  <a:pt x="144" y="28"/>
                </a:lnTo>
                <a:lnTo>
                  <a:pt x="148" y="24"/>
                </a:lnTo>
                <a:lnTo>
                  <a:pt x="152" y="24"/>
                </a:lnTo>
                <a:lnTo>
                  <a:pt x="156" y="24"/>
                </a:lnTo>
                <a:lnTo>
                  <a:pt x="160" y="24"/>
                </a:lnTo>
                <a:lnTo>
                  <a:pt x="164" y="24"/>
                </a:lnTo>
                <a:lnTo>
                  <a:pt x="168" y="0"/>
                </a:lnTo>
                <a:lnTo>
                  <a:pt x="168" y="12"/>
                </a:lnTo>
                <a:lnTo>
                  <a:pt x="172" y="16"/>
                </a:lnTo>
                <a:lnTo>
                  <a:pt x="172" y="24"/>
                </a:lnTo>
                <a:lnTo>
                  <a:pt x="176" y="28"/>
                </a:lnTo>
                <a:lnTo>
                  <a:pt x="180" y="28"/>
                </a:lnTo>
                <a:lnTo>
                  <a:pt x="184" y="28"/>
                </a:lnTo>
                <a:lnTo>
                  <a:pt x="187" y="28"/>
                </a:lnTo>
                <a:lnTo>
                  <a:pt x="191" y="16"/>
                </a:lnTo>
                <a:lnTo>
                  <a:pt x="191" y="40"/>
                </a:lnTo>
                <a:lnTo>
                  <a:pt x="195" y="51"/>
                </a:lnTo>
                <a:lnTo>
                  <a:pt x="195" y="59"/>
                </a:lnTo>
                <a:lnTo>
                  <a:pt x="199" y="55"/>
                </a:lnTo>
                <a:lnTo>
                  <a:pt x="199" y="47"/>
                </a:lnTo>
                <a:lnTo>
                  <a:pt x="203" y="43"/>
                </a:lnTo>
                <a:lnTo>
                  <a:pt x="203" y="36"/>
                </a:lnTo>
                <a:lnTo>
                  <a:pt x="211" y="28"/>
                </a:lnTo>
                <a:lnTo>
                  <a:pt x="211" y="24"/>
                </a:lnTo>
                <a:lnTo>
                  <a:pt x="215" y="36"/>
                </a:lnTo>
                <a:lnTo>
                  <a:pt x="215" y="40"/>
                </a:lnTo>
                <a:lnTo>
                  <a:pt x="215" y="36"/>
                </a:lnTo>
                <a:lnTo>
                  <a:pt x="223" y="24"/>
                </a:lnTo>
                <a:lnTo>
                  <a:pt x="219" y="24"/>
                </a:lnTo>
                <a:lnTo>
                  <a:pt x="223" y="24"/>
                </a:lnTo>
                <a:lnTo>
                  <a:pt x="227" y="24"/>
                </a:lnTo>
                <a:lnTo>
                  <a:pt x="230" y="24"/>
                </a:lnTo>
                <a:lnTo>
                  <a:pt x="234" y="24"/>
                </a:lnTo>
                <a:lnTo>
                  <a:pt x="238" y="4"/>
                </a:lnTo>
                <a:lnTo>
                  <a:pt x="238" y="0"/>
                </a:lnTo>
                <a:lnTo>
                  <a:pt x="238" y="4"/>
                </a:lnTo>
                <a:lnTo>
                  <a:pt x="242" y="12"/>
                </a:lnTo>
                <a:lnTo>
                  <a:pt x="242" y="16"/>
                </a:lnTo>
                <a:lnTo>
                  <a:pt x="250" y="24"/>
                </a:lnTo>
                <a:lnTo>
                  <a:pt x="250" y="28"/>
                </a:lnTo>
                <a:lnTo>
                  <a:pt x="254" y="28"/>
                </a:lnTo>
                <a:lnTo>
                  <a:pt x="258" y="28"/>
                </a:lnTo>
                <a:lnTo>
                  <a:pt x="262" y="28"/>
                </a:lnTo>
                <a:lnTo>
                  <a:pt x="262" y="20"/>
                </a:lnTo>
                <a:lnTo>
                  <a:pt x="266" y="28"/>
                </a:lnTo>
                <a:lnTo>
                  <a:pt x="266" y="51"/>
                </a:lnTo>
                <a:lnTo>
                  <a:pt x="270" y="55"/>
                </a:lnTo>
                <a:lnTo>
                  <a:pt x="270" y="59"/>
                </a:lnTo>
                <a:lnTo>
                  <a:pt x="274" y="55"/>
                </a:lnTo>
                <a:lnTo>
                  <a:pt x="274" y="40"/>
                </a:lnTo>
                <a:lnTo>
                  <a:pt x="277" y="36"/>
                </a:lnTo>
                <a:lnTo>
                  <a:pt x="277" y="32"/>
                </a:lnTo>
                <a:lnTo>
                  <a:pt x="281" y="28"/>
                </a:lnTo>
                <a:lnTo>
                  <a:pt x="285" y="24"/>
                </a:lnTo>
                <a:lnTo>
                  <a:pt x="285" y="40"/>
                </a:lnTo>
                <a:lnTo>
                  <a:pt x="289" y="36"/>
                </a:lnTo>
                <a:lnTo>
                  <a:pt x="289" y="28"/>
                </a:lnTo>
                <a:lnTo>
                  <a:pt x="293" y="24"/>
                </a:lnTo>
                <a:lnTo>
                  <a:pt x="297" y="24"/>
                </a:lnTo>
                <a:lnTo>
                  <a:pt x="301" y="24"/>
                </a:lnTo>
                <a:lnTo>
                  <a:pt x="305" y="24"/>
                </a:lnTo>
                <a:lnTo>
                  <a:pt x="309" y="24"/>
                </a:lnTo>
                <a:lnTo>
                  <a:pt x="313" y="0"/>
                </a:lnTo>
                <a:lnTo>
                  <a:pt x="313" y="12"/>
                </a:lnTo>
                <a:lnTo>
                  <a:pt x="320" y="20"/>
                </a:lnTo>
                <a:lnTo>
                  <a:pt x="320" y="24"/>
                </a:lnTo>
                <a:lnTo>
                  <a:pt x="324" y="28"/>
                </a:lnTo>
                <a:lnTo>
                  <a:pt x="328" y="28"/>
                </a:lnTo>
                <a:lnTo>
                  <a:pt x="332" y="28"/>
                </a:lnTo>
                <a:lnTo>
                  <a:pt x="336" y="20"/>
                </a:lnTo>
                <a:lnTo>
                  <a:pt x="336" y="28"/>
                </a:lnTo>
                <a:lnTo>
                  <a:pt x="340" y="4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7" name="Freeform 415"/>
          <p:cNvSpPr>
            <a:spLocks/>
          </p:cNvSpPr>
          <p:nvPr/>
        </p:nvSpPr>
        <p:spPr bwMode="auto">
          <a:xfrm>
            <a:off x="3936029" y="3295604"/>
            <a:ext cx="492369" cy="86458"/>
          </a:xfrm>
          <a:custGeom>
            <a:avLst/>
            <a:gdLst/>
            <a:ahLst/>
            <a:cxnLst>
              <a:cxn ang="0">
                <a:pos x="4" y="55"/>
              </a:cxn>
              <a:cxn ang="0">
                <a:pos x="16" y="32"/>
              </a:cxn>
              <a:cxn ang="0">
                <a:pos x="20" y="44"/>
              </a:cxn>
              <a:cxn ang="0">
                <a:pos x="27" y="28"/>
              </a:cxn>
              <a:cxn ang="0">
                <a:pos x="39" y="28"/>
              </a:cxn>
              <a:cxn ang="0">
                <a:pos x="47" y="8"/>
              </a:cxn>
              <a:cxn ang="0">
                <a:pos x="55" y="28"/>
              </a:cxn>
              <a:cxn ang="0">
                <a:pos x="67" y="32"/>
              </a:cxn>
              <a:cxn ang="0">
                <a:pos x="70" y="47"/>
              </a:cxn>
              <a:cxn ang="0">
                <a:pos x="78" y="55"/>
              </a:cxn>
              <a:cxn ang="0">
                <a:pos x="82" y="36"/>
              </a:cxn>
              <a:cxn ang="0">
                <a:pos x="90" y="28"/>
              </a:cxn>
              <a:cxn ang="0">
                <a:pos x="98" y="28"/>
              </a:cxn>
              <a:cxn ang="0">
                <a:pos x="110" y="28"/>
              </a:cxn>
              <a:cxn ang="0">
                <a:pos x="117" y="4"/>
              </a:cxn>
              <a:cxn ang="0">
                <a:pos x="125" y="28"/>
              </a:cxn>
              <a:cxn ang="0">
                <a:pos x="137" y="32"/>
              </a:cxn>
              <a:cxn ang="0">
                <a:pos x="141" y="32"/>
              </a:cxn>
              <a:cxn ang="0">
                <a:pos x="149" y="59"/>
              </a:cxn>
              <a:cxn ang="0">
                <a:pos x="153" y="36"/>
              </a:cxn>
              <a:cxn ang="0">
                <a:pos x="164" y="28"/>
              </a:cxn>
              <a:cxn ang="0">
                <a:pos x="172" y="28"/>
              </a:cxn>
              <a:cxn ang="0">
                <a:pos x="184" y="28"/>
              </a:cxn>
              <a:cxn ang="0">
                <a:pos x="192" y="4"/>
              </a:cxn>
              <a:cxn ang="0">
                <a:pos x="196" y="24"/>
              </a:cxn>
              <a:cxn ang="0">
                <a:pos x="207" y="32"/>
              </a:cxn>
              <a:cxn ang="0">
                <a:pos x="215" y="47"/>
              </a:cxn>
              <a:cxn ang="0">
                <a:pos x="223" y="47"/>
              </a:cxn>
              <a:cxn ang="0">
                <a:pos x="231" y="32"/>
              </a:cxn>
              <a:cxn ang="0">
                <a:pos x="239" y="40"/>
              </a:cxn>
              <a:cxn ang="0">
                <a:pos x="246" y="28"/>
              </a:cxn>
              <a:cxn ang="0">
                <a:pos x="258" y="28"/>
              </a:cxn>
              <a:cxn ang="0">
                <a:pos x="262" y="4"/>
              </a:cxn>
              <a:cxn ang="0">
                <a:pos x="270" y="20"/>
              </a:cxn>
              <a:cxn ang="0">
                <a:pos x="274" y="32"/>
              </a:cxn>
              <a:cxn ang="0">
                <a:pos x="286" y="36"/>
              </a:cxn>
              <a:cxn ang="0">
                <a:pos x="290" y="55"/>
              </a:cxn>
              <a:cxn ang="0">
                <a:pos x="297" y="47"/>
              </a:cxn>
              <a:cxn ang="0">
                <a:pos x="305" y="28"/>
              </a:cxn>
              <a:cxn ang="0">
                <a:pos x="313" y="40"/>
              </a:cxn>
              <a:cxn ang="0">
                <a:pos x="321" y="28"/>
              </a:cxn>
              <a:cxn ang="0">
                <a:pos x="333" y="28"/>
              </a:cxn>
            </a:cxnLst>
            <a:rect l="0" t="0" r="r" b="b"/>
            <a:pathLst>
              <a:path w="336" h="59">
                <a:moveTo>
                  <a:pt x="0" y="44"/>
                </a:moveTo>
                <a:lnTo>
                  <a:pt x="0" y="59"/>
                </a:lnTo>
                <a:lnTo>
                  <a:pt x="4" y="55"/>
                </a:lnTo>
                <a:lnTo>
                  <a:pt x="8" y="51"/>
                </a:lnTo>
                <a:lnTo>
                  <a:pt x="8" y="40"/>
                </a:lnTo>
                <a:lnTo>
                  <a:pt x="16" y="32"/>
                </a:lnTo>
                <a:lnTo>
                  <a:pt x="16" y="28"/>
                </a:lnTo>
                <a:lnTo>
                  <a:pt x="20" y="40"/>
                </a:lnTo>
                <a:lnTo>
                  <a:pt x="20" y="44"/>
                </a:lnTo>
                <a:lnTo>
                  <a:pt x="20" y="40"/>
                </a:lnTo>
                <a:lnTo>
                  <a:pt x="23" y="32"/>
                </a:lnTo>
                <a:lnTo>
                  <a:pt x="27" y="28"/>
                </a:lnTo>
                <a:lnTo>
                  <a:pt x="31" y="28"/>
                </a:lnTo>
                <a:lnTo>
                  <a:pt x="35" y="28"/>
                </a:lnTo>
                <a:lnTo>
                  <a:pt x="39" y="28"/>
                </a:lnTo>
                <a:lnTo>
                  <a:pt x="43" y="28"/>
                </a:lnTo>
                <a:lnTo>
                  <a:pt x="43" y="4"/>
                </a:lnTo>
                <a:lnTo>
                  <a:pt x="47" y="8"/>
                </a:lnTo>
                <a:lnTo>
                  <a:pt x="47" y="20"/>
                </a:lnTo>
                <a:lnTo>
                  <a:pt x="51" y="24"/>
                </a:lnTo>
                <a:lnTo>
                  <a:pt x="55" y="28"/>
                </a:lnTo>
                <a:lnTo>
                  <a:pt x="59" y="32"/>
                </a:lnTo>
                <a:lnTo>
                  <a:pt x="63" y="32"/>
                </a:lnTo>
                <a:lnTo>
                  <a:pt x="67" y="32"/>
                </a:lnTo>
                <a:lnTo>
                  <a:pt x="67" y="24"/>
                </a:lnTo>
                <a:lnTo>
                  <a:pt x="70" y="32"/>
                </a:lnTo>
                <a:lnTo>
                  <a:pt x="70" y="47"/>
                </a:lnTo>
                <a:lnTo>
                  <a:pt x="74" y="55"/>
                </a:lnTo>
                <a:lnTo>
                  <a:pt x="74" y="59"/>
                </a:lnTo>
                <a:lnTo>
                  <a:pt x="78" y="55"/>
                </a:lnTo>
                <a:lnTo>
                  <a:pt x="78" y="51"/>
                </a:lnTo>
                <a:lnTo>
                  <a:pt x="82" y="44"/>
                </a:lnTo>
                <a:lnTo>
                  <a:pt x="82" y="36"/>
                </a:lnTo>
                <a:lnTo>
                  <a:pt x="90" y="28"/>
                </a:lnTo>
                <a:lnTo>
                  <a:pt x="86" y="28"/>
                </a:lnTo>
                <a:lnTo>
                  <a:pt x="90" y="28"/>
                </a:lnTo>
                <a:lnTo>
                  <a:pt x="94" y="44"/>
                </a:lnTo>
                <a:lnTo>
                  <a:pt x="94" y="32"/>
                </a:lnTo>
                <a:lnTo>
                  <a:pt x="98" y="28"/>
                </a:lnTo>
                <a:lnTo>
                  <a:pt x="102" y="28"/>
                </a:lnTo>
                <a:lnTo>
                  <a:pt x="106" y="28"/>
                </a:lnTo>
                <a:lnTo>
                  <a:pt x="110" y="28"/>
                </a:lnTo>
                <a:lnTo>
                  <a:pt x="113" y="28"/>
                </a:lnTo>
                <a:lnTo>
                  <a:pt x="117" y="0"/>
                </a:lnTo>
                <a:lnTo>
                  <a:pt x="117" y="4"/>
                </a:lnTo>
                <a:lnTo>
                  <a:pt x="121" y="12"/>
                </a:lnTo>
                <a:lnTo>
                  <a:pt x="121" y="24"/>
                </a:lnTo>
                <a:lnTo>
                  <a:pt x="125" y="28"/>
                </a:lnTo>
                <a:lnTo>
                  <a:pt x="129" y="32"/>
                </a:lnTo>
                <a:lnTo>
                  <a:pt x="133" y="32"/>
                </a:lnTo>
                <a:lnTo>
                  <a:pt x="137" y="32"/>
                </a:lnTo>
                <a:lnTo>
                  <a:pt x="141" y="32"/>
                </a:lnTo>
                <a:lnTo>
                  <a:pt x="141" y="24"/>
                </a:lnTo>
                <a:lnTo>
                  <a:pt x="141" y="32"/>
                </a:lnTo>
                <a:lnTo>
                  <a:pt x="145" y="47"/>
                </a:lnTo>
                <a:lnTo>
                  <a:pt x="145" y="55"/>
                </a:lnTo>
                <a:lnTo>
                  <a:pt x="149" y="59"/>
                </a:lnTo>
                <a:lnTo>
                  <a:pt x="149" y="55"/>
                </a:lnTo>
                <a:lnTo>
                  <a:pt x="153" y="47"/>
                </a:lnTo>
                <a:lnTo>
                  <a:pt x="153" y="36"/>
                </a:lnTo>
                <a:lnTo>
                  <a:pt x="157" y="32"/>
                </a:lnTo>
                <a:lnTo>
                  <a:pt x="160" y="28"/>
                </a:lnTo>
                <a:lnTo>
                  <a:pt x="164" y="28"/>
                </a:lnTo>
                <a:lnTo>
                  <a:pt x="164" y="36"/>
                </a:lnTo>
                <a:lnTo>
                  <a:pt x="168" y="32"/>
                </a:lnTo>
                <a:lnTo>
                  <a:pt x="172" y="28"/>
                </a:lnTo>
                <a:lnTo>
                  <a:pt x="176" y="28"/>
                </a:lnTo>
                <a:lnTo>
                  <a:pt x="180" y="28"/>
                </a:lnTo>
                <a:lnTo>
                  <a:pt x="184" y="28"/>
                </a:lnTo>
                <a:lnTo>
                  <a:pt x="188" y="28"/>
                </a:lnTo>
                <a:lnTo>
                  <a:pt x="188" y="0"/>
                </a:lnTo>
                <a:lnTo>
                  <a:pt x="192" y="4"/>
                </a:lnTo>
                <a:lnTo>
                  <a:pt x="192" y="12"/>
                </a:lnTo>
                <a:lnTo>
                  <a:pt x="196" y="16"/>
                </a:lnTo>
                <a:lnTo>
                  <a:pt x="196" y="24"/>
                </a:lnTo>
                <a:lnTo>
                  <a:pt x="200" y="28"/>
                </a:lnTo>
                <a:lnTo>
                  <a:pt x="203" y="32"/>
                </a:lnTo>
                <a:lnTo>
                  <a:pt x="207" y="32"/>
                </a:lnTo>
                <a:lnTo>
                  <a:pt x="211" y="32"/>
                </a:lnTo>
                <a:lnTo>
                  <a:pt x="215" y="24"/>
                </a:lnTo>
                <a:lnTo>
                  <a:pt x="215" y="47"/>
                </a:lnTo>
                <a:lnTo>
                  <a:pt x="223" y="59"/>
                </a:lnTo>
                <a:lnTo>
                  <a:pt x="219" y="59"/>
                </a:lnTo>
                <a:lnTo>
                  <a:pt x="223" y="47"/>
                </a:lnTo>
                <a:lnTo>
                  <a:pt x="227" y="44"/>
                </a:lnTo>
                <a:lnTo>
                  <a:pt x="227" y="32"/>
                </a:lnTo>
                <a:lnTo>
                  <a:pt x="231" y="32"/>
                </a:lnTo>
                <a:lnTo>
                  <a:pt x="235" y="28"/>
                </a:lnTo>
                <a:lnTo>
                  <a:pt x="239" y="44"/>
                </a:lnTo>
                <a:lnTo>
                  <a:pt x="239" y="40"/>
                </a:lnTo>
                <a:lnTo>
                  <a:pt x="246" y="28"/>
                </a:lnTo>
                <a:lnTo>
                  <a:pt x="243" y="28"/>
                </a:lnTo>
                <a:lnTo>
                  <a:pt x="246" y="28"/>
                </a:lnTo>
                <a:lnTo>
                  <a:pt x="250" y="28"/>
                </a:lnTo>
                <a:lnTo>
                  <a:pt x="254" y="28"/>
                </a:lnTo>
                <a:lnTo>
                  <a:pt x="258" y="28"/>
                </a:lnTo>
                <a:lnTo>
                  <a:pt x="262" y="4"/>
                </a:lnTo>
                <a:lnTo>
                  <a:pt x="262" y="0"/>
                </a:lnTo>
                <a:lnTo>
                  <a:pt x="262" y="4"/>
                </a:lnTo>
                <a:lnTo>
                  <a:pt x="266" y="12"/>
                </a:lnTo>
                <a:lnTo>
                  <a:pt x="266" y="16"/>
                </a:lnTo>
                <a:lnTo>
                  <a:pt x="270" y="20"/>
                </a:lnTo>
                <a:lnTo>
                  <a:pt x="270" y="24"/>
                </a:lnTo>
                <a:lnTo>
                  <a:pt x="278" y="32"/>
                </a:lnTo>
                <a:lnTo>
                  <a:pt x="274" y="32"/>
                </a:lnTo>
                <a:lnTo>
                  <a:pt x="278" y="32"/>
                </a:lnTo>
                <a:lnTo>
                  <a:pt x="282" y="32"/>
                </a:lnTo>
                <a:lnTo>
                  <a:pt x="286" y="36"/>
                </a:lnTo>
                <a:lnTo>
                  <a:pt x="286" y="24"/>
                </a:lnTo>
                <a:lnTo>
                  <a:pt x="290" y="32"/>
                </a:lnTo>
                <a:lnTo>
                  <a:pt x="290" y="55"/>
                </a:lnTo>
                <a:lnTo>
                  <a:pt x="293" y="59"/>
                </a:lnTo>
                <a:lnTo>
                  <a:pt x="293" y="55"/>
                </a:lnTo>
                <a:lnTo>
                  <a:pt x="297" y="47"/>
                </a:lnTo>
                <a:lnTo>
                  <a:pt x="297" y="40"/>
                </a:lnTo>
                <a:lnTo>
                  <a:pt x="305" y="32"/>
                </a:lnTo>
                <a:lnTo>
                  <a:pt x="305" y="28"/>
                </a:lnTo>
                <a:lnTo>
                  <a:pt x="309" y="28"/>
                </a:lnTo>
                <a:lnTo>
                  <a:pt x="309" y="44"/>
                </a:lnTo>
                <a:lnTo>
                  <a:pt x="313" y="40"/>
                </a:lnTo>
                <a:lnTo>
                  <a:pt x="313" y="32"/>
                </a:lnTo>
                <a:lnTo>
                  <a:pt x="317" y="28"/>
                </a:lnTo>
                <a:lnTo>
                  <a:pt x="321" y="28"/>
                </a:lnTo>
                <a:lnTo>
                  <a:pt x="325" y="28"/>
                </a:lnTo>
                <a:lnTo>
                  <a:pt x="329" y="28"/>
                </a:lnTo>
                <a:lnTo>
                  <a:pt x="333" y="28"/>
                </a:lnTo>
                <a:lnTo>
                  <a:pt x="336" y="0"/>
                </a:lnTo>
                <a:lnTo>
                  <a:pt x="336"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8" name="Freeform 416"/>
          <p:cNvSpPr>
            <a:spLocks/>
          </p:cNvSpPr>
          <p:nvPr/>
        </p:nvSpPr>
        <p:spPr bwMode="auto">
          <a:xfrm>
            <a:off x="4428394" y="3295604"/>
            <a:ext cx="493835" cy="86458"/>
          </a:xfrm>
          <a:custGeom>
            <a:avLst/>
            <a:gdLst/>
            <a:ahLst/>
            <a:cxnLst>
              <a:cxn ang="0">
                <a:pos x="4" y="24"/>
              </a:cxn>
              <a:cxn ang="0">
                <a:pos x="16" y="32"/>
              </a:cxn>
              <a:cxn ang="0">
                <a:pos x="24" y="32"/>
              </a:cxn>
              <a:cxn ang="0">
                <a:pos x="32" y="47"/>
              </a:cxn>
              <a:cxn ang="0">
                <a:pos x="36" y="40"/>
              </a:cxn>
              <a:cxn ang="0">
                <a:pos x="44" y="28"/>
              </a:cxn>
              <a:cxn ang="0">
                <a:pos x="47" y="40"/>
              </a:cxn>
              <a:cxn ang="0">
                <a:pos x="55" y="28"/>
              </a:cxn>
              <a:cxn ang="0">
                <a:pos x="67" y="28"/>
              </a:cxn>
              <a:cxn ang="0">
                <a:pos x="75" y="4"/>
              </a:cxn>
              <a:cxn ang="0">
                <a:pos x="79" y="24"/>
              </a:cxn>
              <a:cxn ang="0">
                <a:pos x="90" y="36"/>
              </a:cxn>
              <a:cxn ang="0">
                <a:pos x="98" y="32"/>
              </a:cxn>
              <a:cxn ang="0">
                <a:pos x="106" y="51"/>
              </a:cxn>
              <a:cxn ang="0">
                <a:pos x="114" y="28"/>
              </a:cxn>
              <a:cxn ang="0">
                <a:pos x="122" y="32"/>
              </a:cxn>
              <a:cxn ang="0">
                <a:pos x="134" y="28"/>
              </a:cxn>
              <a:cxn ang="0">
                <a:pos x="145" y="0"/>
              </a:cxn>
              <a:cxn ang="0">
                <a:pos x="149" y="20"/>
              </a:cxn>
              <a:cxn ang="0">
                <a:pos x="161" y="36"/>
              </a:cxn>
              <a:cxn ang="0">
                <a:pos x="169" y="32"/>
              </a:cxn>
              <a:cxn ang="0">
                <a:pos x="177" y="59"/>
              </a:cxn>
              <a:cxn ang="0">
                <a:pos x="180" y="36"/>
              </a:cxn>
              <a:cxn ang="0">
                <a:pos x="192" y="40"/>
              </a:cxn>
              <a:cxn ang="0">
                <a:pos x="196" y="32"/>
              </a:cxn>
              <a:cxn ang="0">
                <a:pos x="208" y="28"/>
              </a:cxn>
              <a:cxn ang="0">
                <a:pos x="216" y="0"/>
              </a:cxn>
              <a:cxn ang="0">
                <a:pos x="227" y="24"/>
              </a:cxn>
              <a:cxn ang="0">
                <a:pos x="235" y="36"/>
              </a:cxn>
              <a:cxn ang="0">
                <a:pos x="243" y="36"/>
              </a:cxn>
              <a:cxn ang="0">
                <a:pos x="247" y="59"/>
              </a:cxn>
              <a:cxn ang="0">
                <a:pos x="251" y="44"/>
              </a:cxn>
              <a:cxn ang="0">
                <a:pos x="259" y="28"/>
              </a:cxn>
              <a:cxn ang="0">
                <a:pos x="267" y="32"/>
              </a:cxn>
              <a:cxn ang="0">
                <a:pos x="278" y="28"/>
              </a:cxn>
              <a:cxn ang="0">
                <a:pos x="290" y="0"/>
              </a:cxn>
              <a:cxn ang="0">
                <a:pos x="294" y="20"/>
              </a:cxn>
              <a:cxn ang="0">
                <a:pos x="306" y="36"/>
              </a:cxn>
              <a:cxn ang="0">
                <a:pos x="313" y="28"/>
              </a:cxn>
              <a:cxn ang="0">
                <a:pos x="317" y="55"/>
              </a:cxn>
              <a:cxn ang="0">
                <a:pos x="325" y="44"/>
              </a:cxn>
              <a:cxn ang="0">
                <a:pos x="329" y="32"/>
              </a:cxn>
            </a:cxnLst>
            <a:rect l="0" t="0" r="r" b="b"/>
            <a:pathLst>
              <a:path w="337" h="59">
                <a:moveTo>
                  <a:pt x="0" y="12"/>
                </a:moveTo>
                <a:lnTo>
                  <a:pt x="4" y="16"/>
                </a:lnTo>
                <a:lnTo>
                  <a:pt x="4" y="24"/>
                </a:lnTo>
                <a:lnTo>
                  <a:pt x="8" y="28"/>
                </a:lnTo>
                <a:lnTo>
                  <a:pt x="12" y="32"/>
                </a:lnTo>
                <a:lnTo>
                  <a:pt x="16" y="32"/>
                </a:lnTo>
                <a:lnTo>
                  <a:pt x="20" y="36"/>
                </a:lnTo>
                <a:lnTo>
                  <a:pt x="24" y="24"/>
                </a:lnTo>
                <a:lnTo>
                  <a:pt x="24" y="32"/>
                </a:lnTo>
                <a:lnTo>
                  <a:pt x="28" y="47"/>
                </a:lnTo>
                <a:lnTo>
                  <a:pt x="28" y="59"/>
                </a:lnTo>
                <a:lnTo>
                  <a:pt x="32" y="47"/>
                </a:lnTo>
                <a:lnTo>
                  <a:pt x="32" y="51"/>
                </a:lnTo>
                <a:lnTo>
                  <a:pt x="32" y="47"/>
                </a:lnTo>
                <a:lnTo>
                  <a:pt x="36" y="40"/>
                </a:lnTo>
                <a:lnTo>
                  <a:pt x="36" y="36"/>
                </a:lnTo>
                <a:lnTo>
                  <a:pt x="40" y="32"/>
                </a:lnTo>
                <a:lnTo>
                  <a:pt x="44" y="28"/>
                </a:lnTo>
                <a:lnTo>
                  <a:pt x="47" y="40"/>
                </a:lnTo>
                <a:lnTo>
                  <a:pt x="47" y="44"/>
                </a:lnTo>
                <a:lnTo>
                  <a:pt x="47" y="40"/>
                </a:lnTo>
                <a:lnTo>
                  <a:pt x="55" y="28"/>
                </a:lnTo>
                <a:lnTo>
                  <a:pt x="51" y="28"/>
                </a:lnTo>
                <a:lnTo>
                  <a:pt x="55" y="28"/>
                </a:lnTo>
                <a:lnTo>
                  <a:pt x="59" y="28"/>
                </a:lnTo>
                <a:lnTo>
                  <a:pt x="63" y="28"/>
                </a:lnTo>
                <a:lnTo>
                  <a:pt x="67" y="28"/>
                </a:lnTo>
                <a:lnTo>
                  <a:pt x="71" y="28"/>
                </a:lnTo>
                <a:lnTo>
                  <a:pt x="71" y="0"/>
                </a:lnTo>
                <a:lnTo>
                  <a:pt x="75" y="4"/>
                </a:lnTo>
                <a:lnTo>
                  <a:pt x="75" y="16"/>
                </a:lnTo>
                <a:lnTo>
                  <a:pt x="79" y="20"/>
                </a:lnTo>
                <a:lnTo>
                  <a:pt x="79" y="24"/>
                </a:lnTo>
                <a:lnTo>
                  <a:pt x="83" y="28"/>
                </a:lnTo>
                <a:lnTo>
                  <a:pt x="87" y="32"/>
                </a:lnTo>
                <a:lnTo>
                  <a:pt x="90" y="36"/>
                </a:lnTo>
                <a:lnTo>
                  <a:pt x="94" y="36"/>
                </a:lnTo>
                <a:lnTo>
                  <a:pt x="94" y="24"/>
                </a:lnTo>
                <a:lnTo>
                  <a:pt x="98" y="32"/>
                </a:lnTo>
                <a:lnTo>
                  <a:pt x="98" y="55"/>
                </a:lnTo>
                <a:lnTo>
                  <a:pt x="102" y="59"/>
                </a:lnTo>
                <a:lnTo>
                  <a:pt x="106" y="51"/>
                </a:lnTo>
                <a:lnTo>
                  <a:pt x="106" y="40"/>
                </a:lnTo>
                <a:lnTo>
                  <a:pt x="114" y="32"/>
                </a:lnTo>
                <a:lnTo>
                  <a:pt x="114" y="28"/>
                </a:lnTo>
                <a:lnTo>
                  <a:pt x="118" y="28"/>
                </a:lnTo>
                <a:lnTo>
                  <a:pt x="122" y="44"/>
                </a:lnTo>
                <a:lnTo>
                  <a:pt x="122" y="32"/>
                </a:lnTo>
                <a:lnTo>
                  <a:pt x="126" y="28"/>
                </a:lnTo>
                <a:lnTo>
                  <a:pt x="130" y="28"/>
                </a:lnTo>
                <a:lnTo>
                  <a:pt x="134" y="28"/>
                </a:lnTo>
                <a:lnTo>
                  <a:pt x="137" y="28"/>
                </a:lnTo>
                <a:lnTo>
                  <a:pt x="141" y="28"/>
                </a:lnTo>
                <a:lnTo>
                  <a:pt x="145" y="0"/>
                </a:lnTo>
                <a:lnTo>
                  <a:pt x="145" y="12"/>
                </a:lnTo>
                <a:lnTo>
                  <a:pt x="149" y="16"/>
                </a:lnTo>
                <a:lnTo>
                  <a:pt x="149" y="20"/>
                </a:lnTo>
                <a:lnTo>
                  <a:pt x="157" y="28"/>
                </a:lnTo>
                <a:lnTo>
                  <a:pt x="157" y="32"/>
                </a:lnTo>
                <a:lnTo>
                  <a:pt x="161" y="36"/>
                </a:lnTo>
                <a:lnTo>
                  <a:pt x="165" y="36"/>
                </a:lnTo>
                <a:lnTo>
                  <a:pt x="169" y="24"/>
                </a:lnTo>
                <a:lnTo>
                  <a:pt x="169" y="32"/>
                </a:lnTo>
                <a:lnTo>
                  <a:pt x="173" y="47"/>
                </a:lnTo>
                <a:lnTo>
                  <a:pt x="173" y="59"/>
                </a:lnTo>
                <a:lnTo>
                  <a:pt x="177" y="59"/>
                </a:lnTo>
                <a:lnTo>
                  <a:pt x="177" y="51"/>
                </a:lnTo>
                <a:lnTo>
                  <a:pt x="180" y="47"/>
                </a:lnTo>
                <a:lnTo>
                  <a:pt x="180" y="36"/>
                </a:lnTo>
                <a:lnTo>
                  <a:pt x="184" y="32"/>
                </a:lnTo>
                <a:lnTo>
                  <a:pt x="188" y="28"/>
                </a:lnTo>
                <a:lnTo>
                  <a:pt x="192" y="40"/>
                </a:lnTo>
                <a:lnTo>
                  <a:pt x="192" y="44"/>
                </a:lnTo>
                <a:lnTo>
                  <a:pt x="192" y="40"/>
                </a:lnTo>
                <a:lnTo>
                  <a:pt x="196" y="32"/>
                </a:lnTo>
                <a:lnTo>
                  <a:pt x="200" y="28"/>
                </a:lnTo>
                <a:lnTo>
                  <a:pt x="204" y="28"/>
                </a:lnTo>
                <a:lnTo>
                  <a:pt x="208" y="28"/>
                </a:lnTo>
                <a:lnTo>
                  <a:pt x="212" y="28"/>
                </a:lnTo>
                <a:lnTo>
                  <a:pt x="216" y="28"/>
                </a:lnTo>
                <a:lnTo>
                  <a:pt x="216" y="0"/>
                </a:lnTo>
                <a:lnTo>
                  <a:pt x="220" y="4"/>
                </a:lnTo>
                <a:lnTo>
                  <a:pt x="220" y="16"/>
                </a:lnTo>
                <a:lnTo>
                  <a:pt x="227" y="24"/>
                </a:lnTo>
                <a:lnTo>
                  <a:pt x="227" y="28"/>
                </a:lnTo>
                <a:lnTo>
                  <a:pt x="231" y="32"/>
                </a:lnTo>
                <a:lnTo>
                  <a:pt x="235" y="36"/>
                </a:lnTo>
                <a:lnTo>
                  <a:pt x="239" y="36"/>
                </a:lnTo>
                <a:lnTo>
                  <a:pt x="239" y="28"/>
                </a:lnTo>
                <a:lnTo>
                  <a:pt x="243" y="36"/>
                </a:lnTo>
                <a:lnTo>
                  <a:pt x="243" y="47"/>
                </a:lnTo>
                <a:lnTo>
                  <a:pt x="247" y="55"/>
                </a:lnTo>
                <a:lnTo>
                  <a:pt x="247" y="59"/>
                </a:lnTo>
                <a:lnTo>
                  <a:pt x="247" y="55"/>
                </a:lnTo>
                <a:lnTo>
                  <a:pt x="251" y="51"/>
                </a:lnTo>
                <a:lnTo>
                  <a:pt x="251" y="44"/>
                </a:lnTo>
                <a:lnTo>
                  <a:pt x="255" y="40"/>
                </a:lnTo>
                <a:lnTo>
                  <a:pt x="255" y="32"/>
                </a:lnTo>
                <a:lnTo>
                  <a:pt x="259" y="28"/>
                </a:lnTo>
                <a:lnTo>
                  <a:pt x="263" y="28"/>
                </a:lnTo>
                <a:lnTo>
                  <a:pt x="267" y="44"/>
                </a:lnTo>
                <a:lnTo>
                  <a:pt x="267" y="32"/>
                </a:lnTo>
                <a:lnTo>
                  <a:pt x="270" y="28"/>
                </a:lnTo>
                <a:lnTo>
                  <a:pt x="274" y="28"/>
                </a:lnTo>
                <a:lnTo>
                  <a:pt x="278" y="28"/>
                </a:lnTo>
                <a:lnTo>
                  <a:pt x="282" y="28"/>
                </a:lnTo>
                <a:lnTo>
                  <a:pt x="286" y="28"/>
                </a:lnTo>
                <a:lnTo>
                  <a:pt x="290" y="0"/>
                </a:lnTo>
                <a:lnTo>
                  <a:pt x="290" y="4"/>
                </a:lnTo>
                <a:lnTo>
                  <a:pt x="294" y="12"/>
                </a:lnTo>
                <a:lnTo>
                  <a:pt x="294" y="20"/>
                </a:lnTo>
                <a:lnTo>
                  <a:pt x="298" y="24"/>
                </a:lnTo>
                <a:lnTo>
                  <a:pt x="306" y="32"/>
                </a:lnTo>
                <a:lnTo>
                  <a:pt x="306" y="36"/>
                </a:lnTo>
                <a:lnTo>
                  <a:pt x="310" y="36"/>
                </a:lnTo>
                <a:lnTo>
                  <a:pt x="313" y="36"/>
                </a:lnTo>
                <a:lnTo>
                  <a:pt x="313" y="28"/>
                </a:lnTo>
                <a:lnTo>
                  <a:pt x="313" y="36"/>
                </a:lnTo>
                <a:lnTo>
                  <a:pt x="317" y="47"/>
                </a:lnTo>
                <a:lnTo>
                  <a:pt x="317" y="55"/>
                </a:lnTo>
                <a:lnTo>
                  <a:pt x="321" y="59"/>
                </a:lnTo>
                <a:lnTo>
                  <a:pt x="321" y="51"/>
                </a:lnTo>
                <a:lnTo>
                  <a:pt x="325" y="44"/>
                </a:lnTo>
                <a:lnTo>
                  <a:pt x="325" y="40"/>
                </a:lnTo>
                <a:lnTo>
                  <a:pt x="329" y="36"/>
                </a:lnTo>
                <a:lnTo>
                  <a:pt x="329" y="32"/>
                </a:lnTo>
                <a:lnTo>
                  <a:pt x="333" y="28"/>
                </a:lnTo>
                <a:lnTo>
                  <a:pt x="337" y="2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9" name="Freeform 417"/>
          <p:cNvSpPr>
            <a:spLocks/>
          </p:cNvSpPr>
          <p:nvPr/>
        </p:nvSpPr>
        <p:spPr bwMode="auto">
          <a:xfrm>
            <a:off x="4922229" y="3291207"/>
            <a:ext cx="476250" cy="90854"/>
          </a:xfrm>
          <a:custGeom>
            <a:avLst/>
            <a:gdLst/>
            <a:ahLst/>
            <a:cxnLst>
              <a:cxn ang="0">
                <a:pos x="4" y="43"/>
              </a:cxn>
              <a:cxn ang="0">
                <a:pos x="12" y="31"/>
              </a:cxn>
              <a:cxn ang="0">
                <a:pos x="23" y="31"/>
              </a:cxn>
              <a:cxn ang="0">
                <a:pos x="27" y="11"/>
              </a:cxn>
              <a:cxn ang="0">
                <a:pos x="35" y="31"/>
              </a:cxn>
              <a:cxn ang="0">
                <a:pos x="47" y="39"/>
              </a:cxn>
              <a:cxn ang="0">
                <a:pos x="55" y="58"/>
              </a:cxn>
              <a:cxn ang="0">
                <a:pos x="59" y="47"/>
              </a:cxn>
              <a:cxn ang="0">
                <a:pos x="66" y="31"/>
              </a:cxn>
              <a:cxn ang="0">
                <a:pos x="82" y="31"/>
              </a:cxn>
              <a:cxn ang="0">
                <a:pos x="86" y="31"/>
              </a:cxn>
              <a:cxn ang="0">
                <a:pos x="98" y="7"/>
              </a:cxn>
              <a:cxn ang="0">
                <a:pos x="102" y="11"/>
              </a:cxn>
              <a:cxn ang="0">
                <a:pos x="106" y="27"/>
              </a:cxn>
              <a:cxn ang="0">
                <a:pos x="117" y="39"/>
              </a:cxn>
              <a:cxn ang="0">
                <a:pos x="125" y="35"/>
              </a:cxn>
              <a:cxn ang="0">
                <a:pos x="129" y="58"/>
              </a:cxn>
              <a:cxn ang="0">
                <a:pos x="137" y="39"/>
              </a:cxn>
              <a:cxn ang="0">
                <a:pos x="145" y="50"/>
              </a:cxn>
              <a:cxn ang="0">
                <a:pos x="156" y="31"/>
              </a:cxn>
              <a:cxn ang="0">
                <a:pos x="160" y="31"/>
              </a:cxn>
              <a:cxn ang="0">
                <a:pos x="172" y="3"/>
              </a:cxn>
              <a:cxn ang="0">
                <a:pos x="176" y="23"/>
              </a:cxn>
              <a:cxn ang="0">
                <a:pos x="188" y="39"/>
              </a:cxn>
              <a:cxn ang="0">
                <a:pos x="192" y="43"/>
              </a:cxn>
              <a:cxn ang="0">
                <a:pos x="199" y="43"/>
              </a:cxn>
              <a:cxn ang="0">
                <a:pos x="207" y="50"/>
              </a:cxn>
              <a:cxn ang="0">
                <a:pos x="211" y="39"/>
              </a:cxn>
              <a:cxn ang="0">
                <a:pos x="219" y="50"/>
              </a:cxn>
              <a:cxn ang="0">
                <a:pos x="223" y="35"/>
              </a:cxn>
              <a:cxn ang="0">
                <a:pos x="235" y="31"/>
              </a:cxn>
              <a:cxn ang="0">
                <a:pos x="243" y="3"/>
              </a:cxn>
              <a:cxn ang="0">
                <a:pos x="250" y="23"/>
              </a:cxn>
              <a:cxn ang="0">
                <a:pos x="258" y="39"/>
              </a:cxn>
              <a:cxn ang="0">
                <a:pos x="266" y="31"/>
              </a:cxn>
              <a:cxn ang="0">
                <a:pos x="274" y="58"/>
              </a:cxn>
              <a:cxn ang="0">
                <a:pos x="282" y="47"/>
              </a:cxn>
              <a:cxn ang="0">
                <a:pos x="286" y="35"/>
              </a:cxn>
              <a:cxn ang="0">
                <a:pos x="293" y="39"/>
              </a:cxn>
              <a:cxn ang="0">
                <a:pos x="301" y="31"/>
              </a:cxn>
              <a:cxn ang="0">
                <a:pos x="313" y="31"/>
              </a:cxn>
              <a:cxn ang="0">
                <a:pos x="321" y="19"/>
              </a:cxn>
            </a:cxnLst>
            <a:rect l="0" t="0" r="r" b="b"/>
            <a:pathLst>
              <a:path w="325" h="62">
                <a:moveTo>
                  <a:pt x="0" y="31"/>
                </a:moveTo>
                <a:lnTo>
                  <a:pt x="0" y="43"/>
                </a:lnTo>
                <a:lnTo>
                  <a:pt x="4" y="43"/>
                </a:lnTo>
                <a:lnTo>
                  <a:pt x="4" y="35"/>
                </a:lnTo>
                <a:lnTo>
                  <a:pt x="8" y="31"/>
                </a:lnTo>
                <a:lnTo>
                  <a:pt x="12" y="31"/>
                </a:lnTo>
                <a:lnTo>
                  <a:pt x="16" y="31"/>
                </a:lnTo>
                <a:lnTo>
                  <a:pt x="20" y="31"/>
                </a:lnTo>
                <a:lnTo>
                  <a:pt x="23" y="31"/>
                </a:lnTo>
                <a:lnTo>
                  <a:pt x="23" y="3"/>
                </a:lnTo>
                <a:lnTo>
                  <a:pt x="27" y="7"/>
                </a:lnTo>
                <a:lnTo>
                  <a:pt x="27" y="11"/>
                </a:lnTo>
                <a:lnTo>
                  <a:pt x="31" y="19"/>
                </a:lnTo>
                <a:lnTo>
                  <a:pt x="31" y="27"/>
                </a:lnTo>
                <a:lnTo>
                  <a:pt x="35" y="31"/>
                </a:lnTo>
                <a:lnTo>
                  <a:pt x="39" y="35"/>
                </a:lnTo>
                <a:lnTo>
                  <a:pt x="43" y="39"/>
                </a:lnTo>
                <a:lnTo>
                  <a:pt x="47" y="39"/>
                </a:lnTo>
                <a:lnTo>
                  <a:pt x="51" y="31"/>
                </a:lnTo>
                <a:lnTo>
                  <a:pt x="51" y="50"/>
                </a:lnTo>
                <a:lnTo>
                  <a:pt x="55" y="58"/>
                </a:lnTo>
                <a:lnTo>
                  <a:pt x="55" y="62"/>
                </a:lnTo>
                <a:lnTo>
                  <a:pt x="59" y="58"/>
                </a:lnTo>
                <a:lnTo>
                  <a:pt x="59" y="47"/>
                </a:lnTo>
                <a:lnTo>
                  <a:pt x="63" y="43"/>
                </a:lnTo>
                <a:lnTo>
                  <a:pt x="63" y="35"/>
                </a:lnTo>
                <a:lnTo>
                  <a:pt x="66" y="31"/>
                </a:lnTo>
                <a:lnTo>
                  <a:pt x="70" y="31"/>
                </a:lnTo>
                <a:lnTo>
                  <a:pt x="74" y="43"/>
                </a:lnTo>
                <a:lnTo>
                  <a:pt x="82" y="31"/>
                </a:lnTo>
                <a:lnTo>
                  <a:pt x="78" y="31"/>
                </a:lnTo>
                <a:lnTo>
                  <a:pt x="82" y="31"/>
                </a:lnTo>
                <a:lnTo>
                  <a:pt x="86" y="31"/>
                </a:lnTo>
                <a:lnTo>
                  <a:pt x="90" y="31"/>
                </a:lnTo>
                <a:lnTo>
                  <a:pt x="94" y="31"/>
                </a:lnTo>
                <a:lnTo>
                  <a:pt x="98" y="7"/>
                </a:lnTo>
                <a:lnTo>
                  <a:pt x="98" y="3"/>
                </a:lnTo>
                <a:lnTo>
                  <a:pt x="98" y="7"/>
                </a:lnTo>
                <a:lnTo>
                  <a:pt x="102" y="11"/>
                </a:lnTo>
                <a:lnTo>
                  <a:pt x="102" y="19"/>
                </a:lnTo>
                <a:lnTo>
                  <a:pt x="106" y="23"/>
                </a:lnTo>
                <a:lnTo>
                  <a:pt x="106" y="27"/>
                </a:lnTo>
                <a:lnTo>
                  <a:pt x="113" y="35"/>
                </a:lnTo>
                <a:lnTo>
                  <a:pt x="113" y="39"/>
                </a:lnTo>
                <a:lnTo>
                  <a:pt x="117" y="39"/>
                </a:lnTo>
                <a:lnTo>
                  <a:pt x="121" y="39"/>
                </a:lnTo>
                <a:lnTo>
                  <a:pt x="121" y="27"/>
                </a:lnTo>
                <a:lnTo>
                  <a:pt x="125" y="35"/>
                </a:lnTo>
                <a:lnTo>
                  <a:pt x="125" y="50"/>
                </a:lnTo>
                <a:lnTo>
                  <a:pt x="133" y="58"/>
                </a:lnTo>
                <a:lnTo>
                  <a:pt x="129" y="58"/>
                </a:lnTo>
                <a:lnTo>
                  <a:pt x="133" y="50"/>
                </a:lnTo>
                <a:lnTo>
                  <a:pt x="137" y="47"/>
                </a:lnTo>
                <a:lnTo>
                  <a:pt x="137" y="39"/>
                </a:lnTo>
                <a:lnTo>
                  <a:pt x="141" y="35"/>
                </a:lnTo>
                <a:lnTo>
                  <a:pt x="145" y="35"/>
                </a:lnTo>
                <a:lnTo>
                  <a:pt x="145" y="50"/>
                </a:lnTo>
                <a:lnTo>
                  <a:pt x="149" y="47"/>
                </a:lnTo>
                <a:lnTo>
                  <a:pt x="149" y="39"/>
                </a:lnTo>
                <a:lnTo>
                  <a:pt x="156" y="31"/>
                </a:lnTo>
                <a:lnTo>
                  <a:pt x="153" y="31"/>
                </a:lnTo>
                <a:lnTo>
                  <a:pt x="156" y="31"/>
                </a:lnTo>
                <a:lnTo>
                  <a:pt x="160" y="31"/>
                </a:lnTo>
                <a:lnTo>
                  <a:pt x="164" y="31"/>
                </a:lnTo>
                <a:lnTo>
                  <a:pt x="168" y="31"/>
                </a:lnTo>
                <a:lnTo>
                  <a:pt x="172" y="3"/>
                </a:lnTo>
                <a:lnTo>
                  <a:pt x="172" y="11"/>
                </a:lnTo>
                <a:lnTo>
                  <a:pt x="176" y="19"/>
                </a:lnTo>
                <a:lnTo>
                  <a:pt x="176" y="23"/>
                </a:lnTo>
                <a:lnTo>
                  <a:pt x="180" y="27"/>
                </a:lnTo>
                <a:lnTo>
                  <a:pt x="180" y="31"/>
                </a:lnTo>
                <a:lnTo>
                  <a:pt x="188" y="39"/>
                </a:lnTo>
                <a:lnTo>
                  <a:pt x="184" y="39"/>
                </a:lnTo>
                <a:lnTo>
                  <a:pt x="188" y="39"/>
                </a:lnTo>
                <a:lnTo>
                  <a:pt x="192" y="43"/>
                </a:lnTo>
                <a:lnTo>
                  <a:pt x="196" y="27"/>
                </a:lnTo>
                <a:lnTo>
                  <a:pt x="196" y="35"/>
                </a:lnTo>
                <a:lnTo>
                  <a:pt x="199" y="43"/>
                </a:lnTo>
                <a:lnTo>
                  <a:pt x="199" y="58"/>
                </a:lnTo>
                <a:lnTo>
                  <a:pt x="203" y="54"/>
                </a:lnTo>
                <a:lnTo>
                  <a:pt x="207" y="50"/>
                </a:lnTo>
                <a:lnTo>
                  <a:pt x="207" y="47"/>
                </a:lnTo>
                <a:lnTo>
                  <a:pt x="211" y="43"/>
                </a:lnTo>
                <a:lnTo>
                  <a:pt x="211" y="39"/>
                </a:lnTo>
                <a:lnTo>
                  <a:pt x="215" y="35"/>
                </a:lnTo>
                <a:lnTo>
                  <a:pt x="219" y="47"/>
                </a:lnTo>
                <a:lnTo>
                  <a:pt x="219" y="50"/>
                </a:lnTo>
                <a:lnTo>
                  <a:pt x="219" y="47"/>
                </a:lnTo>
                <a:lnTo>
                  <a:pt x="223" y="39"/>
                </a:lnTo>
                <a:lnTo>
                  <a:pt x="223" y="35"/>
                </a:lnTo>
                <a:lnTo>
                  <a:pt x="227" y="31"/>
                </a:lnTo>
                <a:lnTo>
                  <a:pt x="231" y="31"/>
                </a:lnTo>
                <a:lnTo>
                  <a:pt x="235" y="31"/>
                </a:lnTo>
                <a:lnTo>
                  <a:pt x="239" y="31"/>
                </a:lnTo>
                <a:lnTo>
                  <a:pt x="243" y="31"/>
                </a:lnTo>
                <a:lnTo>
                  <a:pt x="243" y="3"/>
                </a:lnTo>
                <a:lnTo>
                  <a:pt x="246" y="3"/>
                </a:lnTo>
                <a:lnTo>
                  <a:pt x="246" y="19"/>
                </a:lnTo>
                <a:lnTo>
                  <a:pt x="250" y="23"/>
                </a:lnTo>
                <a:lnTo>
                  <a:pt x="250" y="27"/>
                </a:lnTo>
                <a:lnTo>
                  <a:pt x="258" y="35"/>
                </a:lnTo>
                <a:lnTo>
                  <a:pt x="258" y="39"/>
                </a:lnTo>
                <a:lnTo>
                  <a:pt x="262" y="39"/>
                </a:lnTo>
                <a:lnTo>
                  <a:pt x="266" y="43"/>
                </a:lnTo>
                <a:lnTo>
                  <a:pt x="266" y="31"/>
                </a:lnTo>
                <a:lnTo>
                  <a:pt x="270" y="35"/>
                </a:lnTo>
                <a:lnTo>
                  <a:pt x="270" y="50"/>
                </a:lnTo>
                <a:lnTo>
                  <a:pt x="274" y="58"/>
                </a:lnTo>
                <a:lnTo>
                  <a:pt x="278" y="54"/>
                </a:lnTo>
                <a:lnTo>
                  <a:pt x="278" y="50"/>
                </a:lnTo>
                <a:lnTo>
                  <a:pt x="282" y="47"/>
                </a:lnTo>
                <a:lnTo>
                  <a:pt x="282" y="43"/>
                </a:lnTo>
                <a:lnTo>
                  <a:pt x="289" y="35"/>
                </a:lnTo>
                <a:lnTo>
                  <a:pt x="286" y="35"/>
                </a:lnTo>
                <a:lnTo>
                  <a:pt x="289" y="35"/>
                </a:lnTo>
                <a:lnTo>
                  <a:pt x="293" y="50"/>
                </a:lnTo>
                <a:lnTo>
                  <a:pt x="293" y="39"/>
                </a:lnTo>
                <a:lnTo>
                  <a:pt x="301" y="31"/>
                </a:lnTo>
                <a:lnTo>
                  <a:pt x="297" y="31"/>
                </a:lnTo>
                <a:lnTo>
                  <a:pt x="301" y="31"/>
                </a:lnTo>
                <a:lnTo>
                  <a:pt x="305" y="31"/>
                </a:lnTo>
                <a:lnTo>
                  <a:pt x="309" y="31"/>
                </a:lnTo>
                <a:lnTo>
                  <a:pt x="313" y="31"/>
                </a:lnTo>
                <a:lnTo>
                  <a:pt x="317" y="0"/>
                </a:lnTo>
                <a:lnTo>
                  <a:pt x="317" y="11"/>
                </a:lnTo>
                <a:lnTo>
                  <a:pt x="321" y="19"/>
                </a:lnTo>
                <a:lnTo>
                  <a:pt x="321" y="23"/>
                </a:lnTo>
                <a:lnTo>
                  <a:pt x="325" y="27"/>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0" name="Freeform 418"/>
          <p:cNvSpPr>
            <a:spLocks/>
          </p:cNvSpPr>
          <p:nvPr/>
        </p:nvSpPr>
        <p:spPr bwMode="auto">
          <a:xfrm>
            <a:off x="5398482" y="3291207"/>
            <a:ext cx="470389" cy="84992"/>
          </a:xfrm>
          <a:custGeom>
            <a:avLst/>
            <a:gdLst/>
            <a:ahLst/>
            <a:cxnLst>
              <a:cxn ang="0">
                <a:pos x="4" y="35"/>
              </a:cxn>
              <a:cxn ang="0">
                <a:pos x="15" y="35"/>
              </a:cxn>
              <a:cxn ang="0">
                <a:pos x="19" y="47"/>
              </a:cxn>
              <a:cxn ang="0">
                <a:pos x="27" y="50"/>
              </a:cxn>
              <a:cxn ang="0">
                <a:pos x="35" y="35"/>
              </a:cxn>
              <a:cxn ang="0">
                <a:pos x="47" y="35"/>
              </a:cxn>
              <a:cxn ang="0">
                <a:pos x="54" y="31"/>
              </a:cxn>
              <a:cxn ang="0">
                <a:pos x="62" y="0"/>
              </a:cxn>
              <a:cxn ang="0">
                <a:pos x="70" y="23"/>
              </a:cxn>
              <a:cxn ang="0">
                <a:pos x="78" y="39"/>
              </a:cxn>
              <a:cxn ang="0">
                <a:pos x="86" y="31"/>
              </a:cxn>
              <a:cxn ang="0">
                <a:pos x="94" y="50"/>
              </a:cxn>
              <a:cxn ang="0">
                <a:pos x="101" y="50"/>
              </a:cxn>
              <a:cxn ang="0">
                <a:pos x="105" y="35"/>
              </a:cxn>
              <a:cxn ang="0">
                <a:pos x="113" y="39"/>
              </a:cxn>
              <a:cxn ang="0">
                <a:pos x="125" y="31"/>
              </a:cxn>
              <a:cxn ang="0">
                <a:pos x="137" y="0"/>
              </a:cxn>
              <a:cxn ang="0">
                <a:pos x="141" y="23"/>
              </a:cxn>
              <a:cxn ang="0">
                <a:pos x="148" y="35"/>
              </a:cxn>
              <a:cxn ang="0">
                <a:pos x="160" y="35"/>
              </a:cxn>
              <a:cxn ang="0">
                <a:pos x="164" y="47"/>
              </a:cxn>
              <a:cxn ang="0">
                <a:pos x="168" y="58"/>
              </a:cxn>
              <a:cxn ang="0">
                <a:pos x="176" y="47"/>
              </a:cxn>
              <a:cxn ang="0">
                <a:pos x="184" y="35"/>
              </a:cxn>
              <a:cxn ang="0">
                <a:pos x="187" y="35"/>
              </a:cxn>
              <a:cxn ang="0">
                <a:pos x="199" y="31"/>
              </a:cxn>
              <a:cxn ang="0">
                <a:pos x="207" y="0"/>
              </a:cxn>
              <a:cxn ang="0">
                <a:pos x="215" y="19"/>
              </a:cxn>
              <a:cxn ang="0">
                <a:pos x="219" y="31"/>
              </a:cxn>
              <a:cxn ang="0">
                <a:pos x="231" y="43"/>
              </a:cxn>
              <a:cxn ang="0">
                <a:pos x="238" y="50"/>
              </a:cxn>
              <a:cxn ang="0">
                <a:pos x="242" y="50"/>
              </a:cxn>
              <a:cxn ang="0">
                <a:pos x="250" y="35"/>
              </a:cxn>
              <a:cxn ang="0">
                <a:pos x="258" y="43"/>
              </a:cxn>
              <a:cxn ang="0">
                <a:pos x="266" y="31"/>
              </a:cxn>
              <a:cxn ang="0">
                <a:pos x="277" y="31"/>
              </a:cxn>
              <a:cxn ang="0">
                <a:pos x="281" y="3"/>
              </a:cxn>
              <a:cxn ang="0">
                <a:pos x="289" y="23"/>
              </a:cxn>
              <a:cxn ang="0">
                <a:pos x="293" y="35"/>
              </a:cxn>
              <a:cxn ang="0">
                <a:pos x="305" y="43"/>
              </a:cxn>
              <a:cxn ang="0">
                <a:pos x="309" y="54"/>
              </a:cxn>
              <a:cxn ang="0">
                <a:pos x="317" y="47"/>
              </a:cxn>
            </a:cxnLst>
            <a:rect l="0" t="0" r="r" b="b"/>
            <a:pathLst>
              <a:path w="321" h="58">
                <a:moveTo>
                  <a:pt x="0" y="27"/>
                </a:moveTo>
                <a:lnTo>
                  <a:pt x="0" y="31"/>
                </a:lnTo>
                <a:lnTo>
                  <a:pt x="4" y="35"/>
                </a:lnTo>
                <a:lnTo>
                  <a:pt x="8" y="39"/>
                </a:lnTo>
                <a:lnTo>
                  <a:pt x="11" y="43"/>
                </a:lnTo>
                <a:lnTo>
                  <a:pt x="15" y="35"/>
                </a:lnTo>
                <a:lnTo>
                  <a:pt x="15" y="31"/>
                </a:lnTo>
                <a:lnTo>
                  <a:pt x="15" y="35"/>
                </a:lnTo>
                <a:lnTo>
                  <a:pt x="19" y="47"/>
                </a:lnTo>
                <a:lnTo>
                  <a:pt x="19" y="58"/>
                </a:lnTo>
                <a:lnTo>
                  <a:pt x="23" y="54"/>
                </a:lnTo>
                <a:lnTo>
                  <a:pt x="27" y="50"/>
                </a:lnTo>
                <a:lnTo>
                  <a:pt x="27" y="47"/>
                </a:lnTo>
                <a:lnTo>
                  <a:pt x="35" y="39"/>
                </a:lnTo>
                <a:lnTo>
                  <a:pt x="35" y="35"/>
                </a:lnTo>
                <a:lnTo>
                  <a:pt x="39" y="35"/>
                </a:lnTo>
                <a:lnTo>
                  <a:pt x="39" y="47"/>
                </a:lnTo>
                <a:lnTo>
                  <a:pt x="47" y="35"/>
                </a:lnTo>
                <a:lnTo>
                  <a:pt x="47" y="31"/>
                </a:lnTo>
                <a:lnTo>
                  <a:pt x="51" y="31"/>
                </a:lnTo>
                <a:lnTo>
                  <a:pt x="54" y="31"/>
                </a:lnTo>
                <a:lnTo>
                  <a:pt x="58" y="31"/>
                </a:lnTo>
                <a:lnTo>
                  <a:pt x="62" y="31"/>
                </a:lnTo>
                <a:lnTo>
                  <a:pt x="62" y="0"/>
                </a:lnTo>
                <a:lnTo>
                  <a:pt x="66" y="3"/>
                </a:lnTo>
                <a:lnTo>
                  <a:pt x="66" y="19"/>
                </a:lnTo>
                <a:lnTo>
                  <a:pt x="70" y="23"/>
                </a:lnTo>
                <a:lnTo>
                  <a:pt x="74" y="27"/>
                </a:lnTo>
                <a:lnTo>
                  <a:pt x="74" y="35"/>
                </a:lnTo>
                <a:lnTo>
                  <a:pt x="78" y="39"/>
                </a:lnTo>
                <a:lnTo>
                  <a:pt x="82" y="43"/>
                </a:lnTo>
                <a:lnTo>
                  <a:pt x="86" y="43"/>
                </a:lnTo>
                <a:lnTo>
                  <a:pt x="86" y="31"/>
                </a:lnTo>
                <a:lnTo>
                  <a:pt x="90" y="35"/>
                </a:lnTo>
                <a:lnTo>
                  <a:pt x="90" y="47"/>
                </a:lnTo>
                <a:lnTo>
                  <a:pt x="94" y="50"/>
                </a:lnTo>
                <a:lnTo>
                  <a:pt x="94" y="58"/>
                </a:lnTo>
                <a:lnTo>
                  <a:pt x="98" y="54"/>
                </a:lnTo>
                <a:lnTo>
                  <a:pt x="101" y="50"/>
                </a:lnTo>
                <a:lnTo>
                  <a:pt x="101" y="43"/>
                </a:lnTo>
                <a:lnTo>
                  <a:pt x="109" y="35"/>
                </a:lnTo>
                <a:lnTo>
                  <a:pt x="105" y="35"/>
                </a:lnTo>
                <a:lnTo>
                  <a:pt x="109" y="35"/>
                </a:lnTo>
                <a:lnTo>
                  <a:pt x="113" y="47"/>
                </a:lnTo>
                <a:lnTo>
                  <a:pt x="113" y="39"/>
                </a:lnTo>
                <a:lnTo>
                  <a:pt x="117" y="35"/>
                </a:lnTo>
                <a:lnTo>
                  <a:pt x="121" y="31"/>
                </a:lnTo>
                <a:lnTo>
                  <a:pt x="125" y="31"/>
                </a:lnTo>
                <a:lnTo>
                  <a:pt x="129" y="31"/>
                </a:lnTo>
                <a:lnTo>
                  <a:pt x="133" y="31"/>
                </a:lnTo>
                <a:lnTo>
                  <a:pt x="137" y="0"/>
                </a:lnTo>
                <a:lnTo>
                  <a:pt x="137" y="3"/>
                </a:lnTo>
                <a:lnTo>
                  <a:pt x="141" y="11"/>
                </a:lnTo>
                <a:lnTo>
                  <a:pt x="141" y="23"/>
                </a:lnTo>
                <a:lnTo>
                  <a:pt x="144" y="27"/>
                </a:lnTo>
                <a:lnTo>
                  <a:pt x="148" y="31"/>
                </a:lnTo>
                <a:lnTo>
                  <a:pt x="148" y="35"/>
                </a:lnTo>
                <a:lnTo>
                  <a:pt x="152" y="39"/>
                </a:lnTo>
                <a:lnTo>
                  <a:pt x="156" y="43"/>
                </a:lnTo>
                <a:lnTo>
                  <a:pt x="160" y="35"/>
                </a:lnTo>
                <a:lnTo>
                  <a:pt x="160" y="31"/>
                </a:lnTo>
                <a:lnTo>
                  <a:pt x="160" y="35"/>
                </a:lnTo>
                <a:lnTo>
                  <a:pt x="164" y="47"/>
                </a:lnTo>
                <a:lnTo>
                  <a:pt x="164" y="50"/>
                </a:lnTo>
                <a:lnTo>
                  <a:pt x="168" y="54"/>
                </a:lnTo>
                <a:lnTo>
                  <a:pt x="168" y="58"/>
                </a:lnTo>
                <a:lnTo>
                  <a:pt x="168" y="54"/>
                </a:lnTo>
                <a:lnTo>
                  <a:pt x="172" y="50"/>
                </a:lnTo>
                <a:lnTo>
                  <a:pt x="176" y="47"/>
                </a:lnTo>
                <a:lnTo>
                  <a:pt x="176" y="39"/>
                </a:lnTo>
                <a:lnTo>
                  <a:pt x="180" y="35"/>
                </a:lnTo>
                <a:lnTo>
                  <a:pt x="184" y="35"/>
                </a:lnTo>
                <a:lnTo>
                  <a:pt x="184" y="47"/>
                </a:lnTo>
                <a:lnTo>
                  <a:pt x="187" y="43"/>
                </a:lnTo>
                <a:lnTo>
                  <a:pt x="187" y="35"/>
                </a:lnTo>
                <a:lnTo>
                  <a:pt x="191" y="31"/>
                </a:lnTo>
                <a:lnTo>
                  <a:pt x="195" y="31"/>
                </a:lnTo>
                <a:lnTo>
                  <a:pt x="199" y="31"/>
                </a:lnTo>
                <a:lnTo>
                  <a:pt x="203" y="31"/>
                </a:lnTo>
                <a:lnTo>
                  <a:pt x="207" y="31"/>
                </a:lnTo>
                <a:lnTo>
                  <a:pt x="207" y="0"/>
                </a:lnTo>
                <a:lnTo>
                  <a:pt x="211" y="3"/>
                </a:lnTo>
                <a:lnTo>
                  <a:pt x="211" y="11"/>
                </a:lnTo>
                <a:lnTo>
                  <a:pt x="215" y="19"/>
                </a:lnTo>
                <a:lnTo>
                  <a:pt x="215" y="23"/>
                </a:lnTo>
                <a:lnTo>
                  <a:pt x="219" y="27"/>
                </a:lnTo>
                <a:lnTo>
                  <a:pt x="219" y="31"/>
                </a:lnTo>
                <a:lnTo>
                  <a:pt x="227" y="39"/>
                </a:lnTo>
                <a:lnTo>
                  <a:pt x="227" y="43"/>
                </a:lnTo>
                <a:lnTo>
                  <a:pt x="231" y="43"/>
                </a:lnTo>
                <a:lnTo>
                  <a:pt x="234" y="31"/>
                </a:lnTo>
                <a:lnTo>
                  <a:pt x="234" y="47"/>
                </a:lnTo>
                <a:lnTo>
                  <a:pt x="238" y="50"/>
                </a:lnTo>
                <a:lnTo>
                  <a:pt x="238" y="54"/>
                </a:lnTo>
                <a:lnTo>
                  <a:pt x="242" y="58"/>
                </a:lnTo>
                <a:lnTo>
                  <a:pt x="242" y="50"/>
                </a:lnTo>
                <a:lnTo>
                  <a:pt x="246" y="47"/>
                </a:lnTo>
                <a:lnTo>
                  <a:pt x="250" y="43"/>
                </a:lnTo>
                <a:lnTo>
                  <a:pt x="250" y="35"/>
                </a:lnTo>
                <a:lnTo>
                  <a:pt x="254" y="35"/>
                </a:lnTo>
                <a:lnTo>
                  <a:pt x="258" y="47"/>
                </a:lnTo>
                <a:lnTo>
                  <a:pt x="258" y="43"/>
                </a:lnTo>
                <a:lnTo>
                  <a:pt x="262" y="39"/>
                </a:lnTo>
                <a:lnTo>
                  <a:pt x="262" y="35"/>
                </a:lnTo>
                <a:lnTo>
                  <a:pt x="266" y="31"/>
                </a:lnTo>
                <a:lnTo>
                  <a:pt x="270" y="31"/>
                </a:lnTo>
                <a:lnTo>
                  <a:pt x="274" y="31"/>
                </a:lnTo>
                <a:lnTo>
                  <a:pt x="277" y="31"/>
                </a:lnTo>
                <a:lnTo>
                  <a:pt x="281" y="3"/>
                </a:lnTo>
                <a:lnTo>
                  <a:pt x="281" y="0"/>
                </a:lnTo>
                <a:lnTo>
                  <a:pt x="281" y="3"/>
                </a:lnTo>
                <a:lnTo>
                  <a:pt x="285" y="11"/>
                </a:lnTo>
                <a:lnTo>
                  <a:pt x="285" y="19"/>
                </a:lnTo>
                <a:lnTo>
                  <a:pt x="289" y="23"/>
                </a:lnTo>
                <a:lnTo>
                  <a:pt x="289" y="27"/>
                </a:lnTo>
                <a:lnTo>
                  <a:pt x="293" y="31"/>
                </a:lnTo>
                <a:lnTo>
                  <a:pt x="293" y="35"/>
                </a:lnTo>
                <a:lnTo>
                  <a:pt x="297" y="39"/>
                </a:lnTo>
                <a:lnTo>
                  <a:pt x="301" y="43"/>
                </a:lnTo>
                <a:lnTo>
                  <a:pt x="305" y="43"/>
                </a:lnTo>
                <a:lnTo>
                  <a:pt x="305" y="31"/>
                </a:lnTo>
                <a:lnTo>
                  <a:pt x="309" y="35"/>
                </a:lnTo>
                <a:lnTo>
                  <a:pt x="309" y="54"/>
                </a:lnTo>
                <a:lnTo>
                  <a:pt x="313" y="58"/>
                </a:lnTo>
                <a:lnTo>
                  <a:pt x="317" y="54"/>
                </a:lnTo>
                <a:lnTo>
                  <a:pt x="317" y="47"/>
                </a:lnTo>
                <a:lnTo>
                  <a:pt x="321" y="43"/>
                </a:lnTo>
                <a:lnTo>
                  <a:pt x="321" y="39"/>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1" name="Freeform 419"/>
          <p:cNvSpPr>
            <a:spLocks/>
          </p:cNvSpPr>
          <p:nvPr/>
        </p:nvSpPr>
        <p:spPr bwMode="auto">
          <a:xfrm>
            <a:off x="5868868" y="3291207"/>
            <a:ext cx="474785" cy="84992"/>
          </a:xfrm>
          <a:custGeom>
            <a:avLst/>
            <a:gdLst/>
            <a:ahLst/>
            <a:cxnLst>
              <a:cxn ang="0">
                <a:pos x="3" y="35"/>
              </a:cxn>
              <a:cxn ang="0">
                <a:pos x="7" y="47"/>
              </a:cxn>
              <a:cxn ang="0">
                <a:pos x="11" y="39"/>
              </a:cxn>
              <a:cxn ang="0">
                <a:pos x="15" y="31"/>
              </a:cxn>
              <a:cxn ang="0">
                <a:pos x="23" y="31"/>
              </a:cxn>
              <a:cxn ang="0">
                <a:pos x="31" y="31"/>
              </a:cxn>
              <a:cxn ang="0">
                <a:pos x="35" y="11"/>
              </a:cxn>
              <a:cxn ang="0">
                <a:pos x="43" y="31"/>
              </a:cxn>
              <a:cxn ang="0">
                <a:pos x="50" y="43"/>
              </a:cxn>
              <a:cxn ang="0">
                <a:pos x="58" y="31"/>
              </a:cxn>
              <a:cxn ang="0">
                <a:pos x="62" y="47"/>
              </a:cxn>
              <a:cxn ang="0">
                <a:pos x="66" y="58"/>
              </a:cxn>
              <a:cxn ang="0">
                <a:pos x="70" y="47"/>
              </a:cxn>
              <a:cxn ang="0">
                <a:pos x="78" y="35"/>
              </a:cxn>
              <a:cxn ang="0">
                <a:pos x="78" y="35"/>
              </a:cxn>
              <a:cxn ang="0">
                <a:pos x="82" y="47"/>
              </a:cxn>
              <a:cxn ang="0">
                <a:pos x="90" y="35"/>
              </a:cxn>
              <a:cxn ang="0">
                <a:pos x="93" y="31"/>
              </a:cxn>
              <a:cxn ang="0">
                <a:pos x="101" y="31"/>
              </a:cxn>
              <a:cxn ang="0">
                <a:pos x="105" y="0"/>
              </a:cxn>
              <a:cxn ang="0">
                <a:pos x="109" y="15"/>
              </a:cxn>
              <a:cxn ang="0">
                <a:pos x="113" y="27"/>
              </a:cxn>
              <a:cxn ang="0">
                <a:pos x="117" y="35"/>
              </a:cxn>
              <a:cxn ang="0">
                <a:pos x="121" y="43"/>
              </a:cxn>
              <a:cxn ang="0">
                <a:pos x="129" y="43"/>
              </a:cxn>
              <a:cxn ang="0">
                <a:pos x="133" y="35"/>
              </a:cxn>
              <a:cxn ang="0">
                <a:pos x="136" y="54"/>
              </a:cxn>
              <a:cxn ang="0">
                <a:pos x="140" y="54"/>
              </a:cxn>
              <a:cxn ang="0">
                <a:pos x="148" y="39"/>
              </a:cxn>
              <a:cxn ang="0">
                <a:pos x="152" y="31"/>
              </a:cxn>
              <a:cxn ang="0">
                <a:pos x="156" y="39"/>
              </a:cxn>
              <a:cxn ang="0">
                <a:pos x="160" y="31"/>
              </a:cxn>
              <a:cxn ang="0">
                <a:pos x="168" y="31"/>
              </a:cxn>
              <a:cxn ang="0">
                <a:pos x="176" y="31"/>
              </a:cxn>
              <a:cxn ang="0">
                <a:pos x="179" y="3"/>
              </a:cxn>
              <a:cxn ang="0">
                <a:pos x="183" y="23"/>
              </a:cxn>
              <a:cxn ang="0">
                <a:pos x="187" y="31"/>
              </a:cxn>
              <a:cxn ang="0">
                <a:pos x="195" y="43"/>
              </a:cxn>
              <a:cxn ang="0">
                <a:pos x="203" y="35"/>
              </a:cxn>
              <a:cxn ang="0">
                <a:pos x="203" y="35"/>
              </a:cxn>
              <a:cxn ang="0">
                <a:pos x="207" y="54"/>
              </a:cxn>
              <a:cxn ang="0">
                <a:pos x="215" y="50"/>
              </a:cxn>
              <a:cxn ang="0">
                <a:pos x="219" y="39"/>
              </a:cxn>
              <a:cxn ang="0">
                <a:pos x="226" y="31"/>
              </a:cxn>
              <a:cxn ang="0">
                <a:pos x="230" y="43"/>
              </a:cxn>
              <a:cxn ang="0">
                <a:pos x="234" y="31"/>
              </a:cxn>
              <a:cxn ang="0">
                <a:pos x="242" y="31"/>
              </a:cxn>
              <a:cxn ang="0">
                <a:pos x="250" y="31"/>
              </a:cxn>
              <a:cxn ang="0">
                <a:pos x="254" y="3"/>
              </a:cxn>
              <a:cxn ang="0">
                <a:pos x="258" y="23"/>
              </a:cxn>
              <a:cxn ang="0">
                <a:pos x="262" y="35"/>
              </a:cxn>
              <a:cxn ang="0">
                <a:pos x="269" y="43"/>
              </a:cxn>
              <a:cxn ang="0">
                <a:pos x="277" y="31"/>
              </a:cxn>
              <a:cxn ang="0">
                <a:pos x="281" y="54"/>
              </a:cxn>
              <a:cxn ang="0">
                <a:pos x="289" y="47"/>
              </a:cxn>
              <a:cxn ang="0">
                <a:pos x="293" y="35"/>
              </a:cxn>
              <a:cxn ang="0">
                <a:pos x="301" y="47"/>
              </a:cxn>
              <a:cxn ang="0">
                <a:pos x="309" y="31"/>
              </a:cxn>
              <a:cxn ang="0">
                <a:pos x="309" y="31"/>
              </a:cxn>
              <a:cxn ang="0">
                <a:pos x="316" y="31"/>
              </a:cxn>
              <a:cxn ang="0">
                <a:pos x="324" y="31"/>
              </a:cxn>
            </a:cxnLst>
            <a:rect l="0" t="0" r="r" b="b"/>
            <a:pathLst>
              <a:path w="324" h="58">
                <a:moveTo>
                  <a:pt x="0" y="39"/>
                </a:moveTo>
                <a:lnTo>
                  <a:pt x="3" y="35"/>
                </a:lnTo>
                <a:lnTo>
                  <a:pt x="7" y="35"/>
                </a:lnTo>
                <a:lnTo>
                  <a:pt x="7" y="47"/>
                </a:lnTo>
                <a:lnTo>
                  <a:pt x="11" y="43"/>
                </a:lnTo>
                <a:lnTo>
                  <a:pt x="11" y="39"/>
                </a:lnTo>
                <a:lnTo>
                  <a:pt x="19" y="31"/>
                </a:lnTo>
                <a:lnTo>
                  <a:pt x="15" y="31"/>
                </a:lnTo>
                <a:lnTo>
                  <a:pt x="19" y="31"/>
                </a:lnTo>
                <a:lnTo>
                  <a:pt x="23" y="31"/>
                </a:lnTo>
                <a:lnTo>
                  <a:pt x="27" y="31"/>
                </a:lnTo>
                <a:lnTo>
                  <a:pt x="31" y="31"/>
                </a:lnTo>
                <a:lnTo>
                  <a:pt x="35" y="0"/>
                </a:lnTo>
                <a:lnTo>
                  <a:pt x="35" y="11"/>
                </a:lnTo>
                <a:lnTo>
                  <a:pt x="43" y="23"/>
                </a:lnTo>
                <a:lnTo>
                  <a:pt x="43" y="31"/>
                </a:lnTo>
                <a:lnTo>
                  <a:pt x="50" y="39"/>
                </a:lnTo>
                <a:lnTo>
                  <a:pt x="50" y="43"/>
                </a:lnTo>
                <a:lnTo>
                  <a:pt x="54" y="43"/>
                </a:lnTo>
                <a:lnTo>
                  <a:pt x="58" y="31"/>
                </a:lnTo>
                <a:lnTo>
                  <a:pt x="58" y="35"/>
                </a:lnTo>
                <a:lnTo>
                  <a:pt x="62" y="47"/>
                </a:lnTo>
                <a:lnTo>
                  <a:pt x="62" y="54"/>
                </a:lnTo>
                <a:lnTo>
                  <a:pt x="66" y="58"/>
                </a:lnTo>
                <a:lnTo>
                  <a:pt x="66" y="50"/>
                </a:lnTo>
                <a:lnTo>
                  <a:pt x="70" y="47"/>
                </a:lnTo>
                <a:lnTo>
                  <a:pt x="70" y="43"/>
                </a:lnTo>
                <a:lnTo>
                  <a:pt x="78" y="35"/>
                </a:lnTo>
                <a:lnTo>
                  <a:pt x="74" y="35"/>
                </a:lnTo>
                <a:lnTo>
                  <a:pt x="78" y="35"/>
                </a:lnTo>
                <a:lnTo>
                  <a:pt x="82" y="43"/>
                </a:lnTo>
                <a:lnTo>
                  <a:pt x="82" y="47"/>
                </a:lnTo>
                <a:lnTo>
                  <a:pt x="82" y="43"/>
                </a:lnTo>
                <a:lnTo>
                  <a:pt x="90" y="35"/>
                </a:lnTo>
                <a:lnTo>
                  <a:pt x="90" y="31"/>
                </a:lnTo>
                <a:lnTo>
                  <a:pt x="93" y="31"/>
                </a:lnTo>
                <a:lnTo>
                  <a:pt x="97" y="31"/>
                </a:lnTo>
                <a:lnTo>
                  <a:pt x="101" y="31"/>
                </a:lnTo>
                <a:lnTo>
                  <a:pt x="105" y="31"/>
                </a:lnTo>
                <a:lnTo>
                  <a:pt x="105" y="0"/>
                </a:lnTo>
                <a:lnTo>
                  <a:pt x="109" y="3"/>
                </a:lnTo>
                <a:lnTo>
                  <a:pt x="109" y="15"/>
                </a:lnTo>
                <a:lnTo>
                  <a:pt x="113" y="23"/>
                </a:lnTo>
                <a:lnTo>
                  <a:pt x="113" y="27"/>
                </a:lnTo>
                <a:lnTo>
                  <a:pt x="117" y="31"/>
                </a:lnTo>
                <a:lnTo>
                  <a:pt x="117" y="35"/>
                </a:lnTo>
                <a:lnTo>
                  <a:pt x="125" y="43"/>
                </a:lnTo>
                <a:lnTo>
                  <a:pt x="121" y="43"/>
                </a:lnTo>
                <a:lnTo>
                  <a:pt x="125" y="43"/>
                </a:lnTo>
                <a:lnTo>
                  <a:pt x="129" y="43"/>
                </a:lnTo>
                <a:lnTo>
                  <a:pt x="129" y="31"/>
                </a:lnTo>
                <a:lnTo>
                  <a:pt x="133" y="35"/>
                </a:lnTo>
                <a:lnTo>
                  <a:pt x="133" y="47"/>
                </a:lnTo>
                <a:lnTo>
                  <a:pt x="136" y="54"/>
                </a:lnTo>
                <a:lnTo>
                  <a:pt x="136" y="58"/>
                </a:lnTo>
                <a:lnTo>
                  <a:pt x="140" y="54"/>
                </a:lnTo>
                <a:lnTo>
                  <a:pt x="140" y="47"/>
                </a:lnTo>
                <a:lnTo>
                  <a:pt x="148" y="39"/>
                </a:lnTo>
                <a:lnTo>
                  <a:pt x="148" y="35"/>
                </a:lnTo>
                <a:lnTo>
                  <a:pt x="152" y="31"/>
                </a:lnTo>
                <a:lnTo>
                  <a:pt x="156" y="47"/>
                </a:lnTo>
                <a:lnTo>
                  <a:pt x="156" y="39"/>
                </a:lnTo>
                <a:lnTo>
                  <a:pt x="164" y="31"/>
                </a:lnTo>
                <a:lnTo>
                  <a:pt x="160" y="31"/>
                </a:lnTo>
                <a:lnTo>
                  <a:pt x="164" y="31"/>
                </a:lnTo>
                <a:lnTo>
                  <a:pt x="168" y="31"/>
                </a:lnTo>
                <a:lnTo>
                  <a:pt x="172" y="31"/>
                </a:lnTo>
                <a:lnTo>
                  <a:pt x="176" y="31"/>
                </a:lnTo>
                <a:lnTo>
                  <a:pt x="179" y="0"/>
                </a:lnTo>
                <a:lnTo>
                  <a:pt x="179" y="3"/>
                </a:lnTo>
                <a:lnTo>
                  <a:pt x="183" y="11"/>
                </a:lnTo>
                <a:lnTo>
                  <a:pt x="183" y="23"/>
                </a:lnTo>
                <a:lnTo>
                  <a:pt x="187" y="27"/>
                </a:lnTo>
                <a:lnTo>
                  <a:pt x="187" y="31"/>
                </a:lnTo>
                <a:lnTo>
                  <a:pt x="195" y="39"/>
                </a:lnTo>
                <a:lnTo>
                  <a:pt x="195" y="43"/>
                </a:lnTo>
                <a:lnTo>
                  <a:pt x="199" y="43"/>
                </a:lnTo>
                <a:lnTo>
                  <a:pt x="203" y="35"/>
                </a:lnTo>
                <a:lnTo>
                  <a:pt x="203" y="31"/>
                </a:lnTo>
                <a:lnTo>
                  <a:pt x="203" y="35"/>
                </a:lnTo>
                <a:lnTo>
                  <a:pt x="207" y="47"/>
                </a:lnTo>
                <a:lnTo>
                  <a:pt x="207" y="54"/>
                </a:lnTo>
                <a:lnTo>
                  <a:pt x="211" y="54"/>
                </a:lnTo>
                <a:lnTo>
                  <a:pt x="215" y="50"/>
                </a:lnTo>
                <a:lnTo>
                  <a:pt x="215" y="43"/>
                </a:lnTo>
                <a:lnTo>
                  <a:pt x="219" y="39"/>
                </a:lnTo>
                <a:lnTo>
                  <a:pt x="223" y="35"/>
                </a:lnTo>
                <a:lnTo>
                  <a:pt x="226" y="31"/>
                </a:lnTo>
                <a:lnTo>
                  <a:pt x="226" y="47"/>
                </a:lnTo>
                <a:lnTo>
                  <a:pt x="230" y="43"/>
                </a:lnTo>
                <a:lnTo>
                  <a:pt x="230" y="35"/>
                </a:lnTo>
                <a:lnTo>
                  <a:pt x="234" y="31"/>
                </a:lnTo>
                <a:lnTo>
                  <a:pt x="238" y="31"/>
                </a:lnTo>
                <a:lnTo>
                  <a:pt x="242" y="31"/>
                </a:lnTo>
                <a:lnTo>
                  <a:pt x="246" y="31"/>
                </a:lnTo>
                <a:lnTo>
                  <a:pt x="250" y="31"/>
                </a:lnTo>
                <a:lnTo>
                  <a:pt x="250" y="0"/>
                </a:lnTo>
                <a:lnTo>
                  <a:pt x="254" y="3"/>
                </a:lnTo>
                <a:lnTo>
                  <a:pt x="254" y="15"/>
                </a:lnTo>
                <a:lnTo>
                  <a:pt x="258" y="23"/>
                </a:lnTo>
                <a:lnTo>
                  <a:pt x="262" y="27"/>
                </a:lnTo>
                <a:lnTo>
                  <a:pt x="262" y="35"/>
                </a:lnTo>
                <a:lnTo>
                  <a:pt x="266" y="39"/>
                </a:lnTo>
                <a:lnTo>
                  <a:pt x="269" y="43"/>
                </a:lnTo>
                <a:lnTo>
                  <a:pt x="273" y="43"/>
                </a:lnTo>
                <a:lnTo>
                  <a:pt x="277" y="31"/>
                </a:lnTo>
                <a:lnTo>
                  <a:pt x="277" y="47"/>
                </a:lnTo>
                <a:lnTo>
                  <a:pt x="281" y="54"/>
                </a:lnTo>
                <a:lnTo>
                  <a:pt x="285" y="50"/>
                </a:lnTo>
                <a:lnTo>
                  <a:pt x="289" y="47"/>
                </a:lnTo>
                <a:lnTo>
                  <a:pt x="289" y="39"/>
                </a:lnTo>
                <a:lnTo>
                  <a:pt x="293" y="35"/>
                </a:lnTo>
                <a:lnTo>
                  <a:pt x="297" y="31"/>
                </a:lnTo>
                <a:lnTo>
                  <a:pt x="301" y="47"/>
                </a:lnTo>
                <a:lnTo>
                  <a:pt x="301" y="39"/>
                </a:lnTo>
                <a:lnTo>
                  <a:pt x="309" y="31"/>
                </a:lnTo>
                <a:lnTo>
                  <a:pt x="305" y="31"/>
                </a:lnTo>
                <a:lnTo>
                  <a:pt x="309" y="31"/>
                </a:lnTo>
                <a:lnTo>
                  <a:pt x="313" y="31"/>
                </a:lnTo>
                <a:lnTo>
                  <a:pt x="316" y="31"/>
                </a:lnTo>
                <a:lnTo>
                  <a:pt x="320" y="31"/>
                </a:lnTo>
                <a:lnTo>
                  <a:pt x="324" y="31"/>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2" name="Freeform 420"/>
          <p:cNvSpPr>
            <a:spLocks/>
          </p:cNvSpPr>
          <p:nvPr/>
        </p:nvSpPr>
        <p:spPr bwMode="auto">
          <a:xfrm>
            <a:off x="2938099" y="3307335"/>
            <a:ext cx="533400" cy="80597"/>
          </a:xfrm>
          <a:custGeom>
            <a:avLst/>
            <a:gdLst/>
            <a:ahLst/>
            <a:cxnLst>
              <a:cxn ang="0">
                <a:pos x="8" y="24"/>
              </a:cxn>
              <a:cxn ang="0">
                <a:pos x="12" y="24"/>
              </a:cxn>
              <a:cxn ang="0">
                <a:pos x="24" y="12"/>
              </a:cxn>
              <a:cxn ang="0">
                <a:pos x="28" y="55"/>
              </a:cxn>
              <a:cxn ang="0">
                <a:pos x="35" y="39"/>
              </a:cxn>
              <a:cxn ang="0">
                <a:pos x="39" y="24"/>
              </a:cxn>
              <a:cxn ang="0">
                <a:pos x="47" y="32"/>
              </a:cxn>
              <a:cxn ang="0">
                <a:pos x="55" y="20"/>
              </a:cxn>
              <a:cxn ang="0">
                <a:pos x="67" y="20"/>
              </a:cxn>
              <a:cxn ang="0">
                <a:pos x="71" y="4"/>
              </a:cxn>
              <a:cxn ang="0">
                <a:pos x="82" y="24"/>
              </a:cxn>
              <a:cxn ang="0">
                <a:pos x="86" y="24"/>
              </a:cxn>
              <a:cxn ang="0">
                <a:pos x="98" y="24"/>
              </a:cxn>
              <a:cxn ang="0">
                <a:pos x="110" y="20"/>
              </a:cxn>
              <a:cxn ang="0">
                <a:pos x="118" y="32"/>
              </a:cxn>
              <a:cxn ang="0">
                <a:pos x="125" y="20"/>
              </a:cxn>
              <a:cxn ang="0">
                <a:pos x="137" y="20"/>
              </a:cxn>
              <a:cxn ang="0">
                <a:pos x="145" y="12"/>
              </a:cxn>
              <a:cxn ang="0">
                <a:pos x="153" y="24"/>
              </a:cxn>
              <a:cxn ang="0">
                <a:pos x="165" y="20"/>
              </a:cxn>
              <a:cxn ang="0">
                <a:pos x="172" y="36"/>
              </a:cxn>
              <a:cxn ang="0">
                <a:pos x="180" y="47"/>
              </a:cxn>
              <a:cxn ang="0">
                <a:pos x="184" y="24"/>
              </a:cxn>
              <a:cxn ang="0">
                <a:pos x="192" y="36"/>
              </a:cxn>
              <a:cxn ang="0">
                <a:pos x="196" y="24"/>
              </a:cxn>
              <a:cxn ang="0">
                <a:pos x="208" y="20"/>
              </a:cxn>
              <a:cxn ang="0">
                <a:pos x="215" y="0"/>
              </a:cxn>
              <a:cxn ang="0">
                <a:pos x="227" y="24"/>
              </a:cxn>
              <a:cxn ang="0">
                <a:pos x="231" y="24"/>
              </a:cxn>
              <a:cxn ang="0">
                <a:pos x="243" y="24"/>
              </a:cxn>
              <a:cxn ang="0">
                <a:pos x="255" y="20"/>
              </a:cxn>
              <a:cxn ang="0">
                <a:pos x="266" y="32"/>
              </a:cxn>
              <a:cxn ang="0">
                <a:pos x="274" y="20"/>
              </a:cxn>
              <a:cxn ang="0">
                <a:pos x="286" y="20"/>
              </a:cxn>
              <a:cxn ang="0">
                <a:pos x="294" y="12"/>
              </a:cxn>
              <a:cxn ang="0">
                <a:pos x="302" y="24"/>
              </a:cxn>
              <a:cxn ang="0">
                <a:pos x="313" y="24"/>
              </a:cxn>
              <a:cxn ang="0">
                <a:pos x="325" y="20"/>
              </a:cxn>
              <a:cxn ang="0">
                <a:pos x="337" y="20"/>
              </a:cxn>
              <a:cxn ang="0">
                <a:pos x="341" y="20"/>
              </a:cxn>
              <a:cxn ang="0">
                <a:pos x="352" y="20"/>
              </a:cxn>
              <a:cxn ang="0">
                <a:pos x="360" y="0"/>
              </a:cxn>
            </a:cxnLst>
            <a:rect l="0" t="0" r="r" b="b"/>
            <a:pathLst>
              <a:path w="364" h="55">
                <a:moveTo>
                  <a:pt x="0" y="0"/>
                </a:moveTo>
                <a:lnTo>
                  <a:pt x="0" y="12"/>
                </a:lnTo>
                <a:lnTo>
                  <a:pt x="8" y="24"/>
                </a:lnTo>
                <a:lnTo>
                  <a:pt x="4" y="24"/>
                </a:lnTo>
                <a:lnTo>
                  <a:pt x="8" y="24"/>
                </a:lnTo>
                <a:lnTo>
                  <a:pt x="12" y="24"/>
                </a:lnTo>
                <a:lnTo>
                  <a:pt x="16" y="24"/>
                </a:lnTo>
                <a:lnTo>
                  <a:pt x="20" y="20"/>
                </a:lnTo>
                <a:lnTo>
                  <a:pt x="24" y="12"/>
                </a:lnTo>
                <a:lnTo>
                  <a:pt x="24" y="36"/>
                </a:lnTo>
                <a:lnTo>
                  <a:pt x="28" y="47"/>
                </a:lnTo>
                <a:lnTo>
                  <a:pt x="28" y="55"/>
                </a:lnTo>
                <a:lnTo>
                  <a:pt x="32" y="51"/>
                </a:lnTo>
                <a:lnTo>
                  <a:pt x="32" y="47"/>
                </a:lnTo>
                <a:lnTo>
                  <a:pt x="35" y="39"/>
                </a:lnTo>
                <a:lnTo>
                  <a:pt x="35" y="36"/>
                </a:lnTo>
                <a:lnTo>
                  <a:pt x="39" y="32"/>
                </a:lnTo>
                <a:lnTo>
                  <a:pt x="39" y="24"/>
                </a:lnTo>
                <a:lnTo>
                  <a:pt x="43" y="20"/>
                </a:lnTo>
                <a:lnTo>
                  <a:pt x="47" y="36"/>
                </a:lnTo>
                <a:lnTo>
                  <a:pt x="47" y="32"/>
                </a:lnTo>
                <a:lnTo>
                  <a:pt x="51" y="28"/>
                </a:lnTo>
                <a:lnTo>
                  <a:pt x="51" y="20"/>
                </a:lnTo>
                <a:lnTo>
                  <a:pt x="55" y="20"/>
                </a:lnTo>
                <a:lnTo>
                  <a:pt x="59" y="20"/>
                </a:lnTo>
                <a:lnTo>
                  <a:pt x="63" y="20"/>
                </a:lnTo>
                <a:lnTo>
                  <a:pt x="67" y="20"/>
                </a:lnTo>
                <a:lnTo>
                  <a:pt x="71" y="4"/>
                </a:lnTo>
                <a:lnTo>
                  <a:pt x="71" y="0"/>
                </a:lnTo>
                <a:lnTo>
                  <a:pt x="71" y="4"/>
                </a:lnTo>
                <a:lnTo>
                  <a:pt x="75" y="12"/>
                </a:lnTo>
                <a:lnTo>
                  <a:pt x="75" y="16"/>
                </a:lnTo>
                <a:lnTo>
                  <a:pt x="82" y="24"/>
                </a:lnTo>
                <a:lnTo>
                  <a:pt x="78" y="24"/>
                </a:lnTo>
                <a:lnTo>
                  <a:pt x="82" y="24"/>
                </a:lnTo>
                <a:lnTo>
                  <a:pt x="86" y="24"/>
                </a:lnTo>
                <a:lnTo>
                  <a:pt x="90" y="20"/>
                </a:lnTo>
                <a:lnTo>
                  <a:pt x="94" y="24"/>
                </a:lnTo>
                <a:lnTo>
                  <a:pt x="98" y="24"/>
                </a:lnTo>
                <a:lnTo>
                  <a:pt x="102" y="24"/>
                </a:lnTo>
                <a:lnTo>
                  <a:pt x="106" y="20"/>
                </a:lnTo>
                <a:lnTo>
                  <a:pt x="110" y="20"/>
                </a:lnTo>
                <a:lnTo>
                  <a:pt x="114" y="20"/>
                </a:lnTo>
                <a:lnTo>
                  <a:pt x="118" y="20"/>
                </a:lnTo>
                <a:lnTo>
                  <a:pt x="118" y="32"/>
                </a:lnTo>
                <a:lnTo>
                  <a:pt x="122" y="28"/>
                </a:lnTo>
                <a:lnTo>
                  <a:pt x="122" y="24"/>
                </a:lnTo>
                <a:lnTo>
                  <a:pt x="125" y="20"/>
                </a:lnTo>
                <a:lnTo>
                  <a:pt x="129" y="20"/>
                </a:lnTo>
                <a:lnTo>
                  <a:pt x="133" y="20"/>
                </a:lnTo>
                <a:lnTo>
                  <a:pt x="137" y="20"/>
                </a:lnTo>
                <a:lnTo>
                  <a:pt x="141" y="20"/>
                </a:lnTo>
                <a:lnTo>
                  <a:pt x="145" y="0"/>
                </a:lnTo>
                <a:lnTo>
                  <a:pt x="145" y="12"/>
                </a:lnTo>
                <a:lnTo>
                  <a:pt x="153" y="24"/>
                </a:lnTo>
                <a:lnTo>
                  <a:pt x="149" y="24"/>
                </a:lnTo>
                <a:lnTo>
                  <a:pt x="153" y="24"/>
                </a:lnTo>
                <a:lnTo>
                  <a:pt x="157" y="24"/>
                </a:lnTo>
                <a:lnTo>
                  <a:pt x="161" y="24"/>
                </a:lnTo>
                <a:lnTo>
                  <a:pt x="165" y="20"/>
                </a:lnTo>
                <a:lnTo>
                  <a:pt x="168" y="12"/>
                </a:lnTo>
                <a:lnTo>
                  <a:pt x="168" y="20"/>
                </a:lnTo>
                <a:lnTo>
                  <a:pt x="172" y="36"/>
                </a:lnTo>
                <a:lnTo>
                  <a:pt x="172" y="55"/>
                </a:lnTo>
                <a:lnTo>
                  <a:pt x="176" y="51"/>
                </a:lnTo>
                <a:lnTo>
                  <a:pt x="180" y="47"/>
                </a:lnTo>
                <a:lnTo>
                  <a:pt x="180" y="36"/>
                </a:lnTo>
                <a:lnTo>
                  <a:pt x="184" y="32"/>
                </a:lnTo>
                <a:lnTo>
                  <a:pt x="184" y="24"/>
                </a:lnTo>
                <a:lnTo>
                  <a:pt x="188" y="20"/>
                </a:lnTo>
                <a:lnTo>
                  <a:pt x="192" y="32"/>
                </a:lnTo>
                <a:lnTo>
                  <a:pt x="192" y="36"/>
                </a:lnTo>
                <a:lnTo>
                  <a:pt x="192" y="32"/>
                </a:lnTo>
                <a:lnTo>
                  <a:pt x="196" y="28"/>
                </a:lnTo>
                <a:lnTo>
                  <a:pt x="196" y="24"/>
                </a:lnTo>
                <a:lnTo>
                  <a:pt x="200" y="20"/>
                </a:lnTo>
                <a:lnTo>
                  <a:pt x="204" y="20"/>
                </a:lnTo>
                <a:lnTo>
                  <a:pt x="208" y="20"/>
                </a:lnTo>
                <a:lnTo>
                  <a:pt x="212" y="20"/>
                </a:lnTo>
                <a:lnTo>
                  <a:pt x="215" y="20"/>
                </a:lnTo>
                <a:lnTo>
                  <a:pt x="215" y="0"/>
                </a:lnTo>
                <a:lnTo>
                  <a:pt x="219" y="4"/>
                </a:lnTo>
                <a:lnTo>
                  <a:pt x="219" y="16"/>
                </a:lnTo>
                <a:lnTo>
                  <a:pt x="227" y="24"/>
                </a:lnTo>
                <a:lnTo>
                  <a:pt x="223" y="24"/>
                </a:lnTo>
                <a:lnTo>
                  <a:pt x="227" y="24"/>
                </a:lnTo>
                <a:lnTo>
                  <a:pt x="231" y="24"/>
                </a:lnTo>
                <a:lnTo>
                  <a:pt x="235" y="20"/>
                </a:lnTo>
                <a:lnTo>
                  <a:pt x="239" y="24"/>
                </a:lnTo>
                <a:lnTo>
                  <a:pt x="243" y="24"/>
                </a:lnTo>
                <a:lnTo>
                  <a:pt x="247" y="24"/>
                </a:lnTo>
                <a:lnTo>
                  <a:pt x="251" y="20"/>
                </a:lnTo>
                <a:lnTo>
                  <a:pt x="255" y="20"/>
                </a:lnTo>
                <a:lnTo>
                  <a:pt x="258" y="20"/>
                </a:lnTo>
                <a:lnTo>
                  <a:pt x="262" y="20"/>
                </a:lnTo>
                <a:lnTo>
                  <a:pt x="266" y="32"/>
                </a:lnTo>
                <a:lnTo>
                  <a:pt x="266" y="24"/>
                </a:lnTo>
                <a:lnTo>
                  <a:pt x="270" y="20"/>
                </a:lnTo>
                <a:lnTo>
                  <a:pt x="274" y="20"/>
                </a:lnTo>
                <a:lnTo>
                  <a:pt x="278" y="20"/>
                </a:lnTo>
                <a:lnTo>
                  <a:pt x="282" y="20"/>
                </a:lnTo>
                <a:lnTo>
                  <a:pt x="286" y="20"/>
                </a:lnTo>
                <a:lnTo>
                  <a:pt x="290" y="0"/>
                </a:lnTo>
                <a:lnTo>
                  <a:pt x="290" y="4"/>
                </a:lnTo>
                <a:lnTo>
                  <a:pt x="294" y="12"/>
                </a:lnTo>
                <a:lnTo>
                  <a:pt x="294" y="24"/>
                </a:lnTo>
                <a:lnTo>
                  <a:pt x="298" y="24"/>
                </a:lnTo>
                <a:lnTo>
                  <a:pt x="302" y="24"/>
                </a:lnTo>
                <a:lnTo>
                  <a:pt x="305" y="24"/>
                </a:lnTo>
                <a:lnTo>
                  <a:pt x="309" y="20"/>
                </a:lnTo>
                <a:lnTo>
                  <a:pt x="313" y="24"/>
                </a:lnTo>
                <a:lnTo>
                  <a:pt x="317" y="24"/>
                </a:lnTo>
                <a:lnTo>
                  <a:pt x="321" y="20"/>
                </a:lnTo>
                <a:lnTo>
                  <a:pt x="325" y="20"/>
                </a:lnTo>
                <a:lnTo>
                  <a:pt x="329" y="20"/>
                </a:lnTo>
                <a:lnTo>
                  <a:pt x="333" y="20"/>
                </a:lnTo>
                <a:lnTo>
                  <a:pt x="337" y="20"/>
                </a:lnTo>
                <a:lnTo>
                  <a:pt x="337" y="32"/>
                </a:lnTo>
                <a:lnTo>
                  <a:pt x="341" y="28"/>
                </a:lnTo>
                <a:lnTo>
                  <a:pt x="341" y="20"/>
                </a:lnTo>
                <a:lnTo>
                  <a:pt x="345" y="20"/>
                </a:lnTo>
                <a:lnTo>
                  <a:pt x="348" y="20"/>
                </a:lnTo>
                <a:lnTo>
                  <a:pt x="352" y="20"/>
                </a:lnTo>
                <a:lnTo>
                  <a:pt x="356" y="20"/>
                </a:lnTo>
                <a:lnTo>
                  <a:pt x="360" y="20"/>
                </a:lnTo>
                <a:lnTo>
                  <a:pt x="360" y="0"/>
                </a:lnTo>
                <a:lnTo>
                  <a:pt x="364" y="4"/>
                </a:lnTo>
                <a:lnTo>
                  <a:pt x="364"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3" name="Freeform 421"/>
          <p:cNvSpPr>
            <a:spLocks/>
          </p:cNvSpPr>
          <p:nvPr/>
        </p:nvSpPr>
        <p:spPr bwMode="auto">
          <a:xfrm>
            <a:off x="3471503" y="3307327"/>
            <a:ext cx="572966" cy="46892"/>
          </a:xfrm>
          <a:custGeom>
            <a:avLst/>
            <a:gdLst/>
            <a:ahLst/>
            <a:cxnLst>
              <a:cxn ang="0">
                <a:pos x="4" y="24"/>
              </a:cxn>
              <a:cxn ang="0">
                <a:pos x="12" y="24"/>
              </a:cxn>
              <a:cxn ang="0">
                <a:pos x="24" y="24"/>
              </a:cxn>
              <a:cxn ang="0">
                <a:pos x="35" y="20"/>
              </a:cxn>
              <a:cxn ang="0">
                <a:pos x="47" y="32"/>
              </a:cxn>
              <a:cxn ang="0">
                <a:pos x="51" y="20"/>
              </a:cxn>
              <a:cxn ang="0">
                <a:pos x="63" y="20"/>
              </a:cxn>
              <a:cxn ang="0">
                <a:pos x="71" y="0"/>
              </a:cxn>
              <a:cxn ang="0">
                <a:pos x="74" y="24"/>
              </a:cxn>
              <a:cxn ang="0">
                <a:pos x="86" y="24"/>
              </a:cxn>
              <a:cxn ang="0">
                <a:pos x="98" y="24"/>
              </a:cxn>
              <a:cxn ang="0">
                <a:pos x="110" y="20"/>
              </a:cxn>
              <a:cxn ang="0">
                <a:pos x="117" y="32"/>
              </a:cxn>
              <a:cxn ang="0">
                <a:pos x="125" y="20"/>
              </a:cxn>
              <a:cxn ang="0">
                <a:pos x="137" y="20"/>
              </a:cxn>
              <a:cxn ang="0">
                <a:pos x="145" y="16"/>
              </a:cxn>
              <a:cxn ang="0">
                <a:pos x="153" y="28"/>
              </a:cxn>
              <a:cxn ang="0">
                <a:pos x="164" y="20"/>
              </a:cxn>
              <a:cxn ang="0">
                <a:pos x="176" y="20"/>
              </a:cxn>
              <a:cxn ang="0">
                <a:pos x="188" y="20"/>
              </a:cxn>
              <a:cxn ang="0">
                <a:pos x="192" y="28"/>
              </a:cxn>
              <a:cxn ang="0">
                <a:pos x="200" y="20"/>
              </a:cxn>
              <a:cxn ang="0">
                <a:pos x="211" y="20"/>
              </a:cxn>
              <a:cxn ang="0">
                <a:pos x="215" y="4"/>
              </a:cxn>
              <a:cxn ang="0">
                <a:pos x="223" y="28"/>
              </a:cxn>
              <a:cxn ang="0">
                <a:pos x="235" y="20"/>
              </a:cxn>
              <a:cxn ang="0">
                <a:pos x="247" y="24"/>
              </a:cxn>
              <a:cxn ang="0">
                <a:pos x="258" y="20"/>
              </a:cxn>
              <a:cxn ang="0">
                <a:pos x="266" y="28"/>
              </a:cxn>
              <a:cxn ang="0">
                <a:pos x="274" y="20"/>
              </a:cxn>
              <a:cxn ang="0">
                <a:pos x="286" y="20"/>
              </a:cxn>
              <a:cxn ang="0">
                <a:pos x="297" y="28"/>
              </a:cxn>
              <a:cxn ang="0">
                <a:pos x="301" y="28"/>
              </a:cxn>
              <a:cxn ang="0">
                <a:pos x="313" y="24"/>
              </a:cxn>
              <a:cxn ang="0">
                <a:pos x="325" y="20"/>
              </a:cxn>
              <a:cxn ang="0">
                <a:pos x="337" y="28"/>
              </a:cxn>
              <a:cxn ang="0">
                <a:pos x="344" y="20"/>
              </a:cxn>
              <a:cxn ang="0">
                <a:pos x="348" y="20"/>
              </a:cxn>
              <a:cxn ang="0">
                <a:pos x="360" y="20"/>
              </a:cxn>
              <a:cxn ang="0">
                <a:pos x="364" y="24"/>
              </a:cxn>
              <a:cxn ang="0">
                <a:pos x="372" y="28"/>
              </a:cxn>
              <a:cxn ang="0">
                <a:pos x="384" y="24"/>
              </a:cxn>
            </a:cxnLst>
            <a:rect l="0" t="0" r="r" b="b"/>
            <a:pathLst>
              <a:path w="391" h="32">
                <a:moveTo>
                  <a:pt x="0" y="12"/>
                </a:moveTo>
                <a:lnTo>
                  <a:pt x="4" y="20"/>
                </a:lnTo>
                <a:lnTo>
                  <a:pt x="4" y="24"/>
                </a:lnTo>
                <a:lnTo>
                  <a:pt x="12" y="24"/>
                </a:lnTo>
                <a:lnTo>
                  <a:pt x="8" y="24"/>
                </a:lnTo>
                <a:lnTo>
                  <a:pt x="12" y="24"/>
                </a:lnTo>
                <a:lnTo>
                  <a:pt x="16" y="20"/>
                </a:lnTo>
                <a:lnTo>
                  <a:pt x="20" y="20"/>
                </a:lnTo>
                <a:lnTo>
                  <a:pt x="24" y="24"/>
                </a:lnTo>
                <a:lnTo>
                  <a:pt x="27" y="24"/>
                </a:lnTo>
                <a:lnTo>
                  <a:pt x="31"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4" y="16"/>
                </a:lnTo>
                <a:lnTo>
                  <a:pt x="74" y="24"/>
                </a:lnTo>
                <a:lnTo>
                  <a:pt x="78" y="28"/>
                </a:lnTo>
                <a:lnTo>
                  <a:pt x="82" y="24"/>
                </a:lnTo>
                <a:lnTo>
                  <a:pt x="86" y="24"/>
                </a:lnTo>
                <a:lnTo>
                  <a:pt x="90" y="20"/>
                </a:lnTo>
                <a:lnTo>
                  <a:pt x="94" y="24"/>
                </a:lnTo>
                <a:lnTo>
                  <a:pt x="98" y="24"/>
                </a:lnTo>
                <a:lnTo>
                  <a:pt x="102" y="20"/>
                </a:lnTo>
                <a:lnTo>
                  <a:pt x="106" y="20"/>
                </a:lnTo>
                <a:lnTo>
                  <a:pt x="110" y="20"/>
                </a:lnTo>
                <a:lnTo>
                  <a:pt x="114" y="20"/>
                </a:lnTo>
                <a:lnTo>
                  <a:pt x="117" y="20"/>
                </a:lnTo>
                <a:lnTo>
                  <a:pt x="117" y="32"/>
                </a:lnTo>
                <a:lnTo>
                  <a:pt x="121" y="28"/>
                </a:lnTo>
                <a:lnTo>
                  <a:pt x="121" y="20"/>
                </a:lnTo>
                <a:lnTo>
                  <a:pt x="125" y="20"/>
                </a:lnTo>
                <a:lnTo>
                  <a:pt x="129" y="20"/>
                </a:lnTo>
                <a:lnTo>
                  <a:pt x="133" y="20"/>
                </a:lnTo>
                <a:lnTo>
                  <a:pt x="137" y="20"/>
                </a:lnTo>
                <a:lnTo>
                  <a:pt x="141" y="20"/>
                </a:lnTo>
                <a:lnTo>
                  <a:pt x="145" y="0"/>
                </a:lnTo>
                <a:lnTo>
                  <a:pt x="145" y="16"/>
                </a:lnTo>
                <a:lnTo>
                  <a:pt x="153" y="28"/>
                </a:lnTo>
                <a:lnTo>
                  <a:pt x="149" y="28"/>
                </a:lnTo>
                <a:lnTo>
                  <a:pt x="153" y="28"/>
                </a:lnTo>
                <a:lnTo>
                  <a:pt x="157" y="24"/>
                </a:lnTo>
                <a:lnTo>
                  <a:pt x="161" y="24"/>
                </a:lnTo>
                <a:lnTo>
                  <a:pt x="164" y="20"/>
                </a:lnTo>
                <a:lnTo>
                  <a:pt x="168" y="24"/>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4"/>
                </a:lnTo>
                <a:lnTo>
                  <a:pt x="215" y="0"/>
                </a:lnTo>
                <a:lnTo>
                  <a:pt x="215" y="4"/>
                </a:lnTo>
                <a:lnTo>
                  <a:pt x="219" y="16"/>
                </a:lnTo>
                <a:lnTo>
                  <a:pt x="219" y="24"/>
                </a:lnTo>
                <a:lnTo>
                  <a:pt x="223" y="28"/>
                </a:lnTo>
                <a:lnTo>
                  <a:pt x="227" y="28"/>
                </a:lnTo>
                <a:lnTo>
                  <a:pt x="231" y="24"/>
                </a:lnTo>
                <a:lnTo>
                  <a:pt x="235" y="20"/>
                </a:lnTo>
                <a:lnTo>
                  <a:pt x="239" y="24"/>
                </a:lnTo>
                <a:lnTo>
                  <a:pt x="243" y="24"/>
                </a:lnTo>
                <a:lnTo>
                  <a:pt x="247" y="24"/>
                </a:lnTo>
                <a:lnTo>
                  <a:pt x="251" y="20"/>
                </a:lnTo>
                <a:lnTo>
                  <a:pt x="254" y="20"/>
                </a:lnTo>
                <a:lnTo>
                  <a:pt x="258" y="20"/>
                </a:lnTo>
                <a:lnTo>
                  <a:pt x="262" y="20"/>
                </a:lnTo>
                <a:lnTo>
                  <a:pt x="262" y="32"/>
                </a:lnTo>
                <a:lnTo>
                  <a:pt x="266" y="28"/>
                </a:lnTo>
                <a:lnTo>
                  <a:pt x="266" y="24"/>
                </a:lnTo>
                <a:lnTo>
                  <a:pt x="270" y="20"/>
                </a:lnTo>
                <a:lnTo>
                  <a:pt x="274" y="20"/>
                </a:lnTo>
                <a:lnTo>
                  <a:pt x="278" y="20"/>
                </a:lnTo>
                <a:lnTo>
                  <a:pt x="282" y="20"/>
                </a:lnTo>
                <a:lnTo>
                  <a:pt x="286" y="20"/>
                </a:lnTo>
                <a:lnTo>
                  <a:pt x="290" y="0"/>
                </a:lnTo>
                <a:lnTo>
                  <a:pt x="290" y="16"/>
                </a:lnTo>
                <a:lnTo>
                  <a:pt x="297" y="28"/>
                </a:lnTo>
                <a:lnTo>
                  <a:pt x="297" y="32"/>
                </a:lnTo>
                <a:lnTo>
                  <a:pt x="297" y="28"/>
                </a:lnTo>
                <a:lnTo>
                  <a:pt x="301" y="28"/>
                </a:lnTo>
                <a:lnTo>
                  <a:pt x="305" y="24"/>
                </a:lnTo>
                <a:lnTo>
                  <a:pt x="309" y="20"/>
                </a:lnTo>
                <a:lnTo>
                  <a:pt x="313" y="24"/>
                </a:lnTo>
                <a:lnTo>
                  <a:pt x="317" y="24"/>
                </a:lnTo>
                <a:lnTo>
                  <a:pt x="321" y="20"/>
                </a:lnTo>
                <a:lnTo>
                  <a:pt x="325" y="20"/>
                </a:lnTo>
                <a:lnTo>
                  <a:pt x="329" y="20"/>
                </a:lnTo>
                <a:lnTo>
                  <a:pt x="333" y="20"/>
                </a:lnTo>
                <a:lnTo>
                  <a:pt x="337" y="28"/>
                </a:lnTo>
                <a:lnTo>
                  <a:pt x="337" y="32"/>
                </a:lnTo>
                <a:lnTo>
                  <a:pt x="337" y="28"/>
                </a:lnTo>
                <a:lnTo>
                  <a:pt x="344" y="20"/>
                </a:lnTo>
                <a:lnTo>
                  <a:pt x="340" y="20"/>
                </a:lnTo>
                <a:lnTo>
                  <a:pt x="344" y="20"/>
                </a:lnTo>
                <a:lnTo>
                  <a:pt x="348" y="20"/>
                </a:lnTo>
                <a:lnTo>
                  <a:pt x="352" y="20"/>
                </a:lnTo>
                <a:lnTo>
                  <a:pt x="356" y="20"/>
                </a:lnTo>
                <a:lnTo>
                  <a:pt x="360" y="20"/>
                </a:lnTo>
                <a:lnTo>
                  <a:pt x="360" y="0"/>
                </a:lnTo>
                <a:lnTo>
                  <a:pt x="364" y="8"/>
                </a:lnTo>
                <a:lnTo>
                  <a:pt x="364" y="24"/>
                </a:lnTo>
                <a:lnTo>
                  <a:pt x="372" y="32"/>
                </a:lnTo>
                <a:lnTo>
                  <a:pt x="368" y="32"/>
                </a:lnTo>
                <a:lnTo>
                  <a:pt x="372" y="28"/>
                </a:lnTo>
                <a:lnTo>
                  <a:pt x="376" y="24"/>
                </a:lnTo>
                <a:lnTo>
                  <a:pt x="380" y="20"/>
                </a:lnTo>
                <a:lnTo>
                  <a:pt x="384" y="24"/>
                </a:lnTo>
                <a:lnTo>
                  <a:pt x="387" y="24"/>
                </a:lnTo>
                <a:lnTo>
                  <a:pt x="391" y="2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4" name="Freeform 422"/>
          <p:cNvSpPr>
            <a:spLocks/>
          </p:cNvSpPr>
          <p:nvPr/>
        </p:nvSpPr>
        <p:spPr bwMode="auto">
          <a:xfrm>
            <a:off x="4044468" y="3307327"/>
            <a:ext cx="584689" cy="46892"/>
          </a:xfrm>
          <a:custGeom>
            <a:avLst/>
            <a:gdLst/>
            <a:ahLst/>
            <a:cxnLst>
              <a:cxn ang="0">
                <a:pos x="8" y="20"/>
              </a:cxn>
              <a:cxn ang="0">
                <a:pos x="20" y="32"/>
              </a:cxn>
              <a:cxn ang="0">
                <a:pos x="28" y="20"/>
              </a:cxn>
              <a:cxn ang="0">
                <a:pos x="39" y="20"/>
              </a:cxn>
              <a:cxn ang="0">
                <a:pos x="47" y="16"/>
              </a:cxn>
              <a:cxn ang="0">
                <a:pos x="55" y="28"/>
              </a:cxn>
              <a:cxn ang="0">
                <a:pos x="67" y="24"/>
              </a:cxn>
              <a:cxn ang="0">
                <a:pos x="79" y="20"/>
              </a:cxn>
              <a:cxn ang="0">
                <a:pos x="90" y="24"/>
              </a:cxn>
              <a:cxn ang="0">
                <a:pos x="102" y="20"/>
              </a:cxn>
              <a:cxn ang="0">
                <a:pos x="114" y="20"/>
              </a:cxn>
              <a:cxn ang="0">
                <a:pos x="118" y="16"/>
              </a:cxn>
              <a:cxn ang="0">
                <a:pos x="126" y="28"/>
              </a:cxn>
              <a:cxn ang="0">
                <a:pos x="137" y="20"/>
              </a:cxn>
              <a:cxn ang="0">
                <a:pos x="149" y="20"/>
              </a:cxn>
              <a:cxn ang="0">
                <a:pos x="161" y="20"/>
              </a:cxn>
              <a:cxn ang="0">
                <a:pos x="172" y="20"/>
              </a:cxn>
              <a:cxn ang="0">
                <a:pos x="176" y="20"/>
              </a:cxn>
              <a:cxn ang="0">
                <a:pos x="188" y="20"/>
              </a:cxn>
              <a:cxn ang="0">
                <a:pos x="192" y="16"/>
              </a:cxn>
              <a:cxn ang="0">
                <a:pos x="196" y="32"/>
              </a:cxn>
              <a:cxn ang="0">
                <a:pos x="208" y="20"/>
              </a:cxn>
              <a:cxn ang="0">
                <a:pos x="219" y="20"/>
              </a:cxn>
              <a:cxn ang="0">
                <a:pos x="231" y="20"/>
              </a:cxn>
              <a:cxn ang="0">
                <a:pos x="239" y="28"/>
              </a:cxn>
              <a:cxn ang="0">
                <a:pos x="247" y="20"/>
              </a:cxn>
              <a:cxn ang="0">
                <a:pos x="259" y="20"/>
              </a:cxn>
              <a:cxn ang="0">
                <a:pos x="266" y="24"/>
              </a:cxn>
              <a:cxn ang="0">
                <a:pos x="278" y="24"/>
              </a:cxn>
              <a:cxn ang="0">
                <a:pos x="282" y="20"/>
              </a:cxn>
              <a:cxn ang="0">
                <a:pos x="294" y="20"/>
              </a:cxn>
              <a:cxn ang="0">
                <a:pos x="306" y="20"/>
              </a:cxn>
              <a:cxn ang="0">
                <a:pos x="309" y="28"/>
              </a:cxn>
              <a:cxn ang="0">
                <a:pos x="317" y="20"/>
              </a:cxn>
              <a:cxn ang="0">
                <a:pos x="329" y="20"/>
              </a:cxn>
              <a:cxn ang="0">
                <a:pos x="337" y="8"/>
              </a:cxn>
              <a:cxn ang="0">
                <a:pos x="341" y="32"/>
              </a:cxn>
              <a:cxn ang="0">
                <a:pos x="352" y="24"/>
              </a:cxn>
              <a:cxn ang="0">
                <a:pos x="360" y="24"/>
              </a:cxn>
              <a:cxn ang="0">
                <a:pos x="372" y="20"/>
              </a:cxn>
              <a:cxn ang="0">
                <a:pos x="384" y="32"/>
              </a:cxn>
              <a:cxn ang="0">
                <a:pos x="392" y="20"/>
              </a:cxn>
            </a:cxnLst>
            <a:rect l="0" t="0" r="r" b="b"/>
            <a:pathLst>
              <a:path w="399" h="32">
                <a:moveTo>
                  <a:pt x="0" y="24"/>
                </a:moveTo>
                <a:lnTo>
                  <a:pt x="4" y="20"/>
                </a:lnTo>
                <a:lnTo>
                  <a:pt x="8" y="20"/>
                </a:lnTo>
                <a:lnTo>
                  <a:pt x="12" y="20"/>
                </a:lnTo>
                <a:lnTo>
                  <a:pt x="16" y="20"/>
                </a:lnTo>
                <a:lnTo>
                  <a:pt x="20" y="32"/>
                </a:lnTo>
                <a:lnTo>
                  <a:pt x="20" y="24"/>
                </a:lnTo>
                <a:lnTo>
                  <a:pt x="24" y="20"/>
                </a:lnTo>
                <a:lnTo>
                  <a:pt x="28" y="20"/>
                </a:lnTo>
                <a:lnTo>
                  <a:pt x="32" y="20"/>
                </a:lnTo>
                <a:lnTo>
                  <a:pt x="36" y="20"/>
                </a:lnTo>
                <a:lnTo>
                  <a:pt x="39" y="20"/>
                </a:lnTo>
                <a:lnTo>
                  <a:pt x="43" y="0"/>
                </a:lnTo>
                <a:lnTo>
                  <a:pt x="43" y="8"/>
                </a:lnTo>
                <a:lnTo>
                  <a:pt x="47" y="16"/>
                </a:lnTo>
                <a:lnTo>
                  <a:pt x="47" y="28"/>
                </a:lnTo>
                <a:lnTo>
                  <a:pt x="51" y="32"/>
                </a:lnTo>
                <a:lnTo>
                  <a:pt x="55" y="28"/>
                </a:lnTo>
                <a:lnTo>
                  <a:pt x="59" y="24"/>
                </a:lnTo>
                <a:lnTo>
                  <a:pt x="63" y="20"/>
                </a:lnTo>
                <a:lnTo>
                  <a:pt x="67" y="24"/>
                </a:lnTo>
                <a:lnTo>
                  <a:pt x="71" y="24"/>
                </a:lnTo>
                <a:lnTo>
                  <a:pt x="75" y="20"/>
                </a:lnTo>
                <a:lnTo>
                  <a:pt x="79" y="20"/>
                </a:lnTo>
                <a:lnTo>
                  <a:pt x="83" y="20"/>
                </a:lnTo>
                <a:lnTo>
                  <a:pt x="86" y="20"/>
                </a:lnTo>
                <a:lnTo>
                  <a:pt x="90" y="24"/>
                </a:lnTo>
                <a:lnTo>
                  <a:pt x="94" y="24"/>
                </a:lnTo>
                <a:lnTo>
                  <a:pt x="98" y="20"/>
                </a:lnTo>
                <a:lnTo>
                  <a:pt x="102" y="20"/>
                </a:lnTo>
                <a:lnTo>
                  <a:pt x="106" y="20"/>
                </a:lnTo>
                <a:lnTo>
                  <a:pt x="110" y="20"/>
                </a:lnTo>
                <a:lnTo>
                  <a:pt x="114" y="20"/>
                </a:lnTo>
                <a:lnTo>
                  <a:pt x="114" y="0"/>
                </a:lnTo>
                <a:lnTo>
                  <a:pt x="118" y="8"/>
                </a:lnTo>
                <a:lnTo>
                  <a:pt x="118" y="16"/>
                </a:lnTo>
                <a:lnTo>
                  <a:pt x="122" y="24"/>
                </a:lnTo>
                <a:lnTo>
                  <a:pt x="122" y="32"/>
                </a:lnTo>
                <a:lnTo>
                  <a:pt x="126" y="28"/>
                </a:lnTo>
                <a:lnTo>
                  <a:pt x="129" y="24"/>
                </a:lnTo>
                <a:lnTo>
                  <a:pt x="133" y="20"/>
                </a:lnTo>
                <a:lnTo>
                  <a:pt x="137" y="20"/>
                </a:lnTo>
                <a:lnTo>
                  <a:pt x="141" y="24"/>
                </a:lnTo>
                <a:lnTo>
                  <a:pt x="145" y="24"/>
                </a:lnTo>
                <a:lnTo>
                  <a:pt x="149" y="20"/>
                </a:lnTo>
                <a:lnTo>
                  <a:pt x="153" y="20"/>
                </a:lnTo>
                <a:lnTo>
                  <a:pt x="157" y="20"/>
                </a:lnTo>
                <a:lnTo>
                  <a:pt x="161" y="20"/>
                </a:lnTo>
                <a:lnTo>
                  <a:pt x="165" y="32"/>
                </a:lnTo>
                <a:lnTo>
                  <a:pt x="165" y="28"/>
                </a:lnTo>
                <a:lnTo>
                  <a:pt x="172" y="20"/>
                </a:lnTo>
                <a:lnTo>
                  <a:pt x="169" y="20"/>
                </a:lnTo>
                <a:lnTo>
                  <a:pt x="172" y="20"/>
                </a:lnTo>
                <a:lnTo>
                  <a:pt x="176" y="20"/>
                </a:lnTo>
                <a:lnTo>
                  <a:pt x="180" y="20"/>
                </a:lnTo>
                <a:lnTo>
                  <a:pt x="184" y="20"/>
                </a:lnTo>
                <a:lnTo>
                  <a:pt x="188" y="20"/>
                </a:lnTo>
                <a:lnTo>
                  <a:pt x="188" y="0"/>
                </a:lnTo>
                <a:lnTo>
                  <a:pt x="188" y="8"/>
                </a:lnTo>
                <a:lnTo>
                  <a:pt x="192" y="16"/>
                </a:lnTo>
                <a:lnTo>
                  <a:pt x="192" y="24"/>
                </a:lnTo>
                <a:lnTo>
                  <a:pt x="200" y="32"/>
                </a:lnTo>
                <a:lnTo>
                  <a:pt x="196" y="32"/>
                </a:lnTo>
                <a:lnTo>
                  <a:pt x="200" y="28"/>
                </a:lnTo>
                <a:lnTo>
                  <a:pt x="204" y="24"/>
                </a:lnTo>
                <a:lnTo>
                  <a:pt x="208" y="20"/>
                </a:lnTo>
                <a:lnTo>
                  <a:pt x="212" y="24"/>
                </a:lnTo>
                <a:lnTo>
                  <a:pt x="216" y="24"/>
                </a:lnTo>
                <a:lnTo>
                  <a:pt x="219" y="20"/>
                </a:lnTo>
                <a:lnTo>
                  <a:pt x="223" y="20"/>
                </a:lnTo>
                <a:lnTo>
                  <a:pt x="227" y="20"/>
                </a:lnTo>
                <a:lnTo>
                  <a:pt x="231" y="20"/>
                </a:lnTo>
                <a:lnTo>
                  <a:pt x="235" y="20"/>
                </a:lnTo>
                <a:lnTo>
                  <a:pt x="235" y="32"/>
                </a:lnTo>
                <a:lnTo>
                  <a:pt x="239" y="28"/>
                </a:lnTo>
                <a:lnTo>
                  <a:pt x="239" y="24"/>
                </a:lnTo>
                <a:lnTo>
                  <a:pt x="243" y="20"/>
                </a:lnTo>
                <a:lnTo>
                  <a:pt x="247" y="20"/>
                </a:lnTo>
                <a:lnTo>
                  <a:pt x="251" y="20"/>
                </a:lnTo>
                <a:lnTo>
                  <a:pt x="255" y="20"/>
                </a:lnTo>
                <a:lnTo>
                  <a:pt x="259" y="20"/>
                </a:lnTo>
                <a:lnTo>
                  <a:pt x="262" y="0"/>
                </a:lnTo>
                <a:lnTo>
                  <a:pt x="262" y="16"/>
                </a:lnTo>
                <a:lnTo>
                  <a:pt x="266" y="24"/>
                </a:lnTo>
                <a:lnTo>
                  <a:pt x="266" y="32"/>
                </a:lnTo>
                <a:lnTo>
                  <a:pt x="270" y="32"/>
                </a:lnTo>
                <a:lnTo>
                  <a:pt x="278" y="24"/>
                </a:lnTo>
                <a:lnTo>
                  <a:pt x="274" y="24"/>
                </a:lnTo>
                <a:lnTo>
                  <a:pt x="278" y="24"/>
                </a:lnTo>
                <a:lnTo>
                  <a:pt x="282" y="20"/>
                </a:lnTo>
                <a:lnTo>
                  <a:pt x="286" y="24"/>
                </a:lnTo>
                <a:lnTo>
                  <a:pt x="290" y="24"/>
                </a:lnTo>
                <a:lnTo>
                  <a:pt x="294" y="20"/>
                </a:lnTo>
                <a:lnTo>
                  <a:pt x="298" y="20"/>
                </a:lnTo>
                <a:lnTo>
                  <a:pt x="302" y="20"/>
                </a:lnTo>
                <a:lnTo>
                  <a:pt x="306" y="20"/>
                </a:lnTo>
                <a:lnTo>
                  <a:pt x="309" y="28"/>
                </a:lnTo>
                <a:lnTo>
                  <a:pt x="309" y="32"/>
                </a:lnTo>
                <a:lnTo>
                  <a:pt x="309" y="28"/>
                </a:lnTo>
                <a:lnTo>
                  <a:pt x="317" y="20"/>
                </a:lnTo>
                <a:lnTo>
                  <a:pt x="313" y="20"/>
                </a:lnTo>
                <a:lnTo>
                  <a:pt x="317" y="20"/>
                </a:lnTo>
                <a:lnTo>
                  <a:pt x="321" y="20"/>
                </a:lnTo>
                <a:lnTo>
                  <a:pt x="325" y="20"/>
                </a:lnTo>
                <a:lnTo>
                  <a:pt x="329" y="20"/>
                </a:lnTo>
                <a:lnTo>
                  <a:pt x="333" y="20"/>
                </a:lnTo>
                <a:lnTo>
                  <a:pt x="333" y="0"/>
                </a:lnTo>
                <a:lnTo>
                  <a:pt x="337" y="8"/>
                </a:lnTo>
                <a:lnTo>
                  <a:pt x="337" y="24"/>
                </a:lnTo>
                <a:lnTo>
                  <a:pt x="345" y="32"/>
                </a:lnTo>
                <a:lnTo>
                  <a:pt x="341" y="32"/>
                </a:lnTo>
                <a:lnTo>
                  <a:pt x="345" y="28"/>
                </a:lnTo>
                <a:lnTo>
                  <a:pt x="349" y="24"/>
                </a:lnTo>
                <a:lnTo>
                  <a:pt x="352" y="24"/>
                </a:lnTo>
                <a:lnTo>
                  <a:pt x="360" y="24"/>
                </a:lnTo>
                <a:lnTo>
                  <a:pt x="356" y="24"/>
                </a:lnTo>
                <a:lnTo>
                  <a:pt x="360" y="24"/>
                </a:lnTo>
                <a:lnTo>
                  <a:pt x="364" y="24"/>
                </a:lnTo>
                <a:lnTo>
                  <a:pt x="368" y="20"/>
                </a:lnTo>
                <a:lnTo>
                  <a:pt x="372" y="20"/>
                </a:lnTo>
                <a:lnTo>
                  <a:pt x="376" y="20"/>
                </a:lnTo>
                <a:lnTo>
                  <a:pt x="380" y="20"/>
                </a:lnTo>
                <a:lnTo>
                  <a:pt x="384" y="32"/>
                </a:lnTo>
                <a:lnTo>
                  <a:pt x="384" y="24"/>
                </a:lnTo>
                <a:lnTo>
                  <a:pt x="388" y="20"/>
                </a:lnTo>
                <a:lnTo>
                  <a:pt x="392" y="20"/>
                </a:lnTo>
                <a:lnTo>
                  <a:pt x="396" y="20"/>
                </a:lnTo>
                <a:lnTo>
                  <a:pt x="399"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5" name="Freeform 423"/>
          <p:cNvSpPr>
            <a:spLocks/>
          </p:cNvSpPr>
          <p:nvPr/>
        </p:nvSpPr>
        <p:spPr bwMode="auto">
          <a:xfrm>
            <a:off x="4629152" y="3307327"/>
            <a:ext cx="574431" cy="46892"/>
          </a:xfrm>
          <a:custGeom>
            <a:avLst/>
            <a:gdLst/>
            <a:ahLst/>
            <a:cxnLst>
              <a:cxn ang="0">
                <a:pos x="8" y="0"/>
              </a:cxn>
              <a:cxn ang="0">
                <a:pos x="12" y="28"/>
              </a:cxn>
              <a:cxn ang="0">
                <a:pos x="24" y="24"/>
              </a:cxn>
              <a:cxn ang="0">
                <a:pos x="40" y="24"/>
              </a:cxn>
              <a:cxn ang="0">
                <a:pos x="47" y="20"/>
              </a:cxn>
              <a:cxn ang="0">
                <a:pos x="55" y="32"/>
              </a:cxn>
              <a:cxn ang="0">
                <a:pos x="59" y="20"/>
              </a:cxn>
              <a:cxn ang="0">
                <a:pos x="71" y="20"/>
              </a:cxn>
              <a:cxn ang="0">
                <a:pos x="79" y="0"/>
              </a:cxn>
              <a:cxn ang="0">
                <a:pos x="90" y="32"/>
              </a:cxn>
              <a:cxn ang="0">
                <a:pos x="94" y="28"/>
              </a:cxn>
              <a:cxn ang="0">
                <a:pos x="106" y="28"/>
              </a:cxn>
              <a:cxn ang="0">
                <a:pos x="118" y="20"/>
              </a:cxn>
              <a:cxn ang="0">
                <a:pos x="130" y="32"/>
              </a:cxn>
              <a:cxn ang="0">
                <a:pos x="137" y="20"/>
              </a:cxn>
              <a:cxn ang="0">
                <a:pos x="149" y="20"/>
              </a:cxn>
              <a:cxn ang="0">
                <a:pos x="157" y="16"/>
              </a:cxn>
              <a:cxn ang="0">
                <a:pos x="165" y="28"/>
              </a:cxn>
              <a:cxn ang="0">
                <a:pos x="176" y="24"/>
              </a:cxn>
              <a:cxn ang="0">
                <a:pos x="188" y="20"/>
              </a:cxn>
              <a:cxn ang="0">
                <a:pos x="200" y="20"/>
              </a:cxn>
              <a:cxn ang="0">
                <a:pos x="204" y="20"/>
              </a:cxn>
              <a:cxn ang="0">
                <a:pos x="216" y="20"/>
              </a:cxn>
              <a:cxn ang="0">
                <a:pos x="223" y="0"/>
              </a:cxn>
              <a:cxn ang="0">
                <a:pos x="231" y="24"/>
              </a:cxn>
              <a:cxn ang="0">
                <a:pos x="239" y="28"/>
              </a:cxn>
              <a:cxn ang="0">
                <a:pos x="251" y="24"/>
              </a:cxn>
              <a:cxn ang="0">
                <a:pos x="259" y="20"/>
              </a:cxn>
              <a:cxn ang="0">
                <a:pos x="270" y="20"/>
              </a:cxn>
              <a:cxn ang="0">
                <a:pos x="282" y="20"/>
              </a:cxn>
              <a:cxn ang="0">
                <a:pos x="286" y="20"/>
              </a:cxn>
              <a:cxn ang="0">
                <a:pos x="298" y="20"/>
              </a:cxn>
              <a:cxn ang="0">
                <a:pos x="302" y="16"/>
              </a:cxn>
              <a:cxn ang="0">
                <a:pos x="310" y="28"/>
              </a:cxn>
              <a:cxn ang="0">
                <a:pos x="321" y="24"/>
              </a:cxn>
              <a:cxn ang="0">
                <a:pos x="329" y="24"/>
              </a:cxn>
              <a:cxn ang="0">
                <a:pos x="341" y="20"/>
              </a:cxn>
              <a:cxn ang="0">
                <a:pos x="349" y="28"/>
              </a:cxn>
              <a:cxn ang="0">
                <a:pos x="356" y="20"/>
              </a:cxn>
              <a:cxn ang="0">
                <a:pos x="368" y="20"/>
              </a:cxn>
              <a:cxn ang="0">
                <a:pos x="376" y="24"/>
              </a:cxn>
              <a:cxn ang="0">
                <a:pos x="384" y="28"/>
              </a:cxn>
            </a:cxnLst>
            <a:rect l="0" t="0" r="r" b="b"/>
            <a:pathLst>
              <a:path w="392" h="32">
                <a:moveTo>
                  <a:pt x="0" y="20"/>
                </a:moveTo>
                <a:lnTo>
                  <a:pt x="4" y="20"/>
                </a:lnTo>
                <a:lnTo>
                  <a:pt x="8" y="0"/>
                </a:lnTo>
                <a:lnTo>
                  <a:pt x="8" y="16"/>
                </a:lnTo>
                <a:lnTo>
                  <a:pt x="12" y="24"/>
                </a:lnTo>
                <a:lnTo>
                  <a:pt x="12" y="28"/>
                </a:lnTo>
                <a:lnTo>
                  <a:pt x="16" y="32"/>
                </a:lnTo>
                <a:lnTo>
                  <a:pt x="20" y="28"/>
                </a:lnTo>
                <a:lnTo>
                  <a:pt x="24" y="24"/>
                </a:lnTo>
                <a:lnTo>
                  <a:pt x="28" y="20"/>
                </a:lnTo>
                <a:lnTo>
                  <a:pt x="32" y="24"/>
                </a:lnTo>
                <a:lnTo>
                  <a:pt x="40" y="24"/>
                </a:lnTo>
                <a:lnTo>
                  <a:pt x="40" y="20"/>
                </a:lnTo>
                <a:lnTo>
                  <a:pt x="43" y="20"/>
                </a:lnTo>
                <a:lnTo>
                  <a:pt x="47" y="20"/>
                </a:lnTo>
                <a:lnTo>
                  <a:pt x="51" y="20"/>
                </a:lnTo>
                <a:lnTo>
                  <a:pt x="55" y="28"/>
                </a:lnTo>
                <a:lnTo>
                  <a:pt x="55" y="32"/>
                </a:lnTo>
                <a:lnTo>
                  <a:pt x="55" y="28"/>
                </a:lnTo>
                <a:lnTo>
                  <a:pt x="63" y="20"/>
                </a:lnTo>
                <a:lnTo>
                  <a:pt x="59" y="20"/>
                </a:lnTo>
                <a:lnTo>
                  <a:pt x="63" y="20"/>
                </a:lnTo>
                <a:lnTo>
                  <a:pt x="67" y="20"/>
                </a:lnTo>
                <a:lnTo>
                  <a:pt x="71" y="20"/>
                </a:lnTo>
                <a:lnTo>
                  <a:pt x="75" y="20"/>
                </a:lnTo>
                <a:lnTo>
                  <a:pt x="79" y="20"/>
                </a:lnTo>
                <a:lnTo>
                  <a:pt x="79" y="0"/>
                </a:lnTo>
                <a:lnTo>
                  <a:pt x="83" y="8"/>
                </a:lnTo>
                <a:lnTo>
                  <a:pt x="83" y="24"/>
                </a:lnTo>
                <a:lnTo>
                  <a:pt x="90" y="32"/>
                </a:lnTo>
                <a:lnTo>
                  <a:pt x="86" y="32"/>
                </a:lnTo>
                <a:lnTo>
                  <a:pt x="90" y="28"/>
                </a:lnTo>
                <a:lnTo>
                  <a:pt x="94" y="28"/>
                </a:lnTo>
                <a:lnTo>
                  <a:pt x="98" y="24"/>
                </a:lnTo>
                <a:lnTo>
                  <a:pt x="106" y="24"/>
                </a:lnTo>
                <a:lnTo>
                  <a:pt x="106" y="28"/>
                </a:lnTo>
                <a:lnTo>
                  <a:pt x="110" y="24"/>
                </a:lnTo>
                <a:lnTo>
                  <a:pt x="114" y="20"/>
                </a:lnTo>
                <a:lnTo>
                  <a:pt x="118" y="20"/>
                </a:lnTo>
                <a:lnTo>
                  <a:pt x="122" y="20"/>
                </a:lnTo>
                <a:lnTo>
                  <a:pt x="126" y="20"/>
                </a:lnTo>
                <a:lnTo>
                  <a:pt x="130" y="32"/>
                </a:lnTo>
                <a:lnTo>
                  <a:pt x="130" y="24"/>
                </a:lnTo>
                <a:lnTo>
                  <a:pt x="133" y="20"/>
                </a:lnTo>
                <a:lnTo>
                  <a:pt x="137" y="20"/>
                </a:lnTo>
                <a:lnTo>
                  <a:pt x="141" y="20"/>
                </a:lnTo>
                <a:lnTo>
                  <a:pt x="145" y="20"/>
                </a:lnTo>
                <a:lnTo>
                  <a:pt x="149" y="20"/>
                </a:lnTo>
                <a:lnTo>
                  <a:pt x="153" y="0"/>
                </a:lnTo>
                <a:lnTo>
                  <a:pt x="153" y="8"/>
                </a:lnTo>
                <a:lnTo>
                  <a:pt x="157" y="16"/>
                </a:lnTo>
                <a:lnTo>
                  <a:pt x="157" y="32"/>
                </a:lnTo>
                <a:lnTo>
                  <a:pt x="161" y="32"/>
                </a:lnTo>
                <a:lnTo>
                  <a:pt x="165" y="28"/>
                </a:lnTo>
                <a:lnTo>
                  <a:pt x="169" y="24"/>
                </a:lnTo>
                <a:lnTo>
                  <a:pt x="173" y="20"/>
                </a:lnTo>
                <a:lnTo>
                  <a:pt x="176" y="24"/>
                </a:lnTo>
                <a:lnTo>
                  <a:pt x="184" y="24"/>
                </a:lnTo>
                <a:lnTo>
                  <a:pt x="184" y="20"/>
                </a:lnTo>
                <a:lnTo>
                  <a:pt x="188" y="20"/>
                </a:lnTo>
                <a:lnTo>
                  <a:pt x="192" y="20"/>
                </a:lnTo>
                <a:lnTo>
                  <a:pt x="196" y="20"/>
                </a:lnTo>
                <a:lnTo>
                  <a:pt x="200" y="20"/>
                </a:lnTo>
                <a:lnTo>
                  <a:pt x="200" y="32"/>
                </a:lnTo>
                <a:lnTo>
                  <a:pt x="204" y="28"/>
                </a:lnTo>
                <a:lnTo>
                  <a:pt x="204" y="20"/>
                </a:lnTo>
                <a:lnTo>
                  <a:pt x="208" y="20"/>
                </a:lnTo>
                <a:lnTo>
                  <a:pt x="212" y="20"/>
                </a:lnTo>
                <a:lnTo>
                  <a:pt x="216" y="20"/>
                </a:lnTo>
                <a:lnTo>
                  <a:pt x="220" y="20"/>
                </a:lnTo>
                <a:lnTo>
                  <a:pt x="223" y="20"/>
                </a:lnTo>
                <a:lnTo>
                  <a:pt x="223" y="0"/>
                </a:lnTo>
                <a:lnTo>
                  <a:pt x="227" y="8"/>
                </a:lnTo>
                <a:lnTo>
                  <a:pt x="227" y="16"/>
                </a:lnTo>
                <a:lnTo>
                  <a:pt x="231" y="24"/>
                </a:lnTo>
                <a:lnTo>
                  <a:pt x="231" y="32"/>
                </a:lnTo>
                <a:lnTo>
                  <a:pt x="235" y="32"/>
                </a:lnTo>
                <a:lnTo>
                  <a:pt x="239" y="28"/>
                </a:lnTo>
                <a:lnTo>
                  <a:pt x="243" y="24"/>
                </a:lnTo>
                <a:lnTo>
                  <a:pt x="247" y="20"/>
                </a:lnTo>
                <a:lnTo>
                  <a:pt x="251" y="24"/>
                </a:lnTo>
                <a:lnTo>
                  <a:pt x="251" y="28"/>
                </a:lnTo>
                <a:lnTo>
                  <a:pt x="255" y="24"/>
                </a:lnTo>
                <a:lnTo>
                  <a:pt x="259" y="20"/>
                </a:lnTo>
                <a:lnTo>
                  <a:pt x="263" y="20"/>
                </a:lnTo>
                <a:lnTo>
                  <a:pt x="266" y="20"/>
                </a:lnTo>
                <a:lnTo>
                  <a:pt x="270" y="20"/>
                </a:lnTo>
                <a:lnTo>
                  <a:pt x="274" y="32"/>
                </a:lnTo>
                <a:lnTo>
                  <a:pt x="274" y="28"/>
                </a:lnTo>
                <a:lnTo>
                  <a:pt x="282" y="20"/>
                </a:lnTo>
                <a:lnTo>
                  <a:pt x="278" y="20"/>
                </a:lnTo>
                <a:lnTo>
                  <a:pt x="282" y="20"/>
                </a:lnTo>
                <a:lnTo>
                  <a:pt x="286" y="20"/>
                </a:lnTo>
                <a:lnTo>
                  <a:pt x="290" y="20"/>
                </a:lnTo>
                <a:lnTo>
                  <a:pt x="294" y="20"/>
                </a:lnTo>
                <a:lnTo>
                  <a:pt x="298" y="20"/>
                </a:lnTo>
                <a:lnTo>
                  <a:pt x="298" y="0"/>
                </a:lnTo>
                <a:lnTo>
                  <a:pt x="298" y="8"/>
                </a:lnTo>
                <a:lnTo>
                  <a:pt x="302" y="16"/>
                </a:lnTo>
                <a:lnTo>
                  <a:pt x="302" y="24"/>
                </a:lnTo>
                <a:lnTo>
                  <a:pt x="306" y="32"/>
                </a:lnTo>
                <a:lnTo>
                  <a:pt x="310" y="28"/>
                </a:lnTo>
                <a:lnTo>
                  <a:pt x="313" y="24"/>
                </a:lnTo>
                <a:lnTo>
                  <a:pt x="317" y="20"/>
                </a:lnTo>
                <a:lnTo>
                  <a:pt x="321" y="24"/>
                </a:lnTo>
                <a:lnTo>
                  <a:pt x="329" y="24"/>
                </a:lnTo>
                <a:lnTo>
                  <a:pt x="325" y="24"/>
                </a:lnTo>
                <a:lnTo>
                  <a:pt x="329" y="24"/>
                </a:lnTo>
                <a:lnTo>
                  <a:pt x="333" y="20"/>
                </a:lnTo>
                <a:lnTo>
                  <a:pt x="337" y="20"/>
                </a:lnTo>
                <a:lnTo>
                  <a:pt x="341" y="20"/>
                </a:lnTo>
                <a:lnTo>
                  <a:pt x="345" y="20"/>
                </a:lnTo>
                <a:lnTo>
                  <a:pt x="345" y="32"/>
                </a:lnTo>
                <a:lnTo>
                  <a:pt x="349" y="28"/>
                </a:lnTo>
                <a:lnTo>
                  <a:pt x="349" y="24"/>
                </a:lnTo>
                <a:lnTo>
                  <a:pt x="353" y="20"/>
                </a:lnTo>
                <a:lnTo>
                  <a:pt x="356" y="20"/>
                </a:lnTo>
                <a:lnTo>
                  <a:pt x="360" y="20"/>
                </a:lnTo>
                <a:lnTo>
                  <a:pt x="364" y="20"/>
                </a:lnTo>
                <a:lnTo>
                  <a:pt x="368" y="20"/>
                </a:lnTo>
                <a:lnTo>
                  <a:pt x="372" y="0"/>
                </a:lnTo>
                <a:lnTo>
                  <a:pt x="372" y="16"/>
                </a:lnTo>
                <a:lnTo>
                  <a:pt x="376" y="24"/>
                </a:lnTo>
                <a:lnTo>
                  <a:pt x="376" y="32"/>
                </a:lnTo>
                <a:lnTo>
                  <a:pt x="380" y="32"/>
                </a:lnTo>
                <a:lnTo>
                  <a:pt x="384" y="28"/>
                </a:lnTo>
                <a:lnTo>
                  <a:pt x="388" y="24"/>
                </a:lnTo>
                <a:lnTo>
                  <a:pt x="392"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6" name="Freeform 424"/>
          <p:cNvSpPr>
            <a:spLocks/>
          </p:cNvSpPr>
          <p:nvPr/>
        </p:nvSpPr>
        <p:spPr bwMode="auto">
          <a:xfrm>
            <a:off x="5203586" y="3307327"/>
            <a:ext cx="567104" cy="46892"/>
          </a:xfrm>
          <a:custGeom>
            <a:avLst/>
            <a:gdLst/>
            <a:ahLst/>
            <a:cxnLst>
              <a:cxn ang="0">
                <a:pos x="11" y="24"/>
              </a:cxn>
              <a:cxn ang="0">
                <a:pos x="19" y="20"/>
              </a:cxn>
              <a:cxn ang="0">
                <a:pos x="27" y="32"/>
              </a:cxn>
              <a:cxn ang="0">
                <a:pos x="31" y="20"/>
              </a:cxn>
              <a:cxn ang="0">
                <a:pos x="43" y="20"/>
              </a:cxn>
              <a:cxn ang="0">
                <a:pos x="51" y="0"/>
              </a:cxn>
              <a:cxn ang="0">
                <a:pos x="58" y="32"/>
              </a:cxn>
              <a:cxn ang="0">
                <a:pos x="66" y="24"/>
              </a:cxn>
              <a:cxn ang="0">
                <a:pos x="74" y="24"/>
              </a:cxn>
              <a:cxn ang="0">
                <a:pos x="82" y="24"/>
              </a:cxn>
              <a:cxn ang="0">
                <a:pos x="94" y="20"/>
              </a:cxn>
              <a:cxn ang="0">
                <a:pos x="101" y="24"/>
              </a:cxn>
              <a:cxn ang="0">
                <a:pos x="113" y="20"/>
              </a:cxn>
              <a:cxn ang="0">
                <a:pos x="125" y="0"/>
              </a:cxn>
              <a:cxn ang="0">
                <a:pos x="129" y="32"/>
              </a:cxn>
              <a:cxn ang="0">
                <a:pos x="141" y="24"/>
              </a:cxn>
              <a:cxn ang="0">
                <a:pos x="148" y="28"/>
              </a:cxn>
              <a:cxn ang="0">
                <a:pos x="160" y="20"/>
              </a:cxn>
              <a:cxn ang="0">
                <a:pos x="172" y="28"/>
              </a:cxn>
              <a:cxn ang="0">
                <a:pos x="180" y="20"/>
              </a:cxn>
              <a:cxn ang="0">
                <a:pos x="184" y="20"/>
              </a:cxn>
              <a:cxn ang="0">
                <a:pos x="195" y="20"/>
              </a:cxn>
              <a:cxn ang="0">
                <a:pos x="199" y="24"/>
              </a:cxn>
              <a:cxn ang="0">
                <a:pos x="211" y="28"/>
              </a:cxn>
              <a:cxn ang="0">
                <a:pos x="219" y="24"/>
              </a:cxn>
              <a:cxn ang="0">
                <a:pos x="231" y="20"/>
              </a:cxn>
              <a:cxn ang="0">
                <a:pos x="242" y="20"/>
              </a:cxn>
              <a:cxn ang="0">
                <a:pos x="250" y="20"/>
              </a:cxn>
              <a:cxn ang="0">
                <a:pos x="262" y="20"/>
              </a:cxn>
              <a:cxn ang="0">
                <a:pos x="270" y="8"/>
              </a:cxn>
              <a:cxn ang="0">
                <a:pos x="277" y="32"/>
              </a:cxn>
              <a:cxn ang="0">
                <a:pos x="289" y="20"/>
              </a:cxn>
              <a:cxn ang="0">
                <a:pos x="297" y="24"/>
              </a:cxn>
              <a:cxn ang="0">
                <a:pos x="309" y="20"/>
              </a:cxn>
              <a:cxn ang="0">
                <a:pos x="317" y="32"/>
              </a:cxn>
              <a:cxn ang="0">
                <a:pos x="324" y="20"/>
              </a:cxn>
              <a:cxn ang="0">
                <a:pos x="336" y="20"/>
              </a:cxn>
              <a:cxn ang="0">
                <a:pos x="344" y="8"/>
              </a:cxn>
              <a:cxn ang="0">
                <a:pos x="348" y="32"/>
              </a:cxn>
              <a:cxn ang="0">
                <a:pos x="360" y="24"/>
              </a:cxn>
              <a:cxn ang="0">
                <a:pos x="367" y="28"/>
              </a:cxn>
              <a:cxn ang="0">
                <a:pos x="379" y="20"/>
              </a:cxn>
            </a:cxnLst>
            <a:rect l="0" t="0" r="r" b="b"/>
            <a:pathLst>
              <a:path w="387" h="32">
                <a:moveTo>
                  <a:pt x="0" y="20"/>
                </a:moveTo>
                <a:lnTo>
                  <a:pt x="4" y="24"/>
                </a:lnTo>
                <a:lnTo>
                  <a:pt x="11" y="24"/>
                </a:lnTo>
                <a:lnTo>
                  <a:pt x="11" y="20"/>
                </a:lnTo>
                <a:lnTo>
                  <a:pt x="15" y="20"/>
                </a:lnTo>
                <a:lnTo>
                  <a:pt x="19" y="20"/>
                </a:lnTo>
                <a:lnTo>
                  <a:pt x="23" y="20"/>
                </a:lnTo>
                <a:lnTo>
                  <a:pt x="27" y="28"/>
                </a:lnTo>
                <a:lnTo>
                  <a:pt x="27" y="32"/>
                </a:lnTo>
                <a:lnTo>
                  <a:pt x="27" y="28"/>
                </a:lnTo>
                <a:lnTo>
                  <a:pt x="35" y="20"/>
                </a:lnTo>
                <a:lnTo>
                  <a:pt x="31" y="20"/>
                </a:lnTo>
                <a:lnTo>
                  <a:pt x="35" y="20"/>
                </a:lnTo>
                <a:lnTo>
                  <a:pt x="39" y="20"/>
                </a:lnTo>
                <a:lnTo>
                  <a:pt x="43" y="20"/>
                </a:lnTo>
                <a:lnTo>
                  <a:pt x="47" y="20"/>
                </a:lnTo>
                <a:lnTo>
                  <a:pt x="51" y="20"/>
                </a:lnTo>
                <a:lnTo>
                  <a:pt x="51" y="0"/>
                </a:lnTo>
                <a:lnTo>
                  <a:pt x="54" y="8"/>
                </a:lnTo>
                <a:lnTo>
                  <a:pt x="54" y="24"/>
                </a:lnTo>
                <a:lnTo>
                  <a:pt x="58" y="32"/>
                </a:lnTo>
                <a:lnTo>
                  <a:pt x="62" y="32"/>
                </a:lnTo>
                <a:lnTo>
                  <a:pt x="70" y="24"/>
                </a:lnTo>
                <a:lnTo>
                  <a:pt x="66" y="24"/>
                </a:lnTo>
                <a:lnTo>
                  <a:pt x="70" y="24"/>
                </a:lnTo>
                <a:lnTo>
                  <a:pt x="74" y="20"/>
                </a:lnTo>
                <a:lnTo>
                  <a:pt x="74" y="24"/>
                </a:lnTo>
                <a:lnTo>
                  <a:pt x="82" y="24"/>
                </a:lnTo>
                <a:lnTo>
                  <a:pt x="78" y="24"/>
                </a:lnTo>
                <a:lnTo>
                  <a:pt x="82" y="24"/>
                </a:lnTo>
                <a:lnTo>
                  <a:pt x="86" y="20"/>
                </a:lnTo>
                <a:lnTo>
                  <a:pt x="90" y="20"/>
                </a:lnTo>
                <a:lnTo>
                  <a:pt x="94" y="20"/>
                </a:lnTo>
                <a:lnTo>
                  <a:pt x="97" y="20"/>
                </a:lnTo>
                <a:lnTo>
                  <a:pt x="101" y="32"/>
                </a:lnTo>
                <a:lnTo>
                  <a:pt x="101" y="24"/>
                </a:lnTo>
                <a:lnTo>
                  <a:pt x="105" y="20"/>
                </a:lnTo>
                <a:lnTo>
                  <a:pt x="109" y="20"/>
                </a:lnTo>
                <a:lnTo>
                  <a:pt x="113" y="20"/>
                </a:lnTo>
                <a:lnTo>
                  <a:pt x="117" y="20"/>
                </a:lnTo>
                <a:lnTo>
                  <a:pt x="121" y="20"/>
                </a:lnTo>
                <a:lnTo>
                  <a:pt x="125" y="0"/>
                </a:lnTo>
                <a:lnTo>
                  <a:pt x="125" y="16"/>
                </a:lnTo>
                <a:lnTo>
                  <a:pt x="129" y="24"/>
                </a:lnTo>
                <a:lnTo>
                  <a:pt x="129" y="32"/>
                </a:lnTo>
                <a:lnTo>
                  <a:pt x="133" y="32"/>
                </a:lnTo>
                <a:lnTo>
                  <a:pt x="137" y="28"/>
                </a:lnTo>
                <a:lnTo>
                  <a:pt x="141" y="24"/>
                </a:lnTo>
                <a:lnTo>
                  <a:pt x="144" y="20"/>
                </a:lnTo>
                <a:lnTo>
                  <a:pt x="152" y="28"/>
                </a:lnTo>
                <a:lnTo>
                  <a:pt x="148" y="28"/>
                </a:lnTo>
                <a:lnTo>
                  <a:pt x="152" y="24"/>
                </a:lnTo>
                <a:lnTo>
                  <a:pt x="156" y="24"/>
                </a:lnTo>
                <a:lnTo>
                  <a:pt x="160" y="20"/>
                </a:lnTo>
                <a:lnTo>
                  <a:pt x="164" y="20"/>
                </a:lnTo>
                <a:lnTo>
                  <a:pt x="168" y="20"/>
                </a:lnTo>
                <a:lnTo>
                  <a:pt x="172" y="28"/>
                </a:lnTo>
                <a:lnTo>
                  <a:pt x="172" y="32"/>
                </a:lnTo>
                <a:lnTo>
                  <a:pt x="172" y="28"/>
                </a:lnTo>
                <a:lnTo>
                  <a:pt x="180" y="20"/>
                </a:lnTo>
                <a:lnTo>
                  <a:pt x="176" y="20"/>
                </a:lnTo>
                <a:lnTo>
                  <a:pt x="180" y="20"/>
                </a:lnTo>
                <a:lnTo>
                  <a:pt x="184" y="20"/>
                </a:lnTo>
                <a:lnTo>
                  <a:pt x="187" y="20"/>
                </a:lnTo>
                <a:lnTo>
                  <a:pt x="191" y="20"/>
                </a:lnTo>
                <a:lnTo>
                  <a:pt x="195" y="20"/>
                </a:lnTo>
                <a:lnTo>
                  <a:pt x="195" y="0"/>
                </a:lnTo>
                <a:lnTo>
                  <a:pt x="199" y="8"/>
                </a:lnTo>
                <a:lnTo>
                  <a:pt x="199" y="24"/>
                </a:lnTo>
                <a:lnTo>
                  <a:pt x="203" y="32"/>
                </a:lnTo>
                <a:lnTo>
                  <a:pt x="207" y="32"/>
                </a:lnTo>
                <a:lnTo>
                  <a:pt x="211" y="28"/>
                </a:lnTo>
                <a:lnTo>
                  <a:pt x="215" y="24"/>
                </a:lnTo>
                <a:lnTo>
                  <a:pt x="219" y="20"/>
                </a:lnTo>
                <a:lnTo>
                  <a:pt x="219" y="24"/>
                </a:lnTo>
                <a:lnTo>
                  <a:pt x="223" y="28"/>
                </a:lnTo>
                <a:lnTo>
                  <a:pt x="227" y="24"/>
                </a:lnTo>
                <a:lnTo>
                  <a:pt x="231" y="20"/>
                </a:lnTo>
                <a:lnTo>
                  <a:pt x="234" y="20"/>
                </a:lnTo>
                <a:lnTo>
                  <a:pt x="238" y="20"/>
                </a:lnTo>
                <a:lnTo>
                  <a:pt x="242" y="20"/>
                </a:lnTo>
                <a:lnTo>
                  <a:pt x="246" y="32"/>
                </a:lnTo>
                <a:lnTo>
                  <a:pt x="246" y="24"/>
                </a:lnTo>
                <a:lnTo>
                  <a:pt x="250" y="20"/>
                </a:lnTo>
                <a:lnTo>
                  <a:pt x="254" y="20"/>
                </a:lnTo>
                <a:lnTo>
                  <a:pt x="258" y="20"/>
                </a:lnTo>
                <a:lnTo>
                  <a:pt x="262" y="20"/>
                </a:lnTo>
                <a:lnTo>
                  <a:pt x="266" y="20"/>
                </a:lnTo>
                <a:lnTo>
                  <a:pt x="270" y="0"/>
                </a:lnTo>
                <a:lnTo>
                  <a:pt x="270" y="8"/>
                </a:lnTo>
                <a:lnTo>
                  <a:pt x="274" y="16"/>
                </a:lnTo>
                <a:lnTo>
                  <a:pt x="274" y="32"/>
                </a:lnTo>
                <a:lnTo>
                  <a:pt x="277" y="32"/>
                </a:lnTo>
                <a:lnTo>
                  <a:pt x="281" y="28"/>
                </a:lnTo>
                <a:lnTo>
                  <a:pt x="285" y="24"/>
                </a:lnTo>
                <a:lnTo>
                  <a:pt x="289" y="20"/>
                </a:lnTo>
                <a:lnTo>
                  <a:pt x="297" y="28"/>
                </a:lnTo>
                <a:lnTo>
                  <a:pt x="293" y="28"/>
                </a:lnTo>
                <a:lnTo>
                  <a:pt x="297" y="24"/>
                </a:lnTo>
                <a:lnTo>
                  <a:pt x="301" y="24"/>
                </a:lnTo>
                <a:lnTo>
                  <a:pt x="305" y="20"/>
                </a:lnTo>
                <a:lnTo>
                  <a:pt x="309" y="20"/>
                </a:lnTo>
                <a:lnTo>
                  <a:pt x="313" y="20"/>
                </a:lnTo>
                <a:lnTo>
                  <a:pt x="317" y="20"/>
                </a:lnTo>
                <a:lnTo>
                  <a:pt x="317" y="32"/>
                </a:lnTo>
                <a:lnTo>
                  <a:pt x="320" y="28"/>
                </a:lnTo>
                <a:lnTo>
                  <a:pt x="320" y="20"/>
                </a:lnTo>
                <a:lnTo>
                  <a:pt x="324" y="20"/>
                </a:lnTo>
                <a:lnTo>
                  <a:pt x="328" y="20"/>
                </a:lnTo>
                <a:lnTo>
                  <a:pt x="332" y="20"/>
                </a:lnTo>
                <a:lnTo>
                  <a:pt x="336" y="20"/>
                </a:lnTo>
                <a:lnTo>
                  <a:pt x="340" y="20"/>
                </a:lnTo>
                <a:lnTo>
                  <a:pt x="340" y="0"/>
                </a:lnTo>
                <a:lnTo>
                  <a:pt x="344" y="8"/>
                </a:lnTo>
                <a:lnTo>
                  <a:pt x="344" y="16"/>
                </a:lnTo>
                <a:lnTo>
                  <a:pt x="348" y="24"/>
                </a:lnTo>
                <a:lnTo>
                  <a:pt x="348" y="32"/>
                </a:lnTo>
                <a:lnTo>
                  <a:pt x="352" y="32"/>
                </a:lnTo>
                <a:lnTo>
                  <a:pt x="356" y="28"/>
                </a:lnTo>
                <a:lnTo>
                  <a:pt x="360" y="24"/>
                </a:lnTo>
                <a:lnTo>
                  <a:pt x="364" y="20"/>
                </a:lnTo>
                <a:lnTo>
                  <a:pt x="367" y="24"/>
                </a:lnTo>
                <a:lnTo>
                  <a:pt x="367" y="28"/>
                </a:lnTo>
                <a:lnTo>
                  <a:pt x="371" y="24"/>
                </a:lnTo>
                <a:lnTo>
                  <a:pt x="375" y="20"/>
                </a:lnTo>
                <a:lnTo>
                  <a:pt x="379" y="20"/>
                </a:lnTo>
                <a:lnTo>
                  <a:pt x="383" y="20"/>
                </a:lnTo>
                <a:lnTo>
                  <a:pt x="387"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7" name="Freeform 425"/>
          <p:cNvSpPr>
            <a:spLocks/>
          </p:cNvSpPr>
          <p:nvPr/>
        </p:nvSpPr>
        <p:spPr bwMode="auto">
          <a:xfrm>
            <a:off x="5770686" y="3307327"/>
            <a:ext cx="567104" cy="46892"/>
          </a:xfrm>
          <a:custGeom>
            <a:avLst/>
            <a:gdLst/>
            <a:ahLst/>
            <a:cxnLst>
              <a:cxn ang="0">
                <a:pos x="4" y="28"/>
              </a:cxn>
              <a:cxn ang="0">
                <a:pos x="12" y="20"/>
              </a:cxn>
              <a:cxn ang="0">
                <a:pos x="23" y="20"/>
              </a:cxn>
              <a:cxn ang="0">
                <a:pos x="27" y="8"/>
              </a:cxn>
              <a:cxn ang="0">
                <a:pos x="35" y="32"/>
              </a:cxn>
              <a:cxn ang="0">
                <a:pos x="47" y="20"/>
              </a:cxn>
              <a:cxn ang="0">
                <a:pos x="55" y="24"/>
              </a:cxn>
              <a:cxn ang="0">
                <a:pos x="67" y="20"/>
              </a:cxn>
              <a:cxn ang="0">
                <a:pos x="74" y="32"/>
              </a:cxn>
              <a:cxn ang="0">
                <a:pos x="82" y="20"/>
              </a:cxn>
              <a:cxn ang="0">
                <a:pos x="94" y="20"/>
              </a:cxn>
              <a:cxn ang="0">
                <a:pos x="102" y="16"/>
              </a:cxn>
              <a:cxn ang="0">
                <a:pos x="110" y="32"/>
              </a:cxn>
              <a:cxn ang="0">
                <a:pos x="121" y="20"/>
              </a:cxn>
              <a:cxn ang="0">
                <a:pos x="129" y="24"/>
              </a:cxn>
              <a:cxn ang="0">
                <a:pos x="141" y="20"/>
              </a:cxn>
              <a:cxn ang="0">
                <a:pos x="149" y="32"/>
              </a:cxn>
              <a:cxn ang="0">
                <a:pos x="153" y="20"/>
              </a:cxn>
              <a:cxn ang="0">
                <a:pos x="164" y="20"/>
              </a:cxn>
              <a:cxn ang="0">
                <a:pos x="172" y="0"/>
              </a:cxn>
              <a:cxn ang="0">
                <a:pos x="180" y="32"/>
              </a:cxn>
              <a:cxn ang="0">
                <a:pos x="188" y="24"/>
              </a:cxn>
              <a:cxn ang="0">
                <a:pos x="196" y="24"/>
              </a:cxn>
              <a:cxn ang="0">
                <a:pos x="207" y="20"/>
              </a:cxn>
              <a:cxn ang="0">
                <a:pos x="219" y="20"/>
              </a:cxn>
              <a:cxn ang="0">
                <a:pos x="227" y="20"/>
              </a:cxn>
              <a:cxn ang="0">
                <a:pos x="239" y="20"/>
              </a:cxn>
              <a:cxn ang="0">
                <a:pos x="246" y="8"/>
              </a:cxn>
              <a:cxn ang="0">
                <a:pos x="254" y="32"/>
              </a:cxn>
              <a:cxn ang="0">
                <a:pos x="266" y="20"/>
              </a:cxn>
              <a:cxn ang="0">
                <a:pos x="274" y="24"/>
              </a:cxn>
              <a:cxn ang="0">
                <a:pos x="286" y="20"/>
              </a:cxn>
              <a:cxn ang="0">
                <a:pos x="293" y="32"/>
              </a:cxn>
              <a:cxn ang="0">
                <a:pos x="301" y="20"/>
              </a:cxn>
              <a:cxn ang="0">
                <a:pos x="313" y="20"/>
              </a:cxn>
              <a:cxn ang="0">
                <a:pos x="321" y="4"/>
              </a:cxn>
              <a:cxn ang="0">
                <a:pos x="329" y="32"/>
              </a:cxn>
              <a:cxn ang="0">
                <a:pos x="340" y="20"/>
              </a:cxn>
              <a:cxn ang="0">
                <a:pos x="348" y="24"/>
              </a:cxn>
              <a:cxn ang="0">
                <a:pos x="360" y="20"/>
              </a:cxn>
              <a:cxn ang="0">
                <a:pos x="368" y="24"/>
              </a:cxn>
              <a:cxn ang="0">
                <a:pos x="380" y="20"/>
              </a:cxn>
            </a:cxnLst>
            <a:rect l="0" t="0" r="r" b="b"/>
            <a:pathLst>
              <a:path w="387" h="32">
                <a:moveTo>
                  <a:pt x="0" y="20"/>
                </a:moveTo>
                <a:lnTo>
                  <a:pt x="4" y="32"/>
                </a:lnTo>
                <a:lnTo>
                  <a:pt x="4" y="28"/>
                </a:lnTo>
                <a:lnTo>
                  <a:pt x="12" y="20"/>
                </a:lnTo>
                <a:lnTo>
                  <a:pt x="8" y="20"/>
                </a:lnTo>
                <a:lnTo>
                  <a:pt x="12" y="20"/>
                </a:lnTo>
                <a:lnTo>
                  <a:pt x="16" y="20"/>
                </a:lnTo>
                <a:lnTo>
                  <a:pt x="20" y="20"/>
                </a:lnTo>
                <a:lnTo>
                  <a:pt x="23" y="20"/>
                </a:lnTo>
                <a:lnTo>
                  <a:pt x="27" y="20"/>
                </a:lnTo>
                <a:lnTo>
                  <a:pt x="27" y="0"/>
                </a:lnTo>
                <a:lnTo>
                  <a:pt x="27" y="8"/>
                </a:lnTo>
                <a:lnTo>
                  <a:pt x="31" y="16"/>
                </a:lnTo>
                <a:lnTo>
                  <a:pt x="31" y="28"/>
                </a:lnTo>
                <a:lnTo>
                  <a:pt x="35" y="32"/>
                </a:lnTo>
                <a:lnTo>
                  <a:pt x="39" y="28"/>
                </a:lnTo>
                <a:lnTo>
                  <a:pt x="43" y="24"/>
                </a:lnTo>
                <a:lnTo>
                  <a:pt x="47" y="20"/>
                </a:lnTo>
                <a:lnTo>
                  <a:pt x="51" y="24"/>
                </a:lnTo>
                <a:lnTo>
                  <a:pt x="59" y="24"/>
                </a:lnTo>
                <a:lnTo>
                  <a:pt x="55" y="24"/>
                </a:lnTo>
                <a:lnTo>
                  <a:pt x="59" y="24"/>
                </a:lnTo>
                <a:lnTo>
                  <a:pt x="63" y="20"/>
                </a:lnTo>
                <a:lnTo>
                  <a:pt x="67" y="20"/>
                </a:lnTo>
                <a:lnTo>
                  <a:pt x="70" y="20"/>
                </a:lnTo>
                <a:lnTo>
                  <a:pt x="74" y="20"/>
                </a:lnTo>
                <a:lnTo>
                  <a:pt x="74" y="32"/>
                </a:lnTo>
                <a:lnTo>
                  <a:pt x="78" y="28"/>
                </a:lnTo>
                <a:lnTo>
                  <a:pt x="78" y="24"/>
                </a:lnTo>
                <a:lnTo>
                  <a:pt x="82" y="20"/>
                </a:lnTo>
                <a:lnTo>
                  <a:pt x="86" y="20"/>
                </a:lnTo>
                <a:lnTo>
                  <a:pt x="90" y="20"/>
                </a:lnTo>
                <a:lnTo>
                  <a:pt x="94" y="20"/>
                </a:lnTo>
                <a:lnTo>
                  <a:pt x="98" y="20"/>
                </a:lnTo>
                <a:lnTo>
                  <a:pt x="102" y="0"/>
                </a:lnTo>
                <a:lnTo>
                  <a:pt x="102" y="16"/>
                </a:lnTo>
                <a:lnTo>
                  <a:pt x="110" y="32"/>
                </a:lnTo>
                <a:lnTo>
                  <a:pt x="106" y="32"/>
                </a:lnTo>
                <a:lnTo>
                  <a:pt x="110" y="32"/>
                </a:lnTo>
                <a:lnTo>
                  <a:pt x="113" y="28"/>
                </a:lnTo>
                <a:lnTo>
                  <a:pt x="117" y="24"/>
                </a:lnTo>
                <a:lnTo>
                  <a:pt x="121" y="20"/>
                </a:lnTo>
                <a:lnTo>
                  <a:pt x="129" y="28"/>
                </a:lnTo>
                <a:lnTo>
                  <a:pt x="125" y="28"/>
                </a:lnTo>
                <a:lnTo>
                  <a:pt x="129" y="24"/>
                </a:lnTo>
                <a:lnTo>
                  <a:pt x="133" y="20"/>
                </a:lnTo>
                <a:lnTo>
                  <a:pt x="137" y="20"/>
                </a:lnTo>
                <a:lnTo>
                  <a:pt x="141" y="20"/>
                </a:lnTo>
                <a:lnTo>
                  <a:pt x="145" y="20"/>
                </a:lnTo>
                <a:lnTo>
                  <a:pt x="149" y="28"/>
                </a:lnTo>
                <a:lnTo>
                  <a:pt x="149" y="32"/>
                </a:lnTo>
                <a:lnTo>
                  <a:pt x="149" y="28"/>
                </a:lnTo>
                <a:lnTo>
                  <a:pt x="157" y="20"/>
                </a:lnTo>
                <a:lnTo>
                  <a:pt x="153" y="20"/>
                </a:lnTo>
                <a:lnTo>
                  <a:pt x="157" y="20"/>
                </a:lnTo>
                <a:lnTo>
                  <a:pt x="160" y="20"/>
                </a:lnTo>
                <a:lnTo>
                  <a:pt x="164" y="20"/>
                </a:lnTo>
                <a:lnTo>
                  <a:pt x="168" y="20"/>
                </a:lnTo>
                <a:lnTo>
                  <a:pt x="172" y="20"/>
                </a:lnTo>
                <a:lnTo>
                  <a:pt x="172" y="0"/>
                </a:lnTo>
                <a:lnTo>
                  <a:pt x="176" y="8"/>
                </a:lnTo>
                <a:lnTo>
                  <a:pt x="176" y="28"/>
                </a:lnTo>
                <a:lnTo>
                  <a:pt x="180" y="32"/>
                </a:lnTo>
                <a:lnTo>
                  <a:pt x="184" y="32"/>
                </a:lnTo>
                <a:lnTo>
                  <a:pt x="192" y="24"/>
                </a:lnTo>
                <a:lnTo>
                  <a:pt x="188" y="24"/>
                </a:lnTo>
                <a:lnTo>
                  <a:pt x="192" y="24"/>
                </a:lnTo>
                <a:lnTo>
                  <a:pt x="196" y="20"/>
                </a:lnTo>
                <a:lnTo>
                  <a:pt x="196" y="24"/>
                </a:lnTo>
                <a:lnTo>
                  <a:pt x="200" y="28"/>
                </a:lnTo>
                <a:lnTo>
                  <a:pt x="203" y="24"/>
                </a:lnTo>
                <a:lnTo>
                  <a:pt x="207" y="20"/>
                </a:lnTo>
                <a:lnTo>
                  <a:pt x="211" y="20"/>
                </a:lnTo>
                <a:lnTo>
                  <a:pt x="215" y="20"/>
                </a:lnTo>
                <a:lnTo>
                  <a:pt x="219" y="20"/>
                </a:lnTo>
                <a:lnTo>
                  <a:pt x="223" y="32"/>
                </a:lnTo>
                <a:lnTo>
                  <a:pt x="223" y="24"/>
                </a:lnTo>
                <a:lnTo>
                  <a:pt x="227" y="20"/>
                </a:lnTo>
                <a:lnTo>
                  <a:pt x="231" y="20"/>
                </a:lnTo>
                <a:lnTo>
                  <a:pt x="235" y="20"/>
                </a:lnTo>
                <a:lnTo>
                  <a:pt x="239" y="20"/>
                </a:lnTo>
                <a:lnTo>
                  <a:pt x="243" y="20"/>
                </a:lnTo>
                <a:lnTo>
                  <a:pt x="246" y="0"/>
                </a:lnTo>
                <a:lnTo>
                  <a:pt x="246" y="8"/>
                </a:lnTo>
                <a:lnTo>
                  <a:pt x="250" y="16"/>
                </a:lnTo>
                <a:lnTo>
                  <a:pt x="250" y="32"/>
                </a:lnTo>
                <a:lnTo>
                  <a:pt x="254" y="32"/>
                </a:lnTo>
                <a:lnTo>
                  <a:pt x="258" y="28"/>
                </a:lnTo>
                <a:lnTo>
                  <a:pt x="262" y="24"/>
                </a:lnTo>
                <a:lnTo>
                  <a:pt x="266" y="20"/>
                </a:lnTo>
                <a:lnTo>
                  <a:pt x="274" y="28"/>
                </a:lnTo>
                <a:lnTo>
                  <a:pt x="270" y="28"/>
                </a:lnTo>
                <a:lnTo>
                  <a:pt x="274" y="24"/>
                </a:lnTo>
                <a:lnTo>
                  <a:pt x="278" y="24"/>
                </a:lnTo>
                <a:lnTo>
                  <a:pt x="282" y="20"/>
                </a:lnTo>
                <a:lnTo>
                  <a:pt x="286" y="20"/>
                </a:lnTo>
                <a:lnTo>
                  <a:pt x="290" y="20"/>
                </a:lnTo>
                <a:lnTo>
                  <a:pt x="293" y="20"/>
                </a:lnTo>
                <a:lnTo>
                  <a:pt x="293" y="32"/>
                </a:lnTo>
                <a:lnTo>
                  <a:pt x="297" y="28"/>
                </a:lnTo>
                <a:lnTo>
                  <a:pt x="297" y="20"/>
                </a:lnTo>
                <a:lnTo>
                  <a:pt x="301" y="20"/>
                </a:lnTo>
                <a:lnTo>
                  <a:pt x="305" y="20"/>
                </a:lnTo>
                <a:lnTo>
                  <a:pt x="309" y="20"/>
                </a:lnTo>
                <a:lnTo>
                  <a:pt x="313" y="20"/>
                </a:lnTo>
                <a:lnTo>
                  <a:pt x="317" y="20"/>
                </a:lnTo>
                <a:lnTo>
                  <a:pt x="317" y="0"/>
                </a:lnTo>
                <a:lnTo>
                  <a:pt x="321" y="4"/>
                </a:lnTo>
                <a:lnTo>
                  <a:pt x="321" y="28"/>
                </a:lnTo>
                <a:lnTo>
                  <a:pt x="325" y="32"/>
                </a:lnTo>
                <a:lnTo>
                  <a:pt x="329" y="32"/>
                </a:lnTo>
                <a:lnTo>
                  <a:pt x="333" y="28"/>
                </a:lnTo>
                <a:lnTo>
                  <a:pt x="336" y="24"/>
                </a:lnTo>
                <a:lnTo>
                  <a:pt x="340" y="20"/>
                </a:lnTo>
                <a:lnTo>
                  <a:pt x="344" y="24"/>
                </a:lnTo>
                <a:lnTo>
                  <a:pt x="344" y="28"/>
                </a:lnTo>
                <a:lnTo>
                  <a:pt x="348" y="24"/>
                </a:lnTo>
                <a:lnTo>
                  <a:pt x="352" y="20"/>
                </a:lnTo>
                <a:lnTo>
                  <a:pt x="356" y="20"/>
                </a:lnTo>
                <a:lnTo>
                  <a:pt x="360" y="20"/>
                </a:lnTo>
                <a:lnTo>
                  <a:pt x="364" y="20"/>
                </a:lnTo>
                <a:lnTo>
                  <a:pt x="368" y="32"/>
                </a:lnTo>
                <a:lnTo>
                  <a:pt x="368" y="24"/>
                </a:lnTo>
                <a:lnTo>
                  <a:pt x="372" y="20"/>
                </a:lnTo>
                <a:lnTo>
                  <a:pt x="376" y="20"/>
                </a:lnTo>
                <a:lnTo>
                  <a:pt x="380" y="20"/>
                </a:lnTo>
                <a:lnTo>
                  <a:pt x="383" y="20"/>
                </a:lnTo>
                <a:lnTo>
                  <a:pt x="387"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8" name="Line 426"/>
          <p:cNvSpPr>
            <a:spLocks noChangeShapeType="1"/>
          </p:cNvSpPr>
          <p:nvPr/>
        </p:nvSpPr>
        <p:spPr bwMode="auto">
          <a:xfrm>
            <a:off x="6337791" y="3336634"/>
            <a:ext cx="586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9" name="Freeform 427"/>
          <p:cNvSpPr>
            <a:spLocks/>
          </p:cNvSpPr>
          <p:nvPr/>
        </p:nvSpPr>
        <p:spPr bwMode="auto">
          <a:xfrm>
            <a:off x="2938099" y="3222342"/>
            <a:ext cx="533400" cy="131885"/>
          </a:xfrm>
          <a:custGeom>
            <a:avLst/>
            <a:gdLst/>
            <a:ahLst/>
            <a:cxnLst>
              <a:cxn ang="0">
                <a:pos x="8" y="82"/>
              </a:cxn>
              <a:cxn ang="0">
                <a:pos x="12" y="82"/>
              </a:cxn>
              <a:cxn ang="0">
                <a:pos x="24" y="70"/>
              </a:cxn>
              <a:cxn ang="0">
                <a:pos x="28" y="39"/>
              </a:cxn>
              <a:cxn ang="0">
                <a:pos x="35" y="62"/>
              </a:cxn>
              <a:cxn ang="0">
                <a:pos x="43" y="78"/>
              </a:cxn>
              <a:cxn ang="0">
                <a:pos x="51" y="62"/>
              </a:cxn>
              <a:cxn ang="0">
                <a:pos x="59" y="78"/>
              </a:cxn>
              <a:cxn ang="0">
                <a:pos x="71" y="62"/>
              </a:cxn>
              <a:cxn ang="0">
                <a:pos x="75" y="70"/>
              </a:cxn>
              <a:cxn ang="0">
                <a:pos x="78" y="82"/>
              </a:cxn>
              <a:cxn ang="0">
                <a:pos x="90" y="78"/>
              </a:cxn>
              <a:cxn ang="0">
                <a:pos x="102" y="82"/>
              </a:cxn>
              <a:cxn ang="0">
                <a:pos x="114" y="78"/>
              </a:cxn>
              <a:cxn ang="0">
                <a:pos x="122" y="86"/>
              </a:cxn>
              <a:cxn ang="0">
                <a:pos x="129" y="78"/>
              </a:cxn>
              <a:cxn ang="0">
                <a:pos x="141" y="78"/>
              </a:cxn>
              <a:cxn ang="0">
                <a:pos x="153" y="82"/>
              </a:cxn>
              <a:cxn ang="0">
                <a:pos x="157" y="82"/>
              </a:cxn>
              <a:cxn ang="0">
                <a:pos x="168" y="70"/>
              </a:cxn>
              <a:cxn ang="0">
                <a:pos x="172" y="39"/>
              </a:cxn>
              <a:cxn ang="0">
                <a:pos x="180" y="62"/>
              </a:cxn>
              <a:cxn ang="0">
                <a:pos x="188" y="78"/>
              </a:cxn>
              <a:cxn ang="0">
                <a:pos x="192" y="27"/>
              </a:cxn>
              <a:cxn ang="0">
                <a:pos x="200" y="78"/>
              </a:cxn>
              <a:cxn ang="0">
                <a:pos x="212" y="78"/>
              </a:cxn>
              <a:cxn ang="0">
                <a:pos x="219" y="62"/>
              </a:cxn>
              <a:cxn ang="0">
                <a:pos x="223" y="82"/>
              </a:cxn>
              <a:cxn ang="0">
                <a:pos x="235" y="78"/>
              </a:cxn>
              <a:cxn ang="0">
                <a:pos x="247" y="82"/>
              </a:cxn>
              <a:cxn ang="0">
                <a:pos x="258" y="78"/>
              </a:cxn>
              <a:cxn ang="0">
                <a:pos x="266" y="82"/>
              </a:cxn>
              <a:cxn ang="0">
                <a:pos x="278" y="78"/>
              </a:cxn>
              <a:cxn ang="0">
                <a:pos x="290" y="58"/>
              </a:cxn>
              <a:cxn ang="0">
                <a:pos x="294" y="82"/>
              </a:cxn>
              <a:cxn ang="0">
                <a:pos x="305" y="82"/>
              </a:cxn>
              <a:cxn ang="0">
                <a:pos x="321" y="82"/>
              </a:cxn>
              <a:cxn ang="0">
                <a:pos x="325" y="78"/>
              </a:cxn>
              <a:cxn ang="0">
                <a:pos x="337" y="78"/>
              </a:cxn>
              <a:cxn ang="0">
                <a:pos x="341" y="78"/>
              </a:cxn>
              <a:cxn ang="0">
                <a:pos x="352" y="78"/>
              </a:cxn>
              <a:cxn ang="0">
                <a:pos x="360" y="58"/>
              </a:cxn>
            </a:cxnLst>
            <a:rect l="0" t="0" r="r" b="b"/>
            <a:pathLst>
              <a:path w="364" h="90">
                <a:moveTo>
                  <a:pt x="0" y="58"/>
                </a:moveTo>
                <a:lnTo>
                  <a:pt x="0" y="70"/>
                </a:lnTo>
                <a:lnTo>
                  <a:pt x="8" y="82"/>
                </a:lnTo>
                <a:lnTo>
                  <a:pt x="4" y="82"/>
                </a:lnTo>
                <a:lnTo>
                  <a:pt x="8" y="82"/>
                </a:lnTo>
                <a:lnTo>
                  <a:pt x="12" y="82"/>
                </a:lnTo>
                <a:lnTo>
                  <a:pt x="16" y="82"/>
                </a:lnTo>
                <a:lnTo>
                  <a:pt x="20" y="78"/>
                </a:lnTo>
                <a:lnTo>
                  <a:pt x="24" y="70"/>
                </a:lnTo>
                <a:lnTo>
                  <a:pt x="24" y="50"/>
                </a:lnTo>
                <a:lnTo>
                  <a:pt x="32" y="39"/>
                </a:lnTo>
                <a:lnTo>
                  <a:pt x="28" y="39"/>
                </a:lnTo>
                <a:lnTo>
                  <a:pt x="32" y="50"/>
                </a:lnTo>
                <a:lnTo>
                  <a:pt x="35" y="58"/>
                </a:lnTo>
                <a:lnTo>
                  <a:pt x="35" y="62"/>
                </a:lnTo>
                <a:lnTo>
                  <a:pt x="39" y="70"/>
                </a:lnTo>
                <a:lnTo>
                  <a:pt x="39" y="74"/>
                </a:lnTo>
                <a:lnTo>
                  <a:pt x="43" y="78"/>
                </a:lnTo>
                <a:lnTo>
                  <a:pt x="47" y="0"/>
                </a:lnTo>
                <a:lnTo>
                  <a:pt x="47" y="27"/>
                </a:lnTo>
                <a:lnTo>
                  <a:pt x="51" y="62"/>
                </a:lnTo>
                <a:lnTo>
                  <a:pt x="51" y="78"/>
                </a:lnTo>
                <a:lnTo>
                  <a:pt x="55" y="78"/>
                </a:lnTo>
                <a:lnTo>
                  <a:pt x="59" y="78"/>
                </a:lnTo>
                <a:lnTo>
                  <a:pt x="63" y="78"/>
                </a:lnTo>
                <a:lnTo>
                  <a:pt x="67" y="78"/>
                </a:lnTo>
                <a:lnTo>
                  <a:pt x="71" y="62"/>
                </a:lnTo>
                <a:lnTo>
                  <a:pt x="71" y="58"/>
                </a:lnTo>
                <a:lnTo>
                  <a:pt x="71" y="62"/>
                </a:lnTo>
                <a:lnTo>
                  <a:pt x="75" y="70"/>
                </a:lnTo>
                <a:lnTo>
                  <a:pt x="75" y="74"/>
                </a:lnTo>
                <a:lnTo>
                  <a:pt x="82" y="82"/>
                </a:lnTo>
                <a:lnTo>
                  <a:pt x="78" y="82"/>
                </a:lnTo>
                <a:lnTo>
                  <a:pt x="82" y="82"/>
                </a:lnTo>
                <a:lnTo>
                  <a:pt x="86" y="78"/>
                </a:lnTo>
                <a:lnTo>
                  <a:pt x="90" y="78"/>
                </a:lnTo>
                <a:lnTo>
                  <a:pt x="94" y="82"/>
                </a:lnTo>
                <a:lnTo>
                  <a:pt x="98" y="82"/>
                </a:lnTo>
                <a:lnTo>
                  <a:pt x="102" y="82"/>
                </a:lnTo>
                <a:lnTo>
                  <a:pt x="106" y="78"/>
                </a:lnTo>
                <a:lnTo>
                  <a:pt x="110" y="78"/>
                </a:lnTo>
                <a:lnTo>
                  <a:pt x="114" y="78"/>
                </a:lnTo>
                <a:lnTo>
                  <a:pt x="118" y="78"/>
                </a:lnTo>
                <a:lnTo>
                  <a:pt x="118" y="90"/>
                </a:lnTo>
                <a:lnTo>
                  <a:pt x="122" y="86"/>
                </a:lnTo>
                <a:lnTo>
                  <a:pt x="122" y="82"/>
                </a:lnTo>
                <a:lnTo>
                  <a:pt x="125" y="78"/>
                </a:lnTo>
                <a:lnTo>
                  <a:pt x="129" y="78"/>
                </a:lnTo>
                <a:lnTo>
                  <a:pt x="133" y="78"/>
                </a:lnTo>
                <a:lnTo>
                  <a:pt x="137" y="78"/>
                </a:lnTo>
                <a:lnTo>
                  <a:pt x="141" y="78"/>
                </a:lnTo>
                <a:lnTo>
                  <a:pt x="145" y="58"/>
                </a:lnTo>
                <a:lnTo>
                  <a:pt x="145" y="70"/>
                </a:lnTo>
                <a:lnTo>
                  <a:pt x="153" y="82"/>
                </a:lnTo>
                <a:lnTo>
                  <a:pt x="149" y="82"/>
                </a:lnTo>
                <a:lnTo>
                  <a:pt x="153" y="82"/>
                </a:lnTo>
                <a:lnTo>
                  <a:pt x="157" y="82"/>
                </a:lnTo>
                <a:lnTo>
                  <a:pt x="161" y="82"/>
                </a:lnTo>
                <a:lnTo>
                  <a:pt x="165" y="78"/>
                </a:lnTo>
                <a:lnTo>
                  <a:pt x="168" y="70"/>
                </a:lnTo>
                <a:lnTo>
                  <a:pt x="168" y="62"/>
                </a:lnTo>
                <a:lnTo>
                  <a:pt x="172" y="50"/>
                </a:lnTo>
                <a:lnTo>
                  <a:pt x="172" y="39"/>
                </a:lnTo>
                <a:lnTo>
                  <a:pt x="176" y="43"/>
                </a:lnTo>
                <a:lnTo>
                  <a:pt x="180" y="50"/>
                </a:lnTo>
                <a:lnTo>
                  <a:pt x="180" y="62"/>
                </a:lnTo>
                <a:lnTo>
                  <a:pt x="184" y="70"/>
                </a:lnTo>
                <a:lnTo>
                  <a:pt x="184" y="74"/>
                </a:lnTo>
                <a:lnTo>
                  <a:pt x="188" y="78"/>
                </a:lnTo>
                <a:lnTo>
                  <a:pt x="192" y="78"/>
                </a:lnTo>
                <a:lnTo>
                  <a:pt x="192" y="0"/>
                </a:lnTo>
                <a:lnTo>
                  <a:pt x="192" y="27"/>
                </a:lnTo>
                <a:lnTo>
                  <a:pt x="196" y="62"/>
                </a:lnTo>
                <a:lnTo>
                  <a:pt x="196" y="74"/>
                </a:lnTo>
                <a:lnTo>
                  <a:pt x="200" y="78"/>
                </a:lnTo>
                <a:lnTo>
                  <a:pt x="204" y="78"/>
                </a:lnTo>
                <a:lnTo>
                  <a:pt x="208" y="78"/>
                </a:lnTo>
                <a:lnTo>
                  <a:pt x="212" y="78"/>
                </a:lnTo>
                <a:lnTo>
                  <a:pt x="215" y="78"/>
                </a:lnTo>
                <a:lnTo>
                  <a:pt x="215" y="58"/>
                </a:lnTo>
                <a:lnTo>
                  <a:pt x="219" y="62"/>
                </a:lnTo>
                <a:lnTo>
                  <a:pt x="219" y="74"/>
                </a:lnTo>
                <a:lnTo>
                  <a:pt x="227" y="82"/>
                </a:lnTo>
                <a:lnTo>
                  <a:pt x="223" y="82"/>
                </a:lnTo>
                <a:lnTo>
                  <a:pt x="227" y="82"/>
                </a:lnTo>
                <a:lnTo>
                  <a:pt x="231" y="78"/>
                </a:lnTo>
                <a:lnTo>
                  <a:pt x="235" y="78"/>
                </a:lnTo>
                <a:lnTo>
                  <a:pt x="239" y="82"/>
                </a:lnTo>
                <a:lnTo>
                  <a:pt x="243" y="82"/>
                </a:lnTo>
                <a:lnTo>
                  <a:pt x="247" y="82"/>
                </a:lnTo>
                <a:lnTo>
                  <a:pt x="251" y="78"/>
                </a:lnTo>
                <a:lnTo>
                  <a:pt x="255" y="78"/>
                </a:lnTo>
                <a:lnTo>
                  <a:pt x="258" y="78"/>
                </a:lnTo>
                <a:lnTo>
                  <a:pt x="262" y="78"/>
                </a:lnTo>
                <a:lnTo>
                  <a:pt x="266" y="90"/>
                </a:lnTo>
                <a:lnTo>
                  <a:pt x="266" y="82"/>
                </a:lnTo>
                <a:lnTo>
                  <a:pt x="270" y="78"/>
                </a:lnTo>
                <a:lnTo>
                  <a:pt x="274" y="78"/>
                </a:lnTo>
                <a:lnTo>
                  <a:pt x="278" y="78"/>
                </a:lnTo>
                <a:lnTo>
                  <a:pt x="282" y="78"/>
                </a:lnTo>
                <a:lnTo>
                  <a:pt x="286" y="78"/>
                </a:lnTo>
                <a:lnTo>
                  <a:pt x="290" y="58"/>
                </a:lnTo>
                <a:lnTo>
                  <a:pt x="290" y="62"/>
                </a:lnTo>
                <a:lnTo>
                  <a:pt x="294" y="70"/>
                </a:lnTo>
                <a:lnTo>
                  <a:pt x="294" y="82"/>
                </a:lnTo>
                <a:lnTo>
                  <a:pt x="298" y="82"/>
                </a:lnTo>
                <a:lnTo>
                  <a:pt x="302" y="82"/>
                </a:lnTo>
                <a:lnTo>
                  <a:pt x="305" y="82"/>
                </a:lnTo>
                <a:lnTo>
                  <a:pt x="309" y="78"/>
                </a:lnTo>
                <a:lnTo>
                  <a:pt x="313" y="82"/>
                </a:lnTo>
                <a:lnTo>
                  <a:pt x="321" y="82"/>
                </a:lnTo>
                <a:lnTo>
                  <a:pt x="317" y="82"/>
                </a:lnTo>
                <a:lnTo>
                  <a:pt x="321" y="82"/>
                </a:lnTo>
                <a:lnTo>
                  <a:pt x="325" y="78"/>
                </a:lnTo>
                <a:lnTo>
                  <a:pt x="329" y="78"/>
                </a:lnTo>
                <a:lnTo>
                  <a:pt x="333" y="78"/>
                </a:lnTo>
                <a:lnTo>
                  <a:pt x="337" y="78"/>
                </a:lnTo>
                <a:lnTo>
                  <a:pt x="337" y="90"/>
                </a:lnTo>
                <a:lnTo>
                  <a:pt x="341" y="86"/>
                </a:lnTo>
                <a:lnTo>
                  <a:pt x="341" y="78"/>
                </a:lnTo>
                <a:lnTo>
                  <a:pt x="345" y="78"/>
                </a:lnTo>
                <a:lnTo>
                  <a:pt x="348" y="78"/>
                </a:lnTo>
                <a:lnTo>
                  <a:pt x="352" y="78"/>
                </a:lnTo>
                <a:lnTo>
                  <a:pt x="356" y="78"/>
                </a:lnTo>
                <a:lnTo>
                  <a:pt x="360" y="78"/>
                </a:lnTo>
                <a:lnTo>
                  <a:pt x="360" y="58"/>
                </a:lnTo>
                <a:lnTo>
                  <a:pt x="364" y="62"/>
                </a:lnTo>
                <a:lnTo>
                  <a:pt x="364" y="7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0" name="Freeform 428"/>
          <p:cNvSpPr>
            <a:spLocks/>
          </p:cNvSpPr>
          <p:nvPr/>
        </p:nvSpPr>
        <p:spPr bwMode="auto">
          <a:xfrm>
            <a:off x="3471499" y="3307327"/>
            <a:ext cx="550985" cy="46892"/>
          </a:xfrm>
          <a:custGeom>
            <a:avLst/>
            <a:gdLst/>
            <a:ahLst/>
            <a:cxnLst>
              <a:cxn ang="0">
                <a:pos x="4" y="28"/>
              </a:cxn>
              <a:cxn ang="0">
                <a:pos x="16" y="24"/>
              </a:cxn>
              <a:cxn ang="0">
                <a:pos x="24" y="28"/>
              </a:cxn>
              <a:cxn ang="0">
                <a:pos x="35" y="20"/>
              </a:cxn>
              <a:cxn ang="0">
                <a:pos x="47" y="32"/>
              </a:cxn>
              <a:cxn ang="0">
                <a:pos x="51" y="20"/>
              </a:cxn>
              <a:cxn ang="0">
                <a:pos x="63" y="20"/>
              </a:cxn>
              <a:cxn ang="0">
                <a:pos x="71" y="0"/>
              </a:cxn>
              <a:cxn ang="0">
                <a:pos x="74" y="24"/>
              </a:cxn>
              <a:cxn ang="0">
                <a:pos x="86" y="24"/>
              </a:cxn>
              <a:cxn ang="0">
                <a:pos x="102" y="24"/>
              </a:cxn>
              <a:cxn ang="0">
                <a:pos x="106" y="20"/>
              </a:cxn>
              <a:cxn ang="0">
                <a:pos x="117" y="20"/>
              </a:cxn>
              <a:cxn ang="0">
                <a:pos x="121" y="20"/>
              </a:cxn>
              <a:cxn ang="0">
                <a:pos x="133" y="20"/>
              </a:cxn>
              <a:cxn ang="0">
                <a:pos x="145" y="0"/>
              </a:cxn>
              <a:cxn ang="0">
                <a:pos x="149" y="28"/>
              </a:cxn>
              <a:cxn ang="0">
                <a:pos x="161" y="24"/>
              </a:cxn>
              <a:cxn ang="0">
                <a:pos x="172" y="24"/>
              </a:cxn>
              <a:cxn ang="0">
                <a:pos x="184" y="20"/>
              </a:cxn>
              <a:cxn ang="0">
                <a:pos x="192" y="32"/>
              </a:cxn>
              <a:cxn ang="0">
                <a:pos x="196" y="20"/>
              </a:cxn>
              <a:cxn ang="0">
                <a:pos x="207" y="20"/>
              </a:cxn>
              <a:cxn ang="0">
                <a:pos x="215" y="0"/>
              </a:cxn>
              <a:cxn ang="0">
                <a:pos x="219" y="24"/>
              </a:cxn>
              <a:cxn ang="0">
                <a:pos x="227" y="28"/>
              </a:cxn>
              <a:cxn ang="0">
                <a:pos x="239" y="24"/>
              </a:cxn>
              <a:cxn ang="0">
                <a:pos x="247" y="24"/>
              </a:cxn>
              <a:cxn ang="0">
                <a:pos x="258" y="20"/>
              </a:cxn>
              <a:cxn ang="0">
                <a:pos x="266" y="28"/>
              </a:cxn>
              <a:cxn ang="0">
                <a:pos x="274" y="20"/>
              </a:cxn>
              <a:cxn ang="0">
                <a:pos x="286" y="20"/>
              </a:cxn>
              <a:cxn ang="0">
                <a:pos x="294" y="24"/>
              </a:cxn>
              <a:cxn ang="0">
                <a:pos x="301" y="28"/>
              </a:cxn>
              <a:cxn ang="0">
                <a:pos x="313" y="24"/>
              </a:cxn>
              <a:cxn ang="0">
                <a:pos x="321" y="24"/>
              </a:cxn>
              <a:cxn ang="0">
                <a:pos x="333" y="20"/>
              </a:cxn>
              <a:cxn ang="0">
                <a:pos x="337" y="28"/>
              </a:cxn>
              <a:cxn ang="0">
                <a:pos x="344" y="20"/>
              </a:cxn>
              <a:cxn ang="0">
                <a:pos x="356" y="20"/>
              </a:cxn>
              <a:cxn ang="0">
                <a:pos x="364" y="8"/>
              </a:cxn>
              <a:cxn ang="0">
                <a:pos x="368" y="32"/>
              </a:cxn>
            </a:cxnLst>
            <a:rect l="0" t="0" r="r" b="b"/>
            <a:pathLst>
              <a:path w="376" h="32">
                <a:moveTo>
                  <a:pt x="0" y="12"/>
                </a:moveTo>
                <a:lnTo>
                  <a:pt x="4" y="20"/>
                </a:lnTo>
                <a:lnTo>
                  <a:pt x="4" y="28"/>
                </a:lnTo>
                <a:lnTo>
                  <a:pt x="8" y="28"/>
                </a:lnTo>
                <a:lnTo>
                  <a:pt x="12" y="24"/>
                </a:lnTo>
                <a:lnTo>
                  <a:pt x="16" y="24"/>
                </a:lnTo>
                <a:lnTo>
                  <a:pt x="20" y="20"/>
                </a:lnTo>
                <a:lnTo>
                  <a:pt x="24" y="24"/>
                </a:lnTo>
                <a:lnTo>
                  <a:pt x="24" y="28"/>
                </a:lnTo>
                <a:lnTo>
                  <a:pt x="27" y="24"/>
                </a:lnTo>
                <a:lnTo>
                  <a:pt x="31"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4" y="16"/>
                </a:lnTo>
                <a:lnTo>
                  <a:pt x="74" y="24"/>
                </a:lnTo>
                <a:lnTo>
                  <a:pt x="78" y="28"/>
                </a:lnTo>
                <a:lnTo>
                  <a:pt x="82" y="28"/>
                </a:lnTo>
                <a:lnTo>
                  <a:pt x="86" y="24"/>
                </a:lnTo>
                <a:lnTo>
                  <a:pt x="90" y="24"/>
                </a:lnTo>
                <a:lnTo>
                  <a:pt x="94" y="24"/>
                </a:lnTo>
                <a:lnTo>
                  <a:pt x="102" y="24"/>
                </a:lnTo>
                <a:lnTo>
                  <a:pt x="98" y="24"/>
                </a:lnTo>
                <a:lnTo>
                  <a:pt x="102" y="24"/>
                </a:lnTo>
                <a:lnTo>
                  <a:pt x="106" y="20"/>
                </a:lnTo>
                <a:lnTo>
                  <a:pt x="110" y="20"/>
                </a:lnTo>
                <a:lnTo>
                  <a:pt x="114" y="20"/>
                </a:lnTo>
                <a:lnTo>
                  <a:pt x="117" y="20"/>
                </a:lnTo>
                <a:lnTo>
                  <a:pt x="117" y="32"/>
                </a:lnTo>
                <a:lnTo>
                  <a:pt x="121" y="28"/>
                </a:lnTo>
                <a:lnTo>
                  <a:pt x="121" y="20"/>
                </a:lnTo>
                <a:lnTo>
                  <a:pt x="125" y="20"/>
                </a:lnTo>
                <a:lnTo>
                  <a:pt x="129" y="20"/>
                </a:lnTo>
                <a:lnTo>
                  <a:pt x="133" y="20"/>
                </a:lnTo>
                <a:lnTo>
                  <a:pt x="137" y="20"/>
                </a:lnTo>
                <a:lnTo>
                  <a:pt x="141" y="20"/>
                </a:lnTo>
                <a:lnTo>
                  <a:pt x="145" y="0"/>
                </a:lnTo>
                <a:lnTo>
                  <a:pt x="145" y="16"/>
                </a:lnTo>
                <a:lnTo>
                  <a:pt x="153" y="28"/>
                </a:lnTo>
                <a:lnTo>
                  <a:pt x="149" y="28"/>
                </a:lnTo>
                <a:lnTo>
                  <a:pt x="153" y="28"/>
                </a:lnTo>
                <a:lnTo>
                  <a:pt x="157" y="24"/>
                </a:lnTo>
                <a:lnTo>
                  <a:pt x="161" y="24"/>
                </a:lnTo>
                <a:lnTo>
                  <a:pt x="164" y="24"/>
                </a:lnTo>
                <a:lnTo>
                  <a:pt x="168" y="28"/>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4"/>
                </a:lnTo>
                <a:lnTo>
                  <a:pt x="215" y="0"/>
                </a:lnTo>
                <a:lnTo>
                  <a:pt x="215" y="4"/>
                </a:lnTo>
                <a:lnTo>
                  <a:pt x="219" y="16"/>
                </a:lnTo>
                <a:lnTo>
                  <a:pt x="219" y="24"/>
                </a:lnTo>
                <a:lnTo>
                  <a:pt x="223" y="28"/>
                </a:lnTo>
                <a:lnTo>
                  <a:pt x="223" y="32"/>
                </a:lnTo>
                <a:lnTo>
                  <a:pt x="227" y="28"/>
                </a:lnTo>
                <a:lnTo>
                  <a:pt x="231" y="24"/>
                </a:lnTo>
                <a:lnTo>
                  <a:pt x="235" y="24"/>
                </a:lnTo>
                <a:lnTo>
                  <a:pt x="239" y="24"/>
                </a:lnTo>
                <a:lnTo>
                  <a:pt x="247" y="24"/>
                </a:lnTo>
                <a:lnTo>
                  <a:pt x="243" y="24"/>
                </a:lnTo>
                <a:lnTo>
                  <a:pt x="247" y="24"/>
                </a:lnTo>
                <a:lnTo>
                  <a:pt x="251" y="20"/>
                </a:lnTo>
                <a:lnTo>
                  <a:pt x="254" y="20"/>
                </a:lnTo>
                <a:lnTo>
                  <a:pt x="258" y="20"/>
                </a:lnTo>
                <a:lnTo>
                  <a:pt x="262" y="20"/>
                </a:lnTo>
                <a:lnTo>
                  <a:pt x="262" y="32"/>
                </a:lnTo>
                <a:lnTo>
                  <a:pt x="266" y="28"/>
                </a:lnTo>
                <a:lnTo>
                  <a:pt x="266" y="24"/>
                </a:lnTo>
                <a:lnTo>
                  <a:pt x="270" y="20"/>
                </a:lnTo>
                <a:lnTo>
                  <a:pt x="274" y="20"/>
                </a:lnTo>
                <a:lnTo>
                  <a:pt x="278" y="20"/>
                </a:lnTo>
                <a:lnTo>
                  <a:pt x="282" y="20"/>
                </a:lnTo>
                <a:lnTo>
                  <a:pt x="286" y="20"/>
                </a:lnTo>
                <a:lnTo>
                  <a:pt x="290" y="0"/>
                </a:lnTo>
                <a:lnTo>
                  <a:pt x="290" y="16"/>
                </a:lnTo>
                <a:lnTo>
                  <a:pt x="294" y="24"/>
                </a:lnTo>
                <a:lnTo>
                  <a:pt x="294" y="28"/>
                </a:lnTo>
                <a:lnTo>
                  <a:pt x="297" y="32"/>
                </a:lnTo>
                <a:lnTo>
                  <a:pt x="301" y="28"/>
                </a:lnTo>
                <a:lnTo>
                  <a:pt x="305" y="24"/>
                </a:lnTo>
                <a:lnTo>
                  <a:pt x="309" y="24"/>
                </a:lnTo>
                <a:lnTo>
                  <a:pt x="313" y="24"/>
                </a:lnTo>
                <a:lnTo>
                  <a:pt x="321" y="24"/>
                </a:lnTo>
                <a:lnTo>
                  <a:pt x="317" y="24"/>
                </a:lnTo>
                <a:lnTo>
                  <a:pt x="321" y="24"/>
                </a:lnTo>
                <a:lnTo>
                  <a:pt x="325" y="20"/>
                </a:lnTo>
                <a:lnTo>
                  <a:pt x="329" y="20"/>
                </a:lnTo>
                <a:lnTo>
                  <a:pt x="333" y="20"/>
                </a:lnTo>
                <a:lnTo>
                  <a:pt x="337" y="28"/>
                </a:lnTo>
                <a:lnTo>
                  <a:pt x="337" y="32"/>
                </a:lnTo>
                <a:lnTo>
                  <a:pt x="337" y="28"/>
                </a:lnTo>
                <a:lnTo>
                  <a:pt x="344" y="20"/>
                </a:lnTo>
                <a:lnTo>
                  <a:pt x="340" y="20"/>
                </a:lnTo>
                <a:lnTo>
                  <a:pt x="344" y="20"/>
                </a:lnTo>
                <a:lnTo>
                  <a:pt x="348" y="20"/>
                </a:lnTo>
                <a:lnTo>
                  <a:pt x="352" y="20"/>
                </a:lnTo>
                <a:lnTo>
                  <a:pt x="356" y="20"/>
                </a:lnTo>
                <a:lnTo>
                  <a:pt x="360" y="20"/>
                </a:lnTo>
                <a:lnTo>
                  <a:pt x="360" y="0"/>
                </a:lnTo>
                <a:lnTo>
                  <a:pt x="364" y="8"/>
                </a:lnTo>
                <a:lnTo>
                  <a:pt x="364" y="24"/>
                </a:lnTo>
                <a:lnTo>
                  <a:pt x="372" y="32"/>
                </a:lnTo>
                <a:lnTo>
                  <a:pt x="368" y="32"/>
                </a:lnTo>
                <a:lnTo>
                  <a:pt x="372" y="28"/>
                </a:lnTo>
                <a:lnTo>
                  <a:pt x="376" y="28"/>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1" name="Freeform 429"/>
          <p:cNvSpPr>
            <a:spLocks/>
          </p:cNvSpPr>
          <p:nvPr/>
        </p:nvSpPr>
        <p:spPr bwMode="auto">
          <a:xfrm>
            <a:off x="4022483" y="3307327"/>
            <a:ext cx="572966" cy="46892"/>
          </a:xfrm>
          <a:custGeom>
            <a:avLst/>
            <a:gdLst/>
            <a:ahLst/>
            <a:cxnLst>
              <a:cxn ang="0">
                <a:pos x="8" y="24"/>
              </a:cxn>
              <a:cxn ang="0">
                <a:pos x="19" y="20"/>
              </a:cxn>
              <a:cxn ang="0">
                <a:pos x="31" y="20"/>
              </a:cxn>
              <a:cxn ang="0">
                <a:pos x="39" y="20"/>
              </a:cxn>
              <a:cxn ang="0">
                <a:pos x="51" y="20"/>
              </a:cxn>
              <a:cxn ang="0">
                <a:pos x="58" y="8"/>
              </a:cxn>
              <a:cxn ang="0">
                <a:pos x="66" y="32"/>
              </a:cxn>
              <a:cxn ang="0">
                <a:pos x="78" y="24"/>
              </a:cxn>
              <a:cxn ang="0">
                <a:pos x="86" y="24"/>
              </a:cxn>
              <a:cxn ang="0">
                <a:pos x="98" y="20"/>
              </a:cxn>
              <a:cxn ang="0">
                <a:pos x="105" y="28"/>
              </a:cxn>
              <a:cxn ang="0">
                <a:pos x="117" y="20"/>
              </a:cxn>
              <a:cxn ang="0">
                <a:pos x="129" y="20"/>
              </a:cxn>
              <a:cxn ang="0">
                <a:pos x="133" y="16"/>
              </a:cxn>
              <a:cxn ang="0">
                <a:pos x="141" y="32"/>
              </a:cxn>
              <a:cxn ang="0">
                <a:pos x="152" y="24"/>
              </a:cxn>
              <a:cxn ang="0">
                <a:pos x="164" y="20"/>
              </a:cxn>
              <a:cxn ang="0">
                <a:pos x="176" y="20"/>
              </a:cxn>
              <a:cxn ang="0">
                <a:pos x="187" y="20"/>
              </a:cxn>
              <a:cxn ang="0">
                <a:pos x="191" y="20"/>
              </a:cxn>
              <a:cxn ang="0">
                <a:pos x="203" y="20"/>
              </a:cxn>
              <a:cxn ang="0">
                <a:pos x="207" y="16"/>
              </a:cxn>
              <a:cxn ang="0">
                <a:pos x="211" y="32"/>
              </a:cxn>
              <a:cxn ang="0">
                <a:pos x="223" y="24"/>
              </a:cxn>
              <a:cxn ang="0">
                <a:pos x="231" y="24"/>
              </a:cxn>
              <a:cxn ang="0">
                <a:pos x="242" y="20"/>
              </a:cxn>
              <a:cxn ang="0">
                <a:pos x="250" y="32"/>
              </a:cxn>
              <a:cxn ang="0">
                <a:pos x="258" y="20"/>
              </a:cxn>
              <a:cxn ang="0">
                <a:pos x="270" y="20"/>
              </a:cxn>
              <a:cxn ang="0">
                <a:pos x="277" y="16"/>
              </a:cxn>
              <a:cxn ang="0">
                <a:pos x="285" y="32"/>
              </a:cxn>
              <a:cxn ang="0">
                <a:pos x="297" y="24"/>
              </a:cxn>
              <a:cxn ang="0">
                <a:pos x="309" y="20"/>
              </a:cxn>
              <a:cxn ang="0">
                <a:pos x="321" y="20"/>
              </a:cxn>
              <a:cxn ang="0">
                <a:pos x="324" y="28"/>
              </a:cxn>
              <a:cxn ang="0">
                <a:pos x="332" y="20"/>
              </a:cxn>
              <a:cxn ang="0">
                <a:pos x="344" y="20"/>
              </a:cxn>
              <a:cxn ang="0">
                <a:pos x="352" y="8"/>
              </a:cxn>
              <a:cxn ang="0">
                <a:pos x="356" y="32"/>
              </a:cxn>
              <a:cxn ang="0">
                <a:pos x="364" y="24"/>
              </a:cxn>
              <a:cxn ang="0">
                <a:pos x="379" y="24"/>
              </a:cxn>
              <a:cxn ang="0">
                <a:pos x="383" y="20"/>
              </a:cxn>
            </a:cxnLst>
            <a:rect l="0" t="0" r="r" b="b"/>
            <a:pathLst>
              <a:path w="391" h="32">
                <a:moveTo>
                  <a:pt x="0" y="28"/>
                </a:moveTo>
                <a:lnTo>
                  <a:pt x="4" y="24"/>
                </a:lnTo>
                <a:lnTo>
                  <a:pt x="8" y="24"/>
                </a:lnTo>
                <a:lnTo>
                  <a:pt x="11" y="28"/>
                </a:lnTo>
                <a:lnTo>
                  <a:pt x="15" y="24"/>
                </a:lnTo>
                <a:lnTo>
                  <a:pt x="19" y="20"/>
                </a:lnTo>
                <a:lnTo>
                  <a:pt x="23" y="20"/>
                </a:lnTo>
                <a:lnTo>
                  <a:pt x="27" y="20"/>
                </a:lnTo>
                <a:lnTo>
                  <a:pt x="31" y="20"/>
                </a:lnTo>
                <a:lnTo>
                  <a:pt x="35" y="32"/>
                </a:lnTo>
                <a:lnTo>
                  <a:pt x="35" y="24"/>
                </a:lnTo>
                <a:lnTo>
                  <a:pt x="39" y="20"/>
                </a:lnTo>
                <a:lnTo>
                  <a:pt x="43" y="20"/>
                </a:lnTo>
                <a:lnTo>
                  <a:pt x="47" y="20"/>
                </a:lnTo>
                <a:lnTo>
                  <a:pt x="51" y="20"/>
                </a:lnTo>
                <a:lnTo>
                  <a:pt x="54" y="20"/>
                </a:lnTo>
                <a:lnTo>
                  <a:pt x="58" y="0"/>
                </a:lnTo>
                <a:lnTo>
                  <a:pt x="58" y="8"/>
                </a:lnTo>
                <a:lnTo>
                  <a:pt x="62" y="16"/>
                </a:lnTo>
                <a:lnTo>
                  <a:pt x="62" y="28"/>
                </a:lnTo>
                <a:lnTo>
                  <a:pt x="66" y="32"/>
                </a:lnTo>
                <a:lnTo>
                  <a:pt x="70" y="28"/>
                </a:lnTo>
                <a:lnTo>
                  <a:pt x="74" y="24"/>
                </a:lnTo>
                <a:lnTo>
                  <a:pt x="78" y="24"/>
                </a:lnTo>
                <a:lnTo>
                  <a:pt x="82" y="24"/>
                </a:lnTo>
                <a:lnTo>
                  <a:pt x="90" y="24"/>
                </a:lnTo>
                <a:lnTo>
                  <a:pt x="86" y="24"/>
                </a:lnTo>
                <a:lnTo>
                  <a:pt x="90" y="24"/>
                </a:lnTo>
                <a:lnTo>
                  <a:pt x="94" y="20"/>
                </a:lnTo>
                <a:lnTo>
                  <a:pt x="98" y="20"/>
                </a:lnTo>
                <a:lnTo>
                  <a:pt x="101" y="20"/>
                </a:lnTo>
                <a:lnTo>
                  <a:pt x="105" y="20"/>
                </a:lnTo>
                <a:lnTo>
                  <a:pt x="105" y="28"/>
                </a:lnTo>
                <a:lnTo>
                  <a:pt x="109" y="24"/>
                </a:lnTo>
                <a:lnTo>
                  <a:pt x="113" y="20"/>
                </a:lnTo>
                <a:lnTo>
                  <a:pt x="117" y="20"/>
                </a:lnTo>
                <a:lnTo>
                  <a:pt x="121" y="20"/>
                </a:lnTo>
                <a:lnTo>
                  <a:pt x="125" y="20"/>
                </a:lnTo>
                <a:lnTo>
                  <a:pt x="129" y="20"/>
                </a:lnTo>
                <a:lnTo>
                  <a:pt x="129" y="0"/>
                </a:lnTo>
                <a:lnTo>
                  <a:pt x="133" y="8"/>
                </a:lnTo>
                <a:lnTo>
                  <a:pt x="133" y="16"/>
                </a:lnTo>
                <a:lnTo>
                  <a:pt x="137" y="24"/>
                </a:lnTo>
                <a:lnTo>
                  <a:pt x="137" y="32"/>
                </a:lnTo>
                <a:lnTo>
                  <a:pt x="141" y="32"/>
                </a:lnTo>
                <a:lnTo>
                  <a:pt x="144" y="28"/>
                </a:lnTo>
                <a:lnTo>
                  <a:pt x="148" y="24"/>
                </a:lnTo>
                <a:lnTo>
                  <a:pt x="152" y="24"/>
                </a:lnTo>
                <a:lnTo>
                  <a:pt x="156" y="28"/>
                </a:lnTo>
                <a:lnTo>
                  <a:pt x="160" y="24"/>
                </a:lnTo>
                <a:lnTo>
                  <a:pt x="164" y="20"/>
                </a:lnTo>
                <a:lnTo>
                  <a:pt x="168" y="20"/>
                </a:lnTo>
                <a:lnTo>
                  <a:pt x="172" y="20"/>
                </a:lnTo>
                <a:lnTo>
                  <a:pt x="176" y="20"/>
                </a:lnTo>
                <a:lnTo>
                  <a:pt x="180" y="32"/>
                </a:lnTo>
                <a:lnTo>
                  <a:pt x="180" y="28"/>
                </a:lnTo>
                <a:lnTo>
                  <a:pt x="187" y="20"/>
                </a:lnTo>
                <a:lnTo>
                  <a:pt x="184" y="20"/>
                </a:lnTo>
                <a:lnTo>
                  <a:pt x="187" y="20"/>
                </a:lnTo>
                <a:lnTo>
                  <a:pt x="191" y="20"/>
                </a:lnTo>
                <a:lnTo>
                  <a:pt x="195" y="20"/>
                </a:lnTo>
                <a:lnTo>
                  <a:pt x="199" y="20"/>
                </a:lnTo>
                <a:lnTo>
                  <a:pt x="203" y="20"/>
                </a:lnTo>
                <a:lnTo>
                  <a:pt x="203" y="0"/>
                </a:lnTo>
                <a:lnTo>
                  <a:pt x="203" y="8"/>
                </a:lnTo>
                <a:lnTo>
                  <a:pt x="207" y="16"/>
                </a:lnTo>
                <a:lnTo>
                  <a:pt x="207" y="24"/>
                </a:lnTo>
                <a:lnTo>
                  <a:pt x="215" y="32"/>
                </a:lnTo>
                <a:lnTo>
                  <a:pt x="211" y="32"/>
                </a:lnTo>
                <a:lnTo>
                  <a:pt x="215" y="28"/>
                </a:lnTo>
                <a:lnTo>
                  <a:pt x="219" y="24"/>
                </a:lnTo>
                <a:lnTo>
                  <a:pt x="223" y="24"/>
                </a:lnTo>
                <a:lnTo>
                  <a:pt x="227" y="24"/>
                </a:lnTo>
                <a:lnTo>
                  <a:pt x="234" y="24"/>
                </a:lnTo>
                <a:lnTo>
                  <a:pt x="231" y="24"/>
                </a:lnTo>
                <a:lnTo>
                  <a:pt x="234" y="24"/>
                </a:lnTo>
                <a:lnTo>
                  <a:pt x="238" y="20"/>
                </a:lnTo>
                <a:lnTo>
                  <a:pt x="242" y="20"/>
                </a:lnTo>
                <a:lnTo>
                  <a:pt x="246" y="20"/>
                </a:lnTo>
                <a:lnTo>
                  <a:pt x="250" y="20"/>
                </a:lnTo>
                <a:lnTo>
                  <a:pt x="250" y="32"/>
                </a:lnTo>
                <a:lnTo>
                  <a:pt x="254" y="28"/>
                </a:lnTo>
                <a:lnTo>
                  <a:pt x="254" y="24"/>
                </a:lnTo>
                <a:lnTo>
                  <a:pt x="258" y="20"/>
                </a:lnTo>
                <a:lnTo>
                  <a:pt x="262" y="20"/>
                </a:lnTo>
                <a:lnTo>
                  <a:pt x="266" y="20"/>
                </a:lnTo>
                <a:lnTo>
                  <a:pt x="270" y="20"/>
                </a:lnTo>
                <a:lnTo>
                  <a:pt x="274" y="20"/>
                </a:lnTo>
                <a:lnTo>
                  <a:pt x="277" y="0"/>
                </a:lnTo>
                <a:lnTo>
                  <a:pt x="277" y="16"/>
                </a:lnTo>
                <a:lnTo>
                  <a:pt x="281" y="24"/>
                </a:lnTo>
                <a:lnTo>
                  <a:pt x="281" y="32"/>
                </a:lnTo>
                <a:lnTo>
                  <a:pt x="285" y="32"/>
                </a:lnTo>
                <a:lnTo>
                  <a:pt x="289" y="28"/>
                </a:lnTo>
                <a:lnTo>
                  <a:pt x="293" y="24"/>
                </a:lnTo>
                <a:lnTo>
                  <a:pt x="297" y="24"/>
                </a:lnTo>
                <a:lnTo>
                  <a:pt x="301" y="24"/>
                </a:lnTo>
                <a:lnTo>
                  <a:pt x="309" y="24"/>
                </a:lnTo>
                <a:lnTo>
                  <a:pt x="309" y="20"/>
                </a:lnTo>
                <a:lnTo>
                  <a:pt x="313" y="20"/>
                </a:lnTo>
                <a:lnTo>
                  <a:pt x="317" y="20"/>
                </a:lnTo>
                <a:lnTo>
                  <a:pt x="321" y="20"/>
                </a:lnTo>
                <a:lnTo>
                  <a:pt x="324" y="28"/>
                </a:lnTo>
                <a:lnTo>
                  <a:pt x="324" y="32"/>
                </a:lnTo>
                <a:lnTo>
                  <a:pt x="324" y="28"/>
                </a:lnTo>
                <a:lnTo>
                  <a:pt x="332" y="20"/>
                </a:lnTo>
                <a:lnTo>
                  <a:pt x="328" y="20"/>
                </a:lnTo>
                <a:lnTo>
                  <a:pt x="332" y="20"/>
                </a:lnTo>
                <a:lnTo>
                  <a:pt x="336" y="20"/>
                </a:lnTo>
                <a:lnTo>
                  <a:pt x="340" y="20"/>
                </a:lnTo>
                <a:lnTo>
                  <a:pt x="344" y="20"/>
                </a:lnTo>
                <a:lnTo>
                  <a:pt x="348" y="20"/>
                </a:lnTo>
                <a:lnTo>
                  <a:pt x="348" y="0"/>
                </a:lnTo>
                <a:lnTo>
                  <a:pt x="352" y="8"/>
                </a:lnTo>
                <a:lnTo>
                  <a:pt x="352" y="24"/>
                </a:lnTo>
                <a:lnTo>
                  <a:pt x="360" y="32"/>
                </a:lnTo>
                <a:lnTo>
                  <a:pt x="356" y="32"/>
                </a:lnTo>
                <a:lnTo>
                  <a:pt x="360" y="32"/>
                </a:lnTo>
                <a:lnTo>
                  <a:pt x="367" y="24"/>
                </a:lnTo>
                <a:lnTo>
                  <a:pt x="364" y="24"/>
                </a:lnTo>
                <a:lnTo>
                  <a:pt x="367" y="24"/>
                </a:lnTo>
                <a:lnTo>
                  <a:pt x="371" y="24"/>
                </a:lnTo>
                <a:lnTo>
                  <a:pt x="379" y="24"/>
                </a:lnTo>
                <a:lnTo>
                  <a:pt x="375" y="24"/>
                </a:lnTo>
                <a:lnTo>
                  <a:pt x="379" y="24"/>
                </a:lnTo>
                <a:lnTo>
                  <a:pt x="383" y="20"/>
                </a:lnTo>
                <a:lnTo>
                  <a:pt x="387" y="20"/>
                </a:lnTo>
                <a:lnTo>
                  <a:pt x="391"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2" name="Freeform 430"/>
          <p:cNvSpPr>
            <a:spLocks/>
          </p:cNvSpPr>
          <p:nvPr/>
        </p:nvSpPr>
        <p:spPr bwMode="auto">
          <a:xfrm>
            <a:off x="4595453" y="3307327"/>
            <a:ext cx="578827" cy="46892"/>
          </a:xfrm>
          <a:custGeom>
            <a:avLst/>
            <a:gdLst/>
            <a:ahLst/>
            <a:cxnLst>
              <a:cxn ang="0">
                <a:pos x="8" y="32"/>
              </a:cxn>
              <a:cxn ang="0">
                <a:pos x="16" y="20"/>
              </a:cxn>
              <a:cxn ang="0">
                <a:pos x="27" y="20"/>
              </a:cxn>
              <a:cxn ang="0">
                <a:pos x="35" y="24"/>
              </a:cxn>
              <a:cxn ang="0">
                <a:pos x="43" y="28"/>
              </a:cxn>
              <a:cxn ang="0">
                <a:pos x="55" y="24"/>
              </a:cxn>
              <a:cxn ang="0">
                <a:pos x="63" y="24"/>
              </a:cxn>
              <a:cxn ang="0">
                <a:pos x="74" y="20"/>
              </a:cxn>
              <a:cxn ang="0">
                <a:pos x="78" y="28"/>
              </a:cxn>
              <a:cxn ang="0">
                <a:pos x="86" y="20"/>
              </a:cxn>
              <a:cxn ang="0">
                <a:pos x="98" y="20"/>
              </a:cxn>
              <a:cxn ang="0">
                <a:pos x="106" y="8"/>
              </a:cxn>
              <a:cxn ang="0">
                <a:pos x="113" y="32"/>
              </a:cxn>
              <a:cxn ang="0">
                <a:pos x="125" y="24"/>
              </a:cxn>
              <a:cxn ang="0">
                <a:pos x="137" y="20"/>
              </a:cxn>
              <a:cxn ang="0">
                <a:pos x="149" y="20"/>
              </a:cxn>
              <a:cxn ang="0">
                <a:pos x="156" y="20"/>
              </a:cxn>
              <a:cxn ang="0">
                <a:pos x="168" y="20"/>
              </a:cxn>
              <a:cxn ang="0">
                <a:pos x="176" y="8"/>
              </a:cxn>
              <a:cxn ang="0">
                <a:pos x="184" y="32"/>
              </a:cxn>
              <a:cxn ang="0">
                <a:pos x="196" y="24"/>
              </a:cxn>
              <a:cxn ang="0">
                <a:pos x="203" y="24"/>
              </a:cxn>
              <a:cxn ang="0">
                <a:pos x="215" y="20"/>
              </a:cxn>
              <a:cxn ang="0">
                <a:pos x="223" y="32"/>
              </a:cxn>
              <a:cxn ang="0">
                <a:pos x="231" y="20"/>
              </a:cxn>
              <a:cxn ang="0">
                <a:pos x="243" y="20"/>
              </a:cxn>
              <a:cxn ang="0">
                <a:pos x="250" y="8"/>
              </a:cxn>
              <a:cxn ang="0">
                <a:pos x="254" y="32"/>
              </a:cxn>
              <a:cxn ang="0">
                <a:pos x="266" y="24"/>
              </a:cxn>
              <a:cxn ang="0">
                <a:pos x="278" y="24"/>
              </a:cxn>
              <a:cxn ang="0">
                <a:pos x="289" y="20"/>
              </a:cxn>
              <a:cxn ang="0">
                <a:pos x="297" y="28"/>
              </a:cxn>
              <a:cxn ang="0">
                <a:pos x="305" y="20"/>
              </a:cxn>
              <a:cxn ang="0">
                <a:pos x="317" y="20"/>
              </a:cxn>
              <a:cxn ang="0">
                <a:pos x="321" y="8"/>
              </a:cxn>
              <a:cxn ang="0">
                <a:pos x="329" y="32"/>
              </a:cxn>
              <a:cxn ang="0">
                <a:pos x="340" y="24"/>
              </a:cxn>
              <a:cxn ang="0">
                <a:pos x="348" y="24"/>
              </a:cxn>
              <a:cxn ang="0">
                <a:pos x="360" y="20"/>
              </a:cxn>
              <a:cxn ang="0">
                <a:pos x="368" y="32"/>
              </a:cxn>
              <a:cxn ang="0">
                <a:pos x="376" y="20"/>
              </a:cxn>
              <a:cxn ang="0">
                <a:pos x="387" y="20"/>
              </a:cxn>
            </a:cxnLst>
            <a:rect l="0" t="0" r="r" b="b"/>
            <a:pathLst>
              <a:path w="395" h="32">
                <a:moveTo>
                  <a:pt x="0" y="20"/>
                </a:moveTo>
                <a:lnTo>
                  <a:pt x="4" y="20"/>
                </a:lnTo>
                <a:lnTo>
                  <a:pt x="8" y="32"/>
                </a:lnTo>
                <a:lnTo>
                  <a:pt x="8" y="24"/>
                </a:lnTo>
                <a:lnTo>
                  <a:pt x="12" y="20"/>
                </a:lnTo>
                <a:lnTo>
                  <a:pt x="16" y="20"/>
                </a:lnTo>
                <a:lnTo>
                  <a:pt x="20" y="20"/>
                </a:lnTo>
                <a:lnTo>
                  <a:pt x="23" y="20"/>
                </a:lnTo>
                <a:lnTo>
                  <a:pt x="27" y="20"/>
                </a:lnTo>
                <a:lnTo>
                  <a:pt x="31" y="0"/>
                </a:lnTo>
                <a:lnTo>
                  <a:pt x="31" y="16"/>
                </a:lnTo>
                <a:lnTo>
                  <a:pt x="35" y="24"/>
                </a:lnTo>
                <a:lnTo>
                  <a:pt x="35" y="32"/>
                </a:lnTo>
                <a:lnTo>
                  <a:pt x="39" y="32"/>
                </a:lnTo>
                <a:lnTo>
                  <a:pt x="43" y="28"/>
                </a:lnTo>
                <a:lnTo>
                  <a:pt x="47" y="24"/>
                </a:lnTo>
                <a:lnTo>
                  <a:pt x="51" y="24"/>
                </a:lnTo>
                <a:lnTo>
                  <a:pt x="55" y="24"/>
                </a:lnTo>
                <a:lnTo>
                  <a:pt x="63" y="24"/>
                </a:lnTo>
                <a:lnTo>
                  <a:pt x="59" y="24"/>
                </a:lnTo>
                <a:lnTo>
                  <a:pt x="63" y="24"/>
                </a:lnTo>
                <a:lnTo>
                  <a:pt x="66" y="20"/>
                </a:lnTo>
                <a:lnTo>
                  <a:pt x="70" y="20"/>
                </a:lnTo>
                <a:lnTo>
                  <a:pt x="74" y="20"/>
                </a:lnTo>
                <a:lnTo>
                  <a:pt x="78" y="28"/>
                </a:lnTo>
                <a:lnTo>
                  <a:pt x="78" y="32"/>
                </a:lnTo>
                <a:lnTo>
                  <a:pt x="78" y="28"/>
                </a:lnTo>
                <a:lnTo>
                  <a:pt x="86" y="20"/>
                </a:lnTo>
                <a:lnTo>
                  <a:pt x="82" y="20"/>
                </a:lnTo>
                <a:lnTo>
                  <a:pt x="86" y="20"/>
                </a:lnTo>
                <a:lnTo>
                  <a:pt x="90" y="20"/>
                </a:lnTo>
                <a:lnTo>
                  <a:pt x="94" y="20"/>
                </a:lnTo>
                <a:lnTo>
                  <a:pt x="98" y="20"/>
                </a:lnTo>
                <a:lnTo>
                  <a:pt x="102" y="20"/>
                </a:lnTo>
                <a:lnTo>
                  <a:pt x="102" y="0"/>
                </a:lnTo>
                <a:lnTo>
                  <a:pt x="106" y="8"/>
                </a:lnTo>
                <a:lnTo>
                  <a:pt x="106" y="24"/>
                </a:lnTo>
                <a:lnTo>
                  <a:pt x="109" y="32"/>
                </a:lnTo>
                <a:lnTo>
                  <a:pt x="113" y="32"/>
                </a:lnTo>
                <a:lnTo>
                  <a:pt x="117" y="28"/>
                </a:lnTo>
                <a:lnTo>
                  <a:pt x="121" y="24"/>
                </a:lnTo>
                <a:lnTo>
                  <a:pt x="125" y="24"/>
                </a:lnTo>
                <a:lnTo>
                  <a:pt x="129" y="28"/>
                </a:lnTo>
                <a:lnTo>
                  <a:pt x="133" y="24"/>
                </a:lnTo>
                <a:lnTo>
                  <a:pt x="137" y="20"/>
                </a:lnTo>
                <a:lnTo>
                  <a:pt x="141" y="20"/>
                </a:lnTo>
                <a:lnTo>
                  <a:pt x="145" y="20"/>
                </a:lnTo>
                <a:lnTo>
                  <a:pt x="149" y="20"/>
                </a:lnTo>
                <a:lnTo>
                  <a:pt x="153" y="32"/>
                </a:lnTo>
                <a:lnTo>
                  <a:pt x="153" y="24"/>
                </a:lnTo>
                <a:lnTo>
                  <a:pt x="156" y="20"/>
                </a:lnTo>
                <a:lnTo>
                  <a:pt x="160" y="20"/>
                </a:lnTo>
                <a:lnTo>
                  <a:pt x="164" y="20"/>
                </a:lnTo>
                <a:lnTo>
                  <a:pt x="168" y="20"/>
                </a:lnTo>
                <a:lnTo>
                  <a:pt x="172" y="20"/>
                </a:lnTo>
                <a:lnTo>
                  <a:pt x="176" y="0"/>
                </a:lnTo>
                <a:lnTo>
                  <a:pt x="176" y="8"/>
                </a:lnTo>
                <a:lnTo>
                  <a:pt x="180" y="16"/>
                </a:lnTo>
                <a:lnTo>
                  <a:pt x="180" y="32"/>
                </a:lnTo>
                <a:lnTo>
                  <a:pt x="184" y="32"/>
                </a:lnTo>
                <a:lnTo>
                  <a:pt x="188" y="28"/>
                </a:lnTo>
                <a:lnTo>
                  <a:pt x="192" y="24"/>
                </a:lnTo>
                <a:lnTo>
                  <a:pt x="196" y="24"/>
                </a:lnTo>
                <a:lnTo>
                  <a:pt x="199" y="24"/>
                </a:lnTo>
                <a:lnTo>
                  <a:pt x="207" y="24"/>
                </a:lnTo>
                <a:lnTo>
                  <a:pt x="203" y="24"/>
                </a:lnTo>
                <a:lnTo>
                  <a:pt x="207" y="24"/>
                </a:lnTo>
                <a:lnTo>
                  <a:pt x="211" y="20"/>
                </a:lnTo>
                <a:lnTo>
                  <a:pt x="215" y="20"/>
                </a:lnTo>
                <a:lnTo>
                  <a:pt x="219" y="20"/>
                </a:lnTo>
                <a:lnTo>
                  <a:pt x="223" y="20"/>
                </a:lnTo>
                <a:lnTo>
                  <a:pt x="223" y="32"/>
                </a:lnTo>
                <a:lnTo>
                  <a:pt x="227" y="28"/>
                </a:lnTo>
                <a:lnTo>
                  <a:pt x="227" y="20"/>
                </a:lnTo>
                <a:lnTo>
                  <a:pt x="231" y="20"/>
                </a:lnTo>
                <a:lnTo>
                  <a:pt x="235" y="20"/>
                </a:lnTo>
                <a:lnTo>
                  <a:pt x="239" y="20"/>
                </a:lnTo>
                <a:lnTo>
                  <a:pt x="243" y="20"/>
                </a:lnTo>
                <a:lnTo>
                  <a:pt x="246" y="20"/>
                </a:lnTo>
                <a:lnTo>
                  <a:pt x="246" y="0"/>
                </a:lnTo>
                <a:lnTo>
                  <a:pt x="250" y="8"/>
                </a:lnTo>
                <a:lnTo>
                  <a:pt x="250" y="16"/>
                </a:lnTo>
                <a:lnTo>
                  <a:pt x="254" y="24"/>
                </a:lnTo>
                <a:lnTo>
                  <a:pt x="254" y="32"/>
                </a:lnTo>
                <a:lnTo>
                  <a:pt x="258" y="32"/>
                </a:lnTo>
                <a:lnTo>
                  <a:pt x="262" y="28"/>
                </a:lnTo>
                <a:lnTo>
                  <a:pt x="266" y="24"/>
                </a:lnTo>
                <a:lnTo>
                  <a:pt x="270" y="24"/>
                </a:lnTo>
                <a:lnTo>
                  <a:pt x="274" y="28"/>
                </a:lnTo>
                <a:lnTo>
                  <a:pt x="278" y="24"/>
                </a:lnTo>
                <a:lnTo>
                  <a:pt x="282" y="20"/>
                </a:lnTo>
                <a:lnTo>
                  <a:pt x="286" y="20"/>
                </a:lnTo>
                <a:lnTo>
                  <a:pt x="289" y="20"/>
                </a:lnTo>
                <a:lnTo>
                  <a:pt x="293" y="20"/>
                </a:lnTo>
                <a:lnTo>
                  <a:pt x="297" y="32"/>
                </a:lnTo>
                <a:lnTo>
                  <a:pt x="297" y="28"/>
                </a:lnTo>
                <a:lnTo>
                  <a:pt x="305" y="20"/>
                </a:lnTo>
                <a:lnTo>
                  <a:pt x="301" y="20"/>
                </a:lnTo>
                <a:lnTo>
                  <a:pt x="305" y="20"/>
                </a:lnTo>
                <a:lnTo>
                  <a:pt x="309" y="20"/>
                </a:lnTo>
                <a:lnTo>
                  <a:pt x="313" y="20"/>
                </a:lnTo>
                <a:lnTo>
                  <a:pt x="317" y="20"/>
                </a:lnTo>
                <a:lnTo>
                  <a:pt x="321" y="20"/>
                </a:lnTo>
                <a:lnTo>
                  <a:pt x="321" y="0"/>
                </a:lnTo>
                <a:lnTo>
                  <a:pt x="321" y="8"/>
                </a:lnTo>
                <a:lnTo>
                  <a:pt x="325" y="16"/>
                </a:lnTo>
                <a:lnTo>
                  <a:pt x="325" y="24"/>
                </a:lnTo>
                <a:lnTo>
                  <a:pt x="329" y="32"/>
                </a:lnTo>
                <a:lnTo>
                  <a:pt x="333" y="28"/>
                </a:lnTo>
                <a:lnTo>
                  <a:pt x="336" y="28"/>
                </a:lnTo>
                <a:lnTo>
                  <a:pt x="340" y="24"/>
                </a:lnTo>
                <a:lnTo>
                  <a:pt x="344" y="24"/>
                </a:lnTo>
                <a:lnTo>
                  <a:pt x="352" y="24"/>
                </a:lnTo>
                <a:lnTo>
                  <a:pt x="348" y="24"/>
                </a:lnTo>
                <a:lnTo>
                  <a:pt x="352" y="24"/>
                </a:lnTo>
                <a:lnTo>
                  <a:pt x="356" y="20"/>
                </a:lnTo>
                <a:lnTo>
                  <a:pt x="360" y="20"/>
                </a:lnTo>
                <a:lnTo>
                  <a:pt x="364" y="20"/>
                </a:lnTo>
                <a:lnTo>
                  <a:pt x="368" y="20"/>
                </a:lnTo>
                <a:lnTo>
                  <a:pt x="368" y="32"/>
                </a:lnTo>
                <a:lnTo>
                  <a:pt x="372" y="28"/>
                </a:lnTo>
                <a:lnTo>
                  <a:pt x="372" y="24"/>
                </a:lnTo>
                <a:lnTo>
                  <a:pt x="376" y="20"/>
                </a:lnTo>
                <a:lnTo>
                  <a:pt x="379" y="20"/>
                </a:lnTo>
                <a:lnTo>
                  <a:pt x="383" y="20"/>
                </a:lnTo>
                <a:lnTo>
                  <a:pt x="387" y="20"/>
                </a:lnTo>
                <a:lnTo>
                  <a:pt x="391" y="20"/>
                </a:lnTo>
                <a:lnTo>
                  <a:pt x="395"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3" name="Freeform 431"/>
          <p:cNvSpPr>
            <a:spLocks/>
          </p:cNvSpPr>
          <p:nvPr/>
        </p:nvSpPr>
        <p:spPr bwMode="auto">
          <a:xfrm>
            <a:off x="5174276" y="3307327"/>
            <a:ext cx="590550" cy="46892"/>
          </a:xfrm>
          <a:custGeom>
            <a:avLst/>
            <a:gdLst/>
            <a:ahLst/>
            <a:cxnLst>
              <a:cxn ang="0">
                <a:pos x="4" y="24"/>
              </a:cxn>
              <a:cxn ang="0">
                <a:pos x="12" y="28"/>
              </a:cxn>
              <a:cxn ang="0">
                <a:pos x="24" y="24"/>
              </a:cxn>
              <a:cxn ang="0">
                <a:pos x="35" y="20"/>
              </a:cxn>
              <a:cxn ang="0">
                <a:pos x="47" y="28"/>
              </a:cxn>
              <a:cxn ang="0">
                <a:pos x="55" y="20"/>
              </a:cxn>
              <a:cxn ang="0">
                <a:pos x="59" y="20"/>
              </a:cxn>
              <a:cxn ang="0">
                <a:pos x="71" y="20"/>
              </a:cxn>
              <a:cxn ang="0">
                <a:pos x="74" y="24"/>
              </a:cxn>
              <a:cxn ang="0">
                <a:pos x="86" y="28"/>
              </a:cxn>
              <a:cxn ang="0">
                <a:pos x="102" y="24"/>
              </a:cxn>
              <a:cxn ang="0">
                <a:pos x="106" y="20"/>
              </a:cxn>
              <a:cxn ang="0">
                <a:pos x="117" y="20"/>
              </a:cxn>
              <a:cxn ang="0">
                <a:pos x="125" y="20"/>
              </a:cxn>
              <a:cxn ang="0">
                <a:pos x="137" y="20"/>
              </a:cxn>
              <a:cxn ang="0">
                <a:pos x="145" y="16"/>
              </a:cxn>
              <a:cxn ang="0">
                <a:pos x="153" y="32"/>
              </a:cxn>
              <a:cxn ang="0">
                <a:pos x="164" y="24"/>
              </a:cxn>
              <a:cxn ang="0">
                <a:pos x="176" y="24"/>
              </a:cxn>
              <a:cxn ang="0">
                <a:pos x="188" y="20"/>
              </a:cxn>
              <a:cxn ang="0">
                <a:pos x="192" y="28"/>
              </a:cxn>
              <a:cxn ang="0">
                <a:pos x="200" y="20"/>
              </a:cxn>
              <a:cxn ang="0">
                <a:pos x="211" y="20"/>
              </a:cxn>
              <a:cxn ang="0">
                <a:pos x="219" y="8"/>
              </a:cxn>
              <a:cxn ang="0">
                <a:pos x="227" y="32"/>
              </a:cxn>
              <a:cxn ang="0">
                <a:pos x="239" y="24"/>
              </a:cxn>
              <a:cxn ang="0">
                <a:pos x="251" y="20"/>
              </a:cxn>
              <a:cxn ang="0">
                <a:pos x="262" y="20"/>
              </a:cxn>
              <a:cxn ang="0">
                <a:pos x="270" y="20"/>
              </a:cxn>
              <a:cxn ang="0">
                <a:pos x="282" y="20"/>
              </a:cxn>
              <a:cxn ang="0">
                <a:pos x="290" y="8"/>
              </a:cxn>
              <a:cxn ang="0">
                <a:pos x="297" y="32"/>
              </a:cxn>
              <a:cxn ang="0">
                <a:pos x="309" y="24"/>
              </a:cxn>
              <a:cxn ang="0">
                <a:pos x="321" y="24"/>
              </a:cxn>
              <a:cxn ang="0">
                <a:pos x="333" y="20"/>
              </a:cxn>
              <a:cxn ang="0">
                <a:pos x="340" y="28"/>
              </a:cxn>
              <a:cxn ang="0">
                <a:pos x="348" y="20"/>
              </a:cxn>
              <a:cxn ang="0">
                <a:pos x="360" y="20"/>
              </a:cxn>
              <a:cxn ang="0">
                <a:pos x="364" y="16"/>
              </a:cxn>
              <a:cxn ang="0">
                <a:pos x="372" y="32"/>
              </a:cxn>
              <a:cxn ang="0">
                <a:pos x="384" y="24"/>
              </a:cxn>
              <a:cxn ang="0">
                <a:pos x="395" y="20"/>
              </a:cxn>
            </a:cxnLst>
            <a:rect l="0" t="0" r="r" b="b"/>
            <a:pathLst>
              <a:path w="403" h="32">
                <a:moveTo>
                  <a:pt x="0" y="0"/>
                </a:moveTo>
                <a:lnTo>
                  <a:pt x="0" y="16"/>
                </a:lnTo>
                <a:lnTo>
                  <a:pt x="4" y="24"/>
                </a:lnTo>
                <a:lnTo>
                  <a:pt x="4" y="32"/>
                </a:lnTo>
                <a:lnTo>
                  <a:pt x="8" y="32"/>
                </a:lnTo>
                <a:lnTo>
                  <a:pt x="12" y="28"/>
                </a:lnTo>
                <a:lnTo>
                  <a:pt x="16" y="24"/>
                </a:lnTo>
                <a:lnTo>
                  <a:pt x="20" y="24"/>
                </a:lnTo>
                <a:lnTo>
                  <a:pt x="24" y="24"/>
                </a:lnTo>
                <a:lnTo>
                  <a:pt x="31" y="24"/>
                </a:lnTo>
                <a:lnTo>
                  <a:pt x="31" y="20"/>
                </a:lnTo>
                <a:lnTo>
                  <a:pt x="35" y="20"/>
                </a:lnTo>
                <a:lnTo>
                  <a:pt x="39" y="20"/>
                </a:lnTo>
                <a:lnTo>
                  <a:pt x="43" y="20"/>
                </a:lnTo>
                <a:lnTo>
                  <a:pt x="47" y="28"/>
                </a:lnTo>
                <a:lnTo>
                  <a:pt x="47" y="32"/>
                </a:lnTo>
                <a:lnTo>
                  <a:pt x="47" y="28"/>
                </a:lnTo>
                <a:lnTo>
                  <a:pt x="55" y="20"/>
                </a:lnTo>
                <a:lnTo>
                  <a:pt x="51" y="20"/>
                </a:lnTo>
                <a:lnTo>
                  <a:pt x="55" y="20"/>
                </a:lnTo>
                <a:lnTo>
                  <a:pt x="59" y="20"/>
                </a:lnTo>
                <a:lnTo>
                  <a:pt x="63" y="20"/>
                </a:lnTo>
                <a:lnTo>
                  <a:pt x="67" y="20"/>
                </a:lnTo>
                <a:lnTo>
                  <a:pt x="71" y="20"/>
                </a:lnTo>
                <a:lnTo>
                  <a:pt x="71" y="0"/>
                </a:lnTo>
                <a:lnTo>
                  <a:pt x="74" y="8"/>
                </a:lnTo>
                <a:lnTo>
                  <a:pt x="74" y="24"/>
                </a:lnTo>
                <a:lnTo>
                  <a:pt x="78" y="32"/>
                </a:lnTo>
                <a:lnTo>
                  <a:pt x="82" y="32"/>
                </a:lnTo>
                <a:lnTo>
                  <a:pt x="86" y="28"/>
                </a:lnTo>
                <a:lnTo>
                  <a:pt x="90" y="24"/>
                </a:lnTo>
                <a:lnTo>
                  <a:pt x="94" y="24"/>
                </a:lnTo>
                <a:lnTo>
                  <a:pt x="102" y="24"/>
                </a:lnTo>
                <a:lnTo>
                  <a:pt x="98" y="24"/>
                </a:lnTo>
                <a:lnTo>
                  <a:pt x="102" y="24"/>
                </a:lnTo>
                <a:lnTo>
                  <a:pt x="106" y="20"/>
                </a:lnTo>
                <a:lnTo>
                  <a:pt x="110" y="20"/>
                </a:lnTo>
                <a:lnTo>
                  <a:pt x="114" y="20"/>
                </a:lnTo>
                <a:lnTo>
                  <a:pt x="117" y="20"/>
                </a:lnTo>
                <a:lnTo>
                  <a:pt x="121" y="32"/>
                </a:lnTo>
                <a:lnTo>
                  <a:pt x="121" y="24"/>
                </a:lnTo>
                <a:lnTo>
                  <a:pt x="125" y="20"/>
                </a:lnTo>
                <a:lnTo>
                  <a:pt x="129" y="20"/>
                </a:lnTo>
                <a:lnTo>
                  <a:pt x="133" y="20"/>
                </a:lnTo>
                <a:lnTo>
                  <a:pt x="137" y="20"/>
                </a:lnTo>
                <a:lnTo>
                  <a:pt x="141" y="20"/>
                </a:lnTo>
                <a:lnTo>
                  <a:pt x="145" y="0"/>
                </a:lnTo>
                <a:lnTo>
                  <a:pt x="145" y="16"/>
                </a:lnTo>
                <a:lnTo>
                  <a:pt x="153" y="32"/>
                </a:lnTo>
                <a:lnTo>
                  <a:pt x="149" y="32"/>
                </a:lnTo>
                <a:lnTo>
                  <a:pt x="153" y="32"/>
                </a:lnTo>
                <a:lnTo>
                  <a:pt x="157" y="28"/>
                </a:lnTo>
                <a:lnTo>
                  <a:pt x="161" y="24"/>
                </a:lnTo>
                <a:lnTo>
                  <a:pt x="164" y="24"/>
                </a:lnTo>
                <a:lnTo>
                  <a:pt x="168" y="28"/>
                </a:lnTo>
                <a:lnTo>
                  <a:pt x="172" y="24"/>
                </a:lnTo>
                <a:lnTo>
                  <a:pt x="176" y="24"/>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20"/>
                </a:lnTo>
                <a:lnTo>
                  <a:pt x="215" y="0"/>
                </a:lnTo>
                <a:lnTo>
                  <a:pt x="219" y="8"/>
                </a:lnTo>
                <a:lnTo>
                  <a:pt x="219" y="28"/>
                </a:lnTo>
                <a:lnTo>
                  <a:pt x="223" y="32"/>
                </a:lnTo>
                <a:lnTo>
                  <a:pt x="227" y="32"/>
                </a:lnTo>
                <a:lnTo>
                  <a:pt x="231" y="28"/>
                </a:lnTo>
                <a:lnTo>
                  <a:pt x="235" y="24"/>
                </a:lnTo>
                <a:lnTo>
                  <a:pt x="239" y="24"/>
                </a:lnTo>
                <a:lnTo>
                  <a:pt x="243" y="28"/>
                </a:lnTo>
                <a:lnTo>
                  <a:pt x="247" y="24"/>
                </a:lnTo>
                <a:lnTo>
                  <a:pt x="251" y="20"/>
                </a:lnTo>
                <a:lnTo>
                  <a:pt x="254" y="20"/>
                </a:lnTo>
                <a:lnTo>
                  <a:pt x="258" y="20"/>
                </a:lnTo>
                <a:lnTo>
                  <a:pt x="262" y="20"/>
                </a:lnTo>
                <a:lnTo>
                  <a:pt x="266" y="32"/>
                </a:lnTo>
                <a:lnTo>
                  <a:pt x="266" y="24"/>
                </a:lnTo>
                <a:lnTo>
                  <a:pt x="270" y="20"/>
                </a:lnTo>
                <a:lnTo>
                  <a:pt x="274" y="20"/>
                </a:lnTo>
                <a:lnTo>
                  <a:pt x="278" y="20"/>
                </a:lnTo>
                <a:lnTo>
                  <a:pt x="282" y="20"/>
                </a:lnTo>
                <a:lnTo>
                  <a:pt x="286" y="20"/>
                </a:lnTo>
                <a:lnTo>
                  <a:pt x="290" y="0"/>
                </a:lnTo>
                <a:lnTo>
                  <a:pt x="290" y="8"/>
                </a:lnTo>
                <a:lnTo>
                  <a:pt x="294" y="16"/>
                </a:lnTo>
                <a:lnTo>
                  <a:pt x="294" y="32"/>
                </a:lnTo>
                <a:lnTo>
                  <a:pt x="297" y="32"/>
                </a:lnTo>
                <a:lnTo>
                  <a:pt x="301" y="28"/>
                </a:lnTo>
                <a:lnTo>
                  <a:pt x="305" y="28"/>
                </a:lnTo>
                <a:lnTo>
                  <a:pt x="309" y="24"/>
                </a:lnTo>
                <a:lnTo>
                  <a:pt x="313" y="28"/>
                </a:lnTo>
                <a:lnTo>
                  <a:pt x="317" y="24"/>
                </a:lnTo>
                <a:lnTo>
                  <a:pt x="321" y="24"/>
                </a:lnTo>
                <a:lnTo>
                  <a:pt x="325" y="20"/>
                </a:lnTo>
                <a:lnTo>
                  <a:pt x="329" y="20"/>
                </a:lnTo>
                <a:lnTo>
                  <a:pt x="333" y="20"/>
                </a:lnTo>
                <a:lnTo>
                  <a:pt x="337" y="20"/>
                </a:lnTo>
                <a:lnTo>
                  <a:pt x="337" y="32"/>
                </a:lnTo>
                <a:lnTo>
                  <a:pt x="340" y="28"/>
                </a:lnTo>
                <a:lnTo>
                  <a:pt x="340" y="20"/>
                </a:lnTo>
                <a:lnTo>
                  <a:pt x="344" y="20"/>
                </a:lnTo>
                <a:lnTo>
                  <a:pt x="348" y="20"/>
                </a:lnTo>
                <a:lnTo>
                  <a:pt x="352" y="20"/>
                </a:lnTo>
                <a:lnTo>
                  <a:pt x="356" y="20"/>
                </a:lnTo>
                <a:lnTo>
                  <a:pt x="360" y="20"/>
                </a:lnTo>
                <a:lnTo>
                  <a:pt x="360" y="0"/>
                </a:lnTo>
                <a:lnTo>
                  <a:pt x="364" y="8"/>
                </a:lnTo>
                <a:lnTo>
                  <a:pt x="364" y="16"/>
                </a:lnTo>
                <a:lnTo>
                  <a:pt x="372" y="32"/>
                </a:lnTo>
                <a:lnTo>
                  <a:pt x="368" y="32"/>
                </a:lnTo>
                <a:lnTo>
                  <a:pt x="372" y="32"/>
                </a:lnTo>
                <a:lnTo>
                  <a:pt x="376" y="28"/>
                </a:lnTo>
                <a:lnTo>
                  <a:pt x="380" y="24"/>
                </a:lnTo>
                <a:lnTo>
                  <a:pt x="384" y="24"/>
                </a:lnTo>
                <a:lnTo>
                  <a:pt x="387" y="28"/>
                </a:lnTo>
                <a:lnTo>
                  <a:pt x="391" y="24"/>
                </a:lnTo>
                <a:lnTo>
                  <a:pt x="395" y="20"/>
                </a:lnTo>
                <a:lnTo>
                  <a:pt x="399" y="20"/>
                </a:lnTo>
                <a:lnTo>
                  <a:pt x="403"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4" name="Freeform 432"/>
          <p:cNvSpPr>
            <a:spLocks/>
          </p:cNvSpPr>
          <p:nvPr/>
        </p:nvSpPr>
        <p:spPr bwMode="auto">
          <a:xfrm>
            <a:off x="5764824" y="3307326"/>
            <a:ext cx="572966" cy="52754"/>
          </a:xfrm>
          <a:custGeom>
            <a:avLst/>
            <a:gdLst/>
            <a:ahLst/>
            <a:cxnLst>
              <a:cxn ang="0">
                <a:pos x="8" y="32"/>
              </a:cxn>
              <a:cxn ang="0">
                <a:pos x="12" y="20"/>
              </a:cxn>
              <a:cxn ang="0">
                <a:pos x="24" y="20"/>
              </a:cxn>
              <a:cxn ang="0">
                <a:pos x="31" y="0"/>
              </a:cxn>
              <a:cxn ang="0">
                <a:pos x="35" y="28"/>
              </a:cxn>
              <a:cxn ang="0">
                <a:pos x="47" y="28"/>
              </a:cxn>
              <a:cxn ang="0">
                <a:pos x="51" y="24"/>
              </a:cxn>
              <a:cxn ang="0">
                <a:pos x="59" y="24"/>
              </a:cxn>
              <a:cxn ang="0">
                <a:pos x="71" y="20"/>
              </a:cxn>
              <a:cxn ang="0">
                <a:pos x="78" y="32"/>
              </a:cxn>
              <a:cxn ang="0">
                <a:pos x="86" y="20"/>
              </a:cxn>
              <a:cxn ang="0">
                <a:pos x="98" y="20"/>
              </a:cxn>
              <a:cxn ang="0">
                <a:pos x="106" y="16"/>
              </a:cxn>
              <a:cxn ang="0">
                <a:pos x="114" y="32"/>
              </a:cxn>
              <a:cxn ang="0">
                <a:pos x="125" y="24"/>
              </a:cxn>
              <a:cxn ang="0">
                <a:pos x="137" y="20"/>
              </a:cxn>
              <a:cxn ang="0">
                <a:pos x="149" y="20"/>
              </a:cxn>
              <a:cxn ang="0">
                <a:pos x="153" y="28"/>
              </a:cxn>
              <a:cxn ang="0">
                <a:pos x="161" y="20"/>
              </a:cxn>
              <a:cxn ang="0">
                <a:pos x="172" y="20"/>
              </a:cxn>
              <a:cxn ang="0">
                <a:pos x="180" y="8"/>
              </a:cxn>
              <a:cxn ang="0">
                <a:pos x="184" y="36"/>
              </a:cxn>
              <a:cxn ang="0">
                <a:pos x="196" y="24"/>
              </a:cxn>
              <a:cxn ang="0">
                <a:pos x="207" y="24"/>
              </a:cxn>
              <a:cxn ang="0">
                <a:pos x="219" y="20"/>
              </a:cxn>
              <a:cxn ang="0">
                <a:pos x="227" y="24"/>
              </a:cxn>
              <a:cxn ang="0">
                <a:pos x="239" y="20"/>
              </a:cxn>
              <a:cxn ang="0">
                <a:pos x="250" y="0"/>
              </a:cxn>
              <a:cxn ang="0">
                <a:pos x="254" y="32"/>
              </a:cxn>
              <a:cxn ang="0">
                <a:pos x="266" y="24"/>
              </a:cxn>
              <a:cxn ang="0">
                <a:pos x="278" y="24"/>
              </a:cxn>
              <a:cxn ang="0">
                <a:pos x="290" y="20"/>
              </a:cxn>
              <a:cxn ang="0">
                <a:pos x="297" y="32"/>
              </a:cxn>
              <a:cxn ang="0">
                <a:pos x="305" y="20"/>
              </a:cxn>
              <a:cxn ang="0">
                <a:pos x="317" y="20"/>
              </a:cxn>
              <a:cxn ang="0">
                <a:pos x="325" y="8"/>
              </a:cxn>
              <a:cxn ang="0">
                <a:pos x="333" y="36"/>
              </a:cxn>
              <a:cxn ang="0">
                <a:pos x="340" y="24"/>
              </a:cxn>
              <a:cxn ang="0">
                <a:pos x="352" y="24"/>
              </a:cxn>
              <a:cxn ang="0">
                <a:pos x="364" y="20"/>
              </a:cxn>
              <a:cxn ang="0">
                <a:pos x="372" y="24"/>
              </a:cxn>
              <a:cxn ang="0">
                <a:pos x="384" y="20"/>
              </a:cxn>
            </a:cxnLst>
            <a:rect l="0" t="0" r="r" b="b"/>
            <a:pathLst>
              <a:path w="391" h="36">
                <a:moveTo>
                  <a:pt x="0" y="20"/>
                </a:moveTo>
                <a:lnTo>
                  <a:pt x="4" y="20"/>
                </a:lnTo>
                <a:lnTo>
                  <a:pt x="8" y="32"/>
                </a:lnTo>
                <a:lnTo>
                  <a:pt x="8" y="28"/>
                </a:lnTo>
                <a:lnTo>
                  <a:pt x="16" y="20"/>
                </a:lnTo>
                <a:lnTo>
                  <a:pt x="12" y="20"/>
                </a:lnTo>
                <a:lnTo>
                  <a:pt x="16" y="20"/>
                </a:lnTo>
                <a:lnTo>
                  <a:pt x="20" y="20"/>
                </a:lnTo>
                <a:lnTo>
                  <a:pt x="24" y="20"/>
                </a:lnTo>
                <a:lnTo>
                  <a:pt x="27" y="20"/>
                </a:lnTo>
                <a:lnTo>
                  <a:pt x="31" y="20"/>
                </a:lnTo>
                <a:lnTo>
                  <a:pt x="31" y="0"/>
                </a:lnTo>
                <a:lnTo>
                  <a:pt x="31" y="8"/>
                </a:lnTo>
                <a:lnTo>
                  <a:pt x="35" y="16"/>
                </a:lnTo>
                <a:lnTo>
                  <a:pt x="35" y="28"/>
                </a:lnTo>
                <a:lnTo>
                  <a:pt x="39" y="32"/>
                </a:lnTo>
                <a:lnTo>
                  <a:pt x="39" y="36"/>
                </a:lnTo>
                <a:lnTo>
                  <a:pt x="47" y="28"/>
                </a:lnTo>
                <a:lnTo>
                  <a:pt x="43" y="28"/>
                </a:lnTo>
                <a:lnTo>
                  <a:pt x="47" y="28"/>
                </a:lnTo>
                <a:lnTo>
                  <a:pt x="51" y="24"/>
                </a:lnTo>
                <a:lnTo>
                  <a:pt x="55" y="24"/>
                </a:lnTo>
                <a:lnTo>
                  <a:pt x="63" y="24"/>
                </a:lnTo>
                <a:lnTo>
                  <a:pt x="59" y="24"/>
                </a:lnTo>
                <a:lnTo>
                  <a:pt x="63" y="24"/>
                </a:lnTo>
                <a:lnTo>
                  <a:pt x="67" y="20"/>
                </a:lnTo>
                <a:lnTo>
                  <a:pt x="71" y="20"/>
                </a:lnTo>
                <a:lnTo>
                  <a:pt x="74" y="20"/>
                </a:lnTo>
                <a:lnTo>
                  <a:pt x="78" y="20"/>
                </a:lnTo>
                <a:lnTo>
                  <a:pt x="78" y="32"/>
                </a:lnTo>
                <a:lnTo>
                  <a:pt x="82" y="28"/>
                </a:lnTo>
                <a:lnTo>
                  <a:pt x="82" y="24"/>
                </a:lnTo>
                <a:lnTo>
                  <a:pt x="86" y="20"/>
                </a:lnTo>
                <a:lnTo>
                  <a:pt x="90" y="20"/>
                </a:lnTo>
                <a:lnTo>
                  <a:pt x="94" y="20"/>
                </a:lnTo>
                <a:lnTo>
                  <a:pt x="98" y="20"/>
                </a:lnTo>
                <a:lnTo>
                  <a:pt x="102" y="20"/>
                </a:lnTo>
                <a:lnTo>
                  <a:pt x="106" y="0"/>
                </a:lnTo>
                <a:lnTo>
                  <a:pt x="106" y="16"/>
                </a:lnTo>
                <a:lnTo>
                  <a:pt x="114" y="32"/>
                </a:lnTo>
                <a:lnTo>
                  <a:pt x="114" y="36"/>
                </a:lnTo>
                <a:lnTo>
                  <a:pt x="114" y="32"/>
                </a:lnTo>
                <a:lnTo>
                  <a:pt x="117" y="28"/>
                </a:lnTo>
                <a:lnTo>
                  <a:pt x="121" y="24"/>
                </a:lnTo>
                <a:lnTo>
                  <a:pt x="125" y="24"/>
                </a:lnTo>
                <a:lnTo>
                  <a:pt x="129" y="28"/>
                </a:lnTo>
                <a:lnTo>
                  <a:pt x="133" y="24"/>
                </a:lnTo>
                <a:lnTo>
                  <a:pt x="137" y="20"/>
                </a:lnTo>
                <a:lnTo>
                  <a:pt x="141" y="20"/>
                </a:lnTo>
                <a:lnTo>
                  <a:pt x="145" y="20"/>
                </a:lnTo>
                <a:lnTo>
                  <a:pt x="149" y="20"/>
                </a:lnTo>
                <a:lnTo>
                  <a:pt x="153" y="28"/>
                </a:lnTo>
                <a:lnTo>
                  <a:pt x="153" y="32"/>
                </a:lnTo>
                <a:lnTo>
                  <a:pt x="153" y="28"/>
                </a:lnTo>
                <a:lnTo>
                  <a:pt x="161" y="20"/>
                </a:lnTo>
                <a:lnTo>
                  <a:pt x="157" y="20"/>
                </a:lnTo>
                <a:lnTo>
                  <a:pt x="161" y="20"/>
                </a:lnTo>
                <a:lnTo>
                  <a:pt x="164" y="20"/>
                </a:lnTo>
                <a:lnTo>
                  <a:pt x="168" y="20"/>
                </a:lnTo>
                <a:lnTo>
                  <a:pt x="172" y="20"/>
                </a:lnTo>
                <a:lnTo>
                  <a:pt x="176" y="20"/>
                </a:lnTo>
                <a:lnTo>
                  <a:pt x="176" y="0"/>
                </a:lnTo>
                <a:lnTo>
                  <a:pt x="180" y="8"/>
                </a:lnTo>
                <a:lnTo>
                  <a:pt x="180" y="28"/>
                </a:lnTo>
                <a:lnTo>
                  <a:pt x="184" y="32"/>
                </a:lnTo>
                <a:lnTo>
                  <a:pt x="184" y="36"/>
                </a:lnTo>
                <a:lnTo>
                  <a:pt x="188" y="32"/>
                </a:lnTo>
                <a:lnTo>
                  <a:pt x="192" y="28"/>
                </a:lnTo>
                <a:lnTo>
                  <a:pt x="196" y="24"/>
                </a:lnTo>
                <a:lnTo>
                  <a:pt x="200" y="24"/>
                </a:lnTo>
                <a:lnTo>
                  <a:pt x="204" y="28"/>
                </a:lnTo>
                <a:lnTo>
                  <a:pt x="207" y="24"/>
                </a:lnTo>
                <a:lnTo>
                  <a:pt x="211" y="20"/>
                </a:lnTo>
                <a:lnTo>
                  <a:pt x="215" y="20"/>
                </a:lnTo>
                <a:lnTo>
                  <a:pt x="219" y="20"/>
                </a:lnTo>
                <a:lnTo>
                  <a:pt x="223" y="20"/>
                </a:lnTo>
                <a:lnTo>
                  <a:pt x="227" y="32"/>
                </a:lnTo>
                <a:lnTo>
                  <a:pt x="227" y="24"/>
                </a:lnTo>
                <a:lnTo>
                  <a:pt x="231" y="20"/>
                </a:lnTo>
                <a:lnTo>
                  <a:pt x="235" y="20"/>
                </a:lnTo>
                <a:lnTo>
                  <a:pt x="239" y="20"/>
                </a:lnTo>
                <a:lnTo>
                  <a:pt x="243" y="20"/>
                </a:lnTo>
                <a:lnTo>
                  <a:pt x="247" y="20"/>
                </a:lnTo>
                <a:lnTo>
                  <a:pt x="250" y="0"/>
                </a:lnTo>
                <a:lnTo>
                  <a:pt x="250" y="8"/>
                </a:lnTo>
                <a:lnTo>
                  <a:pt x="254" y="16"/>
                </a:lnTo>
                <a:lnTo>
                  <a:pt x="254" y="32"/>
                </a:lnTo>
                <a:lnTo>
                  <a:pt x="262" y="32"/>
                </a:lnTo>
                <a:lnTo>
                  <a:pt x="262" y="28"/>
                </a:lnTo>
                <a:lnTo>
                  <a:pt x="266" y="24"/>
                </a:lnTo>
                <a:lnTo>
                  <a:pt x="270" y="24"/>
                </a:lnTo>
                <a:lnTo>
                  <a:pt x="274" y="28"/>
                </a:lnTo>
                <a:lnTo>
                  <a:pt x="278" y="24"/>
                </a:lnTo>
                <a:lnTo>
                  <a:pt x="282" y="24"/>
                </a:lnTo>
                <a:lnTo>
                  <a:pt x="286" y="20"/>
                </a:lnTo>
                <a:lnTo>
                  <a:pt x="290" y="20"/>
                </a:lnTo>
                <a:lnTo>
                  <a:pt x="294" y="20"/>
                </a:lnTo>
                <a:lnTo>
                  <a:pt x="297" y="20"/>
                </a:lnTo>
                <a:lnTo>
                  <a:pt x="297" y="32"/>
                </a:lnTo>
                <a:lnTo>
                  <a:pt x="301" y="28"/>
                </a:lnTo>
                <a:lnTo>
                  <a:pt x="301" y="20"/>
                </a:lnTo>
                <a:lnTo>
                  <a:pt x="305" y="20"/>
                </a:lnTo>
                <a:lnTo>
                  <a:pt x="309" y="20"/>
                </a:lnTo>
                <a:lnTo>
                  <a:pt x="313" y="20"/>
                </a:lnTo>
                <a:lnTo>
                  <a:pt x="317" y="20"/>
                </a:lnTo>
                <a:lnTo>
                  <a:pt x="321" y="20"/>
                </a:lnTo>
                <a:lnTo>
                  <a:pt x="321" y="0"/>
                </a:lnTo>
                <a:lnTo>
                  <a:pt x="325" y="8"/>
                </a:lnTo>
                <a:lnTo>
                  <a:pt x="325" y="28"/>
                </a:lnTo>
                <a:lnTo>
                  <a:pt x="329" y="32"/>
                </a:lnTo>
                <a:lnTo>
                  <a:pt x="333" y="36"/>
                </a:lnTo>
                <a:lnTo>
                  <a:pt x="333" y="32"/>
                </a:lnTo>
                <a:lnTo>
                  <a:pt x="337" y="28"/>
                </a:lnTo>
                <a:lnTo>
                  <a:pt x="340" y="24"/>
                </a:lnTo>
                <a:lnTo>
                  <a:pt x="344" y="24"/>
                </a:lnTo>
                <a:lnTo>
                  <a:pt x="348" y="28"/>
                </a:lnTo>
                <a:lnTo>
                  <a:pt x="352" y="24"/>
                </a:lnTo>
                <a:lnTo>
                  <a:pt x="356" y="20"/>
                </a:lnTo>
                <a:lnTo>
                  <a:pt x="360" y="20"/>
                </a:lnTo>
                <a:lnTo>
                  <a:pt x="364" y="20"/>
                </a:lnTo>
                <a:lnTo>
                  <a:pt x="368" y="20"/>
                </a:lnTo>
                <a:lnTo>
                  <a:pt x="372" y="32"/>
                </a:lnTo>
                <a:lnTo>
                  <a:pt x="372" y="24"/>
                </a:lnTo>
                <a:lnTo>
                  <a:pt x="376" y="20"/>
                </a:lnTo>
                <a:lnTo>
                  <a:pt x="380" y="20"/>
                </a:lnTo>
                <a:lnTo>
                  <a:pt x="384" y="20"/>
                </a:lnTo>
                <a:lnTo>
                  <a:pt x="387" y="20"/>
                </a:lnTo>
                <a:lnTo>
                  <a:pt x="391" y="2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5" name="Line 433"/>
          <p:cNvSpPr>
            <a:spLocks noChangeShapeType="1"/>
          </p:cNvSpPr>
          <p:nvPr/>
        </p:nvSpPr>
        <p:spPr bwMode="auto">
          <a:xfrm>
            <a:off x="6337791" y="3336634"/>
            <a:ext cx="586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6" name="Freeform 434"/>
          <p:cNvSpPr>
            <a:spLocks/>
          </p:cNvSpPr>
          <p:nvPr/>
        </p:nvSpPr>
        <p:spPr bwMode="auto">
          <a:xfrm>
            <a:off x="2938103" y="3330773"/>
            <a:ext cx="572966" cy="33704"/>
          </a:xfrm>
          <a:custGeom>
            <a:avLst/>
            <a:gdLst/>
            <a:ahLst/>
            <a:cxnLst>
              <a:cxn ang="0">
                <a:pos x="8" y="0"/>
              </a:cxn>
              <a:cxn ang="0">
                <a:pos x="12" y="0"/>
              </a:cxn>
              <a:cxn ang="0">
                <a:pos x="24" y="8"/>
              </a:cxn>
              <a:cxn ang="0">
                <a:pos x="35" y="8"/>
              </a:cxn>
              <a:cxn ang="0">
                <a:pos x="47" y="16"/>
              </a:cxn>
              <a:cxn ang="0">
                <a:pos x="51" y="4"/>
              </a:cxn>
              <a:cxn ang="0">
                <a:pos x="63" y="4"/>
              </a:cxn>
              <a:cxn ang="0">
                <a:pos x="71" y="23"/>
              </a:cxn>
              <a:cxn ang="0">
                <a:pos x="75" y="4"/>
              </a:cxn>
              <a:cxn ang="0">
                <a:pos x="86" y="4"/>
              </a:cxn>
              <a:cxn ang="0">
                <a:pos x="102" y="0"/>
              </a:cxn>
              <a:cxn ang="0">
                <a:pos x="106" y="0"/>
              </a:cxn>
              <a:cxn ang="0">
                <a:pos x="118" y="4"/>
              </a:cxn>
              <a:cxn ang="0">
                <a:pos x="122" y="8"/>
              </a:cxn>
              <a:cxn ang="0">
                <a:pos x="133" y="4"/>
              </a:cxn>
              <a:cxn ang="0">
                <a:pos x="145" y="20"/>
              </a:cxn>
              <a:cxn ang="0">
                <a:pos x="149" y="0"/>
              </a:cxn>
              <a:cxn ang="0">
                <a:pos x="161" y="4"/>
              </a:cxn>
              <a:cxn ang="0">
                <a:pos x="172" y="8"/>
              </a:cxn>
              <a:cxn ang="0">
                <a:pos x="184" y="4"/>
              </a:cxn>
              <a:cxn ang="0">
                <a:pos x="192" y="16"/>
              </a:cxn>
              <a:cxn ang="0">
                <a:pos x="196" y="4"/>
              </a:cxn>
              <a:cxn ang="0">
                <a:pos x="208" y="4"/>
              </a:cxn>
              <a:cxn ang="0">
                <a:pos x="215" y="23"/>
              </a:cxn>
              <a:cxn ang="0">
                <a:pos x="223" y="0"/>
              </a:cxn>
              <a:cxn ang="0">
                <a:pos x="235" y="4"/>
              </a:cxn>
              <a:cxn ang="0">
                <a:pos x="247" y="0"/>
              </a:cxn>
              <a:cxn ang="0">
                <a:pos x="258" y="4"/>
              </a:cxn>
              <a:cxn ang="0">
                <a:pos x="266" y="8"/>
              </a:cxn>
              <a:cxn ang="0">
                <a:pos x="278" y="4"/>
              </a:cxn>
              <a:cxn ang="0">
                <a:pos x="290" y="20"/>
              </a:cxn>
              <a:cxn ang="0">
                <a:pos x="294" y="0"/>
              </a:cxn>
              <a:cxn ang="0">
                <a:pos x="305" y="4"/>
              </a:cxn>
              <a:cxn ang="0">
                <a:pos x="317" y="0"/>
              </a:cxn>
              <a:cxn ang="0">
                <a:pos x="329" y="4"/>
              </a:cxn>
              <a:cxn ang="0">
                <a:pos x="337" y="16"/>
              </a:cxn>
              <a:cxn ang="0">
                <a:pos x="345" y="4"/>
              </a:cxn>
              <a:cxn ang="0">
                <a:pos x="356" y="4"/>
              </a:cxn>
              <a:cxn ang="0">
                <a:pos x="364" y="20"/>
              </a:cxn>
              <a:cxn ang="0">
                <a:pos x="368" y="0"/>
              </a:cxn>
              <a:cxn ang="0">
                <a:pos x="376" y="0"/>
              </a:cxn>
              <a:cxn ang="0">
                <a:pos x="388" y="8"/>
              </a:cxn>
            </a:cxnLst>
            <a:rect l="0" t="0" r="r" b="b"/>
            <a:pathLst>
              <a:path w="391" h="23">
                <a:moveTo>
                  <a:pt x="0" y="20"/>
                </a:moveTo>
                <a:lnTo>
                  <a:pt x="0" y="12"/>
                </a:lnTo>
                <a:lnTo>
                  <a:pt x="8" y="0"/>
                </a:lnTo>
                <a:lnTo>
                  <a:pt x="4" y="0"/>
                </a:lnTo>
                <a:lnTo>
                  <a:pt x="8" y="0"/>
                </a:lnTo>
                <a:lnTo>
                  <a:pt x="12" y="0"/>
                </a:lnTo>
                <a:lnTo>
                  <a:pt x="16" y="4"/>
                </a:lnTo>
                <a:lnTo>
                  <a:pt x="20" y="4"/>
                </a:lnTo>
                <a:lnTo>
                  <a:pt x="24" y="8"/>
                </a:lnTo>
                <a:lnTo>
                  <a:pt x="28" y="8"/>
                </a:lnTo>
                <a:lnTo>
                  <a:pt x="32" y="8"/>
                </a:lnTo>
                <a:lnTo>
                  <a:pt x="35" y="8"/>
                </a:lnTo>
                <a:lnTo>
                  <a:pt x="39" y="4"/>
                </a:lnTo>
                <a:lnTo>
                  <a:pt x="43" y="4"/>
                </a:lnTo>
                <a:lnTo>
                  <a:pt x="47" y="16"/>
                </a:lnTo>
                <a:lnTo>
                  <a:pt x="47" y="12"/>
                </a:lnTo>
                <a:lnTo>
                  <a:pt x="55" y="4"/>
                </a:lnTo>
                <a:lnTo>
                  <a:pt x="51" y="4"/>
                </a:lnTo>
                <a:lnTo>
                  <a:pt x="55" y="4"/>
                </a:lnTo>
                <a:lnTo>
                  <a:pt x="59" y="4"/>
                </a:lnTo>
                <a:lnTo>
                  <a:pt x="63" y="4"/>
                </a:lnTo>
                <a:lnTo>
                  <a:pt x="67" y="4"/>
                </a:lnTo>
                <a:lnTo>
                  <a:pt x="71" y="20"/>
                </a:lnTo>
                <a:lnTo>
                  <a:pt x="71" y="23"/>
                </a:lnTo>
                <a:lnTo>
                  <a:pt x="71" y="20"/>
                </a:lnTo>
                <a:lnTo>
                  <a:pt x="75" y="12"/>
                </a:lnTo>
                <a:lnTo>
                  <a:pt x="75" y="4"/>
                </a:lnTo>
                <a:lnTo>
                  <a:pt x="78" y="0"/>
                </a:lnTo>
                <a:lnTo>
                  <a:pt x="82" y="0"/>
                </a:lnTo>
                <a:lnTo>
                  <a:pt x="86" y="4"/>
                </a:lnTo>
                <a:lnTo>
                  <a:pt x="90" y="4"/>
                </a:lnTo>
                <a:lnTo>
                  <a:pt x="94" y="8"/>
                </a:lnTo>
                <a:lnTo>
                  <a:pt x="102" y="0"/>
                </a:lnTo>
                <a:lnTo>
                  <a:pt x="98" y="0"/>
                </a:lnTo>
                <a:lnTo>
                  <a:pt x="102" y="0"/>
                </a:lnTo>
                <a:lnTo>
                  <a:pt x="106" y="0"/>
                </a:lnTo>
                <a:lnTo>
                  <a:pt x="110" y="4"/>
                </a:lnTo>
                <a:lnTo>
                  <a:pt x="114" y="4"/>
                </a:lnTo>
                <a:lnTo>
                  <a:pt x="118" y="4"/>
                </a:lnTo>
                <a:lnTo>
                  <a:pt x="118" y="16"/>
                </a:lnTo>
                <a:lnTo>
                  <a:pt x="122" y="12"/>
                </a:lnTo>
                <a:lnTo>
                  <a:pt x="122" y="8"/>
                </a:lnTo>
                <a:lnTo>
                  <a:pt x="125" y="4"/>
                </a:lnTo>
                <a:lnTo>
                  <a:pt x="129" y="4"/>
                </a:lnTo>
                <a:lnTo>
                  <a:pt x="133" y="4"/>
                </a:lnTo>
                <a:lnTo>
                  <a:pt x="137" y="4"/>
                </a:lnTo>
                <a:lnTo>
                  <a:pt x="141" y="4"/>
                </a:lnTo>
                <a:lnTo>
                  <a:pt x="145" y="20"/>
                </a:lnTo>
                <a:lnTo>
                  <a:pt x="145" y="12"/>
                </a:lnTo>
                <a:lnTo>
                  <a:pt x="153" y="0"/>
                </a:lnTo>
                <a:lnTo>
                  <a:pt x="149" y="0"/>
                </a:lnTo>
                <a:lnTo>
                  <a:pt x="153" y="0"/>
                </a:lnTo>
                <a:lnTo>
                  <a:pt x="157" y="0"/>
                </a:lnTo>
                <a:lnTo>
                  <a:pt x="161" y="4"/>
                </a:lnTo>
                <a:lnTo>
                  <a:pt x="165" y="4"/>
                </a:lnTo>
                <a:lnTo>
                  <a:pt x="168" y="8"/>
                </a:lnTo>
                <a:lnTo>
                  <a:pt x="172" y="8"/>
                </a:lnTo>
                <a:lnTo>
                  <a:pt x="176" y="8"/>
                </a:lnTo>
                <a:lnTo>
                  <a:pt x="180" y="8"/>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23"/>
                </a:lnTo>
                <a:lnTo>
                  <a:pt x="219" y="20"/>
                </a:lnTo>
                <a:lnTo>
                  <a:pt x="219" y="4"/>
                </a:lnTo>
                <a:lnTo>
                  <a:pt x="223" y="0"/>
                </a:lnTo>
                <a:lnTo>
                  <a:pt x="227" y="0"/>
                </a:lnTo>
                <a:lnTo>
                  <a:pt x="231" y="4"/>
                </a:lnTo>
                <a:lnTo>
                  <a:pt x="235" y="4"/>
                </a:lnTo>
                <a:lnTo>
                  <a:pt x="239" y="8"/>
                </a:lnTo>
                <a:lnTo>
                  <a:pt x="243" y="4"/>
                </a:lnTo>
                <a:lnTo>
                  <a:pt x="247" y="0"/>
                </a:lnTo>
                <a:lnTo>
                  <a:pt x="251" y="0"/>
                </a:lnTo>
                <a:lnTo>
                  <a:pt x="255" y="4"/>
                </a:lnTo>
                <a:lnTo>
                  <a:pt x="258" y="4"/>
                </a:lnTo>
                <a:lnTo>
                  <a:pt x="262" y="4"/>
                </a:lnTo>
                <a:lnTo>
                  <a:pt x="266" y="16"/>
                </a:lnTo>
                <a:lnTo>
                  <a:pt x="266" y="8"/>
                </a:lnTo>
                <a:lnTo>
                  <a:pt x="270" y="4"/>
                </a:lnTo>
                <a:lnTo>
                  <a:pt x="274" y="4"/>
                </a:lnTo>
                <a:lnTo>
                  <a:pt x="278" y="4"/>
                </a:lnTo>
                <a:lnTo>
                  <a:pt x="282" y="4"/>
                </a:lnTo>
                <a:lnTo>
                  <a:pt x="286" y="4"/>
                </a:lnTo>
                <a:lnTo>
                  <a:pt x="290" y="20"/>
                </a:lnTo>
                <a:lnTo>
                  <a:pt x="290" y="16"/>
                </a:lnTo>
                <a:lnTo>
                  <a:pt x="294" y="12"/>
                </a:lnTo>
                <a:lnTo>
                  <a:pt x="294" y="0"/>
                </a:lnTo>
                <a:lnTo>
                  <a:pt x="298" y="0"/>
                </a:lnTo>
                <a:lnTo>
                  <a:pt x="302" y="0"/>
                </a:lnTo>
                <a:lnTo>
                  <a:pt x="305" y="4"/>
                </a:lnTo>
                <a:lnTo>
                  <a:pt x="309" y="4"/>
                </a:lnTo>
                <a:lnTo>
                  <a:pt x="317" y="4"/>
                </a:lnTo>
                <a:lnTo>
                  <a:pt x="317" y="0"/>
                </a:lnTo>
                <a:lnTo>
                  <a:pt x="321" y="0"/>
                </a:lnTo>
                <a:lnTo>
                  <a:pt x="325" y="4"/>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23"/>
                </a:lnTo>
                <a:lnTo>
                  <a:pt x="364" y="20"/>
                </a:lnTo>
                <a:lnTo>
                  <a:pt x="364" y="12"/>
                </a:lnTo>
                <a:lnTo>
                  <a:pt x="368" y="4"/>
                </a:lnTo>
                <a:lnTo>
                  <a:pt x="368" y="0"/>
                </a:lnTo>
                <a:lnTo>
                  <a:pt x="376" y="0"/>
                </a:lnTo>
                <a:lnTo>
                  <a:pt x="372" y="0"/>
                </a:lnTo>
                <a:lnTo>
                  <a:pt x="376" y="0"/>
                </a:lnTo>
                <a:lnTo>
                  <a:pt x="380" y="4"/>
                </a:lnTo>
                <a:lnTo>
                  <a:pt x="384" y="4"/>
                </a:lnTo>
                <a:lnTo>
                  <a:pt x="388" y="8"/>
                </a:lnTo>
                <a:lnTo>
                  <a:pt x="388" y="4"/>
                </a:lnTo>
                <a:lnTo>
                  <a:pt x="391"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7" name="Freeform 435"/>
          <p:cNvSpPr>
            <a:spLocks/>
          </p:cNvSpPr>
          <p:nvPr/>
        </p:nvSpPr>
        <p:spPr bwMode="auto">
          <a:xfrm>
            <a:off x="3511064" y="3330773"/>
            <a:ext cx="539262" cy="33704"/>
          </a:xfrm>
          <a:custGeom>
            <a:avLst/>
            <a:gdLst/>
            <a:ahLst/>
            <a:cxnLst>
              <a:cxn ang="0">
                <a:pos x="8" y="4"/>
              </a:cxn>
              <a:cxn ang="0">
                <a:pos x="20" y="16"/>
              </a:cxn>
              <a:cxn ang="0">
                <a:pos x="24" y="4"/>
              </a:cxn>
              <a:cxn ang="0">
                <a:pos x="36" y="4"/>
              </a:cxn>
              <a:cxn ang="0">
                <a:pos x="44" y="23"/>
              </a:cxn>
              <a:cxn ang="0">
                <a:pos x="47" y="0"/>
              </a:cxn>
              <a:cxn ang="0">
                <a:pos x="55" y="0"/>
              </a:cxn>
              <a:cxn ang="0">
                <a:pos x="67" y="8"/>
              </a:cxn>
              <a:cxn ang="0">
                <a:pos x="75" y="0"/>
              </a:cxn>
              <a:cxn ang="0">
                <a:pos x="87" y="4"/>
              </a:cxn>
              <a:cxn ang="0">
                <a:pos x="94" y="12"/>
              </a:cxn>
              <a:cxn ang="0">
                <a:pos x="102" y="4"/>
              </a:cxn>
              <a:cxn ang="0">
                <a:pos x="114" y="4"/>
              </a:cxn>
              <a:cxn ang="0">
                <a:pos x="126" y="0"/>
              </a:cxn>
              <a:cxn ang="0">
                <a:pos x="130" y="0"/>
              </a:cxn>
              <a:cxn ang="0">
                <a:pos x="141" y="8"/>
              </a:cxn>
              <a:cxn ang="0">
                <a:pos x="149" y="0"/>
              </a:cxn>
              <a:cxn ang="0">
                <a:pos x="161" y="4"/>
              </a:cxn>
              <a:cxn ang="0">
                <a:pos x="165" y="12"/>
              </a:cxn>
              <a:cxn ang="0">
                <a:pos x="173" y="4"/>
              </a:cxn>
              <a:cxn ang="0">
                <a:pos x="184" y="4"/>
              </a:cxn>
              <a:cxn ang="0">
                <a:pos x="188" y="20"/>
              </a:cxn>
              <a:cxn ang="0">
                <a:pos x="196" y="0"/>
              </a:cxn>
              <a:cxn ang="0">
                <a:pos x="208" y="0"/>
              </a:cxn>
              <a:cxn ang="0">
                <a:pos x="220" y="0"/>
              </a:cxn>
              <a:cxn ang="0">
                <a:pos x="224" y="4"/>
              </a:cxn>
              <a:cxn ang="0">
                <a:pos x="235" y="4"/>
              </a:cxn>
              <a:cxn ang="0">
                <a:pos x="239" y="8"/>
              </a:cxn>
              <a:cxn ang="0">
                <a:pos x="251" y="4"/>
              </a:cxn>
              <a:cxn ang="0">
                <a:pos x="263" y="23"/>
              </a:cxn>
              <a:cxn ang="0">
                <a:pos x="267" y="4"/>
              </a:cxn>
              <a:cxn ang="0">
                <a:pos x="278" y="0"/>
              </a:cxn>
              <a:cxn ang="0">
                <a:pos x="286" y="4"/>
              </a:cxn>
              <a:cxn ang="0">
                <a:pos x="298" y="4"/>
              </a:cxn>
              <a:cxn ang="0">
                <a:pos x="310" y="12"/>
              </a:cxn>
              <a:cxn ang="0">
                <a:pos x="317" y="4"/>
              </a:cxn>
              <a:cxn ang="0">
                <a:pos x="321" y="4"/>
              </a:cxn>
              <a:cxn ang="0">
                <a:pos x="333" y="4"/>
              </a:cxn>
              <a:cxn ang="0">
                <a:pos x="337" y="8"/>
              </a:cxn>
              <a:cxn ang="0">
                <a:pos x="345" y="0"/>
              </a:cxn>
              <a:cxn ang="0">
                <a:pos x="357" y="0"/>
              </a:cxn>
              <a:cxn ang="0">
                <a:pos x="360" y="0"/>
              </a:cxn>
            </a:cxnLst>
            <a:rect l="0" t="0" r="r" b="b"/>
            <a:pathLst>
              <a:path w="368" h="23">
                <a:moveTo>
                  <a:pt x="0" y="0"/>
                </a:moveTo>
                <a:lnTo>
                  <a:pt x="4" y="0"/>
                </a:lnTo>
                <a:lnTo>
                  <a:pt x="8" y="4"/>
                </a:lnTo>
                <a:lnTo>
                  <a:pt x="12" y="4"/>
                </a:lnTo>
                <a:lnTo>
                  <a:pt x="16" y="4"/>
                </a:lnTo>
                <a:lnTo>
                  <a:pt x="20" y="16"/>
                </a:lnTo>
                <a:lnTo>
                  <a:pt x="20" y="12"/>
                </a:lnTo>
                <a:lnTo>
                  <a:pt x="28" y="4"/>
                </a:lnTo>
                <a:lnTo>
                  <a:pt x="24" y="4"/>
                </a:lnTo>
                <a:lnTo>
                  <a:pt x="28" y="4"/>
                </a:lnTo>
                <a:lnTo>
                  <a:pt x="32" y="4"/>
                </a:lnTo>
                <a:lnTo>
                  <a:pt x="36" y="4"/>
                </a:lnTo>
                <a:lnTo>
                  <a:pt x="40" y="4"/>
                </a:lnTo>
                <a:lnTo>
                  <a:pt x="44" y="20"/>
                </a:lnTo>
                <a:lnTo>
                  <a:pt x="44" y="23"/>
                </a:lnTo>
                <a:lnTo>
                  <a:pt x="44" y="20"/>
                </a:lnTo>
                <a:lnTo>
                  <a:pt x="47" y="12"/>
                </a:lnTo>
                <a:lnTo>
                  <a:pt x="47" y="0"/>
                </a:lnTo>
                <a:lnTo>
                  <a:pt x="51" y="0"/>
                </a:lnTo>
                <a:lnTo>
                  <a:pt x="59" y="0"/>
                </a:lnTo>
                <a:lnTo>
                  <a:pt x="55" y="0"/>
                </a:lnTo>
                <a:lnTo>
                  <a:pt x="59" y="0"/>
                </a:lnTo>
                <a:lnTo>
                  <a:pt x="63" y="4"/>
                </a:lnTo>
                <a:lnTo>
                  <a:pt x="67" y="8"/>
                </a:lnTo>
                <a:lnTo>
                  <a:pt x="75" y="0"/>
                </a:lnTo>
                <a:lnTo>
                  <a:pt x="71" y="0"/>
                </a:lnTo>
                <a:lnTo>
                  <a:pt x="75" y="0"/>
                </a:lnTo>
                <a:lnTo>
                  <a:pt x="79" y="4"/>
                </a:lnTo>
                <a:lnTo>
                  <a:pt x="83" y="4"/>
                </a:lnTo>
                <a:lnTo>
                  <a:pt x="87" y="4"/>
                </a:lnTo>
                <a:lnTo>
                  <a:pt x="90" y="4"/>
                </a:lnTo>
                <a:lnTo>
                  <a:pt x="90" y="16"/>
                </a:lnTo>
                <a:lnTo>
                  <a:pt x="94" y="12"/>
                </a:lnTo>
                <a:lnTo>
                  <a:pt x="94" y="4"/>
                </a:lnTo>
                <a:lnTo>
                  <a:pt x="98" y="4"/>
                </a:lnTo>
                <a:lnTo>
                  <a:pt x="102" y="4"/>
                </a:lnTo>
                <a:lnTo>
                  <a:pt x="106" y="4"/>
                </a:lnTo>
                <a:lnTo>
                  <a:pt x="110" y="4"/>
                </a:lnTo>
                <a:lnTo>
                  <a:pt x="114" y="4"/>
                </a:lnTo>
                <a:lnTo>
                  <a:pt x="118" y="23"/>
                </a:lnTo>
                <a:lnTo>
                  <a:pt x="118" y="12"/>
                </a:lnTo>
                <a:lnTo>
                  <a:pt x="126" y="0"/>
                </a:lnTo>
                <a:lnTo>
                  <a:pt x="122" y="0"/>
                </a:lnTo>
                <a:lnTo>
                  <a:pt x="126" y="0"/>
                </a:lnTo>
                <a:lnTo>
                  <a:pt x="130" y="0"/>
                </a:lnTo>
                <a:lnTo>
                  <a:pt x="134" y="0"/>
                </a:lnTo>
                <a:lnTo>
                  <a:pt x="137" y="4"/>
                </a:lnTo>
                <a:lnTo>
                  <a:pt x="141" y="8"/>
                </a:lnTo>
                <a:lnTo>
                  <a:pt x="141" y="4"/>
                </a:lnTo>
                <a:lnTo>
                  <a:pt x="145" y="0"/>
                </a:lnTo>
                <a:lnTo>
                  <a:pt x="149" y="0"/>
                </a:lnTo>
                <a:lnTo>
                  <a:pt x="153" y="4"/>
                </a:lnTo>
                <a:lnTo>
                  <a:pt x="157" y="4"/>
                </a:lnTo>
                <a:lnTo>
                  <a:pt x="161" y="4"/>
                </a:lnTo>
                <a:lnTo>
                  <a:pt x="165" y="12"/>
                </a:lnTo>
                <a:lnTo>
                  <a:pt x="165" y="16"/>
                </a:lnTo>
                <a:lnTo>
                  <a:pt x="165" y="12"/>
                </a:lnTo>
                <a:lnTo>
                  <a:pt x="173" y="4"/>
                </a:lnTo>
                <a:lnTo>
                  <a:pt x="169" y="4"/>
                </a:lnTo>
                <a:lnTo>
                  <a:pt x="173" y="4"/>
                </a:lnTo>
                <a:lnTo>
                  <a:pt x="177" y="4"/>
                </a:lnTo>
                <a:lnTo>
                  <a:pt x="180" y="4"/>
                </a:lnTo>
                <a:lnTo>
                  <a:pt x="184" y="4"/>
                </a:lnTo>
                <a:lnTo>
                  <a:pt x="188" y="20"/>
                </a:lnTo>
                <a:lnTo>
                  <a:pt x="188" y="23"/>
                </a:lnTo>
                <a:lnTo>
                  <a:pt x="188" y="20"/>
                </a:lnTo>
                <a:lnTo>
                  <a:pt x="192" y="12"/>
                </a:lnTo>
                <a:lnTo>
                  <a:pt x="192" y="4"/>
                </a:lnTo>
                <a:lnTo>
                  <a:pt x="196" y="0"/>
                </a:lnTo>
                <a:lnTo>
                  <a:pt x="200" y="0"/>
                </a:lnTo>
                <a:lnTo>
                  <a:pt x="204" y="0"/>
                </a:lnTo>
                <a:lnTo>
                  <a:pt x="208" y="0"/>
                </a:lnTo>
                <a:lnTo>
                  <a:pt x="212" y="4"/>
                </a:lnTo>
                <a:lnTo>
                  <a:pt x="212" y="8"/>
                </a:lnTo>
                <a:lnTo>
                  <a:pt x="220" y="0"/>
                </a:lnTo>
                <a:lnTo>
                  <a:pt x="216" y="0"/>
                </a:lnTo>
                <a:lnTo>
                  <a:pt x="220" y="0"/>
                </a:lnTo>
                <a:lnTo>
                  <a:pt x="224" y="4"/>
                </a:lnTo>
                <a:lnTo>
                  <a:pt x="227" y="4"/>
                </a:lnTo>
                <a:lnTo>
                  <a:pt x="231" y="4"/>
                </a:lnTo>
                <a:lnTo>
                  <a:pt x="235" y="4"/>
                </a:lnTo>
                <a:lnTo>
                  <a:pt x="235" y="16"/>
                </a:lnTo>
                <a:lnTo>
                  <a:pt x="239" y="12"/>
                </a:lnTo>
                <a:lnTo>
                  <a:pt x="239" y="8"/>
                </a:lnTo>
                <a:lnTo>
                  <a:pt x="243" y="4"/>
                </a:lnTo>
                <a:lnTo>
                  <a:pt x="247" y="4"/>
                </a:lnTo>
                <a:lnTo>
                  <a:pt x="251" y="4"/>
                </a:lnTo>
                <a:lnTo>
                  <a:pt x="255" y="4"/>
                </a:lnTo>
                <a:lnTo>
                  <a:pt x="259" y="4"/>
                </a:lnTo>
                <a:lnTo>
                  <a:pt x="263" y="23"/>
                </a:lnTo>
                <a:lnTo>
                  <a:pt x="263" y="12"/>
                </a:lnTo>
                <a:lnTo>
                  <a:pt x="267" y="8"/>
                </a:lnTo>
                <a:lnTo>
                  <a:pt x="267" y="4"/>
                </a:lnTo>
                <a:lnTo>
                  <a:pt x="270" y="0"/>
                </a:lnTo>
                <a:lnTo>
                  <a:pt x="274" y="0"/>
                </a:lnTo>
                <a:lnTo>
                  <a:pt x="278" y="0"/>
                </a:lnTo>
                <a:lnTo>
                  <a:pt x="282" y="4"/>
                </a:lnTo>
                <a:lnTo>
                  <a:pt x="286" y="8"/>
                </a:lnTo>
                <a:lnTo>
                  <a:pt x="286" y="4"/>
                </a:lnTo>
                <a:lnTo>
                  <a:pt x="290" y="0"/>
                </a:lnTo>
                <a:lnTo>
                  <a:pt x="294" y="0"/>
                </a:lnTo>
                <a:lnTo>
                  <a:pt x="298" y="4"/>
                </a:lnTo>
                <a:lnTo>
                  <a:pt x="302" y="4"/>
                </a:lnTo>
                <a:lnTo>
                  <a:pt x="306" y="4"/>
                </a:lnTo>
                <a:lnTo>
                  <a:pt x="310" y="12"/>
                </a:lnTo>
                <a:lnTo>
                  <a:pt x="310" y="16"/>
                </a:lnTo>
                <a:lnTo>
                  <a:pt x="310" y="12"/>
                </a:lnTo>
                <a:lnTo>
                  <a:pt x="317" y="4"/>
                </a:lnTo>
                <a:lnTo>
                  <a:pt x="313" y="4"/>
                </a:lnTo>
                <a:lnTo>
                  <a:pt x="317" y="4"/>
                </a:lnTo>
                <a:lnTo>
                  <a:pt x="321" y="4"/>
                </a:lnTo>
                <a:lnTo>
                  <a:pt x="325" y="4"/>
                </a:lnTo>
                <a:lnTo>
                  <a:pt x="329" y="4"/>
                </a:lnTo>
                <a:lnTo>
                  <a:pt x="333" y="4"/>
                </a:lnTo>
                <a:lnTo>
                  <a:pt x="333" y="23"/>
                </a:lnTo>
                <a:lnTo>
                  <a:pt x="337" y="20"/>
                </a:lnTo>
                <a:lnTo>
                  <a:pt x="337" y="8"/>
                </a:lnTo>
                <a:lnTo>
                  <a:pt x="345" y="0"/>
                </a:lnTo>
                <a:lnTo>
                  <a:pt x="341" y="0"/>
                </a:lnTo>
                <a:lnTo>
                  <a:pt x="345" y="0"/>
                </a:lnTo>
                <a:lnTo>
                  <a:pt x="349" y="0"/>
                </a:lnTo>
                <a:lnTo>
                  <a:pt x="353" y="0"/>
                </a:lnTo>
                <a:lnTo>
                  <a:pt x="357" y="0"/>
                </a:lnTo>
                <a:lnTo>
                  <a:pt x="357" y="8"/>
                </a:lnTo>
                <a:lnTo>
                  <a:pt x="364" y="0"/>
                </a:lnTo>
                <a:lnTo>
                  <a:pt x="360" y="0"/>
                </a:lnTo>
                <a:lnTo>
                  <a:pt x="364" y="0"/>
                </a:lnTo>
                <a:lnTo>
                  <a:pt x="368"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8" name="Freeform 436"/>
          <p:cNvSpPr>
            <a:spLocks/>
          </p:cNvSpPr>
          <p:nvPr/>
        </p:nvSpPr>
        <p:spPr bwMode="auto">
          <a:xfrm>
            <a:off x="4050325" y="3330773"/>
            <a:ext cx="556846" cy="39566"/>
          </a:xfrm>
          <a:custGeom>
            <a:avLst/>
            <a:gdLst/>
            <a:ahLst/>
            <a:cxnLst>
              <a:cxn ang="0">
                <a:pos x="8" y="4"/>
              </a:cxn>
              <a:cxn ang="0">
                <a:pos x="16" y="8"/>
              </a:cxn>
              <a:cxn ang="0">
                <a:pos x="28" y="4"/>
              </a:cxn>
              <a:cxn ang="0">
                <a:pos x="39" y="23"/>
              </a:cxn>
              <a:cxn ang="0">
                <a:pos x="43" y="4"/>
              </a:cxn>
              <a:cxn ang="0">
                <a:pos x="55" y="0"/>
              </a:cxn>
              <a:cxn ang="0">
                <a:pos x="63" y="8"/>
              </a:cxn>
              <a:cxn ang="0">
                <a:pos x="71" y="0"/>
              </a:cxn>
              <a:cxn ang="0">
                <a:pos x="82" y="4"/>
              </a:cxn>
              <a:cxn ang="0">
                <a:pos x="94" y="8"/>
              </a:cxn>
              <a:cxn ang="0">
                <a:pos x="106" y="8"/>
              </a:cxn>
              <a:cxn ang="0">
                <a:pos x="114" y="20"/>
              </a:cxn>
              <a:cxn ang="0">
                <a:pos x="118" y="0"/>
              </a:cxn>
              <a:cxn ang="0">
                <a:pos x="129" y="0"/>
              </a:cxn>
              <a:cxn ang="0">
                <a:pos x="137" y="0"/>
              </a:cxn>
              <a:cxn ang="0">
                <a:pos x="149" y="4"/>
              </a:cxn>
              <a:cxn ang="0">
                <a:pos x="161" y="16"/>
              </a:cxn>
              <a:cxn ang="0">
                <a:pos x="165" y="4"/>
              </a:cxn>
              <a:cxn ang="0">
                <a:pos x="176" y="4"/>
              </a:cxn>
              <a:cxn ang="0">
                <a:pos x="184" y="27"/>
              </a:cxn>
              <a:cxn ang="0">
                <a:pos x="188" y="8"/>
              </a:cxn>
              <a:cxn ang="0">
                <a:pos x="196" y="0"/>
              </a:cxn>
              <a:cxn ang="0">
                <a:pos x="208" y="0"/>
              </a:cxn>
              <a:cxn ang="0">
                <a:pos x="212" y="0"/>
              </a:cxn>
              <a:cxn ang="0">
                <a:pos x="223" y="4"/>
              </a:cxn>
              <a:cxn ang="0">
                <a:pos x="231" y="16"/>
              </a:cxn>
              <a:cxn ang="0">
                <a:pos x="239" y="4"/>
              </a:cxn>
              <a:cxn ang="0">
                <a:pos x="251" y="4"/>
              </a:cxn>
              <a:cxn ang="0">
                <a:pos x="258" y="12"/>
              </a:cxn>
              <a:cxn ang="0">
                <a:pos x="266" y="0"/>
              </a:cxn>
              <a:cxn ang="0">
                <a:pos x="278" y="0"/>
              </a:cxn>
              <a:cxn ang="0">
                <a:pos x="286" y="0"/>
              </a:cxn>
              <a:cxn ang="0">
                <a:pos x="298" y="4"/>
              </a:cxn>
              <a:cxn ang="0">
                <a:pos x="305" y="16"/>
              </a:cxn>
              <a:cxn ang="0">
                <a:pos x="309" y="4"/>
              </a:cxn>
              <a:cxn ang="0">
                <a:pos x="321" y="4"/>
              </a:cxn>
              <a:cxn ang="0">
                <a:pos x="329" y="27"/>
              </a:cxn>
              <a:cxn ang="0">
                <a:pos x="341" y="0"/>
              </a:cxn>
              <a:cxn ang="0">
                <a:pos x="345" y="0"/>
              </a:cxn>
              <a:cxn ang="0">
                <a:pos x="352" y="8"/>
              </a:cxn>
              <a:cxn ang="0">
                <a:pos x="360" y="0"/>
              </a:cxn>
              <a:cxn ang="0">
                <a:pos x="372" y="4"/>
              </a:cxn>
            </a:cxnLst>
            <a:rect l="0" t="0" r="r" b="b"/>
            <a:pathLst>
              <a:path w="380" h="27">
                <a:moveTo>
                  <a:pt x="0" y="0"/>
                </a:moveTo>
                <a:lnTo>
                  <a:pt x="4" y="4"/>
                </a:lnTo>
                <a:lnTo>
                  <a:pt x="8" y="4"/>
                </a:lnTo>
                <a:lnTo>
                  <a:pt x="12" y="4"/>
                </a:lnTo>
                <a:lnTo>
                  <a:pt x="16" y="16"/>
                </a:lnTo>
                <a:lnTo>
                  <a:pt x="16" y="8"/>
                </a:lnTo>
                <a:lnTo>
                  <a:pt x="20" y="4"/>
                </a:lnTo>
                <a:lnTo>
                  <a:pt x="24" y="4"/>
                </a:lnTo>
                <a:lnTo>
                  <a:pt x="28" y="4"/>
                </a:lnTo>
                <a:lnTo>
                  <a:pt x="32" y="4"/>
                </a:lnTo>
                <a:lnTo>
                  <a:pt x="35" y="4"/>
                </a:lnTo>
                <a:lnTo>
                  <a:pt x="39" y="23"/>
                </a:lnTo>
                <a:lnTo>
                  <a:pt x="39" y="20"/>
                </a:lnTo>
                <a:lnTo>
                  <a:pt x="43" y="12"/>
                </a:lnTo>
                <a:lnTo>
                  <a:pt x="43" y="4"/>
                </a:lnTo>
                <a:lnTo>
                  <a:pt x="47" y="0"/>
                </a:lnTo>
                <a:lnTo>
                  <a:pt x="51" y="0"/>
                </a:lnTo>
                <a:lnTo>
                  <a:pt x="55" y="0"/>
                </a:lnTo>
                <a:lnTo>
                  <a:pt x="59" y="0"/>
                </a:lnTo>
                <a:lnTo>
                  <a:pt x="63" y="4"/>
                </a:lnTo>
                <a:lnTo>
                  <a:pt x="63" y="8"/>
                </a:lnTo>
                <a:lnTo>
                  <a:pt x="63" y="4"/>
                </a:lnTo>
                <a:lnTo>
                  <a:pt x="67" y="0"/>
                </a:lnTo>
                <a:lnTo>
                  <a:pt x="71" y="0"/>
                </a:lnTo>
                <a:lnTo>
                  <a:pt x="75" y="4"/>
                </a:lnTo>
                <a:lnTo>
                  <a:pt x="79" y="4"/>
                </a:lnTo>
                <a:lnTo>
                  <a:pt x="82" y="4"/>
                </a:lnTo>
                <a:lnTo>
                  <a:pt x="86" y="8"/>
                </a:lnTo>
                <a:lnTo>
                  <a:pt x="90" y="8"/>
                </a:lnTo>
                <a:lnTo>
                  <a:pt x="94" y="8"/>
                </a:lnTo>
                <a:lnTo>
                  <a:pt x="98" y="8"/>
                </a:lnTo>
                <a:lnTo>
                  <a:pt x="102" y="8"/>
                </a:lnTo>
                <a:lnTo>
                  <a:pt x="106" y="8"/>
                </a:lnTo>
                <a:lnTo>
                  <a:pt x="110" y="4"/>
                </a:lnTo>
                <a:lnTo>
                  <a:pt x="110" y="23"/>
                </a:lnTo>
                <a:lnTo>
                  <a:pt x="114" y="20"/>
                </a:lnTo>
                <a:lnTo>
                  <a:pt x="114" y="12"/>
                </a:lnTo>
                <a:lnTo>
                  <a:pt x="118" y="8"/>
                </a:lnTo>
                <a:lnTo>
                  <a:pt x="118" y="0"/>
                </a:lnTo>
                <a:lnTo>
                  <a:pt x="122" y="0"/>
                </a:lnTo>
                <a:lnTo>
                  <a:pt x="125" y="0"/>
                </a:lnTo>
                <a:lnTo>
                  <a:pt x="129" y="0"/>
                </a:lnTo>
                <a:lnTo>
                  <a:pt x="133" y="0"/>
                </a:lnTo>
                <a:lnTo>
                  <a:pt x="137" y="8"/>
                </a:lnTo>
                <a:lnTo>
                  <a:pt x="137" y="0"/>
                </a:lnTo>
                <a:lnTo>
                  <a:pt x="141" y="0"/>
                </a:lnTo>
                <a:lnTo>
                  <a:pt x="145" y="0"/>
                </a:lnTo>
                <a:lnTo>
                  <a:pt x="149" y="4"/>
                </a:lnTo>
                <a:lnTo>
                  <a:pt x="153" y="4"/>
                </a:lnTo>
                <a:lnTo>
                  <a:pt x="157" y="4"/>
                </a:lnTo>
                <a:lnTo>
                  <a:pt x="161" y="16"/>
                </a:lnTo>
                <a:lnTo>
                  <a:pt x="161" y="12"/>
                </a:lnTo>
                <a:lnTo>
                  <a:pt x="168" y="4"/>
                </a:lnTo>
                <a:lnTo>
                  <a:pt x="165" y="4"/>
                </a:lnTo>
                <a:lnTo>
                  <a:pt x="168" y="4"/>
                </a:lnTo>
                <a:lnTo>
                  <a:pt x="172" y="4"/>
                </a:lnTo>
                <a:lnTo>
                  <a:pt x="176" y="4"/>
                </a:lnTo>
                <a:lnTo>
                  <a:pt x="180" y="4"/>
                </a:lnTo>
                <a:lnTo>
                  <a:pt x="184" y="4"/>
                </a:lnTo>
                <a:lnTo>
                  <a:pt x="184" y="27"/>
                </a:lnTo>
                <a:lnTo>
                  <a:pt x="184" y="20"/>
                </a:lnTo>
                <a:lnTo>
                  <a:pt x="188" y="12"/>
                </a:lnTo>
                <a:lnTo>
                  <a:pt x="188" y="8"/>
                </a:lnTo>
                <a:lnTo>
                  <a:pt x="196" y="0"/>
                </a:lnTo>
                <a:lnTo>
                  <a:pt x="192" y="0"/>
                </a:lnTo>
                <a:lnTo>
                  <a:pt x="196" y="0"/>
                </a:lnTo>
                <a:lnTo>
                  <a:pt x="200" y="0"/>
                </a:lnTo>
                <a:lnTo>
                  <a:pt x="204" y="0"/>
                </a:lnTo>
                <a:lnTo>
                  <a:pt x="208" y="0"/>
                </a:lnTo>
                <a:lnTo>
                  <a:pt x="208" y="8"/>
                </a:lnTo>
                <a:lnTo>
                  <a:pt x="215" y="0"/>
                </a:lnTo>
                <a:lnTo>
                  <a:pt x="212" y="0"/>
                </a:lnTo>
                <a:lnTo>
                  <a:pt x="215" y="0"/>
                </a:lnTo>
                <a:lnTo>
                  <a:pt x="219" y="4"/>
                </a:lnTo>
                <a:lnTo>
                  <a:pt x="223" y="4"/>
                </a:lnTo>
                <a:lnTo>
                  <a:pt x="227" y="4"/>
                </a:lnTo>
                <a:lnTo>
                  <a:pt x="231" y="4"/>
                </a:lnTo>
                <a:lnTo>
                  <a:pt x="231" y="16"/>
                </a:lnTo>
                <a:lnTo>
                  <a:pt x="235" y="12"/>
                </a:lnTo>
                <a:lnTo>
                  <a:pt x="235" y="8"/>
                </a:lnTo>
                <a:lnTo>
                  <a:pt x="239" y="4"/>
                </a:lnTo>
                <a:lnTo>
                  <a:pt x="243" y="4"/>
                </a:lnTo>
                <a:lnTo>
                  <a:pt x="247" y="4"/>
                </a:lnTo>
                <a:lnTo>
                  <a:pt x="251" y="4"/>
                </a:lnTo>
                <a:lnTo>
                  <a:pt x="255" y="4"/>
                </a:lnTo>
                <a:lnTo>
                  <a:pt x="258" y="27"/>
                </a:lnTo>
                <a:lnTo>
                  <a:pt x="258" y="12"/>
                </a:lnTo>
                <a:lnTo>
                  <a:pt x="262" y="8"/>
                </a:lnTo>
                <a:lnTo>
                  <a:pt x="262" y="0"/>
                </a:lnTo>
                <a:lnTo>
                  <a:pt x="266" y="0"/>
                </a:lnTo>
                <a:lnTo>
                  <a:pt x="270" y="0"/>
                </a:lnTo>
                <a:lnTo>
                  <a:pt x="274" y="0"/>
                </a:lnTo>
                <a:lnTo>
                  <a:pt x="278" y="0"/>
                </a:lnTo>
                <a:lnTo>
                  <a:pt x="282" y="8"/>
                </a:lnTo>
                <a:lnTo>
                  <a:pt x="282" y="4"/>
                </a:lnTo>
                <a:lnTo>
                  <a:pt x="286" y="0"/>
                </a:lnTo>
                <a:lnTo>
                  <a:pt x="290" y="4"/>
                </a:lnTo>
                <a:lnTo>
                  <a:pt x="294" y="4"/>
                </a:lnTo>
                <a:lnTo>
                  <a:pt x="298" y="4"/>
                </a:lnTo>
                <a:lnTo>
                  <a:pt x="302" y="4"/>
                </a:lnTo>
                <a:lnTo>
                  <a:pt x="305" y="12"/>
                </a:lnTo>
                <a:lnTo>
                  <a:pt x="305" y="16"/>
                </a:lnTo>
                <a:lnTo>
                  <a:pt x="305" y="12"/>
                </a:lnTo>
                <a:lnTo>
                  <a:pt x="313" y="4"/>
                </a:lnTo>
                <a:lnTo>
                  <a:pt x="309" y="4"/>
                </a:lnTo>
                <a:lnTo>
                  <a:pt x="313" y="4"/>
                </a:lnTo>
                <a:lnTo>
                  <a:pt x="317" y="4"/>
                </a:lnTo>
                <a:lnTo>
                  <a:pt x="321" y="4"/>
                </a:lnTo>
                <a:lnTo>
                  <a:pt x="325" y="4"/>
                </a:lnTo>
                <a:lnTo>
                  <a:pt x="329" y="4"/>
                </a:lnTo>
                <a:lnTo>
                  <a:pt x="329" y="27"/>
                </a:lnTo>
                <a:lnTo>
                  <a:pt x="333" y="23"/>
                </a:lnTo>
                <a:lnTo>
                  <a:pt x="333" y="8"/>
                </a:lnTo>
                <a:lnTo>
                  <a:pt x="341" y="0"/>
                </a:lnTo>
                <a:lnTo>
                  <a:pt x="337" y="0"/>
                </a:lnTo>
                <a:lnTo>
                  <a:pt x="341" y="0"/>
                </a:lnTo>
                <a:lnTo>
                  <a:pt x="345" y="0"/>
                </a:lnTo>
                <a:lnTo>
                  <a:pt x="348" y="0"/>
                </a:lnTo>
                <a:lnTo>
                  <a:pt x="352" y="0"/>
                </a:lnTo>
                <a:lnTo>
                  <a:pt x="352" y="8"/>
                </a:lnTo>
                <a:lnTo>
                  <a:pt x="360" y="0"/>
                </a:lnTo>
                <a:lnTo>
                  <a:pt x="356" y="0"/>
                </a:lnTo>
                <a:lnTo>
                  <a:pt x="360" y="0"/>
                </a:lnTo>
                <a:lnTo>
                  <a:pt x="364" y="4"/>
                </a:lnTo>
                <a:lnTo>
                  <a:pt x="368" y="4"/>
                </a:lnTo>
                <a:lnTo>
                  <a:pt x="372" y="4"/>
                </a:lnTo>
                <a:lnTo>
                  <a:pt x="376" y="4"/>
                </a:lnTo>
                <a:lnTo>
                  <a:pt x="380" y="16"/>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9" name="Freeform 437"/>
          <p:cNvSpPr>
            <a:spLocks/>
          </p:cNvSpPr>
          <p:nvPr/>
        </p:nvSpPr>
        <p:spPr bwMode="auto">
          <a:xfrm>
            <a:off x="4607173" y="3330773"/>
            <a:ext cx="543658" cy="39566"/>
          </a:xfrm>
          <a:custGeom>
            <a:avLst/>
            <a:gdLst/>
            <a:ahLst/>
            <a:cxnLst>
              <a:cxn ang="0">
                <a:pos x="4" y="4"/>
              </a:cxn>
              <a:cxn ang="0">
                <a:pos x="15" y="4"/>
              </a:cxn>
              <a:cxn ang="0">
                <a:pos x="23" y="16"/>
              </a:cxn>
              <a:cxn ang="0">
                <a:pos x="31" y="0"/>
              </a:cxn>
              <a:cxn ang="0">
                <a:pos x="43" y="0"/>
              </a:cxn>
              <a:cxn ang="0">
                <a:pos x="51" y="0"/>
              </a:cxn>
              <a:cxn ang="0">
                <a:pos x="62" y="4"/>
              </a:cxn>
              <a:cxn ang="0">
                <a:pos x="70" y="16"/>
              </a:cxn>
              <a:cxn ang="0">
                <a:pos x="74" y="4"/>
              </a:cxn>
              <a:cxn ang="0">
                <a:pos x="86" y="4"/>
              </a:cxn>
              <a:cxn ang="0">
                <a:pos x="94" y="27"/>
              </a:cxn>
              <a:cxn ang="0">
                <a:pos x="105" y="0"/>
              </a:cxn>
              <a:cxn ang="0">
                <a:pos x="109" y="0"/>
              </a:cxn>
              <a:cxn ang="0">
                <a:pos x="117" y="8"/>
              </a:cxn>
              <a:cxn ang="0">
                <a:pos x="125" y="0"/>
              </a:cxn>
              <a:cxn ang="0">
                <a:pos x="137" y="4"/>
              </a:cxn>
              <a:cxn ang="0">
                <a:pos x="145" y="8"/>
              </a:cxn>
              <a:cxn ang="0">
                <a:pos x="156" y="4"/>
              </a:cxn>
              <a:cxn ang="0">
                <a:pos x="168" y="27"/>
              </a:cxn>
              <a:cxn ang="0">
                <a:pos x="172" y="4"/>
              </a:cxn>
              <a:cxn ang="0">
                <a:pos x="184" y="0"/>
              </a:cxn>
              <a:cxn ang="0">
                <a:pos x="191" y="8"/>
              </a:cxn>
              <a:cxn ang="0">
                <a:pos x="199" y="0"/>
              </a:cxn>
              <a:cxn ang="0">
                <a:pos x="211" y="4"/>
              </a:cxn>
              <a:cxn ang="0">
                <a:pos x="219" y="12"/>
              </a:cxn>
              <a:cxn ang="0">
                <a:pos x="227" y="4"/>
              </a:cxn>
              <a:cxn ang="0">
                <a:pos x="238" y="4"/>
              </a:cxn>
              <a:cxn ang="0">
                <a:pos x="242" y="16"/>
              </a:cxn>
              <a:cxn ang="0">
                <a:pos x="250" y="0"/>
              </a:cxn>
              <a:cxn ang="0">
                <a:pos x="262" y="0"/>
              </a:cxn>
              <a:cxn ang="0">
                <a:pos x="270" y="0"/>
              </a:cxn>
              <a:cxn ang="0">
                <a:pos x="281" y="4"/>
              </a:cxn>
              <a:cxn ang="0">
                <a:pos x="289" y="12"/>
              </a:cxn>
              <a:cxn ang="0">
                <a:pos x="297" y="4"/>
              </a:cxn>
              <a:cxn ang="0">
                <a:pos x="309" y="4"/>
              </a:cxn>
              <a:cxn ang="0">
                <a:pos x="313" y="23"/>
              </a:cxn>
              <a:cxn ang="0">
                <a:pos x="325" y="0"/>
              </a:cxn>
              <a:cxn ang="0">
                <a:pos x="328" y="0"/>
              </a:cxn>
              <a:cxn ang="0">
                <a:pos x="336" y="8"/>
              </a:cxn>
              <a:cxn ang="0">
                <a:pos x="348" y="4"/>
              </a:cxn>
              <a:cxn ang="0">
                <a:pos x="360" y="4"/>
              </a:cxn>
              <a:cxn ang="0">
                <a:pos x="364" y="8"/>
              </a:cxn>
            </a:cxnLst>
            <a:rect l="0" t="0" r="r" b="b"/>
            <a:pathLst>
              <a:path w="371" h="27">
                <a:moveTo>
                  <a:pt x="0" y="16"/>
                </a:moveTo>
                <a:lnTo>
                  <a:pt x="0" y="8"/>
                </a:lnTo>
                <a:lnTo>
                  <a:pt x="4" y="4"/>
                </a:lnTo>
                <a:lnTo>
                  <a:pt x="8" y="4"/>
                </a:lnTo>
                <a:lnTo>
                  <a:pt x="12" y="4"/>
                </a:lnTo>
                <a:lnTo>
                  <a:pt x="15" y="4"/>
                </a:lnTo>
                <a:lnTo>
                  <a:pt x="19" y="4"/>
                </a:lnTo>
                <a:lnTo>
                  <a:pt x="23" y="27"/>
                </a:lnTo>
                <a:lnTo>
                  <a:pt x="23" y="16"/>
                </a:lnTo>
                <a:lnTo>
                  <a:pt x="27" y="8"/>
                </a:lnTo>
                <a:lnTo>
                  <a:pt x="27" y="4"/>
                </a:lnTo>
                <a:lnTo>
                  <a:pt x="31" y="0"/>
                </a:lnTo>
                <a:lnTo>
                  <a:pt x="35" y="0"/>
                </a:lnTo>
                <a:lnTo>
                  <a:pt x="39" y="0"/>
                </a:lnTo>
                <a:lnTo>
                  <a:pt x="43" y="0"/>
                </a:lnTo>
                <a:lnTo>
                  <a:pt x="47" y="8"/>
                </a:lnTo>
                <a:lnTo>
                  <a:pt x="47" y="4"/>
                </a:lnTo>
                <a:lnTo>
                  <a:pt x="51" y="0"/>
                </a:lnTo>
                <a:lnTo>
                  <a:pt x="55" y="0"/>
                </a:lnTo>
                <a:lnTo>
                  <a:pt x="58" y="4"/>
                </a:lnTo>
                <a:lnTo>
                  <a:pt x="62" y="4"/>
                </a:lnTo>
                <a:lnTo>
                  <a:pt x="66" y="4"/>
                </a:lnTo>
                <a:lnTo>
                  <a:pt x="70" y="12"/>
                </a:lnTo>
                <a:lnTo>
                  <a:pt x="70" y="16"/>
                </a:lnTo>
                <a:lnTo>
                  <a:pt x="70" y="12"/>
                </a:lnTo>
                <a:lnTo>
                  <a:pt x="78" y="4"/>
                </a:lnTo>
                <a:lnTo>
                  <a:pt x="74" y="4"/>
                </a:lnTo>
                <a:lnTo>
                  <a:pt x="78" y="4"/>
                </a:lnTo>
                <a:lnTo>
                  <a:pt x="82" y="4"/>
                </a:lnTo>
                <a:lnTo>
                  <a:pt x="86" y="4"/>
                </a:lnTo>
                <a:lnTo>
                  <a:pt x="90" y="4"/>
                </a:lnTo>
                <a:lnTo>
                  <a:pt x="94" y="4"/>
                </a:lnTo>
                <a:lnTo>
                  <a:pt x="94" y="27"/>
                </a:lnTo>
                <a:lnTo>
                  <a:pt x="98" y="23"/>
                </a:lnTo>
                <a:lnTo>
                  <a:pt x="98" y="8"/>
                </a:lnTo>
                <a:lnTo>
                  <a:pt x="105" y="0"/>
                </a:lnTo>
                <a:lnTo>
                  <a:pt x="101" y="0"/>
                </a:lnTo>
                <a:lnTo>
                  <a:pt x="105" y="0"/>
                </a:lnTo>
                <a:lnTo>
                  <a:pt x="109" y="0"/>
                </a:lnTo>
                <a:lnTo>
                  <a:pt x="113" y="0"/>
                </a:lnTo>
                <a:lnTo>
                  <a:pt x="117" y="0"/>
                </a:lnTo>
                <a:lnTo>
                  <a:pt x="117" y="8"/>
                </a:lnTo>
                <a:lnTo>
                  <a:pt x="125" y="0"/>
                </a:lnTo>
                <a:lnTo>
                  <a:pt x="121" y="0"/>
                </a:lnTo>
                <a:lnTo>
                  <a:pt x="125" y="0"/>
                </a:lnTo>
                <a:lnTo>
                  <a:pt x="129" y="4"/>
                </a:lnTo>
                <a:lnTo>
                  <a:pt x="133" y="4"/>
                </a:lnTo>
                <a:lnTo>
                  <a:pt x="137" y="4"/>
                </a:lnTo>
                <a:lnTo>
                  <a:pt x="141" y="4"/>
                </a:lnTo>
                <a:lnTo>
                  <a:pt x="145" y="16"/>
                </a:lnTo>
                <a:lnTo>
                  <a:pt x="145" y="8"/>
                </a:lnTo>
                <a:lnTo>
                  <a:pt x="148" y="4"/>
                </a:lnTo>
                <a:lnTo>
                  <a:pt x="152" y="4"/>
                </a:lnTo>
                <a:lnTo>
                  <a:pt x="156" y="4"/>
                </a:lnTo>
                <a:lnTo>
                  <a:pt x="160" y="4"/>
                </a:lnTo>
                <a:lnTo>
                  <a:pt x="164" y="4"/>
                </a:lnTo>
                <a:lnTo>
                  <a:pt x="168" y="27"/>
                </a:lnTo>
                <a:lnTo>
                  <a:pt x="168" y="23"/>
                </a:lnTo>
                <a:lnTo>
                  <a:pt x="172" y="16"/>
                </a:lnTo>
                <a:lnTo>
                  <a:pt x="172" y="4"/>
                </a:lnTo>
                <a:lnTo>
                  <a:pt x="176" y="0"/>
                </a:lnTo>
                <a:lnTo>
                  <a:pt x="180" y="0"/>
                </a:lnTo>
                <a:lnTo>
                  <a:pt x="184" y="0"/>
                </a:lnTo>
                <a:lnTo>
                  <a:pt x="188" y="0"/>
                </a:lnTo>
                <a:lnTo>
                  <a:pt x="191" y="4"/>
                </a:lnTo>
                <a:lnTo>
                  <a:pt x="191" y="8"/>
                </a:lnTo>
                <a:lnTo>
                  <a:pt x="191" y="4"/>
                </a:lnTo>
                <a:lnTo>
                  <a:pt x="195" y="0"/>
                </a:lnTo>
                <a:lnTo>
                  <a:pt x="199" y="0"/>
                </a:lnTo>
                <a:lnTo>
                  <a:pt x="203" y="4"/>
                </a:lnTo>
                <a:lnTo>
                  <a:pt x="207" y="4"/>
                </a:lnTo>
                <a:lnTo>
                  <a:pt x="211" y="4"/>
                </a:lnTo>
                <a:lnTo>
                  <a:pt x="215" y="4"/>
                </a:lnTo>
                <a:lnTo>
                  <a:pt x="215" y="16"/>
                </a:lnTo>
                <a:lnTo>
                  <a:pt x="219" y="12"/>
                </a:lnTo>
                <a:lnTo>
                  <a:pt x="219" y="4"/>
                </a:lnTo>
                <a:lnTo>
                  <a:pt x="223" y="4"/>
                </a:lnTo>
                <a:lnTo>
                  <a:pt x="227" y="4"/>
                </a:lnTo>
                <a:lnTo>
                  <a:pt x="231" y="4"/>
                </a:lnTo>
                <a:lnTo>
                  <a:pt x="235" y="4"/>
                </a:lnTo>
                <a:lnTo>
                  <a:pt x="238" y="4"/>
                </a:lnTo>
                <a:lnTo>
                  <a:pt x="238" y="27"/>
                </a:lnTo>
                <a:lnTo>
                  <a:pt x="242" y="23"/>
                </a:lnTo>
                <a:lnTo>
                  <a:pt x="242" y="16"/>
                </a:lnTo>
                <a:lnTo>
                  <a:pt x="246" y="8"/>
                </a:lnTo>
                <a:lnTo>
                  <a:pt x="246" y="0"/>
                </a:lnTo>
                <a:lnTo>
                  <a:pt x="250" y="0"/>
                </a:lnTo>
                <a:lnTo>
                  <a:pt x="254" y="0"/>
                </a:lnTo>
                <a:lnTo>
                  <a:pt x="258" y="0"/>
                </a:lnTo>
                <a:lnTo>
                  <a:pt x="262" y="0"/>
                </a:lnTo>
                <a:lnTo>
                  <a:pt x="266" y="8"/>
                </a:lnTo>
                <a:lnTo>
                  <a:pt x="266" y="0"/>
                </a:lnTo>
                <a:lnTo>
                  <a:pt x="270" y="0"/>
                </a:lnTo>
                <a:lnTo>
                  <a:pt x="274" y="4"/>
                </a:lnTo>
                <a:lnTo>
                  <a:pt x="278" y="4"/>
                </a:lnTo>
                <a:lnTo>
                  <a:pt x="281" y="4"/>
                </a:lnTo>
                <a:lnTo>
                  <a:pt x="285" y="4"/>
                </a:lnTo>
                <a:lnTo>
                  <a:pt x="289" y="16"/>
                </a:lnTo>
                <a:lnTo>
                  <a:pt x="289" y="12"/>
                </a:lnTo>
                <a:lnTo>
                  <a:pt x="297" y="4"/>
                </a:lnTo>
                <a:lnTo>
                  <a:pt x="293" y="4"/>
                </a:lnTo>
                <a:lnTo>
                  <a:pt x="297" y="4"/>
                </a:lnTo>
                <a:lnTo>
                  <a:pt x="301" y="4"/>
                </a:lnTo>
                <a:lnTo>
                  <a:pt x="305" y="4"/>
                </a:lnTo>
                <a:lnTo>
                  <a:pt x="309" y="4"/>
                </a:lnTo>
                <a:lnTo>
                  <a:pt x="313" y="23"/>
                </a:lnTo>
                <a:lnTo>
                  <a:pt x="313" y="27"/>
                </a:lnTo>
                <a:lnTo>
                  <a:pt x="313" y="23"/>
                </a:lnTo>
                <a:lnTo>
                  <a:pt x="317" y="16"/>
                </a:lnTo>
                <a:lnTo>
                  <a:pt x="317" y="8"/>
                </a:lnTo>
                <a:lnTo>
                  <a:pt x="325" y="0"/>
                </a:lnTo>
                <a:lnTo>
                  <a:pt x="321" y="0"/>
                </a:lnTo>
                <a:lnTo>
                  <a:pt x="325" y="0"/>
                </a:lnTo>
                <a:lnTo>
                  <a:pt x="328" y="0"/>
                </a:lnTo>
                <a:lnTo>
                  <a:pt x="332" y="0"/>
                </a:lnTo>
                <a:lnTo>
                  <a:pt x="336" y="0"/>
                </a:lnTo>
                <a:lnTo>
                  <a:pt x="336" y="8"/>
                </a:lnTo>
                <a:lnTo>
                  <a:pt x="340" y="4"/>
                </a:lnTo>
                <a:lnTo>
                  <a:pt x="344" y="4"/>
                </a:lnTo>
                <a:lnTo>
                  <a:pt x="348" y="4"/>
                </a:lnTo>
                <a:lnTo>
                  <a:pt x="352" y="4"/>
                </a:lnTo>
                <a:lnTo>
                  <a:pt x="356" y="4"/>
                </a:lnTo>
                <a:lnTo>
                  <a:pt x="360" y="4"/>
                </a:lnTo>
                <a:lnTo>
                  <a:pt x="360" y="16"/>
                </a:lnTo>
                <a:lnTo>
                  <a:pt x="364" y="12"/>
                </a:lnTo>
                <a:lnTo>
                  <a:pt x="364" y="8"/>
                </a:lnTo>
                <a:lnTo>
                  <a:pt x="368" y="4"/>
                </a:lnTo>
                <a:lnTo>
                  <a:pt x="371"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0" name="Freeform 438"/>
          <p:cNvSpPr>
            <a:spLocks/>
          </p:cNvSpPr>
          <p:nvPr/>
        </p:nvSpPr>
        <p:spPr bwMode="auto">
          <a:xfrm>
            <a:off x="5150829" y="3330773"/>
            <a:ext cx="574431" cy="39566"/>
          </a:xfrm>
          <a:custGeom>
            <a:avLst/>
            <a:gdLst/>
            <a:ahLst/>
            <a:cxnLst>
              <a:cxn ang="0">
                <a:pos x="8" y="4"/>
              </a:cxn>
              <a:cxn ang="0">
                <a:pos x="16" y="16"/>
              </a:cxn>
              <a:cxn ang="0">
                <a:pos x="24" y="0"/>
              </a:cxn>
              <a:cxn ang="0">
                <a:pos x="36" y="0"/>
              </a:cxn>
              <a:cxn ang="0">
                <a:pos x="47" y="4"/>
              </a:cxn>
              <a:cxn ang="0">
                <a:pos x="59" y="4"/>
              </a:cxn>
              <a:cxn ang="0">
                <a:pos x="63" y="12"/>
              </a:cxn>
              <a:cxn ang="0">
                <a:pos x="71" y="4"/>
              </a:cxn>
              <a:cxn ang="0">
                <a:pos x="83" y="4"/>
              </a:cxn>
              <a:cxn ang="0">
                <a:pos x="90" y="23"/>
              </a:cxn>
              <a:cxn ang="0">
                <a:pos x="94" y="0"/>
              </a:cxn>
              <a:cxn ang="0">
                <a:pos x="106" y="0"/>
              </a:cxn>
              <a:cxn ang="0">
                <a:pos x="114" y="4"/>
              </a:cxn>
              <a:cxn ang="0">
                <a:pos x="126" y="4"/>
              </a:cxn>
              <a:cxn ang="0">
                <a:pos x="137" y="16"/>
              </a:cxn>
              <a:cxn ang="0">
                <a:pos x="145" y="4"/>
              </a:cxn>
              <a:cxn ang="0">
                <a:pos x="157" y="4"/>
              </a:cxn>
              <a:cxn ang="0">
                <a:pos x="169" y="4"/>
              </a:cxn>
              <a:cxn ang="0">
                <a:pos x="177" y="0"/>
              </a:cxn>
              <a:cxn ang="0">
                <a:pos x="184" y="8"/>
              </a:cxn>
              <a:cxn ang="0">
                <a:pos x="196" y="4"/>
              </a:cxn>
              <a:cxn ang="0">
                <a:pos x="208" y="12"/>
              </a:cxn>
              <a:cxn ang="0">
                <a:pos x="216" y="4"/>
              </a:cxn>
              <a:cxn ang="0">
                <a:pos x="220" y="4"/>
              </a:cxn>
              <a:cxn ang="0">
                <a:pos x="231" y="4"/>
              </a:cxn>
              <a:cxn ang="0">
                <a:pos x="235" y="8"/>
              </a:cxn>
              <a:cxn ang="0">
                <a:pos x="247" y="0"/>
              </a:cxn>
              <a:cxn ang="0">
                <a:pos x="255" y="8"/>
              </a:cxn>
              <a:cxn ang="0">
                <a:pos x="267" y="4"/>
              </a:cxn>
              <a:cxn ang="0">
                <a:pos x="278" y="4"/>
              </a:cxn>
              <a:cxn ang="0">
                <a:pos x="286" y="4"/>
              </a:cxn>
              <a:cxn ang="0">
                <a:pos x="298" y="4"/>
              </a:cxn>
              <a:cxn ang="0">
                <a:pos x="306" y="23"/>
              </a:cxn>
              <a:cxn ang="0">
                <a:pos x="313" y="0"/>
              </a:cxn>
              <a:cxn ang="0">
                <a:pos x="325" y="0"/>
              </a:cxn>
              <a:cxn ang="0">
                <a:pos x="333" y="4"/>
              </a:cxn>
              <a:cxn ang="0">
                <a:pos x="345" y="4"/>
              </a:cxn>
              <a:cxn ang="0">
                <a:pos x="353" y="16"/>
              </a:cxn>
              <a:cxn ang="0">
                <a:pos x="360" y="4"/>
              </a:cxn>
              <a:cxn ang="0">
                <a:pos x="372" y="4"/>
              </a:cxn>
              <a:cxn ang="0">
                <a:pos x="380" y="23"/>
              </a:cxn>
              <a:cxn ang="0">
                <a:pos x="384" y="4"/>
              </a:cxn>
            </a:cxnLst>
            <a:rect l="0" t="0" r="r" b="b"/>
            <a:pathLst>
              <a:path w="392" h="27">
                <a:moveTo>
                  <a:pt x="0" y="4"/>
                </a:moveTo>
                <a:lnTo>
                  <a:pt x="4" y="4"/>
                </a:lnTo>
                <a:lnTo>
                  <a:pt x="8" y="4"/>
                </a:lnTo>
                <a:lnTo>
                  <a:pt x="12" y="4"/>
                </a:lnTo>
                <a:lnTo>
                  <a:pt x="16" y="27"/>
                </a:lnTo>
                <a:lnTo>
                  <a:pt x="16" y="16"/>
                </a:lnTo>
                <a:lnTo>
                  <a:pt x="20" y="8"/>
                </a:lnTo>
                <a:lnTo>
                  <a:pt x="20" y="4"/>
                </a:lnTo>
                <a:lnTo>
                  <a:pt x="24" y="0"/>
                </a:lnTo>
                <a:lnTo>
                  <a:pt x="28" y="0"/>
                </a:lnTo>
                <a:lnTo>
                  <a:pt x="32" y="0"/>
                </a:lnTo>
                <a:lnTo>
                  <a:pt x="36" y="0"/>
                </a:lnTo>
                <a:lnTo>
                  <a:pt x="40" y="8"/>
                </a:lnTo>
                <a:lnTo>
                  <a:pt x="43" y="4"/>
                </a:lnTo>
                <a:lnTo>
                  <a:pt x="47" y="4"/>
                </a:lnTo>
                <a:lnTo>
                  <a:pt x="51" y="4"/>
                </a:lnTo>
                <a:lnTo>
                  <a:pt x="55" y="4"/>
                </a:lnTo>
                <a:lnTo>
                  <a:pt x="59" y="4"/>
                </a:lnTo>
                <a:lnTo>
                  <a:pt x="63" y="12"/>
                </a:lnTo>
                <a:lnTo>
                  <a:pt x="63" y="16"/>
                </a:lnTo>
                <a:lnTo>
                  <a:pt x="63" y="12"/>
                </a:lnTo>
                <a:lnTo>
                  <a:pt x="71" y="4"/>
                </a:lnTo>
                <a:lnTo>
                  <a:pt x="67" y="4"/>
                </a:lnTo>
                <a:lnTo>
                  <a:pt x="71" y="4"/>
                </a:lnTo>
                <a:lnTo>
                  <a:pt x="75" y="4"/>
                </a:lnTo>
                <a:lnTo>
                  <a:pt x="79" y="4"/>
                </a:lnTo>
                <a:lnTo>
                  <a:pt x="83" y="4"/>
                </a:lnTo>
                <a:lnTo>
                  <a:pt x="87" y="4"/>
                </a:lnTo>
                <a:lnTo>
                  <a:pt x="87" y="27"/>
                </a:lnTo>
                <a:lnTo>
                  <a:pt x="90" y="23"/>
                </a:lnTo>
                <a:lnTo>
                  <a:pt x="90" y="8"/>
                </a:lnTo>
                <a:lnTo>
                  <a:pt x="98" y="0"/>
                </a:lnTo>
                <a:lnTo>
                  <a:pt x="94" y="0"/>
                </a:lnTo>
                <a:lnTo>
                  <a:pt x="98" y="0"/>
                </a:lnTo>
                <a:lnTo>
                  <a:pt x="102" y="0"/>
                </a:lnTo>
                <a:lnTo>
                  <a:pt x="106" y="0"/>
                </a:lnTo>
                <a:lnTo>
                  <a:pt x="110" y="0"/>
                </a:lnTo>
                <a:lnTo>
                  <a:pt x="110" y="8"/>
                </a:lnTo>
                <a:lnTo>
                  <a:pt x="114" y="4"/>
                </a:lnTo>
                <a:lnTo>
                  <a:pt x="118" y="4"/>
                </a:lnTo>
                <a:lnTo>
                  <a:pt x="122" y="4"/>
                </a:lnTo>
                <a:lnTo>
                  <a:pt x="126" y="4"/>
                </a:lnTo>
                <a:lnTo>
                  <a:pt x="130" y="4"/>
                </a:lnTo>
                <a:lnTo>
                  <a:pt x="133" y="4"/>
                </a:lnTo>
                <a:lnTo>
                  <a:pt x="137" y="16"/>
                </a:lnTo>
                <a:lnTo>
                  <a:pt x="137" y="8"/>
                </a:lnTo>
                <a:lnTo>
                  <a:pt x="141" y="4"/>
                </a:lnTo>
                <a:lnTo>
                  <a:pt x="145" y="4"/>
                </a:lnTo>
                <a:lnTo>
                  <a:pt x="149" y="4"/>
                </a:lnTo>
                <a:lnTo>
                  <a:pt x="153" y="4"/>
                </a:lnTo>
                <a:lnTo>
                  <a:pt x="157" y="4"/>
                </a:lnTo>
                <a:lnTo>
                  <a:pt x="161" y="27"/>
                </a:lnTo>
                <a:lnTo>
                  <a:pt x="161" y="16"/>
                </a:lnTo>
                <a:lnTo>
                  <a:pt x="169" y="4"/>
                </a:lnTo>
                <a:lnTo>
                  <a:pt x="169" y="0"/>
                </a:lnTo>
                <a:lnTo>
                  <a:pt x="173" y="0"/>
                </a:lnTo>
                <a:lnTo>
                  <a:pt x="177" y="0"/>
                </a:lnTo>
                <a:lnTo>
                  <a:pt x="180" y="0"/>
                </a:lnTo>
                <a:lnTo>
                  <a:pt x="184" y="0"/>
                </a:lnTo>
                <a:lnTo>
                  <a:pt x="184" y="8"/>
                </a:lnTo>
                <a:lnTo>
                  <a:pt x="188" y="4"/>
                </a:lnTo>
                <a:lnTo>
                  <a:pt x="192" y="4"/>
                </a:lnTo>
                <a:lnTo>
                  <a:pt x="196" y="4"/>
                </a:lnTo>
                <a:lnTo>
                  <a:pt x="200" y="4"/>
                </a:lnTo>
                <a:lnTo>
                  <a:pt x="204" y="4"/>
                </a:lnTo>
                <a:lnTo>
                  <a:pt x="208" y="12"/>
                </a:lnTo>
                <a:lnTo>
                  <a:pt x="208" y="16"/>
                </a:lnTo>
                <a:lnTo>
                  <a:pt x="208" y="12"/>
                </a:lnTo>
                <a:lnTo>
                  <a:pt x="216" y="4"/>
                </a:lnTo>
                <a:lnTo>
                  <a:pt x="212" y="4"/>
                </a:lnTo>
                <a:lnTo>
                  <a:pt x="216" y="4"/>
                </a:lnTo>
                <a:lnTo>
                  <a:pt x="220" y="4"/>
                </a:lnTo>
                <a:lnTo>
                  <a:pt x="223" y="4"/>
                </a:lnTo>
                <a:lnTo>
                  <a:pt x="227" y="4"/>
                </a:lnTo>
                <a:lnTo>
                  <a:pt x="231" y="4"/>
                </a:lnTo>
                <a:lnTo>
                  <a:pt x="231" y="27"/>
                </a:lnTo>
                <a:lnTo>
                  <a:pt x="235" y="23"/>
                </a:lnTo>
                <a:lnTo>
                  <a:pt x="235" y="8"/>
                </a:lnTo>
                <a:lnTo>
                  <a:pt x="239" y="4"/>
                </a:lnTo>
                <a:lnTo>
                  <a:pt x="243" y="0"/>
                </a:lnTo>
                <a:lnTo>
                  <a:pt x="247" y="0"/>
                </a:lnTo>
                <a:lnTo>
                  <a:pt x="251" y="0"/>
                </a:lnTo>
                <a:lnTo>
                  <a:pt x="255" y="0"/>
                </a:lnTo>
                <a:lnTo>
                  <a:pt x="255" y="8"/>
                </a:lnTo>
                <a:lnTo>
                  <a:pt x="259" y="8"/>
                </a:lnTo>
                <a:lnTo>
                  <a:pt x="263" y="4"/>
                </a:lnTo>
                <a:lnTo>
                  <a:pt x="267" y="4"/>
                </a:lnTo>
                <a:lnTo>
                  <a:pt x="270" y="4"/>
                </a:lnTo>
                <a:lnTo>
                  <a:pt x="274" y="4"/>
                </a:lnTo>
                <a:lnTo>
                  <a:pt x="278" y="4"/>
                </a:lnTo>
                <a:lnTo>
                  <a:pt x="282" y="16"/>
                </a:lnTo>
                <a:lnTo>
                  <a:pt x="282" y="8"/>
                </a:lnTo>
                <a:lnTo>
                  <a:pt x="286" y="4"/>
                </a:lnTo>
                <a:lnTo>
                  <a:pt x="290" y="4"/>
                </a:lnTo>
                <a:lnTo>
                  <a:pt x="294" y="4"/>
                </a:lnTo>
                <a:lnTo>
                  <a:pt x="298" y="4"/>
                </a:lnTo>
                <a:lnTo>
                  <a:pt x="302" y="4"/>
                </a:lnTo>
                <a:lnTo>
                  <a:pt x="306" y="27"/>
                </a:lnTo>
                <a:lnTo>
                  <a:pt x="306" y="23"/>
                </a:lnTo>
                <a:lnTo>
                  <a:pt x="310" y="16"/>
                </a:lnTo>
                <a:lnTo>
                  <a:pt x="310" y="4"/>
                </a:lnTo>
                <a:lnTo>
                  <a:pt x="313" y="0"/>
                </a:lnTo>
                <a:lnTo>
                  <a:pt x="317" y="0"/>
                </a:lnTo>
                <a:lnTo>
                  <a:pt x="321" y="0"/>
                </a:lnTo>
                <a:lnTo>
                  <a:pt x="325" y="0"/>
                </a:lnTo>
                <a:lnTo>
                  <a:pt x="329" y="0"/>
                </a:lnTo>
                <a:lnTo>
                  <a:pt x="329" y="8"/>
                </a:lnTo>
                <a:lnTo>
                  <a:pt x="333" y="4"/>
                </a:lnTo>
                <a:lnTo>
                  <a:pt x="337" y="4"/>
                </a:lnTo>
                <a:lnTo>
                  <a:pt x="341" y="4"/>
                </a:lnTo>
                <a:lnTo>
                  <a:pt x="345" y="4"/>
                </a:lnTo>
                <a:lnTo>
                  <a:pt x="349" y="4"/>
                </a:lnTo>
                <a:lnTo>
                  <a:pt x="353" y="4"/>
                </a:lnTo>
                <a:lnTo>
                  <a:pt x="353" y="16"/>
                </a:lnTo>
                <a:lnTo>
                  <a:pt x="356" y="12"/>
                </a:lnTo>
                <a:lnTo>
                  <a:pt x="356" y="4"/>
                </a:lnTo>
                <a:lnTo>
                  <a:pt x="360" y="4"/>
                </a:lnTo>
                <a:lnTo>
                  <a:pt x="364" y="4"/>
                </a:lnTo>
                <a:lnTo>
                  <a:pt x="368" y="4"/>
                </a:lnTo>
                <a:lnTo>
                  <a:pt x="372" y="4"/>
                </a:lnTo>
                <a:lnTo>
                  <a:pt x="376" y="4"/>
                </a:lnTo>
                <a:lnTo>
                  <a:pt x="376" y="27"/>
                </a:lnTo>
                <a:lnTo>
                  <a:pt x="380" y="23"/>
                </a:lnTo>
                <a:lnTo>
                  <a:pt x="380" y="16"/>
                </a:lnTo>
                <a:lnTo>
                  <a:pt x="384" y="8"/>
                </a:lnTo>
                <a:lnTo>
                  <a:pt x="384" y="4"/>
                </a:lnTo>
                <a:lnTo>
                  <a:pt x="388" y="0"/>
                </a:lnTo>
                <a:lnTo>
                  <a:pt x="392"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1" name="Freeform 439"/>
          <p:cNvSpPr>
            <a:spLocks/>
          </p:cNvSpPr>
          <p:nvPr/>
        </p:nvSpPr>
        <p:spPr bwMode="auto">
          <a:xfrm>
            <a:off x="5725264" y="3330781"/>
            <a:ext cx="584689" cy="45427"/>
          </a:xfrm>
          <a:custGeom>
            <a:avLst/>
            <a:gdLst/>
            <a:ahLst/>
            <a:cxnLst>
              <a:cxn ang="0">
                <a:pos x="8" y="0"/>
              </a:cxn>
              <a:cxn ang="0">
                <a:pos x="19" y="4"/>
              </a:cxn>
              <a:cxn ang="0">
                <a:pos x="31" y="4"/>
              </a:cxn>
              <a:cxn ang="0">
                <a:pos x="43" y="4"/>
              </a:cxn>
              <a:cxn ang="0">
                <a:pos x="47" y="4"/>
              </a:cxn>
              <a:cxn ang="0">
                <a:pos x="58" y="23"/>
              </a:cxn>
              <a:cxn ang="0">
                <a:pos x="62" y="16"/>
              </a:cxn>
              <a:cxn ang="0">
                <a:pos x="66" y="0"/>
              </a:cxn>
              <a:cxn ang="0">
                <a:pos x="78" y="0"/>
              </a:cxn>
              <a:cxn ang="0">
                <a:pos x="86" y="4"/>
              </a:cxn>
              <a:cxn ang="0">
                <a:pos x="98" y="4"/>
              </a:cxn>
              <a:cxn ang="0">
                <a:pos x="105" y="16"/>
              </a:cxn>
              <a:cxn ang="0">
                <a:pos x="113" y="4"/>
              </a:cxn>
              <a:cxn ang="0">
                <a:pos x="125" y="4"/>
              </a:cxn>
              <a:cxn ang="0">
                <a:pos x="133" y="16"/>
              </a:cxn>
              <a:cxn ang="0">
                <a:pos x="144" y="0"/>
              </a:cxn>
              <a:cxn ang="0">
                <a:pos x="156" y="8"/>
              </a:cxn>
              <a:cxn ang="0">
                <a:pos x="168" y="4"/>
              </a:cxn>
              <a:cxn ang="0">
                <a:pos x="180" y="12"/>
              </a:cxn>
              <a:cxn ang="0">
                <a:pos x="188" y="4"/>
              </a:cxn>
              <a:cxn ang="0">
                <a:pos x="191" y="4"/>
              </a:cxn>
              <a:cxn ang="0">
                <a:pos x="203" y="4"/>
              </a:cxn>
              <a:cxn ang="0">
                <a:pos x="207" y="8"/>
              </a:cxn>
              <a:cxn ang="0">
                <a:pos x="215" y="0"/>
              </a:cxn>
              <a:cxn ang="0">
                <a:pos x="227" y="0"/>
              </a:cxn>
              <a:cxn ang="0">
                <a:pos x="234" y="4"/>
              </a:cxn>
              <a:cxn ang="0">
                <a:pos x="246" y="4"/>
              </a:cxn>
              <a:cxn ang="0">
                <a:pos x="254" y="8"/>
              </a:cxn>
              <a:cxn ang="0">
                <a:pos x="266" y="4"/>
              </a:cxn>
              <a:cxn ang="0">
                <a:pos x="277" y="27"/>
              </a:cxn>
              <a:cxn ang="0">
                <a:pos x="281" y="4"/>
              </a:cxn>
              <a:cxn ang="0">
                <a:pos x="293" y="0"/>
              </a:cxn>
              <a:cxn ang="0">
                <a:pos x="301" y="8"/>
              </a:cxn>
              <a:cxn ang="0">
                <a:pos x="313" y="4"/>
              </a:cxn>
              <a:cxn ang="0">
                <a:pos x="324" y="4"/>
              </a:cxn>
              <a:cxn ang="0">
                <a:pos x="328" y="4"/>
              </a:cxn>
              <a:cxn ang="0">
                <a:pos x="340" y="4"/>
              </a:cxn>
              <a:cxn ang="0">
                <a:pos x="348" y="31"/>
              </a:cxn>
              <a:cxn ang="0">
                <a:pos x="356" y="4"/>
              </a:cxn>
              <a:cxn ang="0">
                <a:pos x="367" y="0"/>
              </a:cxn>
              <a:cxn ang="0">
                <a:pos x="379" y="4"/>
              </a:cxn>
              <a:cxn ang="0">
                <a:pos x="391" y="4"/>
              </a:cxn>
            </a:cxnLst>
            <a:rect l="0" t="0" r="r" b="b"/>
            <a:pathLst>
              <a:path w="399" h="31">
                <a:moveTo>
                  <a:pt x="0" y="0"/>
                </a:moveTo>
                <a:lnTo>
                  <a:pt x="4" y="0"/>
                </a:lnTo>
                <a:lnTo>
                  <a:pt x="8" y="0"/>
                </a:lnTo>
                <a:lnTo>
                  <a:pt x="11" y="8"/>
                </a:lnTo>
                <a:lnTo>
                  <a:pt x="15" y="4"/>
                </a:lnTo>
                <a:lnTo>
                  <a:pt x="19" y="4"/>
                </a:lnTo>
                <a:lnTo>
                  <a:pt x="23" y="4"/>
                </a:lnTo>
                <a:lnTo>
                  <a:pt x="27" y="4"/>
                </a:lnTo>
                <a:lnTo>
                  <a:pt x="31" y="4"/>
                </a:lnTo>
                <a:lnTo>
                  <a:pt x="35" y="16"/>
                </a:lnTo>
                <a:lnTo>
                  <a:pt x="35" y="12"/>
                </a:lnTo>
                <a:lnTo>
                  <a:pt x="43" y="4"/>
                </a:lnTo>
                <a:lnTo>
                  <a:pt x="39" y="4"/>
                </a:lnTo>
                <a:lnTo>
                  <a:pt x="43" y="4"/>
                </a:lnTo>
                <a:lnTo>
                  <a:pt x="47" y="4"/>
                </a:lnTo>
                <a:lnTo>
                  <a:pt x="51" y="4"/>
                </a:lnTo>
                <a:lnTo>
                  <a:pt x="54" y="4"/>
                </a:lnTo>
                <a:lnTo>
                  <a:pt x="58" y="23"/>
                </a:lnTo>
                <a:lnTo>
                  <a:pt x="58" y="27"/>
                </a:lnTo>
                <a:lnTo>
                  <a:pt x="58" y="23"/>
                </a:lnTo>
                <a:lnTo>
                  <a:pt x="62" y="16"/>
                </a:lnTo>
                <a:lnTo>
                  <a:pt x="62" y="8"/>
                </a:lnTo>
                <a:lnTo>
                  <a:pt x="70" y="0"/>
                </a:lnTo>
                <a:lnTo>
                  <a:pt x="66" y="0"/>
                </a:lnTo>
                <a:lnTo>
                  <a:pt x="70" y="0"/>
                </a:lnTo>
                <a:lnTo>
                  <a:pt x="74" y="0"/>
                </a:lnTo>
                <a:lnTo>
                  <a:pt x="78" y="0"/>
                </a:lnTo>
                <a:lnTo>
                  <a:pt x="82" y="0"/>
                </a:lnTo>
                <a:lnTo>
                  <a:pt x="82" y="8"/>
                </a:lnTo>
                <a:lnTo>
                  <a:pt x="86" y="4"/>
                </a:lnTo>
                <a:lnTo>
                  <a:pt x="90" y="4"/>
                </a:lnTo>
                <a:lnTo>
                  <a:pt x="94" y="4"/>
                </a:lnTo>
                <a:lnTo>
                  <a:pt x="98" y="4"/>
                </a:lnTo>
                <a:lnTo>
                  <a:pt x="101" y="4"/>
                </a:lnTo>
                <a:lnTo>
                  <a:pt x="105" y="4"/>
                </a:lnTo>
                <a:lnTo>
                  <a:pt x="105" y="16"/>
                </a:lnTo>
                <a:lnTo>
                  <a:pt x="109" y="12"/>
                </a:lnTo>
                <a:lnTo>
                  <a:pt x="109" y="8"/>
                </a:lnTo>
                <a:lnTo>
                  <a:pt x="113" y="4"/>
                </a:lnTo>
                <a:lnTo>
                  <a:pt x="117" y="4"/>
                </a:lnTo>
                <a:lnTo>
                  <a:pt x="121" y="4"/>
                </a:lnTo>
                <a:lnTo>
                  <a:pt x="125" y="4"/>
                </a:lnTo>
                <a:lnTo>
                  <a:pt x="129" y="4"/>
                </a:lnTo>
                <a:lnTo>
                  <a:pt x="133" y="27"/>
                </a:lnTo>
                <a:lnTo>
                  <a:pt x="133" y="16"/>
                </a:lnTo>
                <a:lnTo>
                  <a:pt x="141" y="4"/>
                </a:lnTo>
                <a:lnTo>
                  <a:pt x="141" y="0"/>
                </a:lnTo>
                <a:lnTo>
                  <a:pt x="144" y="0"/>
                </a:lnTo>
                <a:lnTo>
                  <a:pt x="148" y="0"/>
                </a:lnTo>
                <a:lnTo>
                  <a:pt x="152" y="0"/>
                </a:lnTo>
                <a:lnTo>
                  <a:pt x="156" y="8"/>
                </a:lnTo>
                <a:lnTo>
                  <a:pt x="160" y="4"/>
                </a:lnTo>
                <a:lnTo>
                  <a:pt x="164" y="4"/>
                </a:lnTo>
                <a:lnTo>
                  <a:pt x="168" y="4"/>
                </a:lnTo>
                <a:lnTo>
                  <a:pt x="172" y="4"/>
                </a:lnTo>
                <a:lnTo>
                  <a:pt x="176" y="4"/>
                </a:lnTo>
                <a:lnTo>
                  <a:pt x="180" y="12"/>
                </a:lnTo>
                <a:lnTo>
                  <a:pt x="180" y="16"/>
                </a:lnTo>
                <a:lnTo>
                  <a:pt x="180" y="12"/>
                </a:lnTo>
                <a:lnTo>
                  <a:pt x="188" y="4"/>
                </a:lnTo>
                <a:lnTo>
                  <a:pt x="184" y="4"/>
                </a:lnTo>
                <a:lnTo>
                  <a:pt x="188" y="4"/>
                </a:lnTo>
                <a:lnTo>
                  <a:pt x="191" y="4"/>
                </a:lnTo>
                <a:lnTo>
                  <a:pt x="195" y="4"/>
                </a:lnTo>
                <a:lnTo>
                  <a:pt x="199" y="4"/>
                </a:lnTo>
                <a:lnTo>
                  <a:pt x="203" y="4"/>
                </a:lnTo>
                <a:lnTo>
                  <a:pt x="203" y="27"/>
                </a:lnTo>
                <a:lnTo>
                  <a:pt x="207" y="23"/>
                </a:lnTo>
                <a:lnTo>
                  <a:pt x="207" y="8"/>
                </a:lnTo>
                <a:lnTo>
                  <a:pt x="215" y="0"/>
                </a:lnTo>
                <a:lnTo>
                  <a:pt x="211" y="0"/>
                </a:lnTo>
                <a:lnTo>
                  <a:pt x="215" y="0"/>
                </a:lnTo>
                <a:lnTo>
                  <a:pt x="219" y="0"/>
                </a:lnTo>
                <a:lnTo>
                  <a:pt x="223" y="0"/>
                </a:lnTo>
                <a:lnTo>
                  <a:pt x="227" y="0"/>
                </a:lnTo>
                <a:lnTo>
                  <a:pt x="227" y="8"/>
                </a:lnTo>
                <a:lnTo>
                  <a:pt x="231" y="8"/>
                </a:lnTo>
                <a:lnTo>
                  <a:pt x="234" y="4"/>
                </a:lnTo>
                <a:lnTo>
                  <a:pt x="238" y="4"/>
                </a:lnTo>
                <a:lnTo>
                  <a:pt x="242" y="4"/>
                </a:lnTo>
                <a:lnTo>
                  <a:pt x="246" y="4"/>
                </a:lnTo>
                <a:lnTo>
                  <a:pt x="250" y="4"/>
                </a:lnTo>
                <a:lnTo>
                  <a:pt x="254" y="16"/>
                </a:lnTo>
                <a:lnTo>
                  <a:pt x="254" y="8"/>
                </a:lnTo>
                <a:lnTo>
                  <a:pt x="258" y="4"/>
                </a:lnTo>
                <a:lnTo>
                  <a:pt x="262" y="4"/>
                </a:lnTo>
                <a:lnTo>
                  <a:pt x="266" y="4"/>
                </a:lnTo>
                <a:lnTo>
                  <a:pt x="270" y="4"/>
                </a:lnTo>
                <a:lnTo>
                  <a:pt x="274" y="4"/>
                </a:lnTo>
                <a:lnTo>
                  <a:pt x="277" y="27"/>
                </a:lnTo>
                <a:lnTo>
                  <a:pt x="277" y="23"/>
                </a:lnTo>
                <a:lnTo>
                  <a:pt x="281" y="16"/>
                </a:lnTo>
                <a:lnTo>
                  <a:pt x="281" y="4"/>
                </a:lnTo>
                <a:lnTo>
                  <a:pt x="285" y="0"/>
                </a:lnTo>
                <a:lnTo>
                  <a:pt x="289" y="0"/>
                </a:lnTo>
                <a:lnTo>
                  <a:pt x="293" y="0"/>
                </a:lnTo>
                <a:lnTo>
                  <a:pt x="297" y="0"/>
                </a:lnTo>
                <a:lnTo>
                  <a:pt x="301" y="0"/>
                </a:lnTo>
                <a:lnTo>
                  <a:pt x="301" y="8"/>
                </a:lnTo>
                <a:lnTo>
                  <a:pt x="305" y="4"/>
                </a:lnTo>
                <a:lnTo>
                  <a:pt x="309" y="4"/>
                </a:lnTo>
                <a:lnTo>
                  <a:pt x="313" y="4"/>
                </a:lnTo>
                <a:lnTo>
                  <a:pt x="317" y="4"/>
                </a:lnTo>
                <a:lnTo>
                  <a:pt x="321" y="4"/>
                </a:lnTo>
                <a:lnTo>
                  <a:pt x="324" y="4"/>
                </a:lnTo>
                <a:lnTo>
                  <a:pt x="324" y="16"/>
                </a:lnTo>
                <a:lnTo>
                  <a:pt x="328" y="12"/>
                </a:lnTo>
                <a:lnTo>
                  <a:pt x="328" y="4"/>
                </a:lnTo>
                <a:lnTo>
                  <a:pt x="332" y="4"/>
                </a:lnTo>
                <a:lnTo>
                  <a:pt x="336" y="4"/>
                </a:lnTo>
                <a:lnTo>
                  <a:pt x="340" y="4"/>
                </a:lnTo>
                <a:lnTo>
                  <a:pt x="344" y="4"/>
                </a:lnTo>
                <a:lnTo>
                  <a:pt x="348" y="4"/>
                </a:lnTo>
                <a:lnTo>
                  <a:pt x="348" y="31"/>
                </a:lnTo>
                <a:lnTo>
                  <a:pt x="352" y="23"/>
                </a:lnTo>
                <a:lnTo>
                  <a:pt x="352" y="8"/>
                </a:lnTo>
                <a:lnTo>
                  <a:pt x="356" y="4"/>
                </a:lnTo>
                <a:lnTo>
                  <a:pt x="360" y="0"/>
                </a:lnTo>
                <a:lnTo>
                  <a:pt x="364" y="0"/>
                </a:lnTo>
                <a:lnTo>
                  <a:pt x="367" y="0"/>
                </a:lnTo>
                <a:lnTo>
                  <a:pt x="371" y="0"/>
                </a:lnTo>
                <a:lnTo>
                  <a:pt x="375" y="8"/>
                </a:lnTo>
                <a:lnTo>
                  <a:pt x="379" y="4"/>
                </a:lnTo>
                <a:lnTo>
                  <a:pt x="383" y="4"/>
                </a:lnTo>
                <a:lnTo>
                  <a:pt x="387" y="4"/>
                </a:lnTo>
                <a:lnTo>
                  <a:pt x="391" y="4"/>
                </a:lnTo>
                <a:lnTo>
                  <a:pt x="395" y="4"/>
                </a:lnTo>
                <a:lnTo>
                  <a:pt x="399" y="16"/>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2" name="Freeform 440"/>
          <p:cNvSpPr>
            <a:spLocks/>
          </p:cNvSpPr>
          <p:nvPr/>
        </p:nvSpPr>
        <p:spPr bwMode="auto">
          <a:xfrm>
            <a:off x="6309950" y="3336642"/>
            <a:ext cx="33704" cy="17585"/>
          </a:xfrm>
          <a:custGeom>
            <a:avLst/>
            <a:gdLst/>
            <a:ahLst/>
            <a:cxnLst>
              <a:cxn ang="0">
                <a:pos x="0" y="12"/>
              </a:cxn>
              <a:cxn ang="0">
                <a:pos x="0" y="4"/>
              </a:cxn>
              <a:cxn ang="0">
                <a:pos x="4" y="0"/>
              </a:cxn>
              <a:cxn ang="0">
                <a:pos x="8" y="0"/>
              </a:cxn>
              <a:cxn ang="0">
                <a:pos x="12" y="0"/>
              </a:cxn>
              <a:cxn ang="0">
                <a:pos x="15" y="0"/>
              </a:cxn>
              <a:cxn ang="0">
                <a:pos x="19" y="0"/>
              </a:cxn>
              <a:cxn ang="0">
                <a:pos x="23" y="0"/>
              </a:cxn>
            </a:cxnLst>
            <a:rect l="0" t="0" r="r" b="b"/>
            <a:pathLst>
              <a:path w="23" h="12">
                <a:moveTo>
                  <a:pt x="0" y="12"/>
                </a:moveTo>
                <a:lnTo>
                  <a:pt x="0" y="4"/>
                </a:lnTo>
                <a:lnTo>
                  <a:pt x="4" y="0"/>
                </a:lnTo>
                <a:lnTo>
                  <a:pt x="8" y="0"/>
                </a:lnTo>
                <a:lnTo>
                  <a:pt x="12" y="0"/>
                </a:lnTo>
                <a:lnTo>
                  <a:pt x="15" y="0"/>
                </a:lnTo>
                <a:lnTo>
                  <a:pt x="19" y="0"/>
                </a:lnTo>
                <a:lnTo>
                  <a:pt x="23"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3" name="Freeform 441"/>
          <p:cNvSpPr>
            <a:spLocks/>
          </p:cNvSpPr>
          <p:nvPr/>
        </p:nvSpPr>
        <p:spPr bwMode="auto">
          <a:xfrm>
            <a:off x="2938103" y="3324911"/>
            <a:ext cx="572966" cy="39566"/>
          </a:xfrm>
          <a:custGeom>
            <a:avLst/>
            <a:gdLst/>
            <a:ahLst/>
            <a:cxnLst>
              <a:cxn ang="0">
                <a:pos x="8" y="4"/>
              </a:cxn>
              <a:cxn ang="0">
                <a:pos x="12" y="4"/>
              </a:cxn>
              <a:cxn ang="0">
                <a:pos x="24" y="12"/>
              </a:cxn>
              <a:cxn ang="0">
                <a:pos x="32" y="4"/>
              </a:cxn>
              <a:cxn ang="0">
                <a:pos x="43" y="8"/>
              </a:cxn>
              <a:cxn ang="0">
                <a:pos x="55" y="8"/>
              </a:cxn>
              <a:cxn ang="0">
                <a:pos x="59" y="8"/>
              </a:cxn>
              <a:cxn ang="0">
                <a:pos x="71" y="24"/>
              </a:cxn>
              <a:cxn ang="0">
                <a:pos x="75" y="16"/>
              </a:cxn>
              <a:cxn ang="0">
                <a:pos x="78" y="0"/>
              </a:cxn>
              <a:cxn ang="0">
                <a:pos x="90" y="8"/>
              </a:cxn>
              <a:cxn ang="0">
                <a:pos x="102" y="12"/>
              </a:cxn>
              <a:cxn ang="0">
                <a:pos x="114" y="8"/>
              </a:cxn>
              <a:cxn ang="0">
                <a:pos x="122" y="16"/>
              </a:cxn>
              <a:cxn ang="0">
                <a:pos x="129" y="8"/>
              </a:cxn>
              <a:cxn ang="0">
                <a:pos x="141" y="8"/>
              </a:cxn>
              <a:cxn ang="0">
                <a:pos x="153" y="4"/>
              </a:cxn>
              <a:cxn ang="0">
                <a:pos x="157" y="4"/>
              </a:cxn>
              <a:cxn ang="0">
                <a:pos x="172" y="8"/>
              </a:cxn>
              <a:cxn ang="0">
                <a:pos x="180" y="8"/>
              </a:cxn>
              <a:cxn ang="0">
                <a:pos x="192" y="16"/>
              </a:cxn>
              <a:cxn ang="0">
                <a:pos x="200" y="8"/>
              </a:cxn>
              <a:cxn ang="0">
                <a:pos x="204" y="8"/>
              </a:cxn>
              <a:cxn ang="0">
                <a:pos x="215" y="8"/>
              </a:cxn>
              <a:cxn ang="0">
                <a:pos x="219" y="8"/>
              </a:cxn>
              <a:cxn ang="0">
                <a:pos x="227" y="4"/>
              </a:cxn>
              <a:cxn ang="0">
                <a:pos x="239" y="12"/>
              </a:cxn>
              <a:cxn ang="0">
                <a:pos x="251" y="12"/>
              </a:cxn>
              <a:cxn ang="0">
                <a:pos x="262" y="8"/>
              </a:cxn>
              <a:cxn ang="0">
                <a:pos x="270" y="8"/>
              </a:cxn>
              <a:cxn ang="0">
                <a:pos x="282" y="8"/>
              </a:cxn>
              <a:cxn ang="0">
                <a:pos x="290" y="20"/>
              </a:cxn>
              <a:cxn ang="0">
                <a:pos x="298" y="4"/>
              </a:cxn>
              <a:cxn ang="0">
                <a:pos x="309" y="8"/>
              </a:cxn>
              <a:cxn ang="0">
                <a:pos x="321" y="12"/>
              </a:cxn>
              <a:cxn ang="0">
                <a:pos x="333" y="8"/>
              </a:cxn>
              <a:cxn ang="0">
                <a:pos x="341" y="16"/>
              </a:cxn>
              <a:cxn ang="0">
                <a:pos x="348" y="8"/>
              </a:cxn>
              <a:cxn ang="0">
                <a:pos x="360" y="8"/>
              </a:cxn>
              <a:cxn ang="0">
                <a:pos x="364" y="16"/>
              </a:cxn>
              <a:cxn ang="0">
                <a:pos x="372" y="4"/>
              </a:cxn>
              <a:cxn ang="0">
                <a:pos x="384" y="8"/>
              </a:cxn>
            </a:cxnLst>
            <a:rect l="0" t="0" r="r" b="b"/>
            <a:pathLst>
              <a:path w="391" h="27">
                <a:moveTo>
                  <a:pt x="0" y="24"/>
                </a:moveTo>
                <a:lnTo>
                  <a:pt x="0" y="16"/>
                </a:lnTo>
                <a:lnTo>
                  <a:pt x="8" y="4"/>
                </a:lnTo>
                <a:lnTo>
                  <a:pt x="4" y="4"/>
                </a:lnTo>
                <a:lnTo>
                  <a:pt x="8" y="4"/>
                </a:lnTo>
                <a:lnTo>
                  <a:pt x="12" y="4"/>
                </a:lnTo>
                <a:lnTo>
                  <a:pt x="16" y="8"/>
                </a:lnTo>
                <a:lnTo>
                  <a:pt x="20" y="8"/>
                </a:lnTo>
                <a:lnTo>
                  <a:pt x="24" y="12"/>
                </a:lnTo>
                <a:lnTo>
                  <a:pt x="24" y="8"/>
                </a:lnTo>
                <a:lnTo>
                  <a:pt x="28" y="4"/>
                </a:lnTo>
                <a:lnTo>
                  <a:pt x="32" y="4"/>
                </a:lnTo>
                <a:lnTo>
                  <a:pt x="35" y="8"/>
                </a:lnTo>
                <a:lnTo>
                  <a:pt x="39" y="8"/>
                </a:lnTo>
                <a:lnTo>
                  <a:pt x="43" y="8"/>
                </a:lnTo>
                <a:lnTo>
                  <a:pt x="47" y="20"/>
                </a:lnTo>
                <a:lnTo>
                  <a:pt x="47" y="16"/>
                </a:lnTo>
                <a:lnTo>
                  <a:pt x="55" y="8"/>
                </a:lnTo>
                <a:lnTo>
                  <a:pt x="51" y="8"/>
                </a:lnTo>
                <a:lnTo>
                  <a:pt x="55" y="8"/>
                </a:lnTo>
                <a:lnTo>
                  <a:pt x="59" y="8"/>
                </a:lnTo>
                <a:lnTo>
                  <a:pt x="63" y="8"/>
                </a:lnTo>
                <a:lnTo>
                  <a:pt x="67" y="8"/>
                </a:lnTo>
                <a:lnTo>
                  <a:pt x="71" y="24"/>
                </a:lnTo>
                <a:lnTo>
                  <a:pt x="71" y="27"/>
                </a:lnTo>
                <a:lnTo>
                  <a:pt x="71" y="24"/>
                </a:lnTo>
                <a:lnTo>
                  <a:pt x="75" y="16"/>
                </a:lnTo>
                <a:lnTo>
                  <a:pt x="75" y="8"/>
                </a:lnTo>
                <a:lnTo>
                  <a:pt x="82" y="0"/>
                </a:lnTo>
                <a:lnTo>
                  <a:pt x="78" y="0"/>
                </a:lnTo>
                <a:lnTo>
                  <a:pt x="82" y="4"/>
                </a:lnTo>
                <a:lnTo>
                  <a:pt x="86" y="4"/>
                </a:lnTo>
                <a:lnTo>
                  <a:pt x="90" y="8"/>
                </a:lnTo>
                <a:lnTo>
                  <a:pt x="94" y="12"/>
                </a:lnTo>
                <a:lnTo>
                  <a:pt x="98" y="12"/>
                </a:lnTo>
                <a:lnTo>
                  <a:pt x="102" y="12"/>
                </a:lnTo>
                <a:lnTo>
                  <a:pt x="106" y="12"/>
                </a:lnTo>
                <a:lnTo>
                  <a:pt x="110" y="12"/>
                </a:lnTo>
                <a:lnTo>
                  <a:pt x="114" y="8"/>
                </a:lnTo>
                <a:lnTo>
                  <a:pt x="118" y="8"/>
                </a:lnTo>
                <a:lnTo>
                  <a:pt x="118" y="20"/>
                </a:lnTo>
                <a:lnTo>
                  <a:pt x="122" y="16"/>
                </a:lnTo>
                <a:lnTo>
                  <a:pt x="122" y="12"/>
                </a:lnTo>
                <a:lnTo>
                  <a:pt x="125" y="8"/>
                </a:lnTo>
                <a:lnTo>
                  <a:pt x="129" y="8"/>
                </a:lnTo>
                <a:lnTo>
                  <a:pt x="133" y="8"/>
                </a:lnTo>
                <a:lnTo>
                  <a:pt x="137" y="8"/>
                </a:lnTo>
                <a:lnTo>
                  <a:pt x="141" y="8"/>
                </a:lnTo>
                <a:lnTo>
                  <a:pt x="145" y="24"/>
                </a:lnTo>
                <a:lnTo>
                  <a:pt x="145" y="16"/>
                </a:lnTo>
                <a:lnTo>
                  <a:pt x="153" y="4"/>
                </a:lnTo>
                <a:lnTo>
                  <a:pt x="149" y="4"/>
                </a:lnTo>
                <a:lnTo>
                  <a:pt x="153" y="4"/>
                </a:lnTo>
                <a:lnTo>
                  <a:pt x="157" y="4"/>
                </a:lnTo>
                <a:lnTo>
                  <a:pt x="161" y="8"/>
                </a:lnTo>
                <a:lnTo>
                  <a:pt x="165" y="8"/>
                </a:lnTo>
                <a:lnTo>
                  <a:pt x="172" y="8"/>
                </a:lnTo>
                <a:lnTo>
                  <a:pt x="172" y="4"/>
                </a:lnTo>
                <a:lnTo>
                  <a:pt x="176" y="4"/>
                </a:lnTo>
                <a:lnTo>
                  <a:pt x="180" y="8"/>
                </a:lnTo>
                <a:lnTo>
                  <a:pt x="184" y="8"/>
                </a:lnTo>
                <a:lnTo>
                  <a:pt x="188" y="8"/>
                </a:lnTo>
                <a:lnTo>
                  <a:pt x="192" y="16"/>
                </a:lnTo>
                <a:lnTo>
                  <a:pt x="192" y="20"/>
                </a:lnTo>
                <a:lnTo>
                  <a:pt x="192" y="16"/>
                </a:lnTo>
                <a:lnTo>
                  <a:pt x="200" y="8"/>
                </a:lnTo>
                <a:lnTo>
                  <a:pt x="196" y="8"/>
                </a:lnTo>
                <a:lnTo>
                  <a:pt x="200" y="8"/>
                </a:lnTo>
                <a:lnTo>
                  <a:pt x="204" y="8"/>
                </a:lnTo>
                <a:lnTo>
                  <a:pt x="208" y="8"/>
                </a:lnTo>
                <a:lnTo>
                  <a:pt x="212" y="8"/>
                </a:lnTo>
                <a:lnTo>
                  <a:pt x="215" y="8"/>
                </a:lnTo>
                <a:lnTo>
                  <a:pt x="215" y="27"/>
                </a:lnTo>
                <a:lnTo>
                  <a:pt x="219" y="24"/>
                </a:lnTo>
                <a:lnTo>
                  <a:pt x="219" y="8"/>
                </a:lnTo>
                <a:lnTo>
                  <a:pt x="223" y="4"/>
                </a:lnTo>
                <a:lnTo>
                  <a:pt x="231" y="4"/>
                </a:lnTo>
                <a:lnTo>
                  <a:pt x="227" y="4"/>
                </a:lnTo>
                <a:lnTo>
                  <a:pt x="231" y="4"/>
                </a:lnTo>
                <a:lnTo>
                  <a:pt x="235" y="8"/>
                </a:lnTo>
                <a:lnTo>
                  <a:pt x="239" y="12"/>
                </a:lnTo>
                <a:lnTo>
                  <a:pt x="243" y="12"/>
                </a:lnTo>
                <a:lnTo>
                  <a:pt x="247" y="12"/>
                </a:lnTo>
                <a:lnTo>
                  <a:pt x="251" y="12"/>
                </a:lnTo>
                <a:lnTo>
                  <a:pt x="255" y="12"/>
                </a:lnTo>
                <a:lnTo>
                  <a:pt x="258" y="8"/>
                </a:lnTo>
                <a:lnTo>
                  <a:pt x="262" y="8"/>
                </a:lnTo>
                <a:lnTo>
                  <a:pt x="266" y="20"/>
                </a:lnTo>
                <a:lnTo>
                  <a:pt x="266" y="12"/>
                </a:lnTo>
                <a:lnTo>
                  <a:pt x="270" y="8"/>
                </a:lnTo>
                <a:lnTo>
                  <a:pt x="274" y="8"/>
                </a:lnTo>
                <a:lnTo>
                  <a:pt x="278" y="8"/>
                </a:lnTo>
                <a:lnTo>
                  <a:pt x="282" y="8"/>
                </a:lnTo>
                <a:lnTo>
                  <a:pt x="286" y="8"/>
                </a:lnTo>
                <a:lnTo>
                  <a:pt x="290" y="24"/>
                </a:lnTo>
                <a:lnTo>
                  <a:pt x="290" y="20"/>
                </a:lnTo>
                <a:lnTo>
                  <a:pt x="294" y="16"/>
                </a:lnTo>
                <a:lnTo>
                  <a:pt x="294" y="4"/>
                </a:lnTo>
                <a:lnTo>
                  <a:pt x="298" y="4"/>
                </a:lnTo>
                <a:lnTo>
                  <a:pt x="302" y="4"/>
                </a:lnTo>
                <a:lnTo>
                  <a:pt x="305" y="8"/>
                </a:lnTo>
                <a:lnTo>
                  <a:pt x="309" y="8"/>
                </a:lnTo>
                <a:lnTo>
                  <a:pt x="313" y="12"/>
                </a:lnTo>
                <a:lnTo>
                  <a:pt x="317" y="12"/>
                </a:lnTo>
                <a:lnTo>
                  <a:pt x="321" y="12"/>
                </a:lnTo>
                <a:lnTo>
                  <a:pt x="325" y="12"/>
                </a:lnTo>
                <a:lnTo>
                  <a:pt x="329" y="8"/>
                </a:lnTo>
                <a:lnTo>
                  <a:pt x="333" y="8"/>
                </a:lnTo>
                <a:lnTo>
                  <a:pt x="337" y="8"/>
                </a:lnTo>
                <a:lnTo>
                  <a:pt x="337" y="20"/>
                </a:lnTo>
                <a:lnTo>
                  <a:pt x="341" y="16"/>
                </a:lnTo>
                <a:lnTo>
                  <a:pt x="341" y="8"/>
                </a:lnTo>
                <a:lnTo>
                  <a:pt x="345" y="8"/>
                </a:lnTo>
                <a:lnTo>
                  <a:pt x="348" y="8"/>
                </a:lnTo>
                <a:lnTo>
                  <a:pt x="352" y="8"/>
                </a:lnTo>
                <a:lnTo>
                  <a:pt x="356" y="8"/>
                </a:lnTo>
                <a:lnTo>
                  <a:pt x="360" y="8"/>
                </a:lnTo>
                <a:lnTo>
                  <a:pt x="360" y="27"/>
                </a:lnTo>
                <a:lnTo>
                  <a:pt x="364" y="24"/>
                </a:lnTo>
                <a:lnTo>
                  <a:pt x="364" y="16"/>
                </a:lnTo>
                <a:lnTo>
                  <a:pt x="372" y="4"/>
                </a:lnTo>
                <a:lnTo>
                  <a:pt x="368" y="4"/>
                </a:lnTo>
                <a:lnTo>
                  <a:pt x="372" y="4"/>
                </a:lnTo>
                <a:lnTo>
                  <a:pt x="376" y="4"/>
                </a:lnTo>
                <a:lnTo>
                  <a:pt x="380" y="8"/>
                </a:lnTo>
                <a:lnTo>
                  <a:pt x="384" y="8"/>
                </a:lnTo>
                <a:lnTo>
                  <a:pt x="388" y="12"/>
                </a:lnTo>
                <a:lnTo>
                  <a:pt x="391" y="1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4" name="Freeform 442"/>
          <p:cNvSpPr>
            <a:spLocks/>
          </p:cNvSpPr>
          <p:nvPr/>
        </p:nvSpPr>
        <p:spPr bwMode="auto">
          <a:xfrm>
            <a:off x="3511064" y="3330773"/>
            <a:ext cx="574431" cy="33704"/>
          </a:xfrm>
          <a:custGeom>
            <a:avLst/>
            <a:gdLst/>
            <a:ahLst/>
            <a:cxnLst>
              <a:cxn ang="0">
                <a:pos x="8" y="4"/>
              </a:cxn>
              <a:cxn ang="0">
                <a:pos x="20" y="16"/>
              </a:cxn>
              <a:cxn ang="0">
                <a:pos x="24" y="4"/>
              </a:cxn>
              <a:cxn ang="0">
                <a:pos x="36" y="4"/>
              </a:cxn>
              <a:cxn ang="0">
                <a:pos x="44" y="23"/>
              </a:cxn>
              <a:cxn ang="0">
                <a:pos x="47" y="0"/>
              </a:cxn>
              <a:cxn ang="0">
                <a:pos x="59" y="4"/>
              </a:cxn>
              <a:cxn ang="0">
                <a:pos x="71" y="8"/>
              </a:cxn>
              <a:cxn ang="0">
                <a:pos x="83" y="4"/>
              </a:cxn>
              <a:cxn ang="0">
                <a:pos x="90" y="16"/>
              </a:cxn>
              <a:cxn ang="0">
                <a:pos x="98" y="4"/>
              </a:cxn>
              <a:cxn ang="0">
                <a:pos x="110" y="4"/>
              </a:cxn>
              <a:cxn ang="0">
                <a:pos x="118" y="12"/>
              </a:cxn>
              <a:cxn ang="0">
                <a:pos x="126" y="0"/>
              </a:cxn>
              <a:cxn ang="0">
                <a:pos x="137" y="4"/>
              </a:cxn>
              <a:cxn ang="0">
                <a:pos x="149" y="8"/>
              </a:cxn>
              <a:cxn ang="0">
                <a:pos x="161" y="4"/>
              </a:cxn>
              <a:cxn ang="0">
                <a:pos x="165" y="12"/>
              </a:cxn>
              <a:cxn ang="0">
                <a:pos x="173" y="4"/>
              </a:cxn>
              <a:cxn ang="0">
                <a:pos x="184" y="4"/>
              </a:cxn>
              <a:cxn ang="0">
                <a:pos x="188" y="20"/>
              </a:cxn>
              <a:cxn ang="0">
                <a:pos x="200" y="0"/>
              </a:cxn>
              <a:cxn ang="0">
                <a:pos x="204" y="4"/>
              </a:cxn>
              <a:cxn ang="0">
                <a:pos x="216" y="8"/>
              </a:cxn>
              <a:cxn ang="0">
                <a:pos x="227" y="4"/>
              </a:cxn>
              <a:cxn ang="0">
                <a:pos x="235" y="16"/>
              </a:cxn>
              <a:cxn ang="0">
                <a:pos x="243" y="4"/>
              </a:cxn>
              <a:cxn ang="0">
                <a:pos x="255" y="4"/>
              </a:cxn>
              <a:cxn ang="0">
                <a:pos x="263" y="12"/>
              </a:cxn>
              <a:cxn ang="0">
                <a:pos x="270" y="0"/>
              </a:cxn>
              <a:cxn ang="0">
                <a:pos x="282" y="4"/>
              </a:cxn>
              <a:cxn ang="0">
                <a:pos x="294" y="8"/>
              </a:cxn>
              <a:cxn ang="0">
                <a:pos x="306" y="4"/>
              </a:cxn>
              <a:cxn ang="0">
                <a:pos x="310" y="12"/>
              </a:cxn>
              <a:cxn ang="0">
                <a:pos x="317" y="4"/>
              </a:cxn>
              <a:cxn ang="0">
                <a:pos x="329" y="4"/>
              </a:cxn>
              <a:cxn ang="0">
                <a:pos x="337" y="20"/>
              </a:cxn>
              <a:cxn ang="0">
                <a:pos x="341" y="0"/>
              </a:cxn>
              <a:cxn ang="0">
                <a:pos x="353" y="4"/>
              </a:cxn>
              <a:cxn ang="0">
                <a:pos x="364" y="8"/>
              </a:cxn>
              <a:cxn ang="0">
                <a:pos x="376" y="4"/>
              </a:cxn>
              <a:cxn ang="0">
                <a:pos x="384" y="8"/>
              </a:cxn>
            </a:cxnLst>
            <a:rect l="0" t="0" r="r" b="b"/>
            <a:pathLst>
              <a:path w="392" h="23">
                <a:moveTo>
                  <a:pt x="0" y="8"/>
                </a:moveTo>
                <a:lnTo>
                  <a:pt x="4" y="8"/>
                </a:lnTo>
                <a:lnTo>
                  <a:pt x="8" y="4"/>
                </a:lnTo>
                <a:lnTo>
                  <a:pt x="12" y="4"/>
                </a:lnTo>
                <a:lnTo>
                  <a:pt x="16" y="4"/>
                </a:lnTo>
                <a:lnTo>
                  <a:pt x="20" y="16"/>
                </a:lnTo>
                <a:lnTo>
                  <a:pt x="20" y="12"/>
                </a:lnTo>
                <a:lnTo>
                  <a:pt x="28" y="4"/>
                </a:lnTo>
                <a:lnTo>
                  <a:pt x="24" y="4"/>
                </a:lnTo>
                <a:lnTo>
                  <a:pt x="28" y="4"/>
                </a:lnTo>
                <a:lnTo>
                  <a:pt x="32" y="4"/>
                </a:lnTo>
                <a:lnTo>
                  <a:pt x="36" y="4"/>
                </a:lnTo>
                <a:lnTo>
                  <a:pt x="40" y="4"/>
                </a:lnTo>
                <a:lnTo>
                  <a:pt x="44" y="20"/>
                </a:lnTo>
                <a:lnTo>
                  <a:pt x="44" y="23"/>
                </a:lnTo>
                <a:lnTo>
                  <a:pt x="44" y="20"/>
                </a:lnTo>
                <a:lnTo>
                  <a:pt x="47" y="12"/>
                </a:lnTo>
                <a:lnTo>
                  <a:pt x="47" y="0"/>
                </a:lnTo>
                <a:lnTo>
                  <a:pt x="51" y="0"/>
                </a:lnTo>
                <a:lnTo>
                  <a:pt x="55" y="0"/>
                </a:lnTo>
                <a:lnTo>
                  <a:pt x="59" y="4"/>
                </a:lnTo>
                <a:lnTo>
                  <a:pt x="63" y="4"/>
                </a:lnTo>
                <a:lnTo>
                  <a:pt x="67" y="8"/>
                </a:lnTo>
                <a:lnTo>
                  <a:pt x="71" y="8"/>
                </a:lnTo>
                <a:lnTo>
                  <a:pt x="75" y="8"/>
                </a:lnTo>
                <a:lnTo>
                  <a:pt x="79" y="8"/>
                </a:lnTo>
                <a:lnTo>
                  <a:pt x="83" y="4"/>
                </a:lnTo>
                <a:lnTo>
                  <a:pt x="87" y="4"/>
                </a:lnTo>
                <a:lnTo>
                  <a:pt x="90" y="4"/>
                </a:lnTo>
                <a:lnTo>
                  <a:pt x="90" y="16"/>
                </a:lnTo>
                <a:lnTo>
                  <a:pt x="94" y="12"/>
                </a:lnTo>
                <a:lnTo>
                  <a:pt x="94" y="4"/>
                </a:lnTo>
                <a:lnTo>
                  <a:pt x="98" y="4"/>
                </a:lnTo>
                <a:lnTo>
                  <a:pt x="102" y="4"/>
                </a:lnTo>
                <a:lnTo>
                  <a:pt x="106" y="4"/>
                </a:lnTo>
                <a:lnTo>
                  <a:pt x="110" y="4"/>
                </a:lnTo>
                <a:lnTo>
                  <a:pt x="114" y="4"/>
                </a:lnTo>
                <a:lnTo>
                  <a:pt x="118" y="23"/>
                </a:lnTo>
                <a:lnTo>
                  <a:pt x="118" y="12"/>
                </a:lnTo>
                <a:lnTo>
                  <a:pt x="126" y="0"/>
                </a:lnTo>
                <a:lnTo>
                  <a:pt x="122" y="0"/>
                </a:lnTo>
                <a:lnTo>
                  <a:pt x="126" y="0"/>
                </a:lnTo>
                <a:lnTo>
                  <a:pt x="130" y="0"/>
                </a:lnTo>
                <a:lnTo>
                  <a:pt x="134" y="4"/>
                </a:lnTo>
                <a:lnTo>
                  <a:pt x="137" y="4"/>
                </a:lnTo>
                <a:lnTo>
                  <a:pt x="141" y="8"/>
                </a:lnTo>
                <a:lnTo>
                  <a:pt x="145" y="8"/>
                </a:lnTo>
                <a:lnTo>
                  <a:pt x="149" y="8"/>
                </a:lnTo>
                <a:lnTo>
                  <a:pt x="153" y="8"/>
                </a:lnTo>
                <a:lnTo>
                  <a:pt x="157" y="4"/>
                </a:lnTo>
                <a:lnTo>
                  <a:pt x="161" y="4"/>
                </a:lnTo>
                <a:lnTo>
                  <a:pt x="165" y="12"/>
                </a:lnTo>
                <a:lnTo>
                  <a:pt x="165" y="16"/>
                </a:lnTo>
                <a:lnTo>
                  <a:pt x="165" y="12"/>
                </a:lnTo>
                <a:lnTo>
                  <a:pt x="173" y="4"/>
                </a:lnTo>
                <a:lnTo>
                  <a:pt x="169" y="4"/>
                </a:lnTo>
                <a:lnTo>
                  <a:pt x="173" y="4"/>
                </a:lnTo>
                <a:lnTo>
                  <a:pt x="177" y="4"/>
                </a:lnTo>
                <a:lnTo>
                  <a:pt x="180" y="4"/>
                </a:lnTo>
                <a:lnTo>
                  <a:pt x="184" y="4"/>
                </a:lnTo>
                <a:lnTo>
                  <a:pt x="188" y="20"/>
                </a:lnTo>
                <a:lnTo>
                  <a:pt x="188" y="23"/>
                </a:lnTo>
                <a:lnTo>
                  <a:pt x="188" y="20"/>
                </a:lnTo>
                <a:lnTo>
                  <a:pt x="192" y="12"/>
                </a:lnTo>
                <a:lnTo>
                  <a:pt x="192" y="8"/>
                </a:lnTo>
                <a:lnTo>
                  <a:pt x="200" y="0"/>
                </a:lnTo>
                <a:lnTo>
                  <a:pt x="196" y="0"/>
                </a:lnTo>
                <a:lnTo>
                  <a:pt x="200" y="0"/>
                </a:lnTo>
                <a:lnTo>
                  <a:pt x="204" y="4"/>
                </a:lnTo>
                <a:lnTo>
                  <a:pt x="208" y="4"/>
                </a:lnTo>
                <a:lnTo>
                  <a:pt x="212" y="8"/>
                </a:lnTo>
                <a:lnTo>
                  <a:pt x="216" y="8"/>
                </a:lnTo>
                <a:lnTo>
                  <a:pt x="220" y="8"/>
                </a:lnTo>
                <a:lnTo>
                  <a:pt x="224" y="8"/>
                </a:lnTo>
                <a:lnTo>
                  <a:pt x="227" y="4"/>
                </a:lnTo>
                <a:lnTo>
                  <a:pt x="231" y="4"/>
                </a:lnTo>
                <a:lnTo>
                  <a:pt x="235" y="4"/>
                </a:lnTo>
                <a:lnTo>
                  <a:pt x="235" y="16"/>
                </a:lnTo>
                <a:lnTo>
                  <a:pt x="239" y="12"/>
                </a:lnTo>
                <a:lnTo>
                  <a:pt x="239" y="8"/>
                </a:lnTo>
                <a:lnTo>
                  <a:pt x="243" y="4"/>
                </a:lnTo>
                <a:lnTo>
                  <a:pt x="247" y="4"/>
                </a:lnTo>
                <a:lnTo>
                  <a:pt x="251" y="4"/>
                </a:lnTo>
                <a:lnTo>
                  <a:pt x="255" y="4"/>
                </a:lnTo>
                <a:lnTo>
                  <a:pt x="259" y="4"/>
                </a:lnTo>
                <a:lnTo>
                  <a:pt x="263" y="23"/>
                </a:lnTo>
                <a:lnTo>
                  <a:pt x="263" y="12"/>
                </a:lnTo>
                <a:lnTo>
                  <a:pt x="267" y="8"/>
                </a:lnTo>
                <a:lnTo>
                  <a:pt x="267" y="4"/>
                </a:lnTo>
                <a:lnTo>
                  <a:pt x="270" y="0"/>
                </a:lnTo>
                <a:lnTo>
                  <a:pt x="274" y="0"/>
                </a:lnTo>
                <a:lnTo>
                  <a:pt x="278" y="4"/>
                </a:lnTo>
                <a:lnTo>
                  <a:pt x="282" y="4"/>
                </a:lnTo>
                <a:lnTo>
                  <a:pt x="286" y="8"/>
                </a:lnTo>
                <a:lnTo>
                  <a:pt x="290" y="8"/>
                </a:lnTo>
                <a:lnTo>
                  <a:pt x="294" y="8"/>
                </a:lnTo>
                <a:lnTo>
                  <a:pt x="298" y="8"/>
                </a:lnTo>
                <a:lnTo>
                  <a:pt x="302" y="4"/>
                </a:lnTo>
                <a:lnTo>
                  <a:pt x="306" y="4"/>
                </a:lnTo>
                <a:lnTo>
                  <a:pt x="310" y="12"/>
                </a:lnTo>
                <a:lnTo>
                  <a:pt x="310" y="16"/>
                </a:lnTo>
                <a:lnTo>
                  <a:pt x="310" y="12"/>
                </a:lnTo>
                <a:lnTo>
                  <a:pt x="317" y="4"/>
                </a:lnTo>
                <a:lnTo>
                  <a:pt x="313" y="4"/>
                </a:lnTo>
                <a:lnTo>
                  <a:pt x="317" y="4"/>
                </a:lnTo>
                <a:lnTo>
                  <a:pt x="321" y="4"/>
                </a:lnTo>
                <a:lnTo>
                  <a:pt x="325" y="4"/>
                </a:lnTo>
                <a:lnTo>
                  <a:pt x="329" y="4"/>
                </a:lnTo>
                <a:lnTo>
                  <a:pt x="333" y="4"/>
                </a:lnTo>
                <a:lnTo>
                  <a:pt x="333" y="23"/>
                </a:lnTo>
                <a:lnTo>
                  <a:pt x="337" y="20"/>
                </a:lnTo>
                <a:lnTo>
                  <a:pt x="337" y="8"/>
                </a:lnTo>
                <a:lnTo>
                  <a:pt x="345" y="0"/>
                </a:lnTo>
                <a:lnTo>
                  <a:pt x="341" y="0"/>
                </a:lnTo>
                <a:lnTo>
                  <a:pt x="345" y="0"/>
                </a:lnTo>
                <a:lnTo>
                  <a:pt x="349" y="4"/>
                </a:lnTo>
                <a:lnTo>
                  <a:pt x="353" y="4"/>
                </a:lnTo>
                <a:lnTo>
                  <a:pt x="357" y="8"/>
                </a:lnTo>
                <a:lnTo>
                  <a:pt x="360" y="8"/>
                </a:lnTo>
                <a:lnTo>
                  <a:pt x="364" y="8"/>
                </a:lnTo>
                <a:lnTo>
                  <a:pt x="368" y="8"/>
                </a:lnTo>
                <a:lnTo>
                  <a:pt x="372" y="4"/>
                </a:lnTo>
                <a:lnTo>
                  <a:pt x="376" y="4"/>
                </a:lnTo>
                <a:lnTo>
                  <a:pt x="380" y="4"/>
                </a:lnTo>
                <a:lnTo>
                  <a:pt x="384" y="16"/>
                </a:lnTo>
                <a:lnTo>
                  <a:pt x="384" y="8"/>
                </a:lnTo>
                <a:lnTo>
                  <a:pt x="388" y="4"/>
                </a:lnTo>
                <a:lnTo>
                  <a:pt x="392" y="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5" name="Freeform 443"/>
          <p:cNvSpPr>
            <a:spLocks/>
          </p:cNvSpPr>
          <p:nvPr/>
        </p:nvSpPr>
        <p:spPr bwMode="auto">
          <a:xfrm>
            <a:off x="4085499" y="3307327"/>
            <a:ext cx="584689" cy="63012"/>
          </a:xfrm>
          <a:custGeom>
            <a:avLst/>
            <a:gdLst/>
            <a:ahLst/>
            <a:cxnLst>
              <a:cxn ang="0">
                <a:pos x="8" y="20"/>
              </a:cxn>
              <a:cxn ang="0">
                <a:pos x="15" y="36"/>
              </a:cxn>
              <a:cxn ang="0">
                <a:pos x="23" y="16"/>
              </a:cxn>
              <a:cxn ang="0">
                <a:pos x="35" y="20"/>
              </a:cxn>
              <a:cxn ang="0">
                <a:pos x="47" y="24"/>
              </a:cxn>
              <a:cxn ang="0">
                <a:pos x="58" y="20"/>
              </a:cxn>
              <a:cxn ang="0">
                <a:pos x="66" y="4"/>
              </a:cxn>
              <a:cxn ang="0">
                <a:pos x="78" y="4"/>
              </a:cxn>
              <a:cxn ang="0">
                <a:pos x="86" y="39"/>
              </a:cxn>
              <a:cxn ang="0">
                <a:pos x="94" y="24"/>
              </a:cxn>
              <a:cxn ang="0">
                <a:pos x="101" y="20"/>
              </a:cxn>
              <a:cxn ang="0">
                <a:pos x="113" y="24"/>
              </a:cxn>
              <a:cxn ang="0">
                <a:pos x="125" y="20"/>
              </a:cxn>
              <a:cxn ang="0">
                <a:pos x="137" y="32"/>
              </a:cxn>
              <a:cxn ang="0">
                <a:pos x="141" y="20"/>
              </a:cxn>
              <a:cxn ang="0">
                <a:pos x="152" y="20"/>
              </a:cxn>
              <a:cxn ang="0">
                <a:pos x="160" y="43"/>
              </a:cxn>
              <a:cxn ang="0">
                <a:pos x="164" y="24"/>
              </a:cxn>
              <a:cxn ang="0">
                <a:pos x="172" y="20"/>
              </a:cxn>
              <a:cxn ang="0">
                <a:pos x="184" y="24"/>
              </a:cxn>
              <a:cxn ang="0">
                <a:pos x="195" y="24"/>
              </a:cxn>
              <a:cxn ang="0">
                <a:pos x="207" y="20"/>
              </a:cxn>
              <a:cxn ang="0">
                <a:pos x="211" y="24"/>
              </a:cxn>
              <a:cxn ang="0">
                <a:pos x="223" y="20"/>
              </a:cxn>
              <a:cxn ang="0">
                <a:pos x="234" y="43"/>
              </a:cxn>
              <a:cxn ang="0">
                <a:pos x="238" y="20"/>
              </a:cxn>
              <a:cxn ang="0">
                <a:pos x="250" y="20"/>
              </a:cxn>
              <a:cxn ang="0">
                <a:pos x="262" y="24"/>
              </a:cxn>
              <a:cxn ang="0">
                <a:pos x="274" y="20"/>
              </a:cxn>
              <a:cxn ang="0">
                <a:pos x="281" y="32"/>
              </a:cxn>
              <a:cxn ang="0">
                <a:pos x="285" y="20"/>
              </a:cxn>
              <a:cxn ang="0">
                <a:pos x="297" y="20"/>
              </a:cxn>
              <a:cxn ang="0">
                <a:pos x="305" y="43"/>
              </a:cxn>
              <a:cxn ang="0">
                <a:pos x="317" y="16"/>
              </a:cxn>
              <a:cxn ang="0">
                <a:pos x="321" y="20"/>
              </a:cxn>
              <a:cxn ang="0">
                <a:pos x="332" y="24"/>
              </a:cxn>
              <a:cxn ang="0">
                <a:pos x="344" y="20"/>
              </a:cxn>
              <a:cxn ang="0">
                <a:pos x="356" y="32"/>
              </a:cxn>
              <a:cxn ang="0">
                <a:pos x="364" y="20"/>
              </a:cxn>
              <a:cxn ang="0">
                <a:pos x="375" y="20"/>
              </a:cxn>
              <a:cxn ang="0">
                <a:pos x="387" y="20"/>
              </a:cxn>
              <a:cxn ang="0">
                <a:pos x="391" y="20"/>
              </a:cxn>
            </a:cxnLst>
            <a:rect l="0" t="0" r="r" b="b"/>
            <a:pathLst>
              <a:path w="399" h="43">
                <a:moveTo>
                  <a:pt x="0" y="20"/>
                </a:moveTo>
                <a:lnTo>
                  <a:pt x="4" y="20"/>
                </a:lnTo>
                <a:lnTo>
                  <a:pt x="8" y="20"/>
                </a:lnTo>
                <a:lnTo>
                  <a:pt x="11" y="20"/>
                </a:lnTo>
                <a:lnTo>
                  <a:pt x="15" y="39"/>
                </a:lnTo>
                <a:lnTo>
                  <a:pt x="15" y="36"/>
                </a:lnTo>
                <a:lnTo>
                  <a:pt x="19" y="28"/>
                </a:lnTo>
                <a:lnTo>
                  <a:pt x="19" y="20"/>
                </a:lnTo>
                <a:lnTo>
                  <a:pt x="23" y="16"/>
                </a:lnTo>
                <a:lnTo>
                  <a:pt x="27" y="20"/>
                </a:lnTo>
                <a:lnTo>
                  <a:pt x="31" y="20"/>
                </a:lnTo>
                <a:lnTo>
                  <a:pt x="35" y="20"/>
                </a:lnTo>
                <a:lnTo>
                  <a:pt x="39" y="24"/>
                </a:lnTo>
                <a:lnTo>
                  <a:pt x="43" y="24"/>
                </a:lnTo>
                <a:lnTo>
                  <a:pt x="47" y="24"/>
                </a:lnTo>
                <a:lnTo>
                  <a:pt x="51" y="20"/>
                </a:lnTo>
                <a:lnTo>
                  <a:pt x="55" y="20"/>
                </a:lnTo>
                <a:lnTo>
                  <a:pt x="58" y="20"/>
                </a:lnTo>
                <a:lnTo>
                  <a:pt x="62" y="20"/>
                </a:lnTo>
                <a:lnTo>
                  <a:pt x="62" y="8"/>
                </a:lnTo>
                <a:lnTo>
                  <a:pt x="66" y="4"/>
                </a:lnTo>
                <a:lnTo>
                  <a:pt x="70" y="0"/>
                </a:lnTo>
                <a:lnTo>
                  <a:pt x="74" y="0"/>
                </a:lnTo>
                <a:lnTo>
                  <a:pt x="78" y="4"/>
                </a:lnTo>
                <a:lnTo>
                  <a:pt x="82" y="8"/>
                </a:lnTo>
                <a:lnTo>
                  <a:pt x="86" y="8"/>
                </a:lnTo>
                <a:lnTo>
                  <a:pt x="86" y="39"/>
                </a:lnTo>
                <a:lnTo>
                  <a:pt x="90" y="36"/>
                </a:lnTo>
                <a:lnTo>
                  <a:pt x="90" y="28"/>
                </a:lnTo>
                <a:lnTo>
                  <a:pt x="94" y="24"/>
                </a:lnTo>
                <a:lnTo>
                  <a:pt x="94" y="16"/>
                </a:lnTo>
                <a:lnTo>
                  <a:pt x="98" y="16"/>
                </a:lnTo>
                <a:lnTo>
                  <a:pt x="101" y="20"/>
                </a:lnTo>
                <a:lnTo>
                  <a:pt x="105" y="20"/>
                </a:lnTo>
                <a:lnTo>
                  <a:pt x="109" y="24"/>
                </a:lnTo>
                <a:lnTo>
                  <a:pt x="113" y="24"/>
                </a:lnTo>
                <a:lnTo>
                  <a:pt x="117" y="24"/>
                </a:lnTo>
                <a:lnTo>
                  <a:pt x="121" y="24"/>
                </a:lnTo>
                <a:lnTo>
                  <a:pt x="125" y="20"/>
                </a:lnTo>
                <a:lnTo>
                  <a:pt x="129" y="20"/>
                </a:lnTo>
                <a:lnTo>
                  <a:pt x="133" y="20"/>
                </a:lnTo>
                <a:lnTo>
                  <a:pt x="137" y="32"/>
                </a:lnTo>
                <a:lnTo>
                  <a:pt x="137" y="28"/>
                </a:lnTo>
                <a:lnTo>
                  <a:pt x="144" y="20"/>
                </a:lnTo>
                <a:lnTo>
                  <a:pt x="141" y="20"/>
                </a:lnTo>
                <a:lnTo>
                  <a:pt x="144" y="20"/>
                </a:lnTo>
                <a:lnTo>
                  <a:pt x="148" y="20"/>
                </a:lnTo>
                <a:lnTo>
                  <a:pt x="152" y="20"/>
                </a:lnTo>
                <a:lnTo>
                  <a:pt x="156" y="20"/>
                </a:lnTo>
                <a:lnTo>
                  <a:pt x="160" y="20"/>
                </a:lnTo>
                <a:lnTo>
                  <a:pt x="160" y="43"/>
                </a:lnTo>
                <a:lnTo>
                  <a:pt x="160" y="36"/>
                </a:lnTo>
                <a:lnTo>
                  <a:pt x="164" y="28"/>
                </a:lnTo>
                <a:lnTo>
                  <a:pt x="164" y="24"/>
                </a:lnTo>
                <a:lnTo>
                  <a:pt x="172" y="16"/>
                </a:lnTo>
                <a:lnTo>
                  <a:pt x="168" y="16"/>
                </a:lnTo>
                <a:lnTo>
                  <a:pt x="172" y="20"/>
                </a:lnTo>
                <a:lnTo>
                  <a:pt x="176" y="20"/>
                </a:lnTo>
                <a:lnTo>
                  <a:pt x="180" y="24"/>
                </a:lnTo>
                <a:lnTo>
                  <a:pt x="184" y="24"/>
                </a:lnTo>
                <a:lnTo>
                  <a:pt x="188" y="24"/>
                </a:lnTo>
                <a:lnTo>
                  <a:pt x="191" y="24"/>
                </a:lnTo>
                <a:lnTo>
                  <a:pt x="195" y="24"/>
                </a:lnTo>
                <a:lnTo>
                  <a:pt x="199" y="20"/>
                </a:lnTo>
                <a:lnTo>
                  <a:pt x="203" y="20"/>
                </a:lnTo>
                <a:lnTo>
                  <a:pt x="207" y="20"/>
                </a:lnTo>
                <a:lnTo>
                  <a:pt x="207" y="32"/>
                </a:lnTo>
                <a:lnTo>
                  <a:pt x="211" y="28"/>
                </a:lnTo>
                <a:lnTo>
                  <a:pt x="211" y="24"/>
                </a:lnTo>
                <a:lnTo>
                  <a:pt x="215" y="20"/>
                </a:lnTo>
                <a:lnTo>
                  <a:pt x="219" y="20"/>
                </a:lnTo>
                <a:lnTo>
                  <a:pt x="223" y="20"/>
                </a:lnTo>
                <a:lnTo>
                  <a:pt x="227" y="20"/>
                </a:lnTo>
                <a:lnTo>
                  <a:pt x="231" y="20"/>
                </a:lnTo>
                <a:lnTo>
                  <a:pt x="234" y="43"/>
                </a:lnTo>
                <a:lnTo>
                  <a:pt x="234" y="28"/>
                </a:lnTo>
                <a:lnTo>
                  <a:pt x="238" y="24"/>
                </a:lnTo>
                <a:lnTo>
                  <a:pt x="238" y="20"/>
                </a:lnTo>
                <a:lnTo>
                  <a:pt x="242" y="16"/>
                </a:lnTo>
                <a:lnTo>
                  <a:pt x="246" y="20"/>
                </a:lnTo>
                <a:lnTo>
                  <a:pt x="250" y="20"/>
                </a:lnTo>
                <a:lnTo>
                  <a:pt x="254" y="24"/>
                </a:lnTo>
                <a:lnTo>
                  <a:pt x="258" y="24"/>
                </a:lnTo>
                <a:lnTo>
                  <a:pt x="262" y="24"/>
                </a:lnTo>
                <a:lnTo>
                  <a:pt x="266" y="24"/>
                </a:lnTo>
                <a:lnTo>
                  <a:pt x="270" y="20"/>
                </a:lnTo>
                <a:lnTo>
                  <a:pt x="274" y="20"/>
                </a:lnTo>
                <a:lnTo>
                  <a:pt x="278" y="20"/>
                </a:lnTo>
                <a:lnTo>
                  <a:pt x="281" y="28"/>
                </a:lnTo>
                <a:lnTo>
                  <a:pt x="281" y="32"/>
                </a:lnTo>
                <a:lnTo>
                  <a:pt x="281" y="28"/>
                </a:lnTo>
                <a:lnTo>
                  <a:pt x="289" y="20"/>
                </a:lnTo>
                <a:lnTo>
                  <a:pt x="285" y="20"/>
                </a:lnTo>
                <a:lnTo>
                  <a:pt x="289" y="20"/>
                </a:lnTo>
                <a:lnTo>
                  <a:pt x="293" y="20"/>
                </a:lnTo>
                <a:lnTo>
                  <a:pt x="297" y="20"/>
                </a:lnTo>
                <a:lnTo>
                  <a:pt x="301" y="20"/>
                </a:lnTo>
                <a:lnTo>
                  <a:pt x="305" y="20"/>
                </a:lnTo>
                <a:lnTo>
                  <a:pt x="305" y="43"/>
                </a:lnTo>
                <a:lnTo>
                  <a:pt x="309" y="39"/>
                </a:lnTo>
                <a:lnTo>
                  <a:pt x="309" y="24"/>
                </a:lnTo>
                <a:lnTo>
                  <a:pt x="317" y="16"/>
                </a:lnTo>
                <a:lnTo>
                  <a:pt x="313" y="16"/>
                </a:lnTo>
                <a:lnTo>
                  <a:pt x="317" y="20"/>
                </a:lnTo>
                <a:lnTo>
                  <a:pt x="321" y="20"/>
                </a:lnTo>
                <a:lnTo>
                  <a:pt x="324" y="24"/>
                </a:lnTo>
                <a:lnTo>
                  <a:pt x="328" y="24"/>
                </a:lnTo>
                <a:lnTo>
                  <a:pt x="332" y="24"/>
                </a:lnTo>
                <a:lnTo>
                  <a:pt x="336" y="24"/>
                </a:lnTo>
                <a:lnTo>
                  <a:pt x="340" y="24"/>
                </a:lnTo>
                <a:lnTo>
                  <a:pt x="344" y="20"/>
                </a:lnTo>
                <a:lnTo>
                  <a:pt x="348" y="20"/>
                </a:lnTo>
                <a:lnTo>
                  <a:pt x="352" y="20"/>
                </a:lnTo>
                <a:lnTo>
                  <a:pt x="356" y="32"/>
                </a:lnTo>
                <a:lnTo>
                  <a:pt x="356" y="24"/>
                </a:lnTo>
                <a:lnTo>
                  <a:pt x="360" y="20"/>
                </a:lnTo>
                <a:lnTo>
                  <a:pt x="364" y="20"/>
                </a:lnTo>
                <a:lnTo>
                  <a:pt x="368" y="20"/>
                </a:lnTo>
                <a:lnTo>
                  <a:pt x="371" y="20"/>
                </a:lnTo>
                <a:lnTo>
                  <a:pt x="375" y="20"/>
                </a:lnTo>
                <a:lnTo>
                  <a:pt x="379" y="43"/>
                </a:lnTo>
                <a:lnTo>
                  <a:pt x="379" y="32"/>
                </a:lnTo>
                <a:lnTo>
                  <a:pt x="387" y="20"/>
                </a:lnTo>
                <a:lnTo>
                  <a:pt x="383" y="20"/>
                </a:lnTo>
                <a:lnTo>
                  <a:pt x="387" y="20"/>
                </a:lnTo>
                <a:lnTo>
                  <a:pt x="391" y="20"/>
                </a:lnTo>
                <a:lnTo>
                  <a:pt x="395" y="20"/>
                </a:lnTo>
                <a:lnTo>
                  <a:pt x="399" y="2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6" name="Freeform 444"/>
          <p:cNvSpPr>
            <a:spLocks/>
          </p:cNvSpPr>
          <p:nvPr/>
        </p:nvSpPr>
        <p:spPr bwMode="auto">
          <a:xfrm>
            <a:off x="4670188" y="3336635"/>
            <a:ext cx="584689" cy="33704"/>
          </a:xfrm>
          <a:custGeom>
            <a:avLst/>
            <a:gdLst/>
            <a:ahLst/>
            <a:cxnLst>
              <a:cxn ang="0">
                <a:pos x="8" y="4"/>
              </a:cxn>
              <a:cxn ang="0">
                <a:pos x="19" y="0"/>
              </a:cxn>
              <a:cxn ang="0">
                <a:pos x="27" y="12"/>
              </a:cxn>
              <a:cxn ang="0">
                <a:pos x="31" y="0"/>
              </a:cxn>
              <a:cxn ang="0">
                <a:pos x="43" y="0"/>
              </a:cxn>
              <a:cxn ang="0">
                <a:pos x="51" y="23"/>
              </a:cxn>
              <a:cxn ang="0">
                <a:pos x="58" y="0"/>
              </a:cxn>
              <a:cxn ang="0">
                <a:pos x="70" y="4"/>
              </a:cxn>
              <a:cxn ang="0">
                <a:pos x="82" y="4"/>
              </a:cxn>
              <a:cxn ang="0">
                <a:pos x="94" y="0"/>
              </a:cxn>
              <a:cxn ang="0">
                <a:pos x="102" y="4"/>
              </a:cxn>
              <a:cxn ang="0">
                <a:pos x="113" y="0"/>
              </a:cxn>
              <a:cxn ang="0">
                <a:pos x="125" y="23"/>
              </a:cxn>
              <a:cxn ang="0">
                <a:pos x="129" y="0"/>
              </a:cxn>
              <a:cxn ang="0">
                <a:pos x="141" y="0"/>
              </a:cxn>
              <a:cxn ang="0">
                <a:pos x="152" y="4"/>
              </a:cxn>
              <a:cxn ang="0">
                <a:pos x="164" y="0"/>
              </a:cxn>
              <a:cxn ang="0">
                <a:pos x="172" y="12"/>
              </a:cxn>
              <a:cxn ang="0">
                <a:pos x="180" y="0"/>
              </a:cxn>
              <a:cxn ang="0">
                <a:pos x="192" y="0"/>
              </a:cxn>
              <a:cxn ang="0">
                <a:pos x="199" y="19"/>
              </a:cxn>
              <a:cxn ang="0">
                <a:pos x="203" y="0"/>
              </a:cxn>
              <a:cxn ang="0">
                <a:pos x="215" y="4"/>
              </a:cxn>
              <a:cxn ang="0">
                <a:pos x="227" y="4"/>
              </a:cxn>
              <a:cxn ang="0">
                <a:pos x="238" y="0"/>
              </a:cxn>
              <a:cxn ang="0">
                <a:pos x="246" y="8"/>
              </a:cxn>
              <a:cxn ang="0">
                <a:pos x="254" y="0"/>
              </a:cxn>
              <a:cxn ang="0">
                <a:pos x="266" y="0"/>
              </a:cxn>
              <a:cxn ang="0">
                <a:pos x="270" y="19"/>
              </a:cxn>
              <a:cxn ang="0">
                <a:pos x="278" y="0"/>
              </a:cxn>
              <a:cxn ang="0">
                <a:pos x="289" y="4"/>
              </a:cxn>
              <a:cxn ang="0">
                <a:pos x="301" y="0"/>
              </a:cxn>
              <a:cxn ang="0">
                <a:pos x="313" y="0"/>
              </a:cxn>
              <a:cxn ang="0">
                <a:pos x="321" y="8"/>
              </a:cxn>
              <a:cxn ang="0">
                <a:pos x="328" y="0"/>
              </a:cxn>
              <a:cxn ang="0">
                <a:pos x="340" y="0"/>
              </a:cxn>
              <a:cxn ang="0">
                <a:pos x="352" y="0"/>
              </a:cxn>
              <a:cxn ang="0">
                <a:pos x="356" y="0"/>
              </a:cxn>
              <a:cxn ang="0">
                <a:pos x="368" y="4"/>
              </a:cxn>
              <a:cxn ang="0">
                <a:pos x="379" y="0"/>
              </a:cxn>
              <a:cxn ang="0">
                <a:pos x="391" y="8"/>
              </a:cxn>
              <a:cxn ang="0">
                <a:pos x="399" y="0"/>
              </a:cxn>
            </a:cxnLst>
            <a:rect l="0" t="0" r="r" b="b"/>
            <a:pathLst>
              <a:path w="399" h="23">
                <a:moveTo>
                  <a:pt x="0" y="4"/>
                </a:moveTo>
                <a:lnTo>
                  <a:pt x="4" y="4"/>
                </a:lnTo>
                <a:lnTo>
                  <a:pt x="8" y="4"/>
                </a:lnTo>
                <a:lnTo>
                  <a:pt x="12" y="4"/>
                </a:lnTo>
                <a:lnTo>
                  <a:pt x="15" y="0"/>
                </a:lnTo>
                <a:lnTo>
                  <a:pt x="19" y="0"/>
                </a:lnTo>
                <a:lnTo>
                  <a:pt x="23" y="0"/>
                </a:lnTo>
                <a:lnTo>
                  <a:pt x="27" y="8"/>
                </a:lnTo>
                <a:lnTo>
                  <a:pt x="27" y="12"/>
                </a:lnTo>
                <a:lnTo>
                  <a:pt x="27" y="8"/>
                </a:lnTo>
                <a:lnTo>
                  <a:pt x="35" y="0"/>
                </a:lnTo>
                <a:lnTo>
                  <a:pt x="31" y="0"/>
                </a:lnTo>
                <a:lnTo>
                  <a:pt x="35" y="0"/>
                </a:lnTo>
                <a:lnTo>
                  <a:pt x="39" y="0"/>
                </a:lnTo>
                <a:lnTo>
                  <a:pt x="43" y="0"/>
                </a:lnTo>
                <a:lnTo>
                  <a:pt x="47" y="0"/>
                </a:lnTo>
                <a:lnTo>
                  <a:pt x="51" y="0"/>
                </a:lnTo>
                <a:lnTo>
                  <a:pt x="51" y="23"/>
                </a:lnTo>
                <a:lnTo>
                  <a:pt x="55" y="19"/>
                </a:lnTo>
                <a:lnTo>
                  <a:pt x="55" y="4"/>
                </a:lnTo>
                <a:lnTo>
                  <a:pt x="58" y="0"/>
                </a:lnTo>
                <a:lnTo>
                  <a:pt x="62" y="0"/>
                </a:lnTo>
                <a:lnTo>
                  <a:pt x="66" y="0"/>
                </a:lnTo>
                <a:lnTo>
                  <a:pt x="70" y="4"/>
                </a:lnTo>
                <a:lnTo>
                  <a:pt x="74" y="4"/>
                </a:lnTo>
                <a:lnTo>
                  <a:pt x="78" y="4"/>
                </a:lnTo>
                <a:lnTo>
                  <a:pt x="82" y="4"/>
                </a:lnTo>
                <a:lnTo>
                  <a:pt x="86" y="4"/>
                </a:lnTo>
                <a:lnTo>
                  <a:pt x="90" y="0"/>
                </a:lnTo>
                <a:lnTo>
                  <a:pt x="94" y="0"/>
                </a:lnTo>
                <a:lnTo>
                  <a:pt x="98" y="0"/>
                </a:lnTo>
                <a:lnTo>
                  <a:pt x="102" y="12"/>
                </a:lnTo>
                <a:lnTo>
                  <a:pt x="102" y="4"/>
                </a:lnTo>
                <a:lnTo>
                  <a:pt x="105" y="0"/>
                </a:lnTo>
                <a:lnTo>
                  <a:pt x="109" y="0"/>
                </a:lnTo>
                <a:lnTo>
                  <a:pt x="113" y="0"/>
                </a:lnTo>
                <a:lnTo>
                  <a:pt x="117" y="0"/>
                </a:lnTo>
                <a:lnTo>
                  <a:pt x="121" y="0"/>
                </a:lnTo>
                <a:lnTo>
                  <a:pt x="125" y="23"/>
                </a:lnTo>
                <a:lnTo>
                  <a:pt x="125" y="19"/>
                </a:lnTo>
                <a:lnTo>
                  <a:pt x="129" y="12"/>
                </a:lnTo>
                <a:lnTo>
                  <a:pt x="129" y="0"/>
                </a:lnTo>
                <a:lnTo>
                  <a:pt x="133" y="0"/>
                </a:lnTo>
                <a:lnTo>
                  <a:pt x="137" y="0"/>
                </a:lnTo>
                <a:lnTo>
                  <a:pt x="141" y="0"/>
                </a:lnTo>
                <a:lnTo>
                  <a:pt x="145" y="4"/>
                </a:lnTo>
                <a:lnTo>
                  <a:pt x="148" y="4"/>
                </a:lnTo>
                <a:lnTo>
                  <a:pt x="152" y="4"/>
                </a:lnTo>
                <a:lnTo>
                  <a:pt x="156" y="4"/>
                </a:lnTo>
                <a:lnTo>
                  <a:pt x="160" y="4"/>
                </a:lnTo>
                <a:lnTo>
                  <a:pt x="164" y="0"/>
                </a:lnTo>
                <a:lnTo>
                  <a:pt x="168" y="0"/>
                </a:lnTo>
                <a:lnTo>
                  <a:pt x="172" y="0"/>
                </a:lnTo>
                <a:lnTo>
                  <a:pt x="172" y="12"/>
                </a:lnTo>
                <a:lnTo>
                  <a:pt x="176" y="8"/>
                </a:lnTo>
                <a:lnTo>
                  <a:pt x="176" y="0"/>
                </a:lnTo>
                <a:lnTo>
                  <a:pt x="180" y="0"/>
                </a:lnTo>
                <a:lnTo>
                  <a:pt x="184" y="0"/>
                </a:lnTo>
                <a:lnTo>
                  <a:pt x="188" y="0"/>
                </a:lnTo>
                <a:lnTo>
                  <a:pt x="192" y="0"/>
                </a:lnTo>
                <a:lnTo>
                  <a:pt x="195" y="0"/>
                </a:lnTo>
                <a:lnTo>
                  <a:pt x="195" y="23"/>
                </a:lnTo>
                <a:lnTo>
                  <a:pt x="199" y="19"/>
                </a:lnTo>
                <a:lnTo>
                  <a:pt x="199" y="12"/>
                </a:lnTo>
                <a:lnTo>
                  <a:pt x="207" y="0"/>
                </a:lnTo>
                <a:lnTo>
                  <a:pt x="203" y="0"/>
                </a:lnTo>
                <a:lnTo>
                  <a:pt x="207" y="0"/>
                </a:lnTo>
                <a:lnTo>
                  <a:pt x="211" y="0"/>
                </a:lnTo>
                <a:lnTo>
                  <a:pt x="215" y="4"/>
                </a:lnTo>
                <a:lnTo>
                  <a:pt x="219" y="4"/>
                </a:lnTo>
                <a:lnTo>
                  <a:pt x="223" y="4"/>
                </a:lnTo>
                <a:lnTo>
                  <a:pt x="227" y="4"/>
                </a:lnTo>
                <a:lnTo>
                  <a:pt x="231" y="4"/>
                </a:lnTo>
                <a:lnTo>
                  <a:pt x="235" y="0"/>
                </a:lnTo>
                <a:lnTo>
                  <a:pt x="238" y="0"/>
                </a:lnTo>
                <a:lnTo>
                  <a:pt x="242" y="0"/>
                </a:lnTo>
                <a:lnTo>
                  <a:pt x="246" y="12"/>
                </a:lnTo>
                <a:lnTo>
                  <a:pt x="246" y="8"/>
                </a:lnTo>
                <a:lnTo>
                  <a:pt x="254" y="0"/>
                </a:lnTo>
                <a:lnTo>
                  <a:pt x="250" y="0"/>
                </a:lnTo>
                <a:lnTo>
                  <a:pt x="254" y="0"/>
                </a:lnTo>
                <a:lnTo>
                  <a:pt x="258" y="0"/>
                </a:lnTo>
                <a:lnTo>
                  <a:pt x="262" y="0"/>
                </a:lnTo>
                <a:lnTo>
                  <a:pt x="266" y="0"/>
                </a:lnTo>
                <a:lnTo>
                  <a:pt x="270" y="19"/>
                </a:lnTo>
                <a:lnTo>
                  <a:pt x="270" y="23"/>
                </a:lnTo>
                <a:lnTo>
                  <a:pt x="270" y="19"/>
                </a:lnTo>
                <a:lnTo>
                  <a:pt x="274" y="12"/>
                </a:lnTo>
                <a:lnTo>
                  <a:pt x="274" y="4"/>
                </a:lnTo>
                <a:lnTo>
                  <a:pt x="278" y="0"/>
                </a:lnTo>
                <a:lnTo>
                  <a:pt x="282" y="0"/>
                </a:lnTo>
                <a:lnTo>
                  <a:pt x="285" y="0"/>
                </a:lnTo>
                <a:lnTo>
                  <a:pt x="289" y="4"/>
                </a:lnTo>
                <a:lnTo>
                  <a:pt x="293" y="4"/>
                </a:lnTo>
                <a:lnTo>
                  <a:pt x="297" y="0"/>
                </a:lnTo>
                <a:lnTo>
                  <a:pt x="301" y="0"/>
                </a:lnTo>
                <a:lnTo>
                  <a:pt x="305" y="0"/>
                </a:lnTo>
                <a:lnTo>
                  <a:pt x="309" y="0"/>
                </a:lnTo>
                <a:lnTo>
                  <a:pt x="313" y="0"/>
                </a:lnTo>
                <a:lnTo>
                  <a:pt x="317" y="0"/>
                </a:lnTo>
                <a:lnTo>
                  <a:pt x="317" y="12"/>
                </a:lnTo>
                <a:lnTo>
                  <a:pt x="321" y="8"/>
                </a:lnTo>
                <a:lnTo>
                  <a:pt x="321" y="4"/>
                </a:lnTo>
                <a:lnTo>
                  <a:pt x="325" y="0"/>
                </a:lnTo>
                <a:lnTo>
                  <a:pt x="328" y="0"/>
                </a:lnTo>
                <a:lnTo>
                  <a:pt x="332" y="0"/>
                </a:lnTo>
                <a:lnTo>
                  <a:pt x="336" y="0"/>
                </a:lnTo>
                <a:lnTo>
                  <a:pt x="340" y="0"/>
                </a:lnTo>
                <a:lnTo>
                  <a:pt x="344" y="23"/>
                </a:lnTo>
                <a:lnTo>
                  <a:pt x="344" y="12"/>
                </a:lnTo>
                <a:lnTo>
                  <a:pt x="352" y="0"/>
                </a:lnTo>
                <a:lnTo>
                  <a:pt x="348" y="0"/>
                </a:lnTo>
                <a:lnTo>
                  <a:pt x="352" y="0"/>
                </a:lnTo>
                <a:lnTo>
                  <a:pt x="356" y="0"/>
                </a:lnTo>
                <a:lnTo>
                  <a:pt x="360" y="4"/>
                </a:lnTo>
                <a:lnTo>
                  <a:pt x="364" y="4"/>
                </a:lnTo>
                <a:lnTo>
                  <a:pt x="368" y="4"/>
                </a:lnTo>
                <a:lnTo>
                  <a:pt x="371" y="0"/>
                </a:lnTo>
                <a:lnTo>
                  <a:pt x="375" y="0"/>
                </a:lnTo>
                <a:lnTo>
                  <a:pt x="379" y="0"/>
                </a:lnTo>
                <a:lnTo>
                  <a:pt x="383" y="0"/>
                </a:lnTo>
                <a:lnTo>
                  <a:pt x="387" y="0"/>
                </a:lnTo>
                <a:lnTo>
                  <a:pt x="391" y="8"/>
                </a:lnTo>
                <a:lnTo>
                  <a:pt x="391" y="12"/>
                </a:lnTo>
                <a:lnTo>
                  <a:pt x="391" y="8"/>
                </a:lnTo>
                <a:lnTo>
                  <a:pt x="399" y="0"/>
                </a:lnTo>
                <a:lnTo>
                  <a:pt x="395" y="0"/>
                </a:lnTo>
                <a:lnTo>
                  <a:pt x="399"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7" name="Freeform 445"/>
          <p:cNvSpPr>
            <a:spLocks/>
          </p:cNvSpPr>
          <p:nvPr/>
        </p:nvSpPr>
        <p:spPr bwMode="auto">
          <a:xfrm>
            <a:off x="5254872" y="3336635"/>
            <a:ext cx="596412" cy="33704"/>
          </a:xfrm>
          <a:custGeom>
            <a:avLst/>
            <a:gdLst/>
            <a:ahLst/>
            <a:cxnLst>
              <a:cxn ang="0">
                <a:pos x="8" y="0"/>
              </a:cxn>
              <a:cxn ang="0">
                <a:pos x="16" y="23"/>
              </a:cxn>
              <a:cxn ang="0">
                <a:pos x="23" y="0"/>
              </a:cxn>
              <a:cxn ang="0">
                <a:pos x="35" y="4"/>
              </a:cxn>
              <a:cxn ang="0">
                <a:pos x="47" y="0"/>
              </a:cxn>
              <a:cxn ang="0">
                <a:pos x="59" y="0"/>
              </a:cxn>
              <a:cxn ang="0">
                <a:pos x="66" y="4"/>
              </a:cxn>
              <a:cxn ang="0">
                <a:pos x="78" y="0"/>
              </a:cxn>
              <a:cxn ang="0">
                <a:pos x="90" y="23"/>
              </a:cxn>
              <a:cxn ang="0">
                <a:pos x="94" y="0"/>
              </a:cxn>
              <a:cxn ang="0">
                <a:pos x="106" y="4"/>
              </a:cxn>
              <a:cxn ang="0">
                <a:pos x="117" y="0"/>
              </a:cxn>
              <a:cxn ang="0">
                <a:pos x="129" y="0"/>
              </a:cxn>
              <a:cxn ang="0">
                <a:pos x="137" y="12"/>
              </a:cxn>
              <a:cxn ang="0">
                <a:pos x="141" y="0"/>
              </a:cxn>
              <a:cxn ang="0">
                <a:pos x="152" y="0"/>
              </a:cxn>
              <a:cxn ang="0">
                <a:pos x="160" y="23"/>
              </a:cxn>
              <a:cxn ang="0">
                <a:pos x="168" y="0"/>
              </a:cxn>
              <a:cxn ang="0">
                <a:pos x="180" y="4"/>
              </a:cxn>
              <a:cxn ang="0">
                <a:pos x="192" y="0"/>
              </a:cxn>
              <a:cxn ang="0">
                <a:pos x="203" y="0"/>
              </a:cxn>
              <a:cxn ang="0">
                <a:pos x="211" y="4"/>
              </a:cxn>
              <a:cxn ang="0">
                <a:pos x="223" y="0"/>
              </a:cxn>
              <a:cxn ang="0">
                <a:pos x="235" y="23"/>
              </a:cxn>
              <a:cxn ang="0">
                <a:pos x="239" y="4"/>
              </a:cxn>
              <a:cxn ang="0">
                <a:pos x="250" y="0"/>
              </a:cxn>
              <a:cxn ang="0">
                <a:pos x="262" y="0"/>
              </a:cxn>
              <a:cxn ang="0">
                <a:pos x="274" y="0"/>
              </a:cxn>
              <a:cxn ang="0">
                <a:pos x="282" y="12"/>
              </a:cxn>
              <a:cxn ang="0">
                <a:pos x="289" y="0"/>
              </a:cxn>
              <a:cxn ang="0">
                <a:pos x="301" y="0"/>
              </a:cxn>
              <a:cxn ang="0">
                <a:pos x="309" y="19"/>
              </a:cxn>
              <a:cxn ang="0">
                <a:pos x="313" y="0"/>
              </a:cxn>
              <a:cxn ang="0">
                <a:pos x="325" y="4"/>
              </a:cxn>
              <a:cxn ang="0">
                <a:pos x="336" y="0"/>
              </a:cxn>
              <a:cxn ang="0">
                <a:pos x="348" y="0"/>
              </a:cxn>
              <a:cxn ang="0">
                <a:pos x="356" y="8"/>
              </a:cxn>
              <a:cxn ang="0">
                <a:pos x="364" y="0"/>
              </a:cxn>
              <a:cxn ang="0">
                <a:pos x="375" y="0"/>
              </a:cxn>
              <a:cxn ang="0">
                <a:pos x="379" y="19"/>
              </a:cxn>
              <a:cxn ang="0">
                <a:pos x="387" y="0"/>
              </a:cxn>
              <a:cxn ang="0">
                <a:pos x="399" y="4"/>
              </a:cxn>
            </a:cxnLst>
            <a:rect l="0" t="0" r="r" b="b"/>
            <a:pathLst>
              <a:path w="407" h="23">
                <a:moveTo>
                  <a:pt x="0" y="0"/>
                </a:moveTo>
                <a:lnTo>
                  <a:pt x="4" y="0"/>
                </a:lnTo>
                <a:lnTo>
                  <a:pt x="8" y="0"/>
                </a:lnTo>
                <a:lnTo>
                  <a:pt x="12" y="0"/>
                </a:lnTo>
                <a:lnTo>
                  <a:pt x="16" y="0"/>
                </a:lnTo>
                <a:lnTo>
                  <a:pt x="16" y="23"/>
                </a:lnTo>
                <a:lnTo>
                  <a:pt x="19" y="19"/>
                </a:lnTo>
                <a:lnTo>
                  <a:pt x="19" y="4"/>
                </a:lnTo>
                <a:lnTo>
                  <a:pt x="23" y="0"/>
                </a:lnTo>
                <a:lnTo>
                  <a:pt x="27" y="0"/>
                </a:lnTo>
                <a:lnTo>
                  <a:pt x="31" y="0"/>
                </a:lnTo>
                <a:lnTo>
                  <a:pt x="35" y="4"/>
                </a:lnTo>
                <a:lnTo>
                  <a:pt x="39" y="4"/>
                </a:lnTo>
                <a:lnTo>
                  <a:pt x="43" y="0"/>
                </a:lnTo>
                <a:lnTo>
                  <a:pt x="47" y="0"/>
                </a:lnTo>
                <a:lnTo>
                  <a:pt x="51" y="0"/>
                </a:lnTo>
                <a:lnTo>
                  <a:pt x="55" y="0"/>
                </a:lnTo>
                <a:lnTo>
                  <a:pt x="59" y="0"/>
                </a:lnTo>
                <a:lnTo>
                  <a:pt x="62" y="0"/>
                </a:lnTo>
                <a:lnTo>
                  <a:pt x="66" y="12"/>
                </a:lnTo>
                <a:lnTo>
                  <a:pt x="66" y="4"/>
                </a:lnTo>
                <a:lnTo>
                  <a:pt x="70" y="0"/>
                </a:lnTo>
                <a:lnTo>
                  <a:pt x="74" y="0"/>
                </a:lnTo>
                <a:lnTo>
                  <a:pt x="78" y="0"/>
                </a:lnTo>
                <a:lnTo>
                  <a:pt x="82" y="0"/>
                </a:lnTo>
                <a:lnTo>
                  <a:pt x="86" y="0"/>
                </a:lnTo>
                <a:lnTo>
                  <a:pt x="90" y="23"/>
                </a:lnTo>
                <a:lnTo>
                  <a:pt x="90" y="12"/>
                </a:lnTo>
                <a:lnTo>
                  <a:pt x="98" y="0"/>
                </a:lnTo>
                <a:lnTo>
                  <a:pt x="94" y="0"/>
                </a:lnTo>
                <a:lnTo>
                  <a:pt x="98" y="0"/>
                </a:lnTo>
                <a:lnTo>
                  <a:pt x="102" y="0"/>
                </a:lnTo>
                <a:lnTo>
                  <a:pt x="106" y="4"/>
                </a:lnTo>
                <a:lnTo>
                  <a:pt x="109" y="4"/>
                </a:lnTo>
                <a:lnTo>
                  <a:pt x="113" y="4"/>
                </a:lnTo>
                <a:lnTo>
                  <a:pt x="117" y="0"/>
                </a:lnTo>
                <a:lnTo>
                  <a:pt x="121" y="0"/>
                </a:lnTo>
                <a:lnTo>
                  <a:pt x="125" y="0"/>
                </a:lnTo>
                <a:lnTo>
                  <a:pt x="129" y="0"/>
                </a:lnTo>
                <a:lnTo>
                  <a:pt x="133" y="0"/>
                </a:lnTo>
                <a:lnTo>
                  <a:pt x="137" y="8"/>
                </a:lnTo>
                <a:lnTo>
                  <a:pt x="137" y="12"/>
                </a:lnTo>
                <a:lnTo>
                  <a:pt x="137" y="8"/>
                </a:lnTo>
                <a:lnTo>
                  <a:pt x="145" y="0"/>
                </a:lnTo>
                <a:lnTo>
                  <a:pt x="141" y="0"/>
                </a:lnTo>
                <a:lnTo>
                  <a:pt x="145" y="0"/>
                </a:lnTo>
                <a:lnTo>
                  <a:pt x="149" y="0"/>
                </a:lnTo>
                <a:lnTo>
                  <a:pt x="152" y="0"/>
                </a:lnTo>
                <a:lnTo>
                  <a:pt x="156" y="0"/>
                </a:lnTo>
                <a:lnTo>
                  <a:pt x="160" y="0"/>
                </a:lnTo>
                <a:lnTo>
                  <a:pt x="160" y="23"/>
                </a:lnTo>
                <a:lnTo>
                  <a:pt x="164" y="19"/>
                </a:lnTo>
                <a:lnTo>
                  <a:pt x="164" y="4"/>
                </a:lnTo>
                <a:lnTo>
                  <a:pt x="168" y="0"/>
                </a:lnTo>
                <a:lnTo>
                  <a:pt x="172" y="0"/>
                </a:lnTo>
                <a:lnTo>
                  <a:pt x="176" y="0"/>
                </a:lnTo>
                <a:lnTo>
                  <a:pt x="180" y="4"/>
                </a:lnTo>
                <a:lnTo>
                  <a:pt x="184" y="4"/>
                </a:lnTo>
                <a:lnTo>
                  <a:pt x="188" y="4"/>
                </a:lnTo>
                <a:lnTo>
                  <a:pt x="192" y="0"/>
                </a:lnTo>
                <a:lnTo>
                  <a:pt x="196" y="0"/>
                </a:lnTo>
                <a:lnTo>
                  <a:pt x="199" y="0"/>
                </a:lnTo>
                <a:lnTo>
                  <a:pt x="203" y="0"/>
                </a:lnTo>
                <a:lnTo>
                  <a:pt x="207" y="0"/>
                </a:lnTo>
                <a:lnTo>
                  <a:pt x="211" y="12"/>
                </a:lnTo>
                <a:lnTo>
                  <a:pt x="211" y="4"/>
                </a:lnTo>
                <a:lnTo>
                  <a:pt x="215" y="0"/>
                </a:lnTo>
                <a:lnTo>
                  <a:pt x="219" y="0"/>
                </a:lnTo>
                <a:lnTo>
                  <a:pt x="223" y="0"/>
                </a:lnTo>
                <a:lnTo>
                  <a:pt x="227" y="0"/>
                </a:lnTo>
                <a:lnTo>
                  <a:pt x="231" y="0"/>
                </a:lnTo>
                <a:lnTo>
                  <a:pt x="235" y="23"/>
                </a:lnTo>
                <a:lnTo>
                  <a:pt x="235" y="19"/>
                </a:lnTo>
                <a:lnTo>
                  <a:pt x="239" y="12"/>
                </a:lnTo>
                <a:lnTo>
                  <a:pt x="239" y="4"/>
                </a:lnTo>
                <a:lnTo>
                  <a:pt x="242" y="0"/>
                </a:lnTo>
                <a:lnTo>
                  <a:pt x="246" y="0"/>
                </a:lnTo>
                <a:lnTo>
                  <a:pt x="250" y="0"/>
                </a:lnTo>
                <a:lnTo>
                  <a:pt x="254" y="4"/>
                </a:lnTo>
                <a:lnTo>
                  <a:pt x="258" y="4"/>
                </a:lnTo>
                <a:lnTo>
                  <a:pt x="262" y="0"/>
                </a:lnTo>
                <a:lnTo>
                  <a:pt x="266" y="0"/>
                </a:lnTo>
                <a:lnTo>
                  <a:pt x="270" y="0"/>
                </a:lnTo>
                <a:lnTo>
                  <a:pt x="274" y="0"/>
                </a:lnTo>
                <a:lnTo>
                  <a:pt x="278" y="0"/>
                </a:lnTo>
                <a:lnTo>
                  <a:pt x="282" y="0"/>
                </a:lnTo>
                <a:lnTo>
                  <a:pt x="282" y="12"/>
                </a:lnTo>
                <a:lnTo>
                  <a:pt x="285" y="8"/>
                </a:lnTo>
                <a:lnTo>
                  <a:pt x="285" y="0"/>
                </a:lnTo>
                <a:lnTo>
                  <a:pt x="289" y="0"/>
                </a:lnTo>
                <a:lnTo>
                  <a:pt x="293" y="0"/>
                </a:lnTo>
                <a:lnTo>
                  <a:pt x="297" y="0"/>
                </a:lnTo>
                <a:lnTo>
                  <a:pt x="301" y="0"/>
                </a:lnTo>
                <a:lnTo>
                  <a:pt x="305" y="0"/>
                </a:lnTo>
                <a:lnTo>
                  <a:pt x="305" y="23"/>
                </a:lnTo>
                <a:lnTo>
                  <a:pt x="309" y="19"/>
                </a:lnTo>
                <a:lnTo>
                  <a:pt x="309" y="12"/>
                </a:lnTo>
                <a:lnTo>
                  <a:pt x="317" y="0"/>
                </a:lnTo>
                <a:lnTo>
                  <a:pt x="313" y="0"/>
                </a:lnTo>
                <a:lnTo>
                  <a:pt x="317" y="0"/>
                </a:lnTo>
                <a:lnTo>
                  <a:pt x="321" y="0"/>
                </a:lnTo>
                <a:lnTo>
                  <a:pt x="325" y="4"/>
                </a:lnTo>
                <a:lnTo>
                  <a:pt x="329" y="4"/>
                </a:lnTo>
                <a:lnTo>
                  <a:pt x="332" y="4"/>
                </a:lnTo>
                <a:lnTo>
                  <a:pt x="336" y="0"/>
                </a:lnTo>
                <a:lnTo>
                  <a:pt x="340" y="0"/>
                </a:lnTo>
                <a:lnTo>
                  <a:pt x="344" y="0"/>
                </a:lnTo>
                <a:lnTo>
                  <a:pt x="348" y="0"/>
                </a:lnTo>
                <a:lnTo>
                  <a:pt x="352" y="0"/>
                </a:lnTo>
                <a:lnTo>
                  <a:pt x="356" y="12"/>
                </a:lnTo>
                <a:lnTo>
                  <a:pt x="356" y="8"/>
                </a:lnTo>
                <a:lnTo>
                  <a:pt x="364" y="0"/>
                </a:lnTo>
                <a:lnTo>
                  <a:pt x="360" y="0"/>
                </a:lnTo>
                <a:lnTo>
                  <a:pt x="364" y="0"/>
                </a:lnTo>
                <a:lnTo>
                  <a:pt x="368" y="0"/>
                </a:lnTo>
                <a:lnTo>
                  <a:pt x="372" y="0"/>
                </a:lnTo>
                <a:lnTo>
                  <a:pt x="375" y="0"/>
                </a:lnTo>
                <a:lnTo>
                  <a:pt x="379" y="19"/>
                </a:lnTo>
                <a:lnTo>
                  <a:pt x="379" y="23"/>
                </a:lnTo>
                <a:lnTo>
                  <a:pt x="379" y="19"/>
                </a:lnTo>
                <a:lnTo>
                  <a:pt x="383" y="12"/>
                </a:lnTo>
                <a:lnTo>
                  <a:pt x="383" y="4"/>
                </a:lnTo>
                <a:lnTo>
                  <a:pt x="387" y="0"/>
                </a:lnTo>
                <a:lnTo>
                  <a:pt x="391" y="0"/>
                </a:lnTo>
                <a:lnTo>
                  <a:pt x="395" y="0"/>
                </a:lnTo>
                <a:lnTo>
                  <a:pt x="399" y="4"/>
                </a:lnTo>
                <a:lnTo>
                  <a:pt x="403" y="4"/>
                </a:lnTo>
                <a:lnTo>
                  <a:pt x="407"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8" name="Freeform 446"/>
          <p:cNvSpPr>
            <a:spLocks/>
          </p:cNvSpPr>
          <p:nvPr/>
        </p:nvSpPr>
        <p:spPr bwMode="auto">
          <a:xfrm>
            <a:off x="5851282" y="3336635"/>
            <a:ext cx="492369" cy="39566"/>
          </a:xfrm>
          <a:custGeom>
            <a:avLst/>
            <a:gdLst/>
            <a:ahLst/>
            <a:cxnLst>
              <a:cxn ang="0">
                <a:pos x="4" y="0"/>
              </a:cxn>
              <a:cxn ang="0">
                <a:pos x="12" y="0"/>
              </a:cxn>
              <a:cxn ang="0">
                <a:pos x="19" y="0"/>
              </a:cxn>
              <a:cxn ang="0">
                <a:pos x="23" y="8"/>
              </a:cxn>
              <a:cxn ang="0">
                <a:pos x="27" y="0"/>
              </a:cxn>
              <a:cxn ang="0">
                <a:pos x="35" y="0"/>
              </a:cxn>
              <a:cxn ang="0">
                <a:pos x="43" y="0"/>
              </a:cxn>
              <a:cxn ang="0">
                <a:pos x="47" y="12"/>
              </a:cxn>
              <a:cxn ang="0">
                <a:pos x="55" y="0"/>
              </a:cxn>
              <a:cxn ang="0">
                <a:pos x="62" y="4"/>
              </a:cxn>
              <a:cxn ang="0">
                <a:pos x="70" y="4"/>
              </a:cxn>
              <a:cxn ang="0">
                <a:pos x="78" y="0"/>
              </a:cxn>
              <a:cxn ang="0">
                <a:pos x="86" y="0"/>
              </a:cxn>
              <a:cxn ang="0">
                <a:pos x="94" y="8"/>
              </a:cxn>
              <a:cxn ang="0">
                <a:pos x="94" y="8"/>
              </a:cxn>
              <a:cxn ang="0">
                <a:pos x="98" y="0"/>
              </a:cxn>
              <a:cxn ang="0">
                <a:pos x="105" y="0"/>
              </a:cxn>
              <a:cxn ang="0">
                <a:pos x="113" y="0"/>
              </a:cxn>
              <a:cxn ang="0">
                <a:pos x="117" y="23"/>
              </a:cxn>
              <a:cxn ang="0">
                <a:pos x="121" y="8"/>
              </a:cxn>
              <a:cxn ang="0">
                <a:pos x="125" y="0"/>
              </a:cxn>
              <a:cxn ang="0">
                <a:pos x="133" y="0"/>
              </a:cxn>
              <a:cxn ang="0">
                <a:pos x="141" y="4"/>
              </a:cxn>
              <a:cxn ang="0">
                <a:pos x="148" y="0"/>
              </a:cxn>
              <a:cxn ang="0">
                <a:pos x="156" y="0"/>
              </a:cxn>
              <a:cxn ang="0">
                <a:pos x="164" y="0"/>
              </a:cxn>
              <a:cxn ang="0">
                <a:pos x="168" y="4"/>
              </a:cxn>
              <a:cxn ang="0">
                <a:pos x="176" y="0"/>
              </a:cxn>
              <a:cxn ang="0">
                <a:pos x="184" y="0"/>
              </a:cxn>
              <a:cxn ang="0">
                <a:pos x="191" y="23"/>
              </a:cxn>
              <a:cxn ang="0">
                <a:pos x="195" y="12"/>
              </a:cxn>
              <a:cxn ang="0">
                <a:pos x="199" y="0"/>
              </a:cxn>
              <a:cxn ang="0">
                <a:pos x="207" y="4"/>
              </a:cxn>
              <a:cxn ang="0">
                <a:pos x="215" y="4"/>
              </a:cxn>
              <a:cxn ang="0">
                <a:pos x="223" y="0"/>
              </a:cxn>
              <a:cxn ang="0">
                <a:pos x="231" y="0"/>
              </a:cxn>
              <a:cxn ang="0">
                <a:pos x="238" y="0"/>
              </a:cxn>
              <a:cxn ang="0">
                <a:pos x="242" y="8"/>
              </a:cxn>
              <a:cxn ang="0">
                <a:pos x="246" y="0"/>
              </a:cxn>
              <a:cxn ang="0">
                <a:pos x="254" y="0"/>
              </a:cxn>
              <a:cxn ang="0">
                <a:pos x="262" y="0"/>
              </a:cxn>
              <a:cxn ang="0">
                <a:pos x="266" y="19"/>
              </a:cxn>
              <a:cxn ang="0">
                <a:pos x="274" y="0"/>
              </a:cxn>
              <a:cxn ang="0">
                <a:pos x="274" y="0"/>
              </a:cxn>
              <a:cxn ang="0">
                <a:pos x="281" y="4"/>
              </a:cxn>
              <a:cxn ang="0">
                <a:pos x="289" y="4"/>
              </a:cxn>
              <a:cxn ang="0">
                <a:pos x="297" y="0"/>
              </a:cxn>
              <a:cxn ang="0">
                <a:pos x="305" y="0"/>
              </a:cxn>
              <a:cxn ang="0">
                <a:pos x="313" y="12"/>
              </a:cxn>
              <a:cxn ang="0">
                <a:pos x="317" y="0"/>
              </a:cxn>
              <a:cxn ang="0">
                <a:pos x="325" y="0"/>
              </a:cxn>
              <a:cxn ang="0">
                <a:pos x="332" y="0"/>
              </a:cxn>
            </a:cxnLst>
            <a:rect l="0" t="0" r="r" b="b"/>
            <a:pathLst>
              <a:path w="336" h="27">
                <a:moveTo>
                  <a:pt x="0" y="0"/>
                </a:moveTo>
                <a:lnTo>
                  <a:pt x="4" y="0"/>
                </a:lnTo>
                <a:lnTo>
                  <a:pt x="8" y="0"/>
                </a:lnTo>
                <a:lnTo>
                  <a:pt x="12" y="0"/>
                </a:lnTo>
                <a:lnTo>
                  <a:pt x="15" y="0"/>
                </a:lnTo>
                <a:lnTo>
                  <a:pt x="19" y="0"/>
                </a:lnTo>
                <a:lnTo>
                  <a:pt x="19" y="12"/>
                </a:lnTo>
                <a:lnTo>
                  <a:pt x="23" y="8"/>
                </a:lnTo>
                <a:lnTo>
                  <a:pt x="23" y="4"/>
                </a:lnTo>
                <a:lnTo>
                  <a:pt x="27" y="0"/>
                </a:lnTo>
                <a:lnTo>
                  <a:pt x="31" y="0"/>
                </a:lnTo>
                <a:lnTo>
                  <a:pt x="35" y="0"/>
                </a:lnTo>
                <a:lnTo>
                  <a:pt x="39" y="0"/>
                </a:lnTo>
                <a:lnTo>
                  <a:pt x="43" y="0"/>
                </a:lnTo>
                <a:lnTo>
                  <a:pt x="47" y="23"/>
                </a:lnTo>
                <a:lnTo>
                  <a:pt x="47" y="12"/>
                </a:lnTo>
                <a:lnTo>
                  <a:pt x="51" y="4"/>
                </a:lnTo>
                <a:lnTo>
                  <a:pt x="55" y="0"/>
                </a:lnTo>
                <a:lnTo>
                  <a:pt x="58" y="0"/>
                </a:lnTo>
                <a:lnTo>
                  <a:pt x="62" y="4"/>
                </a:lnTo>
                <a:lnTo>
                  <a:pt x="66" y="4"/>
                </a:lnTo>
                <a:lnTo>
                  <a:pt x="70" y="4"/>
                </a:lnTo>
                <a:lnTo>
                  <a:pt x="74" y="0"/>
                </a:lnTo>
                <a:lnTo>
                  <a:pt x="78" y="0"/>
                </a:lnTo>
                <a:lnTo>
                  <a:pt x="82" y="0"/>
                </a:lnTo>
                <a:lnTo>
                  <a:pt x="86" y="0"/>
                </a:lnTo>
                <a:lnTo>
                  <a:pt x="90" y="0"/>
                </a:lnTo>
                <a:lnTo>
                  <a:pt x="94" y="8"/>
                </a:lnTo>
                <a:lnTo>
                  <a:pt x="94" y="12"/>
                </a:lnTo>
                <a:lnTo>
                  <a:pt x="94" y="8"/>
                </a:lnTo>
                <a:lnTo>
                  <a:pt x="102" y="0"/>
                </a:lnTo>
                <a:lnTo>
                  <a:pt x="98" y="0"/>
                </a:lnTo>
                <a:lnTo>
                  <a:pt x="102" y="0"/>
                </a:lnTo>
                <a:lnTo>
                  <a:pt x="105" y="0"/>
                </a:lnTo>
                <a:lnTo>
                  <a:pt x="109" y="0"/>
                </a:lnTo>
                <a:lnTo>
                  <a:pt x="113" y="0"/>
                </a:lnTo>
                <a:lnTo>
                  <a:pt x="117" y="0"/>
                </a:lnTo>
                <a:lnTo>
                  <a:pt x="117" y="23"/>
                </a:lnTo>
                <a:lnTo>
                  <a:pt x="121" y="19"/>
                </a:lnTo>
                <a:lnTo>
                  <a:pt x="121" y="8"/>
                </a:lnTo>
                <a:lnTo>
                  <a:pt x="129" y="0"/>
                </a:lnTo>
                <a:lnTo>
                  <a:pt x="125" y="0"/>
                </a:lnTo>
                <a:lnTo>
                  <a:pt x="129" y="0"/>
                </a:lnTo>
                <a:lnTo>
                  <a:pt x="133" y="0"/>
                </a:lnTo>
                <a:lnTo>
                  <a:pt x="137" y="4"/>
                </a:lnTo>
                <a:lnTo>
                  <a:pt x="141" y="4"/>
                </a:lnTo>
                <a:lnTo>
                  <a:pt x="145" y="4"/>
                </a:lnTo>
                <a:lnTo>
                  <a:pt x="148" y="0"/>
                </a:lnTo>
                <a:lnTo>
                  <a:pt x="152" y="0"/>
                </a:lnTo>
                <a:lnTo>
                  <a:pt x="156" y="0"/>
                </a:lnTo>
                <a:lnTo>
                  <a:pt x="160" y="0"/>
                </a:lnTo>
                <a:lnTo>
                  <a:pt x="164" y="0"/>
                </a:lnTo>
                <a:lnTo>
                  <a:pt x="168" y="12"/>
                </a:lnTo>
                <a:lnTo>
                  <a:pt x="168" y="4"/>
                </a:lnTo>
                <a:lnTo>
                  <a:pt x="172" y="0"/>
                </a:lnTo>
                <a:lnTo>
                  <a:pt x="176" y="0"/>
                </a:lnTo>
                <a:lnTo>
                  <a:pt x="180" y="0"/>
                </a:lnTo>
                <a:lnTo>
                  <a:pt x="184" y="0"/>
                </a:lnTo>
                <a:lnTo>
                  <a:pt x="188" y="0"/>
                </a:lnTo>
                <a:lnTo>
                  <a:pt x="191" y="23"/>
                </a:lnTo>
                <a:lnTo>
                  <a:pt x="191" y="19"/>
                </a:lnTo>
                <a:lnTo>
                  <a:pt x="195" y="12"/>
                </a:lnTo>
                <a:lnTo>
                  <a:pt x="195" y="4"/>
                </a:lnTo>
                <a:lnTo>
                  <a:pt x="199" y="0"/>
                </a:lnTo>
                <a:lnTo>
                  <a:pt x="203" y="0"/>
                </a:lnTo>
                <a:lnTo>
                  <a:pt x="207" y="4"/>
                </a:lnTo>
                <a:lnTo>
                  <a:pt x="211" y="4"/>
                </a:lnTo>
                <a:lnTo>
                  <a:pt x="215" y="4"/>
                </a:lnTo>
                <a:lnTo>
                  <a:pt x="219" y="0"/>
                </a:lnTo>
                <a:lnTo>
                  <a:pt x="223" y="0"/>
                </a:lnTo>
                <a:lnTo>
                  <a:pt x="227" y="0"/>
                </a:lnTo>
                <a:lnTo>
                  <a:pt x="231" y="0"/>
                </a:lnTo>
                <a:lnTo>
                  <a:pt x="235" y="0"/>
                </a:lnTo>
                <a:lnTo>
                  <a:pt x="238" y="0"/>
                </a:lnTo>
                <a:lnTo>
                  <a:pt x="238" y="12"/>
                </a:lnTo>
                <a:lnTo>
                  <a:pt x="242" y="8"/>
                </a:lnTo>
                <a:lnTo>
                  <a:pt x="242" y="0"/>
                </a:lnTo>
                <a:lnTo>
                  <a:pt x="246" y="0"/>
                </a:lnTo>
                <a:lnTo>
                  <a:pt x="250" y="0"/>
                </a:lnTo>
                <a:lnTo>
                  <a:pt x="254" y="0"/>
                </a:lnTo>
                <a:lnTo>
                  <a:pt x="258" y="0"/>
                </a:lnTo>
                <a:lnTo>
                  <a:pt x="262" y="0"/>
                </a:lnTo>
                <a:lnTo>
                  <a:pt x="262" y="27"/>
                </a:lnTo>
                <a:lnTo>
                  <a:pt x="266" y="19"/>
                </a:lnTo>
                <a:lnTo>
                  <a:pt x="266" y="8"/>
                </a:lnTo>
                <a:lnTo>
                  <a:pt x="274" y="0"/>
                </a:lnTo>
                <a:lnTo>
                  <a:pt x="270" y="0"/>
                </a:lnTo>
                <a:lnTo>
                  <a:pt x="274" y="0"/>
                </a:lnTo>
                <a:lnTo>
                  <a:pt x="278" y="0"/>
                </a:lnTo>
                <a:lnTo>
                  <a:pt x="281" y="4"/>
                </a:lnTo>
                <a:lnTo>
                  <a:pt x="285" y="4"/>
                </a:lnTo>
                <a:lnTo>
                  <a:pt x="289" y="4"/>
                </a:lnTo>
                <a:lnTo>
                  <a:pt x="293" y="0"/>
                </a:lnTo>
                <a:lnTo>
                  <a:pt x="297" y="0"/>
                </a:lnTo>
                <a:lnTo>
                  <a:pt x="301" y="0"/>
                </a:lnTo>
                <a:lnTo>
                  <a:pt x="305" y="0"/>
                </a:lnTo>
                <a:lnTo>
                  <a:pt x="309" y="0"/>
                </a:lnTo>
                <a:lnTo>
                  <a:pt x="313" y="12"/>
                </a:lnTo>
                <a:lnTo>
                  <a:pt x="313" y="4"/>
                </a:lnTo>
                <a:lnTo>
                  <a:pt x="317" y="0"/>
                </a:lnTo>
                <a:lnTo>
                  <a:pt x="321" y="0"/>
                </a:lnTo>
                <a:lnTo>
                  <a:pt x="325" y="0"/>
                </a:lnTo>
                <a:lnTo>
                  <a:pt x="328" y="0"/>
                </a:lnTo>
                <a:lnTo>
                  <a:pt x="332" y="0"/>
                </a:lnTo>
                <a:lnTo>
                  <a:pt x="33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9" name="Rectangle 447"/>
          <p:cNvSpPr>
            <a:spLocks noChangeArrowheads="1"/>
          </p:cNvSpPr>
          <p:nvPr/>
        </p:nvSpPr>
        <p:spPr bwMode="auto">
          <a:xfrm>
            <a:off x="4097217" y="2889700"/>
            <a:ext cx="1035540"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State estimation (ERPs)</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40" name="Rectangle 448"/>
          <p:cNvSpPr>
            <a:spLocks noChangeArrowheads="1"/>
          </p:cNvSpPr>
          <p:nvPr/>
        </p:nvSpPr>
        <p:spPr bwMode="auto">
          <a:xfrm rot="16200000">
            <a:off x="2543567" y="3250551"/>
            <a:ext cx="349455"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Response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41" name="Rectangle 449"/>
          <p:cNvSpPr>
            <a:spLocks noChangeArrowheads="1"/>
          </p:cNvSpPr>
          <p:nvPr/>
        </p:nvSpPr>
        <p:spPr bwMode="auto">
          <a:xfrm>
            <a:off x="2938099" y="3972611"/>
            <a:ext cx="3405552" cy="487974"/>
          </a:xfrm>
          <a:prstGeom prst="rect">
            <a:avLst/>
          </a:prstGeom>
          <a:solidFill>
            <a:srgbClr val="FFFFFF"/>
          </a:solidFill>
          <a:ln w="9525">
            <a:solidFill>
              <a:schemeClr val="bg1">
                <a:lumMod val="75000"/>
              </a:schemeClr>
            </a:solid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2" name="Rectangle 450"/>
          <p:cNvSpPr>
            <a:spLocks noChangeArrowheads="1"/>
          </p:cNvSpPr>
          <p:nvPr/>
        </p:nvSpPr>
        <p:spPr bwMode="auto">
          <a:xfrm>
            <a:off x="2938099" y="3972611"/>
            <a:ext cx="3405552" cy="487974"/>
          </a:xfrm>
          <a:prstGeom prst="rect">
            <a:avLst/>
          </a:prstGeom>
          <a:noFill/>
          <a:ln w="0">
            <a:solidFill>
              <a:schemeClr val="bg1">
                <a:lumMod val="75000"/>
              </a:schemeClr>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3" name="Line 451"/>
          <p:cNvSpPr>
            <a:spLocks noChangeShapeType="1"/>
          </p:cNvSpPr>
          <p:nvPr/>
        </p:nvSpPr>
        <p:spPr bwMode="auto">
          <a:xfrm>
            <a:off x="2938099" y="3972611"/>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4" name="Line 452"/>
          <p:cNvSpPr>
            <a:spLocks noChangeShapeType="1"/>
          </p:cNvSpPr>
          <p:nvPr/>
        </p:nvSpPr>
        <p:spPr bwMode="auto">
          <a:xfrm>
            <a:off x="2938099" y="4460584"/>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5" name="Line 453"/>
          <p:cNvSpPr>
            <a:spLocks noChangeShapeType="1"/>
          </p:cNvSpPr>
          <p:nvPr/>
        </p:nvSpPr>
        <p:spPr bwMode="auto">
          <a:xfrm flipV="1">
            <a:off x="6343651" y="3972611"/>
            <a:ext cx="1466" cy="487974"/>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6" name="Line 454"/>
          <p:cNvSpPr>
            <a:spLocks noChangeShapeType="1"/>
          </p:cNvSpPr>
          <p:nvPr/>
        </p:nvSpPr>
        <p:spPr bwMode="auto">
          <a:xfrm flipV="1">
            <a:off x="2938099" y="3972611"/>
            <a:ext cx="1466" cy="48797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7" name="Line 455"/>
          <p:cNvSpPr>
            <a:spLocks noChangeShapeType="1"/>
          </p:cNvSpPr>
          <p:nvPr/>
        </p:nvSpPr>
        <p:spPr bwMode="auto">
          <a:xfrm>
            <a:off x="2938099" y="4460584"/>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8" name="Line 456"/>
          <p:cNvSpPr>
            <a:spLocks noChangeShapeType="1"/>
          </p:cNvSpPr>
          <p:nvPr/>
        </p:nvSpPr>
        <p:spPr bwMode="auto">
          <a:xfrm flipV="1">
            <a:off x="2938099" y="3972611"/>
            <a:ext cx="1466" cy="48797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9" name="Line 457"/>
          <p:cNvSpPr>
            <a:spLocks noChangeShapeType="1"/>
          </p:cNvSpPr>
          <p:nvPr/>
        </p:nvSpPr>
        <p:spPr bwMode="auto">
          <a:xfrm flipV="1">
            <a:off x="3380645" y="4426881"/>
            <a:ext cx="1466" cy="3370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0" name="Line 458"/>
          <p:cNvSpPr>
            <a:spLocks noChangeShapeType="1"/>
          </p:cNvSpPr>
          <p:nvPr/>
        </p:nvSpPr>
        <p:spPr bwMode="auto">
          <a:xfrm>
            <a:off x="3380645" y="3972611"/>
            <a:ext cx="1466" cy="29308"/>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1" name="Rectangle 459"/>
          <p:cNvSpPr>
            <a:spLocks noChangeArrowheads="1"/>
          </p:cNvSpPr>
          <p:nvPr/>
        </p:nvSpPr>
        <p:spPr bwMode="auto">
          <a:xfrm>
            <a:off x="3327891" y="447816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2" name="Line 460"/>
          <p:cNvSpPr>
            <a:spLocks noChangeShapeType="1"/>
          </p:cNvSpPr>
          <p:nvPr/>
        </p:nvSpPr>
        <p:spPr bwMode="auto">
          <a:xfrm flipV="1">
            <a:off x="3821725" y="4426881"/>
            <a:ext cx="1466" cy="3370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3" name="Line 461"/>
          <p:cNvSpPr>
            <a:spLocks noChangeShapeType="1"/>
          </p:cNvSpPr>
          <p:nvPr/>
        </p:nvSpPr>
        <p:spPr bwMode="auto">
          <a:xfrm>
            <a:off x="3821725" y="3972611"/>
            <a:ext cx="1466" cy="29308"/>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4" name="Rectangle 462"/>
          <p:cNvSpPr>
            <a:spLocks noChangeArrowheads="1"/>
          </p:cNvSpPr>
          <p:nvPr/>
        </p:nvSpPr>
        <p:spPr bwMode="auto">
          <a:xfrm>
            <a:off x="3770439" y="447816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5" name="Line 463"/>
          <p:cNvSpPr>
            <a:spLocks noChangeShapeType="1"/>
          </p:cNvSpPr>
          <p:nvPr/>
        </p:nvSpPr>
        <p:spPr bwMode="auto">
          <a:xfrm flipV="1">
            <a:off x="4262806" y="4426881"/>
            <a:ext cx="1466" cy="3370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6" name="Line 464"/>
          <p:cNvSpPr>
            <a:spLocks noChangeShapeType="1"/>
          </p:cNvSpPr>
          <p:nvPr/>
        </p:nvSpPr>
        <p:spPr bwMode="auto">
          <a:xfrm>
            <a:off x="4262806" y="3972611"/>
            <a:ext cx="1466" cy="29308"/>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7" name="Rectangle 465"/>
          <p:cNvSpPr>
            <a:spLocks noChangeArrowheads="1"/>
          </p:cNvSpPr>
          <p:nvPr/>
        </p:nvSpPr>
        <p:spPr bwMode="auto">
          <a:xfrm>
            <a:off x="4211519" y="447816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8" name="Line 466"/>
          <p:cNvSpPr>
            <a:spLocks noChangeShapeType="1"/>
          </p:cNvSpPr>
          <p:nvPr/>
        </p:nvSpPr>
        <p:spPr bwMode="auto">
          <a:xfrm flipV="1">
            <a:off x="4709748" y="4426881"/>
            <a:ext cx="1466" cy="3370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9" name="Line 467"/>
          <p:cNvSpPr>
            <a:spLocks noChangeShapeType="1"/>
          </p:cNvSpPr>
          <p:nvPr/>
        </p:nvSpPr>
        <p:spPr bwMode="auto">
          <a:xfrm>
            <a:off x="4709748" y="3972611"/>
            <a:ext cx="1466" cy="29308"/>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0" name="Rectangle 468"/>
          <p:cNvSpPr>
            <a:spLocks noChangeArrowheads="1"/>
          </p:cNvSpPr>
          <p:nvPr/>
        </p:nvSpPr>
        <p:spPr bwMode="auto">
          <a:xfrm>
            <a:off x="4658461" y="447816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1" name="Line 469"/>
          <p:cNvSpPr>
            <a:spLocks noChangeShapeType="1"/>
          </p:cNvSpPr>
          <p:nvPr/>
        </p:nvSpPr>
        <p:spPr bwMode="auto">
          <a:xfrm flipV="1">
            <a:off x="5150829" y="4426881"/>
            <a:ext cx="1466" cy="3370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2" name="Line 470"/>
          <p:cNvSpPr>
            <a:spLocks noChangeShapeType="1"/>
          </p:cNvSpPr>
          <p:nvPr/>
        </p:nvSpPr>
        <p:spPr bwMode="auto">
          <a:xfrm>
            <a:off x="5150829" y="3972611"/>
            <a:ext cx="1466" cy="29308"/>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3" name="Rectangle 471"/>
          <p:cNvSpPr>
            <a:spLocks noChangeArrowheads="1"/>
          </p:cNvSpPr>
          <p:nvPr/>
        </p:nvSpPr>
        <p:spPr bwMode="auto">
          <a:xfrm>
            <a:off x="5083422" y="4478168"/>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4" name="Line 472"/>
          <p:cNvSpPr>
            <a:spLocks noChangeShapeType="1"/>
          </p:cNvSpPr>
          <p:nvPr/>
        </p:nvSpPr>
        <p:spPr bwMode="auto">
          <a:xfrm flipV="1">
            <a:off x="5593374" y="4426881"/>
            <a:ext cx="1466" cy="3370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5" name="Line 473"/>
          <p:cNvSpPr>
            <a:spLocks noChangeShapeType="1"/>
          </p:cNvSpPr>
          <p:nvPr/>
        </p:nvSpPr>
        <p:spPr bwMode="auto">
          <a:xfrm>
            <a:off x="5593374" y="3972611"/>
            <a:ext cx="1466" cy="29308"/>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6" name="Rectangle 474"/>
          <p:cNvSpPr>
            <a:spLocks noChangeArrowheads="1"/>
          </p:cNvSpPr>
          <p:nvPr/>
        </p:nvSpPr>
        <p:spPr bwMode="auto">
          <a:xfrm>
            <a:off x="5524503" y="4478168"/>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7" name="Line 475"/>
          <p:cNvSpPr>
            <a:spLocks noChangeShapeType="1"/>
          </p:cNvSpPr>
          <p:nvPr/>
        </p:nvSpPr>
        <p:spPr bwMode="auto">
          <a:xfrm flipV="1">
            <a:off x="6040316" y="4426881"/>
            <a:ext cx="1466" cy="3370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8" name="Line 476"/>
          <p:cNvSpPr>
            <a:spLocks noChangeShapeType="1"/>
          </p:cNvSpPr>
          <p:nvPr/>
        </p:nvSpPr>
        <p:spPr bwMode="auto">
          <a:xfrm>
            <a:off x="6040316" y="3972611"/>
            <a:ext cx="1466" cy="29308"/>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9" name="Rectangle 477"/>
          <p:cNvSpPr>
            <a:spLocks noChangeArrowheads="1"/>
          </p:cNvSpPr>
          <p:nvPr/>
        </p:nvSpPr>
        <p:spPr bwMode="auto">
          <a:xfrm>
            <a:off x="5971446" y="4478168"/>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0" name="Line 478"/>
          <p:cNvSpPr>
            <a:spLocks noChangeShapeType="1"/>
          </p:cNvSpPr>
          <p:nvPr/>
        </p:nvSpPr>
        <p:spPr bwMode="auto">
          <a:xfrm>
            <a:off x="2938099" y="4409296"/>
            <a:ext cx="29308"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1" name="Line 479"/>
          <p:cNvSpPr>
            <a:spLocks noChangeShapeType="1"/>
          </p:cNvSpPr>
          <p:nvPr/>
        </p:nvSpPr>
        <p:spPr bwMode="auto">
          <a:xfrm flipH="1">
            <a:off x="6309950" y="4409296"/>
            <a:ext cx="33704" cy="1466"/>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2" name="Rectangle 480"/>
          <p:cNvSpPr>
            <a:spLocks noChangeArrowheads="1"/>
          </p:cNvSpPr>
          <p:nvPr/>
        </p:nvSpPr>
        <p:spPr bwMode="auto">
          <a:xfrm>
            <a:off x="2806216" y="4363868"/>
            <a:ext cx="9938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3" name="Line 481"/>
          <p:cNvSpPr>
            <a:spLocks noChangeShapeType="1"/>
          </p:cNvSpPr>
          <p:nvPr/>
        </p:nvSpPr>
        <p:spPr bwMode="auto">
          <a:xfrm>
            <a:off x="2938099" y="4277411"/>
            <a:ext cx="29308"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4" name="Line 482"/>
          <p:cNvSpPr>
            <a:spLocks noChangeShapeType="1"/>
          </p:cNvSpPr>
          <p:nvPr/>
        </p:nvSpPr>
        <p:spPr bwMode="auto">
          <a:xfrm flipH="1">
            <a:off x="6309950" y="4277411"/>
            <a:ext cx="33704"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5" name="Rectangle 483"/>
          <p:cNvSpPr>
            <a:spLocks noChangeArrowheads="1"/>
          </p:cNvSpPr>
          <p:nvPr/>
        </p:nvSpPr>
        <p:spPr bwMode="auto">
          <a:xfrm>
            <a:off x="2880951" y="4231984"/>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6" name="Line 484"/>
          <p:cNvSpPr>
            <a:spLocks noChangeShapeType="1"/>
          </p:cNvSpPr>
          <p:nvPr/>
        </p:nvSpPr>
        <p:spPr bwMode="auto">
          <a:xfrm>
            <a:off x="2938099" y="4139665"/>
            <a:ext cx="29308"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7" name="Line 485"/>
          <p:cNvSpPr>
            <a:spLocks noChangeShapeType="1"/>
          </p:cNvSpPr>
          <p:nvPr/>
        </p:nvSpPr>
        <p:spPr bwMode="auto">
          <a:xfrm flipH="1">
            <a:off x="6309950" y="4139665"/>
            <a:ext cx="33704"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8" name="Rectangle 486"/>
          <p:cNvSpPr>
            <a:spLocks noChangeArrowheads="1"/>
          </p:cNvSpPr>
          <p:nvPr/>
        </p:nvSpPr>
        <p:spPr bwMode="auto">
          <a:xfrm>
            <a:off x="2829663" y="4094238"/>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9" name="Line 487"/>
          <p:cNvSpPr>
            <a:spLocks noChangeShapeType="1"/>
          </p:cNvSpPr>
          <p:nvPr/>
        </p:nvSpPr>
        <p:spPr bwMode="auto">
          <a:xfrm>
            <a:off x="2938099" y="4001919"/>
            <a:ext cx="29308"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0" name="Line 488"/>
          <p:cNvSpPr>
            <a:spLocks noChangeShapeType="1"/>
          </p:cNvSpPr>
          <p:nvPr/>
        </p:nvSpPr>
        <p:spPr bwMode="auto">
          <a:xfrm flipH="1">
            <a:off x="6309950" y="4001919"/>
            <a:ext cx="33704"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1" name="Rectangle 489"/>
          <p:cNvSpPr>
            <a:spLocks noChangeArrowheads="1"/>
          </p:cNvSpPr>
          <p:nvPr/>
        </p:nvSpPr>
        <p:spPr bwMode="auto">
          <a:xfrm>
            <a:off x="2880951" y="3956491"/>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82" name="Line 490"/>
          <p:cNvSpPr>
            <a:spLocks noChangeShapeType="1"/>
          </p:cNvSpPr>
          <p:nvPr/>
        </p:nvSpPr>
        <p:spPr bwMode="auto">
          <a:xfrm>
            <a:off x="2938099" y="3972611"/>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3" name="Line 491"/>
          <p:cNvSpPr>
            <a:spLocks noChangeShapeType="1"/>
          </p:cNvSpPr>
          <p:nvPr/>
        </p:nvSpPr>
        <p:spPr bwMode="auto">
          <a:xfrm>
            <a:off x="2938099" y="4460584"/>
            <a:ext cx="3405552" cy="1466"/>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4" name="Line 492"/>
          <p:cNvSpPr>
            <a:spLocks noChangeShapeType="1"/>
          </p:cNvSpPr>
          <p:nvPr/>
        </p:nvSpPr>
        <p:spPr bwMode="auto">
          <a:xfrm flipV="1">
            <a:off x="6343651" y="3972611"/>
            <a:ext cx="1466" cy="487974"/>
          </a:xfrm>
          <a:prstGeom prst="line">
            <a:avLst/>
          </a:pr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5" name="Line 493"/>
          <p:cNvSpPr>
            <a:spLocks noChangeShapeType="1"/>
          </p:cNvSpPr>
          <p:nvPr/>
        </p:nvSpPr>
        <p:spPr bwMode="auto">
          <a:xfrm flipV="1">
            <a:off x="2938099" y="3972611"/>
            <a:ext cx="1466" cy="487974"/>
          </a:xfrm>
          <a:prstGeom prst="line">
            <a:avLst/>
          </a:prstGeom>
          <a:no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6" name="Freeform 494"/>
          <p:cNvSpPr>
            <a:spLocks/>
          </p:cNvSpPr>
          <p:nvPr/>
        </p:nvSpPr>
        <p:spPr bwMode="auto">
          <a:xfrm>
            <a:off x="2938099" y="3996057"/>
            <a:ext cx="3405552" cy="281354"/>
          </a:xfrm>
          <a:custGeom>
            <a:avLst/>
            <a:gdLst/>
            <a:ahLst/>
            <a:cxnLst>
              <a:cxn ang="0">
                <a:pos x="32" y="172"/>
              </a:cxn>
              <a:cxn ang="0">
                <a:pos x="71" y="180"/>
              </a:cxn>
              <a:cxn ang="0">
                <a:pos x="110" y="172"/>
              </a:cxn>
              <a:cxn ang="0">
                <a:pos x="145" y="172"/>
              </a:cxn>
              <a:cxn ang="0">
                <a:pos x="184" y="172"/>
              </a:cxn>
              <a:cxn ang="0">
                <a:pos x="223" y="168"/>
              </a:cxn>
              <a:cxn ang="0">
                <a:pos x="258" y="172"/>
              </a:cxn>
              <a:cxn ang="0">
                <a:pos x="298" y="168"/>
              </a:cxn>
              <a:cxn ang="0">
                <a:pos x="337" y="121"/>
              </a:cxn>
              <a:cxn ang="0">
                <a:pos x="372" y="168"/>
              </a:cxn>
              <a:cxn ang="0">
                <a:pos x="411" y="125"/>
              </a:cxn>
              <a:cxn ang="0">
                <a:pos x="450" y="168"/>
              </a:cxn>
              <a:cxn ang="0">
                <a:pos x="485" y="157"/>
              </a:cxn>
              <a:cxn ang="0">
                <a:pos x="525" y="168"/>
              </a:cxn>
              <a:cxn ang="0">
                <a:pos x="564" y="165"/>
              </a:cxn>
              <a:cxn ang="0">
                <a:pos x="603" y="168"/>
              </a:cxn>
              <a:cxn ang="0">
                <a:pos x="638" y="168"/>
              </a:cxn>
              <a:cxn ang="0">
                <a:pos x="677" y="161"/>
              </a:cxn>
              <a:cxn ang="0">
                <a:pos x="716" y="168"/>
              </a:cxn>
              <a:cxn ang="0">
                <a:pos x="751" y="161"/>
              </a:cxn>
              <a:cxn ang="0">
                <a:pos x="791" y="168"/>
              </a:cxn>
              <a:cxn ang="0">
                <a:pos x="830" y="165"/>
              </a:cxn>
              <a:cxn ang="0">
                <a:pos x="865" y="168"/>
              </a:cxn>
              <a:cxn ang="0">
                <a:pos x="904" y="168"/>
              </a:cxn>
              <a:cxn ang="0">
                <a:pos x="943" y="168"/>
              </a:cxn>
              <a:cxn ang="0">
                <a:pos x="978" y="168"/>
              </a:cxn>
              <a:cxn ang="0">
                <a:pos x="1017" y="192"/>
              </a:cxn>
              <a:cxn ang="0">
                <a:pos x="1057" y="168"/>
              </a:cxn>
              <a:cxn ang="0">
                <a:pos x="1092" y="188"/>
              </a:cxn>
              <a:cxn ang="0">
                <a:pos x="1131" y="168"/>
              </a:cxn>
              <a:cxn ang="0">
                <a:pos x="1170" y="176"/>
              </a:cxn>
              <a:cxn ang="0">
                <a:pos x="1205" y="172"/>
              </a:cxn>
              <a:cxn ang="0">
                <a:pos x="1244" y="176"/>
              </a:cxn>
              <a:cxn ang="0">
                <a:pos x="1284" y="94"/>
              </a:cxn>
              <a:cxn ang="0">
                <a:pos x="1319" y="176"/>
              </a:cxn>
              <a:cxn ang="0">
                <a:pos x="1358" y="145"/>
              </a:cxn>
              <a:cxn ang="0">
                <a:pos x="1397" y="176"/>
              </a:cxn>
              <a:cxn ang="0">
                <a:pos x="1432" y="161"/>
              </a:cxn>
              <a:cxn ang="0">
                <a:pos x="1471" y="176"/>
              </a:cxn>
              <a:cxn ang="0">
                <a:pos x="1510" y="168"/>
              </a:cxn>
              <a:cxn ang="0">
                <a:pos x="1546" y="78"/>
              </a:cxn>
              <a:cxn ang="0">
                <a:pos x="1585" y="168"/>
              </a:cxn>
              <a:cxn ang="0">
                <a:pos x="1624" y="67"/>
              </a:cxn>
              <a:cxn ang="0">
                <a:pos x="1659" y="168"/>
              </a:cxn>
              <a:cxn ang="0">
                <a:pos x="1698" y="137"/>
              </a:cxn>
              <a:cxn ang="0">
                <a:pos x="1737" y="168"/>
              </a:cxn>
              <a:cxn ang="0">
                <a:pos x="1773" y="161"/>
              </a:cxn>
              <a:cxn ang="0">
                <a:pos x="1812" y="168"/>
              </a:cxn>
              <a:cxn ang="0">
                <a:pos x="1851" y="165"/>
              </a:cxn>
              <a:cxn ang="0">
                <a:pos x="1886" y="192"/>
              </a:cxn>
              <a:cxn ang="0">
                <a:pos x="1925" y="168"/>
              </a:cxn>
              <a:cxn ang="0">
                <a:pos x="1964" y="192"/>
              </a:cxn>
              <a:cxn ang="0">
                <a:pos x="2000" y="168"/>
              </a:cxn>
              <a:cxn ang="0">
                <a:pos x="2039" y="192"/>
              </a:cxn>
              <a:cxn ang="0">
                <a:pos x="2078" y="168"/>
              </a:cxn>
              <a:cxn ang="0">
                <a:pos x="2113" y="184"/>
              </a:cxn>
              <a:cxn ang="0">
                <a:pos x="2152" y="168"/>
              </a:cxn>
              <a:cxn ang="0">
                <a:pos x="2191" y="176"/>
              </a:cxn>
              <a:cxn ang="0">
                <a:pos x="2230" y="168"/>
              </a:cxn>
              <a:cxn ang="0">
                <a:pos x="2266" y="176"/>
              </a:cxn>
              <a:cxn ang="0">
                <a:pos x="2305" y="168"/>
              </a:cxn>
            </a:cxnLst>
            <a:rect l="0" t="0" r="r" b="b"/>
            <a:pathLst>
              <a:path w="2324" h="192">
                <a:moveTo>
                  <a:pt x="0" y="192"/>
                </a:moveTo>
                <a:lnTo>
                  <a:pt x="0" y="176"/>
                </a:lnTo>
                <a:lnTo>
                  <a:pt x="0" y="176"/>
                </a:lnTo>
                <a:lnTo>
                  <a:pt x="0" y="172"/>
                </a:lnTo>
                <a:lnTo>
                  <a:pt x="4" y="168"/>
                </a:lnTo>
                <a:lnTo>
                  <a:pt x="4" y="168"/>
                </a:lnTo>
                <a:lnTo>
                  <a:pt x="4" y="168"/>
                </a:lnTo>
                <a:lnTo>
                  <a:pt x="8" y="168"/>
                </a:lnTo>
                <a:lnTo>
                  <a:pt x="8" y="168"/>
                </a:lnTo>
                <a:lnTo>
                  <a:pt x="12" y="168"/>
                </a:lnTo>
                <a:lnTo>
                  <a:pt x="12" y="168"/>
                </a:lnTo>
                <a:lnTo>
                  <a:pt x="12" y="168"/>
                </a:lnTo>
                <a:lnTo>
                  <a:pt x="16" y="168"/>
                </a:lnTo>
                <a:lnTo>
                  <a:pt x="16" y="168"/>
                </a:lnTo>
                <a:lnTo>
                  <a:pt x="20" y="168"/>
                </a:lnTo>
                <a:lnTo>
                  <a:pt x="20" y="168"/>
                </a:lnTo>
                <a:lnTo>
                  <a:pt x="20" y="192"/>
                </a:lnTo>
                <a:lnTo>
                  <a:pt x="24" y="192"/>
                </a:lnTo>
                <a:lnTo>
                  <a:pt x="24" y="192"/>
                </a:lnTo>
                <a:lnTo>
                  <a:pt x="24" y="188"/>
                </a:lnTo>
                <a:lnTo>
                  <a:pt x="28" y="180"/>
                </a:lnTo>
                <a:lnTo>
                  <a:pt x="28" y="176"/>
                </a:lnTo>
                <a:lnTo>
                  <a:pt x="32" y="176"/>
                </a:lnTo>
                <a:lnTo>
                  <a:pt x="32" y="172"/>
                </a:lnTo>
                <a:lnTo>
                  <a:pt x="32" y="172"/>
                </a:lnTo>
                <a:lnTo>
                  <a:pt x="35" y="172"/>
                </a:lnTo>
                <a:lnTo>
                  <a:pt x="35" y="172"/>
                </a:lnTo>
                <a:lnTo>
                  <a:pt x="39" y="172"/>
                </a:lnTo>
                <a:lnTo>
                  <a:pt x="39" y="172"/>
                </a:lnTo>
                <a:lnTo>
                  <a:pt x="39" y="172"/>
                </a:lnTo>
                <a:lnTo>
                  <a:pt x="43" y="172"/>
                </a:lnTo>
                <a:lnTo>
                  <a:pt x="43" y="172"/>
                </a:lnTo>
                <a:lnTo>
                  <a:pt x="43" y="121"/>
                </a:lnTo>
                <a:lnTo>
                  <a:pt x="47" y="94"/>
                </a:lnTo>
                <a:lnTo>
                  <a:pt x="47" y="125"/>
                </a:lnTo>
                <a:lnTo>
                  <a:pt x="51" y="145"/>
                </a:lnTo>
                <a:lnTo>
                  <a:pt x="51" y="157"/>
                </a:lnTo>
                <a:lnTo>
                  <a:pt x="51" y="161"/>
                </a:lnTo>
                <a:lnTo>
                  <a:pt x="55" y="165"/>
                </a:lnTo>
                <a:lnTo>
                  <a:pt x="55" y="165"/>
                </a:lnTo>
                <a:lnTo>
                  <a:pt x="59" y="168"/>
                </a:lnTo>
                <a:lnTo>
                  <a:pt x="59" y="168"/>
                </a:lnTo>
                <a:lnTo>
                  <a:pt x="59" y="168"/>
                </a:lnTo>
                <a:lnTo>
                  <a:pt x="63" y="168"/>
                </a:lnTo>
                <a:lnTo>
                  <a:pt x="63" y="168"/>
                </a:lnTo>
                <a:lnTo>
                  <a:pt x="67" y="168"/>
                </a:lnTo>
                <a:lnTo>
                  <a:pt x="67" y="168"/>
                </a:lnTo>
                <a:lnTo>
                  <a:pt x="67" y="168"/>
                </a:lnTo>
                <a:lnTo>
                  <a:pt x="71" y="168"/>
                </a:lnTo>
                <a:lnTo>
                  <a:pt x="71" y="180"/>
                </a:lnTo>
                <a:lnTo>
                  <a:pt x="71" y="180"/>
                </a:lnTo>
                <a:lnTo>
                  <a:pt x="75" y="172"/>
                </a:lnTo>
                <a:lnTo>
                  <a:pt x="75" y="172"/>
                </a:lnTo>
                <a:lnTo>
                  <a:pt x="78" y="168"/>
                </a:lnTo>
                <a:lnTo>
                  <a:pt x="78" y="168"/>
                </a:lnTo>
                <a:lnTo>
                  <a:pt x="78" y="168"/>
                </a:lnTo>
                <a:lnTo>
                  <a:pt x="82" y="168"/>
                </a:lnTo>
                <a:lnTo>
                  <a:pt x="82" y="168"/>
                </a:lnTo>
                <a:lnTo>
                  <a:pt x="86" y="168"/>
                </a:lnTo>
                <a:lnTo>
                  <a:pt x="86" y="168"/>
                </a:lnTo>
                <a:lnTo>
                  <a:pt x="86" y="168"/>
                </a:lnTo>
                <a:lnTo>
                  <a:pt x="90" y="168"/>
                </a:lnTo>
                <a:lnTo>
                  <a:pt x="90" y="168"/>
                </a:lnTo>
                <a:lnTo>
                  <a:pt x="90" y="168"/>
                </a:lnTo>
                <a:lnTo>
                  <a:pt x="94" y="192"/>
                </a:lnTo>
                <a:lnTo>
                  <a:pt x="94" y="192"/>
                </a:lnTo>
                <a:lnTo>
                  <a:pt x="98" y="192"/>
                </a:lnTo>
                <a:lnTo>
                  <a:pt x="98" y="188"/>
                </a:lnTo>
                <a:lnTo>
                  <a:pt x="98" y="180"/>
                </a:lnTo>
                <a:lnTo>
                  <a:pt x="102" y="176"/>
                </a:lnTo>
                <a:lnTo>
                  <a:pt x="102" y="172"/>
                </a:lnTo>
                <a:lnTo>
                  <a:pt x="106" y="172"/>
                </a:lnTo>
                <a:lnTo>
                  <a:pt x="106" y="172"/>
                </a:lnTo>
                <a:lnTo>
                  <a:pt x="106" y="172"/>
                </a:lnTo>
                <a:lnTo>
                  <a:pt x="110" y="172"/>
                </a:lnTo>
                <a:lnTo>
                  <a:pt x="110" y="172"/>
                </a:lnTo>
                <a:lnTo>
                  <a:pt x="114" y="172"/>
                </a:lnTo>
                <a:lnTo>
                  <a:pt x="114" y="172"/>
                </a:lnTo>
                <a:lnTo>
                  <a:pt x="114" y="172"/>
                </a:lnTo>
                <a:lnTo>
                  <a:pt x="118" y="172"/>
                </a:lnTo>
                <a:lnTo>
                  <a:pt x="118" y="121"/>
                </a:lnTo>
                <a:lnTo>
                  <a:pt x="118" y="94"/>
                </a:lnTo>
                <a:lnTo>
                  <a:pt x="122" y="125"/>
                </a:lnTo>
                <a:lnTo>
                  <a:pt x="122" y="145"/>
                </a:lnTo>
                <a:lnTo>
                  <a:pt x="125" y="157"/>
                </a:lnTo>
                <a:lnTo>
                  <a:pt x="125" y="161"/>
                </a:lnTo>
                <a:lnTo>
                  <a:pt x="125" y="165"/>
                </a:lnTo>
                <a:lnTo>
                  <a:pt x="129" y="165"/>
                </a:lnTo>
                <a:lnTo>
                  <a:pt x="129" y="168"/>
                </a:lnTo>
                <a:lnTo>
                  <a:pt x="133" y="168"/>
                </a:lnTo>
                <a:lnTo>
                  <a:pt x="133" y="168"/>
                </a:lnTo>
                <a:lnTo>
                  <a:pt x="133" y="168"/>
                </a:lnTo>
                <a:lnTo>
                  <a:pt x="137" y="168"/>
                </a:lnTo>
                <a:lnTo>
                  <a:pt x="137" y="168"/>
                </a:lnTo>
                <a:lnTo>
                  <a:pt x="137" y="168"/>
                </a:lnTo>
                <a:lnTo>
                  <a:pt x="141" y="168"/>
                </a:lnTo>
                <a:lnTo>
                  <a:pt x="141" y="168"/>
                </a:lnTo>
                <a:lnTo>
                  <a:pt x="145" y="176"/>
                </a:lnTo>
                <a:lnTo>
                  <a:pt x="145" y="176"/>
                </a:lnTo>
                <a:lnTo>
                  <a:pt x="145" y="172"/>
                </a:lnTo>
                <a:lnTo>
                  <a:pt x="149" y="168"/>
                </a:lnTo>
                <a:lnTo>
                  <a:pt x="149" y="168"/>
                </a:lnTo>
                <a:lnTo>
                  <a:pt x="153" y="168"/>
                </a:lnTo>
                <a:lnTo>
                  <a:pt x="153" y="168"/>
                </a:lnTo>
                <a:lnTo>
                  <a:pt x="153" y="168"/>
                </a:lnTo>
                <a:lnTo>
                  <a:pt x="157" y="168"/>
                </a:lnTo>
                <a:lnTo>
                  <a:pt x="157" y="168"/>
                </a:lnTo>
                <a:lnTo>
                  <a:pt x="161" y="168"/>
                </a:lnTo>
                <a:lnTo>
                  <a:pt x="161" y="168"/>
                </a:lnTo>
                <a:lnTo>
                  <a:pt x="161" y="168"/>
                </a:lnTo>
                <a:lnTo>
                  <a:pt x="165" y="168"/>
                </a:lnTo>
                <a:lnTo>
                  <a:pt x="165" y="168"/>
                </a:lnTo>
                <a:lnTo>
                  <a:pt x="165" y="192"/>
                </a:lnTo>
                <a:lnTo>
                  <a:pt x="168" y="192"/>
                </a:lnTo>
                <a:lnTo>
                  <a:pt x="168" y="192"/>
                </a:lnTo>
                <a:lnTo>
                  <a:pt x="172" y="188"/>
                </a:lnTo>
                <a:lnTo>
                  <a:pt x="172" y="180"/>
                </a:lnTo>
                <a:lnTo>
                  <a:pt x="172" y="176"/>
                </a:lnTo>
                <a:lnTo>
                  <a:pt x="176" y="176"/>
                </a:lnTo>
                <a:lnTo>
                  <a:pt x="176" y="172"/>
                </a:lnTo>
                <a:lnTo>
                  <a:pt x="180" y="172"/>
                </a:lnTo>
                <a:lnTo>
                  <a:pt x="180" y="172"/>
                </a:lnTo>
                <a:lnTo>
                  <a:pt x="180" y="172"/>
                </a:lnTo>
                <a:lnTo>
                  <a:pt x="184" y="172"/>
                </a:lnTo>
                <a:lnTo>
                  <a:pt x="184" y="172"/>
                </a:lnTo>
                <a:lnTo>
                  <a:pt x="184" y="172"/>
                </a:lnTo>
                <a:lnTo>
                  <a:pt x="188" y="172"/>
                </a:lnTo>
                <a:lnTo>
                  <a:pt x="188" y="172"/>
                </a:lnTo>
                <a:lnTo>
                  <a:pt x="192" y="121"/>
                </a:lnTo>
                <a:lnTo>
                  <a:pt x="192" y="94"/>
                </a:lnTo>
                <a:lnTo>
                  <a:pt x="192" y="125"/>
                </a:lnTo>
                <a:lnTo>
                  <a:pt x="196" y="145"/>
                </a:lnTo>
                <a:lnTo>
                  <a:pt x="196" y="157"/>
                </a:lnTo>
                <a:lnTo>
                  <a:pt x="200" y="161"/>
                </a:lnTo>
                <a:lnTo>
                  <a:pt x="200" y="165"/>
                </a:lnTo>
                <a:lnTo>
                  <a:pt x="200" y="165"/>
                </a:lnTo>
                <a:lnTo>
                  <a:pt x="204" y="168"/>
                </a:lnTo>
                <a:lnTo>
                  <a:pt x="204" y="168"/>
                </a:lnTo>
                <a:lnTo>
                  <a:pt x="208" y="168"/>
                </a:lnTo>
                <a:lnTo>
                  <a:pt x="208" y="168"/>
                </a:lnTo>
                <a:lnTo>
                  <a:pt x="208" y="168"/>
                </a:lnTo>
                <a:lnTo>
                  <a:pt x="212" y="168"/>
                </a:lnTo>
                <a:lnTo>
                  <a:pt x="212" y="168"/>
                </a:lnTo>
                <a:lnTo>
                  <a:pt x="212" y="168"/>
                </a:lnTo>
                <a:lnTo>
                  <a:pt x="215" y="168"/>
                </a:lnTo>
                <a:lnTo>
                  <a:pt x="215" y="180"/>
                </a:lnTo>
                <a:lnTo>
                  <a:pt x="219" y="176"/>
                </a:lnTo>
                <a:lnTo>
                  <a:pt x="219" y="172"/>
                </a:lnTo>
                <a:lnTo>
                  <a:pt x="219" y="172"/>
                </a:lnTo>
                <a:lnTo>
                  <a:pt x="223" y="168"/>
                </a:lnTo>
                <a:lnTo>
                  <a:pt x="223" y="168"/>
                </a:lnTo>
                <a:lnTo>
                  <a:pt x="227" y="168"/>
                </a:lnTo>
                <a:lnTo>
                  <a:pt x="227" y="168"/>
                </a:lnTo>
                <a:lnTo>
                  <a:pt x="227" y="168"/>
                </a:lnTo>
                <a:lnTo>
                  <a:pt x="231" y="168"/>
                </a:lnTo>
                <a:lnTo>
                  <a:pt x="231" y="168"/>
                </a:lnTo>
                <a:lnTo>
                  <a:pt x="231" y="168"/>
                </a:lnTo>
                <a:lnTo>
                  <a:pt x="235" y="168"/>
                </a:lnTo>
                <a:lnTo>
                  <a:pt x="235" y="168"/>
                </a:lnTo>
                <a:lnTo>
                  <a:pt x="239" y="168"/>
                </a:lnTo>
                <a:lnTo>
                  <a:pt x="239" y="192"/>
                </a:lnTo>
                <a:lnTo>
                  <a:pt x="239" y="192"/>
                </a:lnTo>
                <a:lnTo>
                  <a:pt x="243" y="192"/>
                </a:lnTo>
                <a:lnTo>
                  <a:pt x="243" y="188"/>
                </a:lnTo>
                <a:lnTo>
                  <a:pt x="247" y="180"/>
                </a:lnTo>
                <a:lnTo>
                  <a:pt x="247" y="176"/>
                </a:lnTo>
                <a:lnTo>
                  <a:pt x="247" y="172"/>
                </a:lnTo>
                <a:lnTo>
                  <a:pt x="251" y="172"/>
                </a:lnTo>
                <a:lnTo>
                  <a:pt x="251" y="172"/>
                </a:lnTo>
                <a:lnTo>
                  <a:pt x="255" y="172"/>
                </a:lnTo>
                <a:lnTo>
                  <a:pt x="255" y="172"/>
                </a:lnTo>
                <a:lnTo>
                  <a:pt x="255" y="172"/>
                </a:lnTo>
                <a:lnTo>
                  <a:pt x="258" y="172"/>
                </a:lnTo>
                <a:lnTo>
                  <a:pt x="258" y="172"/>
                </a:lnTo>
                <a:lnTo>
                  <a:pt x="258" y="172"/>
                </a:lnTo>
                <a:lnTo>
                  <a:pt x="262" y="172"/>
                </a:lnTo>
                <a:lnTo>
                  <a:pt x="262" y="121"/>
                </a:lnTo>
                <a:lnTo>
                  <a:pt x="266" y="94"/>
                </a:lnTo>
                <a:lnTo>
                  <a:pt x="266" y="125"/>
                </a:lnTo>
                <a:lnTo>
                  <a:pt x="266" y="145"/>
                </a:lnTo>
                <a:lnTo>
                  <a:pt x="270" y="157"/>
                </a:lnTo>
                <a:lnTo>
                  <a:pt x="270" y="161"/>
                </a:lnTo>
                <a:lnTo>
                  <a:pt x="274" y="165"/>
                </a:lnTo>
                <a:lnTo>
                  <a:pt x="274" y="165"/>
                </a:lnTo>
                <a:lnTo>
                  <a:pt x="274" y="168"/>
                </a:lnTo>
                <a:lnTo>
                  <a:pt x="278" y="168"/>
                </a:lnTo>
                <a:lnTo>
                  <a:pt x="278" y="168"/>
                </a:lnTo>
                <a:lnTo>
                  <a:pt x="278" y="168"/>
                </a:lnTo>
                <a:lnTo>
                  <a:pt x="282" y="168"/>
                </a:lnTo>
                <a:lnTo>
                  <a:pt x="282" y="168"/>
                </a:lnTo>
                <a:lnTo>
                  <a:pt x="286" y="168"/>
                </a:lnTo>
                <a:lnTo>
                  <a:pt x="286" y="168"/>
                </a:lnTo>
                <a:lnTo>
                  <a:pt x="286" y="168"/>
                </a:lnTo>
                <a:lnTo>
                  <a:pt x="290" y="176"/>
                </a:lnTo>
                <a:lnTo>
                  <a:pt x="290" y="176"/>
                </a:lnTo>
                <a:lnTo>
                  <a:pt x="294" y="172"/>
                </a:lnTo>
                <a:lnTo>
                  <a:pt x="294" y="168"/>
                </a:lnTo>
                <a:lnTo>
                  <a:pt x="294" y="168"/>
                </a:lnTo>
                <a:lnTo>
                  <a:pt x="298" y="168"/>
                </a:lnTo>
                <a:lnTo>
                  <a:pt x="298" y="168"/>
                </a:lnTo>
                <a:lnTo>
                  <a:pt x="302" y="168"/>
                </a:lnTo>
                <a:lnTo>
                  <a:pt x="302" y="168"/>
                </a:lnTo>
                <a:lnTo>
                  <a:pt x="302" y="168"/>
                </a:lnTo>
                <a:lnTo>
                  <a:pt x="305" y="168"/>
                </a:lnTo>
                <a:lnTo>
                  <a:pt x="305" y="168"/>
                </a:lnTo>
                <a:lnTo>
                  <a:pt x="305" y="168"/>
                </a:lnTo>
                <a:lnTo>
                  <a:pt x="309" y="168"/>
                </a:lnTo>
                <a:lnTo>
                  <a:pt x="309" y="168"/>
                </a:lnTo>
                <a:lnTo>
                  <a:pt x="313" y="192"/>
                </a:lnTo>
                <a:lnTo>
                  <a:pt x="313" y="192"/>
                </a:lnTo>
                <a:lnTo>
                  <a:pt x="313" y="192"/>
                </a:lnTo>
                <a:lnTo>
                  <a:pt x="317" y="188"/>
                </a:lnTo>
                <a:lnTo>
                  <a:pt x="317" y="180"/>
                </a:lnTo>
                <a:lnTo>
                  <a:pt x="321" y="176"/>
                </a:lnTo>
                <a:lnTo>
                  <a:pt x="321" y="176"/>
                </a:lnTo>
                <a:lnTo>
                  <a:pt x="321" y="172"/>
                </a:lnTo>
                <a:lnTo>
                  <a:pt x="325" y="172"/>
                </a:lnTo>
                <a:lnTo>
                  <a:pt x="325" y="172"/>
                </a:lnTo>
                <a:lnTo>
                  <a:pt x="325" y="172"/>
                </a:lnTo>
                <a:lnTo>
                  <a:pt x="329" y="172"/>
                </a:lnTo>
                <a:lnTo>
                  <a:pt x="329" y="172"/>
                </a:lnTo>
                <a:lnTo>
                  <a:pt x="333" y="172"/>
                </a:lnTo>
                <a:lnTo>
                  <a:pt x="333" y="172"/>
                </a:lnTo>
                <a:lnTo>
                  <a:pt x="333" y="172"/>
                </a:lnTo>
                <a:lnTo>
                  <a:pt x="337" y="121"/>
                </a:lnTo>
                <a:lnTo>
                  <a:pt x="337" y="94"/>
                </a:lnTo>
                <a:lnTo>
                  <a:pt x="341" y="125"/>
                </a:lnTo>
                <a:lnTo>
                  <a:pt x="341" y="145"/>
                </a:lnTo>
                <a:lnTo>
                  <a:pt x="341" y="157"/>
                </a:lnTo>
                <a:lnTo>
                  <a:pt x="345" y="161"/>
                </a:lnTo>
                <a:lnTo>
                  <a:pt x="345" y="165"/>
                </a:lnTo>
                <a:lnTo>
                  <a:pt x="348" y="165"/>
                </a:lnTo>
                <a:lnTo>
                  <a:pt x="348" y="168"/>
                </a:lnTo>
                <a:lnTo>
                  <a:pt x="348" y="168"/>
                </a:lnTo>
                <a:lnTo>
                  <a:pt x="352" y="168"/>
                </a:lnTo>
                <a:lnTo>
                  <a:pt x="352" y="168"/>
                </a:lnTo>
                <a:lnTo>
                  <a:pt x="352" y="168"/>
                </a:lnTo>
                <a:lnTo>
                  <a:pt x="356" y="168"/>
                </a:lnTo>
                <a:lnTo>
                  <a:pt x="356" y="168"/>
                </a:lnTo>
                <a:lnTo>
                  <a:pt x="360" y="168"/>
                </a:lnTo>
                <a:lnTo>
                  <a:pt x="360" y="168"/>
                </a:lnTo>
                <a:lnTo>
                  <a:pt x="360" y="184"/>
                </a:lnTo>
                <a:lnTo>
                  <a:pt x="364" y="180"/>
                </a:lnTo>
                <a:lnTo>
                  <a:pt x="364" y="172"/>
                </a:lnTo>
                <a:lnTo>
                  <a:pt x="368" y="172"/>
                </a:lnTo>
                <a:lnTo>
                  <a:pt x="368" y="168"/>
                </a:lnTo>
                <a:lnTo>
                  <a:pt x="368" y="168"/>
                </a:lnTo>
                <a:lnTo>
                  <a:pt x="372" y="168"/>
                </a:lnTo>
                <a:lnTo>
                  <a:pt x="372" y="168"/>
                </a:lnTo>
                <a:lnTo>
                  <a:pt x="372" y="168"/>
                </a:lnTo>
                <a:lnTo>
                  <a:pt x="376" y="168"/>
                </a:lnTo>
                <a:lnTo>
                  <a:pt x="376" y="168"/>
                </a:lnTo>
                <a:lnTo>
                  <a:pt x="380" y="168"/>
                </a:lnTo>
                <a:lnTo>
                  <a:pt x="380" y="168"/>
                </a:lnTo>
                <a:lnTo>
                  <a:pt x="380" y="168"/>
                </a:lnTo>
                <a:lnTo>
                  <a:pt x="384" y="168"/>
                </a:lnTo>
                <a:lnTo>
                  <a:pt x="384" y="192"/>
                </a:lnTo>
                <a:lnTo>
                  <a:pt x="388" y="192"/>
                </a:lnTo>
                <a:lnTo>
                  <a:pt x="388" y="192"/>
                </a:lnTo>
                <a:lnTo>
                  <a:pt x="388" y="188"/>
                </a:lnTo>
                <a:lnTo>
                  <a:pt x="391" y="180"/>
                </a:lnTo>
                <a:lnTo>
                  <a:pt x="391" y="176"/>
                </a:lnTo>
                <a:lnTo>
                  <a:pt x="391" y="172"/>
                </a:lnTo>
                <a:lnTo>
                  <a:pt x="395" y="172"/>
                </a:lnTo>
                <a:lnTo>
                  <a:pt x="395" y="172"/>
                </a:lnTo>
                <a:lnTo>
                  <a:pt x="399" y="172"/>
                </a:lnTo>
                <a:lnTo>
                  <a:pt x="399" y="172"/>
                </a:lnTo>
                <a:lnTo>
                  <a:pt x="399" y="172"/>
                </a:lnTo>
                <a:lnTo>
                  <a:pt x="403" y="172"/>
                </a:lnTo>
                <a:lnTo>
                  <a:pt x="403" y="172"/>
                </a:lnTo>
                <a:lnTo>
                  <a:pt x="407" y="172"/>
                </a:lnTo>
                <a:lnTo>
                  <a:pt x="407" y="172"/>
                </a:lnTo>
                <a:lnTo>
                  <a:pt x="407" y="121"/>
                </a:lnTo>
                <a:lnTo>
                  <a:pt x="411" y="94"/>
                </a:lnTo>
                <a:lnTo>
                  <a:pt x="411" y="125"/>
                </a:lnTo>
                <a:lnTo>
                  <a:pt x="415" y="145"/>
                </a:lnTo>
                <a:lnTo>
                  <a:pt x="415" y="157"/>
                </a:lnTo>
                <a:lnTo>
                  <a:pt x="415" y="161"/>
                </a:lnTo>
                <a:lnTo>
                  <a:pt x="419" y="165"/>
                </a:lnTo>
                <a:lnTo>
                  <a:pt x="419" y="165"/>
                </a:lnTo>
                <a:lnTo>
                  <a:pt x="419" y="168"/>
                </a:lnTo>
                <a:lnTo>
                  <a:pt x="423" y="168"/>
                </a:lnTo>
                <a:lnTo>
                  <a:pt x="423" y="168"/>
                </a:lnTo>
                <a:lnTo>
                  <a:pt x="427" y="168"/>
                </a:lnTo>
                <a:lnTo>
                  <a:pt x="427" y="168"/>
                </a:lnTo>
                <a:lnTo>
                  <a:pt x="427" y="168"/>
                </a:lnTo>
                <a:lnTo>
                  <a:pt x="431" y="168"/>
                </a:lnTo>
                <a:lnTo>
                  <a:pt x="431" y="168"/>
                </a:lnTo>
                <a:lnTo>
                  <a:pt x="435" y="168"/>
                </a:lnTo>
                <a:lnTo>
                  <a:pt x="435" y="192"/>
                </a:lnTo>
                <a:lnTo>
                  <a:pt x="435" y="188"/>
                </a:lnTo>
                <a:lnTo>
                  <a:pt x="438" y="176"/>
                </a:lnTo>
                <a:lnTo>
                  <a:pt x="438" y="172"/>
                </a:lnTo>
                <a:lnTo>
                  <a:pt x="438" y="172"/>
                </a:lnTo>
                <a:lnTo>
                  <a:pt x="442" y="168"/>
                </a:lnTo>
                <a:lnTo>
                  <a:pt x="442" y="168"/>
                </a:lnTo>
                <a:lnTo>
                  <a:pt x="446" y="168"/>
                </a:lnTo>
                <a:lnTo>
                  <a:pt x="446" y="168"/>
                </a:lnTo>
                <a:lnTo>
                  <a:pt x="446" y="168"/>
                </a:lnTo>
                <a:lnTo>
                  <a:pt x="450" y="168"/>
                </a:lnTo>
                <a:lnTo>
                  <a:pt x="450" y="168"/>
                </a:lnTo>
                <a:lnTo>
                  <a:pt x="454" y="168"/>
                </a:lnTo>
                <a:lnTo>
                  <a:pt x="454" y="168"/>
                </a:lnTo>
                <a:lnTo>
                  <a:pt x="454" y="168"/>
                </a:lnTo>
                <a:lnTo>
                  <a:pt x="458" y="192"/>
                </a:lnTo>
                <a:lnTo>
                  <a:pt x="458" y="192"/>
                </a:lnTo>
                <a:lnTo>
                  <a:pt x="462" y="192"/>
                </a:lnTo>
                <a:lnTo>
                  <a:pt x="462" y="184"/>
                </a:lnTo>
                <a:lnTo>
                  <a:pt x="462" y="176"/>
                </a:lnTo>
                <a:lnTo>
                  <a:pt x="466" y="176"/>
                </a:lnTo>
                <a:lnTo>
                  <a:pt x="466" y="172"/>
                </a:lnTo>
                <a:lnTo>
                  <a:pt x="466" y="172"/>
                </a:lnTo>
                <a:lnTo>
                  <a:pt x="470" y="172"/>
                </a:lnTo>
                <a:lnTo>
                  <a:pt x="470" y="172"/>
                </a:lnTo>
                <a:lnTo>
                  <a:pt x="474" y="172"/>
                </a:lnTo>
                <a:lnTo>
                  <a:pt x="474" y="172"/>
                </a:lnTo>
                <a:lnTo>
                  <a:pt x="474" y="172"/>
                </a:lnTo>
                <a:lnTo>
                  <a:pt x="478" y="172"/>
                </a:lnTo>
                <a:lnTo>
                  <a:pt x="478" y="172"/>
                </a:lnTo>
                <a:lnTo>
                  <a:pt x="481" y="172"/>
                </a:lnTo>
                <a:lnTo>
                  <a:pt x="481" y="121"/>
                </a:lnTo>
                <a:lnTo>
                  <a:pt x="481" y="94"/>
                </a:lnTo>
                <a:lnTo>
                  <a:pt x="485" y="125"/>
                </a:lnTo>
                <a:lnTo>
                  <a:pt x="485" y="145"/>
                </a:lnTo>
                <a:lnTo>
                  <a:pt x="485" y="157"/>
                </a:lnTo>
                <a:lnTo>
                  <a:pt x="489" y="161"/>
                </a:lnTo>
                <a:lnTo>
                  <a:pt x="489" y="165"/>
                </a:lnTo>
                <a:lnTo>
                  <a:pt x="493" y="165"/>
                </a:lnTo>
                <a:lnTo>
                  <a:pt x="493" y="168"/>
                </a:lnTo>
                <a:lnTo>
                  <a:pt x="493" y="168"/>
                </a:lnTo>
                <a:lnTo>
                  <a:pt x="497" y="168"/>
                </a:lnTo>
                <a:lnTo>
                  <a:pt x="497" y="168"/>
                </a:lnTo>
                <a:lnTo>
                  <a:pt x="501" y="168"/>
                </a:lnTo>
                <a:lnTo>
                  <a:pt x="501" y="168"/>
                </a:lnTo>
                <a:lnTo>
                  <a:pt x="501" y="168"/>
                </a:lnTo>
                <a:lnTo>
                  <a:pt x="505" y="168"/>
                </a:lnTo>
                <a:lnTo>
                  <a:pt x="505" y="168"/>
                </a:lnTo>
                <a:lnTo>
                  <a:pt x="509" y="192"/>
                </a:lnTo>
                <a:lnTo>
                  <a:pt x="509" y="192"/>
                </a:lnTo>
                <a:lnTo>
                  <a:pt x="509" y="180"/>
                </a:lnTo>
                <a:lnTo>
                  <a:pt x="513" y="176"/>
                </a:lnTo>
                <a:lnTo>
                  <a:pt x="513" y="172"/>
                </a:lnTo>
                <a:lnTo>
                  <a:pt x="513" y="172"/>
                </a:lnTo>
                <a:lnTo>
                  <a:pt x="517" y="168"/>
                </a:lnTo>
                <a:lnTo>
                  <a:pt x="517" y="168"/>
                </a:lnTo>
                <a:lnTo>
                  <a:pt x="521" y="168"/>
                </a:lnTo>
                <a:lnTo>
                  <a:pt x="521" y="168"/>
                </a:lnTo>
                <a:lnTo>
                  <a:pt x="521" y="168"/>
                </a:lnTo>
                <a:lnTo>
                  <a:pt x="525" y="168"/>
                </a:lnTo>
                <a:lnTo>
                  <a:pt x="525" y="168"/>
                </a:lnTo>
                <a:lnTo>
                  <a:pt x="528" y="168"/>
                </a:lnTo>
                <a:lnTo>
                  <a:pt x="528" y="168"/>
                </a:lnTo>
                <a:lnTo>
                  <a:pt x="528" y="180"/>
                </a:lnTo>
                <a:lnTo>
                  <a:pt x="532" y="188"/>
                </a:lnTo>
                <a:lnTo>
                  <a:pt x="532" y="180"/>
                </a:lnTo>
                <a:lnTo>
                  <a:pt x="532" y="176"/>
                </a:lnTo>
                <a:lnTo>
                  <a:pt x="536" y="176"/>
                </a:lnTo>
                <a:lnTo>
                  <a:pt x="536" y="172"/>
                </a:lnTo>
                <a:lnTo>
                  <a:pt x="540" y="172"/>
                </a:lnTo>
                <a:lnTo>
                  <a:pt x="540" y="172"/>
                </a:lnTo>
                <a:lnTo>
                  <a:pt x="540" y="172"/>
                </a:lnTo>
                <a:lnTo>
                  <a:pt x="544" y="172"/>
                </a:lnTo>
                <a:lnTo>
                  <a:pt x="544" y="172"/>
                </a:lnTo>
                <a:lnTo>
                  <a:pt x="548" y="172"/>
                </a:lnTo>
                <a:lnTo>
                  <a:pt x="548" y="172"/>
                </a:lnTo>
                <a:lnTo>
                  <a:pt x="548" y="172"/>
                </a:lnTo>
                <a:lnTo>
                  <a:pt x="552" y="172"/>
                </a:lnTo>
                <a:lnTo>
                  <a:pt x="552" y="172"/>
                </a:lnTo>
                <a:lnTo>
                  <a:pt x="556" y="121"/>
                </a:lnTo>
                <a:lnTo>
                  <a:pt x="556" y="94"/>
                </a:lnTo>
                <a:lnTo>
                  <a:pt x="556" y="125"/>
                </a:lnTo>
                <a:lnTo>
                  <a:pt x="560" y="145"/>
                </a:lnTo>
                <a:lnTo>
                  <a:pt x="560" y="157"/>
                </a:lnTo>
                <a:lnTo>
                  <a:pt x="560" y="161"/>
                </a:lnTo>
                <a:lnTo>
                  <a:pt x="564" y="165"/>
                </a:lnTo>
                <a:lnTo>
                  <a:pt x="564" y="165"/>
                </a:lnTo>
                <a:lnTo>
                  <a:pt x="568" y="168"/>
                </a:lnTo>
                <a:lnTo>
                  <a:pt x="568" y="168"/>
                </a:lnTo>
                <a:lnTo>
                  <a:pt x="568" y="168"/>
                </a:lnTo>
                <a:lnTo>
                  <a:pt x="571" y="168"/>
                </a:lnTo>
                <a:lnTo>
                  <a:pt x="571" y="168"/>
                </a:lnTo>
                <a:lnTo>
                  <a:pt x="575" y="168"/>
                </a:lnTo>
                <a:lnTo>
                  <a:pt x="575" y="168"/>
                </a:lnTo>
                <a:lnTo>
                  <a:pt x="575" y="168"/>
                </a:lnTo>
                <a:lnTo>
                  <a:pt x="579" y="168"/>
                </a:lnTo>
                <a:lnTo>
                  <a:pt x="579" y="192"/>
                </a:lnTo>
                <a:lnTo>
                  <a:pt x="579" y="192"/>
                </a:lnTo>
                <a:lnTo>
                  <a:pt x="583" y="184"/>
                </a:lnTo>
                <a:lnTo>
                  <a:pt x="583" y="176"/>
                </a:lnTo>
                <a:lnTo>
                  <a:pt x="587" y="172"/>
                </a:lnTo>
                <a:lnTo>
                  <a:pt x="587" y="172"/>
                </a:lnTo>
                <a:lnTo>
                  <a:pt x="587" y="172"/>
                </a:lnTo>
                <a:lnTo>
                  <a:pt x="591" y="172"/>
                </a:lnTo>
                <a:lnTo>
                  <a:pt x="591" y="172"/>
                </a:lnTo>
                <a:lnTo>
                  <a:pt x="595" y="172"/>
                </a:lnTo>
                <a:lnTo>
                  <a:pt x="595" y="168"/>
                </a:lnTo>
                <a:lnTo>
                  <a:pt x="595" y="168"/>
                </a:lnTo>
                <a:lnTo>
                  <a:pt x="599" y="168"/>
                </a:lnTo>
                <a:lnTo>
                  <a:pt x="599" y="168"/>
                </a:lnTo>
                <a:lnTo>
                  <a:pt x="603" y="168"/>
                </a:lnTo>
                <a:lnTo>
                  <a:pt x="603" y="172"/>
                </a:lnTo>
                <a:lnTo>
                  <a:pt x="603" y="172"/>
                </a:lnTo>
                <a:lnTo>
                  <a:pt x="607" y="172"/>
                </a:lnTo>
                <a:lnTo>
                  <a:pt x="607" y="172"/>
                </a:lnTo>
                <a:lnTo>
                  <a:pt x="607" y="172"/>
                </a:lnTo>
                <a:lnTo>
                  <a:pt x="611" y="172"/>
                </a:lnTo>
                <a:lnTo>
                  <a:pt x="611" y="172"/>
                </a:lnTo>
                <a:lnTo>
                  <a:pt x="615" y="172"/>
                </a:lnTo>
                <a:lnTo>
                  <a:pt x="615" y="172"/>
                </a:lnTo>
                <a:lnTo>
                  <a:pt x="615" y="172"/>
                </a:lnTo>
                <a:lnTo>
                  <a:pt x="618" y="172"/>
                </a:lnTo>
                <a:lnTo>
                  <a:pt x="618" y="172"/>
                </a:lnTo>
                <a:lnTo>
                  <a:pt x="622" y="172"/>
                </a:lnTo>
                <a:lnTo>
                  <a:pt x="622" y="172"/>
                </a:lnTo>
                <a:lnTo>
                  <a:pt x="622" y="172"/>
                </a:lnTo>
                <a:lnTo>
                  <a:pt x="626" y="172"/>
                </a:lnTo>
                <a:lnTo>
                  <a:pt x="626" y="121"/>
                </a:lnTo>
                <a:lnTo>
                  <a:pt x="626" y="94"/>
                </a:lnTo>
                <a:lnTo>
                  <a:pt x="630" y="125"/>
                </a:lnTo>
                <a:lnTo>
                  <a:pt x="630" y="145"/>
                </a:lnTo>
                <a:lnTo>
                  <a:pt x="634" y="157"/>
                </a:lnTo>
                <a:lnTo>
                  <a:pt x="634" y="161"/>
                </a:lnTo>
                <a:lnTo>
                  <a:pt x="634" y="165"/>
                </a:lnTo>
                <a:lnTo>
                  <a:pt x="638" y="165"/>
                </a:lnTo>
                <a:lnTo>
                  <a:pt x="638" y="168"/>
                </a:lnTo>
                <a:lnTo>
                  <a:pt x="642" y="168"/>
                </a:lnTo>
                <a:lnTo>
                  <a:pt x="642" y="168"/>
                </a:lnTo>
                <a:lnTo>
                  <a:pt x="642" y="168"/>
                </a:lnTo>
                <a:lnTo>
                  <a:pt x="646" y="168"/>
                </a:lnTo>
                <a:lnTo>
                  <a:pt x="646" y="168"/>
                </a:lnTo>
                <a:lnTo>
                  <a:pt x="650" y="168"/>
                </a:lnTo>
                <a:lnTo>
                  <a:pt x="650" y="168"/>
                </a:lnTo>
                <a:lnTo>
                  <a:pt x="650" y="168"/>
                </a:lnTo>
                <a:lnTo>
                  <a:pt x="654" y="192"/>
                </a:lnTo>
                <a:lnTo>
                  <a:pt x="654" y="192"/>
                </a:lnTo>
                <a:lnTo>
                  <a:pt x="654" y="188"/>
                </a:lnTo>
                <a:lnTo>
                  <a:pt x="658" y="180"/>
                </a:lnTo>
                <a:lnTo>
                  <a:pt x="658" y="176"/>
                </a:lnTo>
                <a:lnTo>
                  <a:pt x="661" y="172"/>
                </a:lnTo>
                <a:lnTo>
                  <a:pt x="661" y="172"/>
                </a:lnTo>
                <a:lnTo>
                  <a:pt x="661" y="172"/>
                </a:lnTo>
                <a:lnTo>
                  <a:pt x="665" y="172"/>
                </a:lnTo>
                <a:lnTo>
                  <a:pt x="665" y="172"/>
                </a:lnTo>
                <a:lnTo>
                  <a:pt x="669" y="172"/>
                </a:lnTo>
                <a:lnTo>
                  <a:pt x="669" y="172"/>
                </a:lnTo>
                <a:lnTo>
                  <a:pt x="669" y="172"/>
                </a:lnTo>
                <a:lnTo>
                  <a:pt x="673" y="172"/>
                </a:lnTo>
                <a:lnTo>
                  <a:pt x="673" y="172"/>
                </a:lnTo>
                <a:lnTo>
                  <a:pt x="673" y="165"/>
                </a:lnTo>
                <a:lnTo>
                  <a:pt x="677" y="161"/>
                </a:lnTo>
                <a:lnTo>
                  <a:pt x="677" y="165"/>
                </a:lnTo>
                <a:lnTo>
                  <a:pt x="681" y="168"/>
                </a:lnTo>
                <a:lnTo>
                  <a:pt x="681" y="168"/>
                </a:lnTo>
                <a:lnTo>
                  <a:pt x="681" y="168"/>
                </a:lnTo>
                <a:lnTo>
                  <a:pt x="685" y="168"/>
                </a:lnTo>
                <a:lnTo>
                  <a:pt x="685" y="168"/>
                </a:lnTo>
                <a:lnTo>
                  <a:pt x="689" y="168"/>
                </a:lnTo>
                <a:lnTo>
                  <a:pt x="689" y="168"/>
                </a:lnTo>
                <a:lnTo>
                  <a:pt x="689" y="168"/>
                </a:lnTo>
                <a:lnTo>
                  <a:pt x="693" y="172"/>
                </a:lnTo>
                <a:lnTo>
                  <a:pt x="693" y="172"/>
                </a:lnTo>
                <a:lnTo>
                  <a:pt x="697" y="172"/>
                </a:lnTo>
                <a:lnTo>
                  <a:pt x="697" y="172"/>
                </a:lnTo>
                <a:lnTo>
                  <a:pt x="697" y="172"/>
                </a:lnTo>
                <a:lnTo>
                  <a:pt x="701" y="121"/>
                </a:lnTo>
                <a:lnTo>
                  <a:pt x="701" y="94"/>
                </a:lnTo>
                <a:lnTo>
                  <a:pt x="701" y="125"/>
                </a:lnTo>
                <a:lnTo>
                  <a:pt x="704" y="145"/>
                </a:lnTo>
                <a:lnTo>
                  <a:pt x="704" y="157"/>
                </a:lnTo>
                <a:lnTo>
                  <a:pt x="708" y="161"/>
                </a:lnTo>
                <a:lnTo>
                  <a:pt x="708" y="165"/>
                </a:lnTo>
                <a:lnTo>
                  <a:pt x="708" y="165"/>
                </a:lnTo>
                <a:lnTo>
                  <a:pt x="712" y="168"/>
                </a:lnTo>
                <a:lnTo>
                  <a:pt x="712" y="168"/>
                </a:lnTo>
                <a:lnTo>
                  <a:pt x="716" y="168"/>
                </a:lnTo>
                <a:lnTo>
                  <a:pt x="716" y="168"/>
                </a:lnTo>
                <a:lnTo>
                  <a:pt x="716" y="168"/>
                </a:lnTo>
                <a:lnTo>
                  <a:pt x="720" y="168"/>
                </a:lnTo>
                <a:lnTo>
                  <a:pt x="720" y="168"/>
                </a:lnTo>
                <a:lnTo>
                  <a:pt x="720" y="168"/>
                </a:lnTo>
                <a:lnTo>
                  <a:pt x="724" y="168"/>
                </a:lnTo>
                <a:lnTo>
                  <a:pt x="724" y="192"/>
                </a:lnTo>
                <a:lnTo>
                  <a:pt x="728" y="192"/>
                </a:lnTo>
                <a:lnTo>
                  <a:pt x="728" y="192"/>
                </a:lnTo>
                <a:lnTo>
                  <a:pt x="728" y="180"/>
                </a:lnTo>
                <a:lnTo>
                  <a:pt x="732" y="176"/>
                </a:lnTo>
                <a:lnTo>
                  <a:pt x="732" y="172"/>
                </a:lnTo>
                <a:lnTo>
                  <a:pt x="736" y="172"/>
                </a:lnTo>
                <a:lnTo>
                  <a:pt x="736" y="172"/>
                </a:lnTo>
                <a:lnTo>
                  <a:pt x="736" y="172"/>
                </a:lnTo>
                <a:lnTo>
                  <a:pt x="740" y="172"/>
                </a:lnTo>
                <a:lnTo>
                  <a:pt x="740" y="172"/>
                </a:lnTo>
                <a:lnTo>
                  <a:pt x="744" y="172"/>
                </a:lnTo>
                <a:lnTo>
                  <a:pt x="744" y="172"/>
                </a:lnTo>
                <a:lnTo>
                  <a:pt x="744" y="172"/>
                </a:lnTo>
                <a:lnTo>
                  <a:pt x="748" y="172"/>
                </a:lnTo>
                <a:lnTo>
                  <a:pt x="748" y="157"/>
                </a:lnTo>
                <a:lnTo>
                  <a:pt x="748" y="149"/>
                </a:lnTo>
                <a:lnTo>
                  <a:pt x="751" y="157"/>
                </a:lnTo>
                <a:lnTo>
                  <a:pt x="751" y="161"/>
                </a:lnTo>
                <a:lnTo>
                  <a:pt x="755" y="165"/>
                </a:lnTo>
                <a:lnTo>
                  <a:pt x="755" y="168"/>
                </a:lnTo>
                <a:lnTo>
                  <a:pt x="755" y="168"/>
                </a:lnTo>
                <a:lnTo>
                  <a:pt x="759" y="168"/>
                </a:lnTo>
                <a:lnTo>
                  <a:pt x="759" y="168"/>
                </a:lnTo>
                <a:lnTo>
                  <a:pt x="763" y="168"/>
                </a:lnTo>
                <a:lnTo>
                  <a:pt x="763" y="168"/>
                </a:lnTo>
                <a:lnTo>
                  <a:pt x="763" y="168"/>
                </a:lnTo>
                <a:lnTo>
                  <a:pt x="767" y="172"/>
                </a:lnTo>
                <a:lnTo>
                  <a:pt x="767" y="172"/>
                </a:lnTo>
                <a:lnTo>
                  <a:pt x="767" y="172"/>
                </a:lnTo>
                <a:lnTo>
                  <a:pt x="771" y="172"/>
                </a:lnTo>
                <a:lnTo>
                  <a:pt x="771" y="121"/>
                </a:lnTo>
                <a:lnTo>
                  <a:pt x="775" y="94"/>
                </a:lnTo>
                <a:lnTo>
                  <a:pt x="775" y="125"/>
                </a:lnTo>
                <a:lnTo>
                  <a:pt x="775" y="145"/>
                </a:lnTo>
                <a:lnTo>
                  <a:pt x="779" y="157"/>
                </a:lnTo>
                <a:lnTo>
                  <a:pt x="779" y="161"/>
                </a:lnTo>
                <a:lnTo>
                  <a:pt x="783" y="165"/>
                </a:lnTo>
                <a:lnTo>
                  <a:pt x="783" y="165"/>
                </a:lnTo>
                <a:lnTo>
                  <a:pt x="783" y="168"/>
                </a:lnTo>
                <a:lnTo>
                  <a:pt x="787" y="168"/>
                </a:lnTo>
                <a:lnTo>
                  <a:pt x="787" y="168"/>
                </a:lnTo>
                <a:lnTo>
                  <a:pt x="787" y="168"/>
                </a:lnTo>
                <a:lnTo>
                  <a:pt x="791" y="168"/>
                </a:lnTo>
                <a:lnTo>
                  <a:pt x="791" y="168"/>
                </a:lnTo>
                <a:lnTo>
                  <a:pt x="794" y="168"/>
                </a:lnTo>
                <a:lnTo>
                  <a:pt x="794" y="168"/>
                </a:lnTo>
                <a:lnTo>
                  <a:pt x="794" y="168"/>
                </a:lnTo>
                <a:lnTo>
                  <a:pt x="798" y="192"/>
                </a:lnTo>
                <a:lnTo>
                  <a:pt x="798" y="192"/>
                </a:lnTo>
                <a:lnTo>
                  <a:pt x="802" y="192"/>
                </a:lnTo>
                <a:lnTo>
                  <a:pt x="802" y="180"/>
                </a:lnTo>
                <a:lnTo>
                  <a:pt x="802" y="176"/>
                </a:lnTo>
                <a:lnTo>
                  <a:pt x="806" y="172"/>
                </a:lnTo>
                <a:lnTo>
                  <a:pt x="806" y="172"/>
                </a:lnTo>
                <a:lnTo>
                  <a:pt x="810" y="172"/>
                </a:lnTo>
                <a:lnTo>
                  <a:pt x="810" y="172"/>
                </a:lnTo>
                <a:lnTo>
                  <a:pt x="810" y="172"/>
                </a:lnTo>
                <a:lnTo>
                  <a:pt x="814" y="172"/>
                </a:lnTo>
                <a:lnTo>
                  <a:pt x="814" y="172"/>
                </a:lnTo>
                <a:lnTo>
                  <a:pt x="814" y="172"/>
                </a:lnTo>
                <a:lnTo>
                  <a:pt x="818" y="172"/>
                </a:lnTo>
                <a:lnTo>
                  <a:pt x="818" y="172"/>
                </a:lnTo>
                <a:lnTo>
                  <a:pt x="822" y="153"/>
                </a:lnTo>
                <a:lnTo>
                  <a:pt x="822" y="137"/>
                </a:lnTo>
                <a:lnTo>
                  <a:pt x="822" y="149"/>
                </a:lnTo>
                <a:lnTo>
                  <a:pt x="826" y="157"/>
                </a:lnTo>
                <a:lnTo>
                  <a:pt x="826" y="165"/>
                </a:lnTo>
                <a:lnTo>
                  <a:pt x="830" y="165"/>
                </a:lnTo>
                <a:lnTo>
                  <a:pt x="830" y="168"/>
                </a:lnTo>
                <a:lnTo>
                  <a:pt x="830" y="168"/>
                </a:lnTo>
                <a:lnTo>
                  <a:pt x="834" y="168"/>
                </a:lnTo>
                <a:lnTo>
                  <a:pt x="834" y="168"/>
                </a:lnTo>
                <a:lnTo>
                  <a:pt x="834" y="168"/>
                </a:lnTo>
                <a:lnTo>
                  <a:pt x="838" y="168"/>
                </a:lnTo>
                <a:lnTo>
                  <a:pt x="838" y="168"/>
                </a:lnTo>
                <a:lnTo>
                  <a:pt x="841" y="172"/>
                </a:lnTo>
                <a:lnTo>
                  <a:pt x="841" y="172"/>
                </a:lnTo>
                <a:lnTo>
                  <a:pt x="841" y="172"/>
                </a:lnTo>
                <a:lnTo>
                  <a:pt x="845" y="149"/>
                </a:lnTo>
                <a:lnTo>
                  <a:pt x="845" y="137"/>
                </a:lnTo>
                <a:lnTo>
                  <a:pt x="849" y="153"/>
                </a:lnTo>
                <a:lnTo>
                  <a:pt x="849" y="161"/>
                </a:lnTo>
                <a:lnTo>
                  <a:pt x="849" y="165"/>
                </a:lnTo>
                <a:lnTo>
                  <a:pt x="853" y="168"/>
                </a:lnTo>
                <a:lnTo>
                  <a:pt x="853" y="168"/>
                </a:lnTo>
                <a:lnTo>
                  <a:pt x="857" y="168"/>
                </a:lnTo>
                <a:lnTo>
                  <a:pt x="857" y="168"/>
                </a:lnTo>
                <a:lnTo>
                  <a:pt x="857" y="168"/>
                </a:lnTo>
                <a:lnTo>
                  <a:pt x="861" y="168"/>
                </a:lnTo>
                <a:lnTo>
                  <a:pt x="861" y="168"/>
                </a:lnTo>
                <a:lnTo>
                  <a:pt x="861" y="168"/>
                </a:lnTo>
                <a:lnTo>
                  <a:pt x="865" y="168"/>
                </a:lnTo>
                <a:lnTo>
                  <a:pt x="865" y="168"/>
                </a:lnTo>
                <a:lnTo>
                  <a:pt x="869" y="168"/>
                </a:lnTo>
                <a:lnTo>
                  <a:pt x="869" y="168"/>
                </a:lnTo>
                <a:lnTo>
                  <a:pt x="869" y="192"/>
                </a:lnTo>
                <a:lnTo>
                  <a:pt x="873" y="192"/>
                </a:lnTo>
                <a:lnTo>
                  <a:pt x="873" y="192"/>
                </a:lnTo>
                <a:lnTo>
                  <a:pt x="877" y="184"/>
                </a:lnTo>
                <a:lnTo>
                  <a:pt x="877" y="176"/>
                </a:lnTo>
                <a:lnTo>
                  <a:pt x="877" y="176"/>
                </a:lnTo>
                <a:lnTo>
                  <a:pt x="881" y="172"/>
                </a:lnTo>
                <a:lnTo>
                  <a:pt x="881" y="172"/>
                </a:lnTo>
                <a:lnTo>
                  <a:pt x="881" y="172"/>
                </a:lnTo>
                <a:lnTo>
                  <a:pt x="884" y="172"/>
                </a:lnTo>
                <a:lnTo>
                  <a:pt x="884" y="172"/>
                </a:lnTo>
                <a:lnTo>
                  <a:pt x="888" y="172"/>
                </a:lnTo>
                <a:lnTo>
                  <a:pt x="888" y="172"/>
                </a:lnTo>
                <a:lnTo>
                  <a:pt x="888" y="172"/>
                </a:lnTo>
                <a:lnTo>
                  <a:pt x="892" y="172"/>
                </a:lnTo>
                <a:lnTo>
                  <a:pt x="892" y="145"/>
                </a:lnTo>
                <a:lnTo>
                  <a:pt x="896" y="129"/>
                </a:lnTo>
                <a:lnTo>
                  <a:pt x="896" y="145"/>
                </a:lnTo>
                <a:lnTo>
                  <a:pt x="896" y="153"/>
                </a:lnTo>
                <a:lnTo>
                  <a:pt x="900" y="161"/>
                </a:lnTo>
                <a:lnTo>
                  <a:pt x="900" y="165"/>
                </a:lnTo>
                <a:lnTo>
                  <a:pt x="904" y="168"/>
                </a:lnTo>
                <a:lnTo>
                  <a:pt x="904" y="168"/>
                </a:lnTo>
                <a:lnTo>
                  <a:pt x="904" y="168"/>
                </a:lnTo>
                <a:lnTo>
                  <a:pt x="908" y="168"/>
                </a:lnTo>
                <a:lnTo>
                  <a:pt x="908" y="168"/>
                </a:lnTo>
                <a:lnTo>
                  <a:pt x="908" y="168"/>
                </a:lnTo>
                <a:lnTo>
                  <a:pt x="912" y="168"/>
                </a:lnTo>
                <a:lnTo>
                  <a:pt x="912" y="172"/>
                </a:lnTo>
                <a:lnTo>
                  <a:pt x="916" y="172"/>
                </a:lnTo>
                <a:lnTo>
                  <a:pt x="916" y="172"/>
                </a:lnTo>
                <a:lnTo>
                  <a:pt x="916" y="121"/>
                </a:lnTo>
                <a:lnTo>
                  <a:pt x="920" y="94"/>
                </a:lnTo>
                <a:lnTo>
                  <a:pt x="920" y="125"/>
                </a:lnTo>
                <a:lnTo>
                  <a:pt x="924" y="145"/>
                </a:lnTo>
                <a:lnTo>
                  <a:pt x="924" y="157"/>
                </a:lnTo>
                <a:lnTo>
                  <a:pt x="924" y="161"/>
                </a:lnTo>
                <a:lnTo>
                  <a:pt x="927" y="165"/>
                </a:lnTo>
                <a:lnTo>
                  <a:pt x="927" y="165"/>
                </a:lnTo>
                <a:lnTo>
                  <a:pt x="927" y="168"/>
                </a:lnTo>
                <a:lnTo>
                  <a:pt x="931" y="168"/>
                </a:lnTo>
                <a:lnTo>
                  <a:pt x="931" y="168"/>
                </a:lnTo>
                <a:lnTo>
                  <a:pt x="935" y="168"/>
                </a:lnTo>
                <a:lnTo>
                  <a:pt x="935" y="168"/>
                </a:lnTo>
                <a:lnTo>
                  <a:pt x="935" y="168"/>
                </a:lnTo>
                <a:lnTo>
                  <a:pt x="939" y="168"/>
                </a:lnTo>
                <a:lnTo>
                  <a:pt x="939" y="168"/>
                </a:lnTo>
                <a:lnTo>
                  <a:pt x="943" y="168"/>
                </a:lnTo>
                <a:lnTo>
                  <a:pt x="943" y="192"/>
                </a:lnTo>
                <a:lnTo>
                  <a:pt x="943" y="192"/>
                </a:lnTo>
                <a:lnTo>
                  <a:pt x="947" y="192"/>
                </a:lnTo>
                <a:lnTo>
                  <a:pt x="947" y="184"/>
                </a:lnTo>
                <a:lnTo>
                  <a:pt x="951" y="180"/>
                </a:lnTo>
                <a:lnTo>
                  <a:pt x="951" y="176"/>
                </a:lnTo>
                <a:lnTo>
                  <a:pt x="951" y="172"/>
                </a:lnTo>
                <a:lnTo>
                  <a:pt x="955" y="172"/>
                </a:lnTo>
                <a:lnTo>
                  <a:pt x="955" y="172"/>
                </a:lnTo>
                <a:lnTo>
                  <a:pt x="955" y="172"/>
                </a:lnTo>
                <a:lnTo>
                  <a:pt x="959" y="172"/>
                </a:lnTo>
                <a:lnTo>
                  <a:pt x="959" y="172"/>
                </a:lnTo>
                <a:lnTo>
                  <a:pt x="963" y="172"/>
                </a:lnTo>
                <a:lnTo>
                  <a:pt x="963" y="172"/>
                </a:lnTo>
                <a:lnTo>
                  <a:pt x="963" y="172"/>
                </a:lnTo>
                <a:lnTo>
                  <a:pt x="967" y="141"/>
                </a:lnTo>
                <a:lnTo>
                  <a:pt x="967" y="121"/>
                </a:lnTo>
                <a:lnTo>
                  <a:pt x="971" y="141"/>
                </a:lnTo>
                <a:lnTo>
                  <a:pt x="971" y="153"/>
                </a:lnTo>
                <a:lnTo>
                  <a:pt x="971" y="161"/>
                </a:lnTo>
                <a:lnTo>
                  <a:pt x="974" y="165"/>
                </a:lnTo>
                <a:lnTo>
                  <a:pt x="974" y="165"/>
                </a:lnTo>
                <a:lnTo>
                  <a:pt x="974" y="168"/>
                </a:lnTo>
                <a:lnTo>
                  <a:pt x="978" y="168"/>
                </a:lnTo>
                <a:lnTo>
                  <a:pt x="978" y="168"/>
                </a:lnTo>
                <a:lnTo>
                  <a:pt x="982" y="168"/>
                </a:lnTo>
                <a:lnTo>
                  <a:pt x="982" y="168"/>
                </a:lnTo>
                <a:lnTo>
                  <a:pt x="982" y="168"/>
                </a:lnTo>
                <a:lnTo>
                  <a:pt x="986" y="168"/>
                </a:lnTo>
                <a:lnTo>
                  <a:pt x="986" y="172"/>
                </a:lnTo>
                <a:lnTo>
                  <a:pt x="990" y="172"/>
                </a:lnTo>
                <a:lnTo>
                  <a:pt x="990" y="121"/>
                </a:lnTo>
                <a:lnTo>
                  <a:pt x="990" y="94"/>
                </a:lnTo>
                <a:lnTo>
                  <a:pt x="994" y="125"/>
                </a:lnTo>
                <a:lnTo>
                  <a:pt x="994" y="145"/>
                </a:lnTo>
                <a:lnTo>
                  <a:pt x="998" y="157"/>
                </a:lnTo>
                <a:lnTo>
                  <a:pt x="998" y="161"/>
                </a:lnTo>
                <a:lnTo>
                  <a:pt x="998" y="165"/>
                </a:lnTo>
                <a:lnTo>
                  <a:pt x="1002" y="165"/>
                </a:lnTo>
                <a:lnTo>
                  <a:pt x="1002" y="168"/>
                </a:lnTo>
                <a:lnTo>
                  <a:pt x="1002" y="168"/>
                </a:lnTo>
                <a:lnTo>
                  <a:pt x="1006" y="168"/>
                </a:lnTo>
                <a:lnTo>
                  <a:pt x="1006" y="168"/>
                </a:lnTo>
                <a:lnTo>
                  <a:pt x="1010" y="168"/>
                </a:lnTo>
                <a:lnTo>
                  <a:pt x="1010" y="168"/>
                </a:lnTo>
                <a:lnTo>
                  <a:pt x="1010" y="168"/>
                </a:lnTo>
                <a:lnTo>
                  <a:pt x="1014" y="168"/>
                </a:lnTo>
                <a:lnTo>
                  <a:pt x="1014" y="168"/>
                </a:lnTo>
                <a:lnTo>
                  <a:pt x="1017" y="192"/>
                </a:lnTo>
                <a:lnTo>
                  <a:pt x="1017" y="192"/>
                </a:lnTo>
                <a:lnTo>
                  <a:pt x="1017" y="192"/>
                </a:lnTo>
                <a:lnTo>
                  <a:pt x="1021" y="188"/>
                </a:lnTo>
                <a:lnTo>
                  <a:pt x="1021" y="180"/>
                </a:lnTo>
                <a:lnTo>
                  <a:pt x="1021" y="176"/>
                </a:lnTo>
                <a:lnTo>
                  <a:pt x="1025" y="176"/>
                </a:lnTo>
                <a:lnTo>
                  <a:pt x="1025" y="172"/>
                </a:lnTo>
                <a:lnTo>
                  <a:pt x="1029" y="172"/>
                </a:lnTo>
                <a:lnTo>
                  <a:pt x="1029" y="172"/>
                </a:lnTo>
                <a:lnTo>
                  <a:pt x="1029" y="172"/>
                </a:lnTo>
                <a:lnTo>
                  <a:pt x="1033" y="172"/>
                </a:lnTo>
                <a:lnTo>
                  <a:pt x="1033" y="172"/>
                </a:lnTo>
                <a:lnTo>
                  <a:pt x="1037" y="172"/>
                </a:lnTo>
                <a:lnTo>
                  <a:pt x="1037" y="172"/>
                </a:lnTo>
                <a:lnTo>
                  <a:pt x="1037" y="137"/>
                </a:lnTo>
                <a:lnTo>
                  <a:pt x="1041" y="118"/>
                </a:lnTo>
                <a:lnTo>
                  <a:pt x="1041" y="137"/>
                </a:lnTo>
                <a:lnTo>
                  <a:pt x="1045" y="149"/>
                </a:lnTo>
                <a:lnTo>
                  <a:pt x="1045" y="157"/>
                </a:lnTo>
                <a:lnTo>
                  <a:pt x="1045" y="161"/>
                </a:lnTo>
                <a:lnTo>
                  <a:pt x="1049" y="165"/>
                </a:lnTo>
                <a:lnTo>
                  <a:pt x="1049" y="168"/>
                </a:lnTo>
                <a:lnTo>
                  <a:pt x="1049" y="168"/>
                </a:lnTo>
                <a:lnTo>
                  <a:pt x="1053" y="168"/>
                </a:lnTo>
                <a:lnTo>
                  <a:pt x="1053" y="168"/>
                </a:lnTo>
                <a:lnTo>
                  <a:pt x="1057" y="168"/>
                </a:lnTo>
                <a:lnTo>
                  <a:pt x="1057" y="168"/>
                </a:lnTo>
                <a:lnTo>
                  <a:pt x="1057" y="168"/>
                </a:lnTo>
                <a:lnTo>
                  <a:pt x="1061" y="172"/>
                </a:lnTo>
                <a:lnTo>
                  <a:pt x="1061" y="172"/>
                </a:lnTo>
                <a:lnTo>
                  <a:pt x="1064" y="121"/>
                </a:lnTo>
                <a:lnTo>
                  <a:pt x="1064" y="94"/>
                </a:lnTo>
                <a:lnTo>
                  <a:pt x="1064" y="125"/>
                </a:lnTo>
                <a:lnTo>
                  <a:pt x="1068" y="145"/>
                </a:lnTo>
                <a:lnTo>
                  <a:pt x="1068" y="157"/>
                </a:lnTo>
                <a:lnTo>
                  <a:pt x="1068" y="161"/>
                </a:lnTo>
                <a:lnTo>
                  <a:pt x="1072" y="165"/>
                </a:lnTo>
                <a:lnTo>
                  <a:pt x="1072" y="165"/>
                </a:lnTo>
                <a:lnTo>
                  <a:pt x="1076" y="168"/>
                </a:lnTo>
                <a:lnTo>
                  <a:pt x="1076" y="168"/>
                </a:lnTo>
                <a:lnTo>
                  <a:pt x="1076" y="168"/>
                </a:lnTo>
                <a:lnTo>
                  <a:pt x="1080" y="168"/>
                </a:lnTo>
                <a:lnTo>
                  <a:pt x="1080" y="168"/>
                </a:lnTo>
                <a:lnTo>
                  <a:pt x="1084" y="168"/>
                </a:lnTo>
                <a:lnTo>
                  <a:pt x="1084" y="168"/>
                </a:lnTo>
                <a:lnTo>
                  <a:pt x="1084" y="168"/>
                </a:lnTo>
                <a:lnTo>
                  <a:pt x="1088" y="168"/>
                </a:lnTo>
                <a:lnTo>
                  <a:pt x="1088" y="192"/>
                </a:lnTo>
                <a:lnTo>
                  <a:pt x="1092" y="192"/>
                </a:lnTo>
                <a:lnTo>
                  <a:pt x="1092" y="192"/>
                </a:lnTo>
                <a:lnTo>
                  <a:pt x="1092" y="188"/>
                </a:lnTo>
                <a:lnTo>
                  <a:pt x="1096" y="180"/>
                </a:lnTo>
                <a:lnTo>
                  <a:pt x="1096" y="176"/>
                </a:lnTo>
                <a:lnTo>
                  <a:pt x="1096" y="176"/>
                </a:lnTo>
                <a:lnTo>
                  <a:pt x="1100" y="176"/>
                </a:lnTo>
                <a:lnTo>
                  <a:pt x="1100" y="172"/>
                </a:lnTo>
                <a:lnTo>
                  <a:pt x="1104" y="172"/>
                </a:lnTo>
                <a:lnTo>
                  <a:pt x="1104" y="172"/>
                </a:lnTo>
                <a:lnTo>
                  <a:pt x="1104" y="172"/>
                </a:lnTo>
                <a:lnTo>
                  <a:pt x="1107" y="172"/>
                </a:lnTo>
                <a:lnTo>
                  <a:pt x="1107" y="172"/>
                </a:lnTo>
                <a:lnTo>
                  <a:pt x="1111" y="172"/>
                </a:lnTo>
                <a:lnTo>
                  <a:pt x="1111" y="137"/>
                </a:lnTo>
                <a:lnTo>
                  <a:pt x="1111" y="110"/>
                </a:lnTo>
                <a:lnTo>
                  <a:pt x="1115" y="133"/>
                </a:lnTo>
                <a:lnTo>
                  <a:pt x="1115" y="145"/>
                </a:lnTo>
                <a:lnTo>
                  <a:pt x="1115" y="157"/>
                </a:lnTo>
                <a:lnTo>
                  <a:pt x="1119" y="161"/>
                </a:lnTo>
                <a:lnTo>
                  <a:pt x="1119" y="165"/>
                </a:lnTo>
                <a:lnTo>
                  <a:pt x="1123" y="168"/>
                </a:lnTo>
                <a:lnTo>
                  <a:pt x="1123" y="168"/>
                </a:lnTo>
                <a:lnTo>
                  <a:pt x="1123" y="168"/>
                </a:lnTo>
                <a:lnTo>
                  <a:pt x="1127" y="168"/>
                </a:lnTo>
                <a:lnTo>
                  <a:pt x="1127" y="168"/>
                </a:lnTo>
                <a:lnTo>
                  <a:pt x="1131" y="168"/>
                </a:lnTo>
                <a:lnTo>
                  <a:pt x="1131" y="168"/>
                </a:lnTo>
                <a:lnTo>
                  <a:pt x="1131" y="172"/>
                </a:lnTo>
                <a:lnTo>
                  <a:pt x="1135" y="172"/>
                </a:lnTo>
                <a:lnTo>
                  <a:pt x="1135" y="121"/>
                </a:lnTo>
                <a:lnTo>
                  <a:pt x="1139" y="94"/>
                </a:lnTo>
                <a:lnTo>
                  <a:pt x="1139" y="125"/>
                </a:lnTo>
                <a:lnTo>
                  <a:pt x="1139" y="145"/>
                </a:lnTo>
                <a:lnTo>
                  <a:pt x="1143" y="157"/>
                </a:lnTo>
                <a:lnTo>
                  <a:pt x="1143" y="161"/>
                </a:lnTo>
                <a:lnTo>
                  <a:pt x="1143" y="165"/>
                </a:lnTo>
                <a:lnTo>
                  <a:pt x="1147" y="165"/>
                </a:lnTo>
                <a:lnTo>
                  <a:pt x="1147" y="168"/>
                </a:lnTo>
                <a:lnTo>
                  <a:pt x="1151" y="168"/>
                </a:lnTo>
                <a:lnTo>
                  <a:pt x="1151" y="168"/>
                </a:lnTo>
                <a:lnTo>
                  <a:pt x="1151" y="168"/>
                </a:lnTo>
                <a:lnTo>
                  <a:pt x="1154" y="168"/>
                </a:lnTo>
                <a:lnTo>
                  <a:pt x="1154" y="168"/>
                </a:lnTo>
                <a:lnTo>
                  <a:pt x="1158" y="168"/>
                </a:lnTo>
                <a:lnTo>
                  <a:pt x="1158" y="168"/>
                </a:lnTo>
                <a:lnTo>
                  <a:pt x="1158" y="168"/>
                </a:lnTo>
                <a:lnTo>
                  <a:pt x="1162" y="192"/>
                </a:lnTo>
                <a:lnTo>
                  <a:pt x="1162" y="192"/>
                </a:lnTo>
                <a:lnTo>
                  <a:pt x="1162" y="192"/>
                </a:lnTo>
                <a:lnTo>
                  <a:pt x="1166" y="192"/>
                </a:lnTo>
                <a:lnTo>
                  <a:pt x="1166" y="180"/>
                </a:lnTo>
                <a:lnTo>
                  <a:pt x="1170" y="176"/>
                </a:lnTo>
                <a:lnTo>
                  <a:pt x="1170" y="176"/>
                </a:lnTo>
                <a:lnTo>
                  <a:pt x="1170" y="176"/>
                </a:lnTo>
                <a:lnTo>
                  <a:pt x="1174" y="176"/>
                </a:lnTo>
                <a:lnTo>
                  <a:pt x="1174" y="172"/>
                </a:lnTo>
                <a:lnTo>
                  <a:pt x="1178" y="172"/>
                </a:lnTo>
                <a:lnTo>
                  <a:pt x="1178" y="172"/>
                </a:lnTo>
                <a:lnTo>
                  <a:pt x="1178" y="172"/>
                </a:lnTo>
                <a:lnTo>
                  <a:pt x="1182" y="172"/>
                </a:lnTo>
                <a:lnTo>
                  <a:pt x="1182" y="172"/>
                </a:lnTo>
                <a:lnTo>
                  <a:pt x="1182" y="133"/>
                </a:lnTo>
                <a:lnTo>
                  <a:pt x="1186" y="106"/>
                </a:lnTo>
                <a:lnTo>
                  <a:pt x="1186" y="129"/>
                </a:lnTo>
                <a:lnTo>
                  <a:pt x="1190" y="145"/>
                </a:lnTo>
                <a:lnTo>
                  <a:pt x="1190" y="153"/>
                </a:lnTo>
                <a:lnTo>
                  <a:pt x="1190" y="161"/>
                </a:lnTo>
                <a:lnTo>
                  <a:pt x="1194" y="165"/>
                </a:lnTo>
                <a:lnTo>
                  <a:pt x="1194" y="168"/>
                </a:lnTo>
                <a:lnTo>
                  <a:pt x="1197" y="168"/>
                </a:lnTo>
                <a:lnTo>
                  <a:pt x="1197" y="168"/>
                </a:lnTo>
                <a:lnTo>
                  <a:pt x="1197" y="168"/>
                </a:lnTo>
                <a:lnTo>
                  <a:pt x="1201" y="168"/>
                </a:lnTo>
                <a:lnTo>
                  <a:pt x="1201" y="168"/>
                </a:lnTo>
                <a:lnTo>
                  <a:pt x="1205" y="168"/>
                </a:lnTo>
                <a:lnTo>
                  <a:pt x="1205" y="172"/>
                </a:lnTo>
                <a:lnTo>
                  <a:pt x="1205" y="172"/>
                </a:lnTo>
                <a:lnTo>
                  <a:pt x="1209" y="121"/>
                </a:lnTo>
                <a:lnTo>
                  <a:pt x="1209" y="94"/>
                </a:lnTo>
                <a:lnTo>
                  <a:pt x="1209" y="125"/>
                </a:lnTo>
                <a:lnTo>
                  <a:pt x="1213" y="145"/>
                </a:lnTo>
                <a:lnTo>
                  <a:pt x="1213" y="157"/>
                </a:lnTo>
                <a:lnTo>
                  <a:pt x="1217" y="161"/>
                </a:lnTo>
                <a:lnTo>
                  <a:pt x="1217" y="165"/>
                </a:lnTo>
                <a:lnTo>
                  <a:pt x="1217" y="165"/>
                </a:lnTo>
                <a:lnTo>
                  <a:pt x="1221" y="168"/>
                </a:lnTo>
                <a:lnTo>
                  <a:pt x="1221" y="168"/>
                </a:lnTo>
                <a:lnTo>
                  <a:pt x="1225" y="168"/>
                </a:lnTo>
                <a:lnTo>
                  <a:pt x="1225" y="168"/>
                </a:lnTo>
                <a:lnTo>
                  <a:pt x="1225" y="168"/>
                </a:lnTo>
                <a:lnTo>
                  <a:pt x="1229" y="168"/>
                </a:lnTo>
                <a:lnTo>
                  <a:pt x="1229" y="168"/>
                </a:lnTo>
                <a:lnTo>
                  <a:pt x="1229" y="168"/>
                </a:lnTo>
                <a:lnTo>
                  <a:pt x="1233" y="168"/>
                </a:lnTo>
                <a:lnTo>
                  <a:pt x="1233" y="192"/>
                </a:lnTo>
                <a:lnTo>
                  <a:pt x="1237" y="192"/>
                </a:lnTo>
                <a:lnTo>
                  <a:pt x="1237" y="192"/>
                </a:lnTo>
                <a:lnTo>
                  <a:pt x="1237" y="192"/>
                </a:lnTo>
                <a:lnTo>
                  <a:pt x="1240" y="184"/>
                </a:lnTo>
                <a:lnTo>
                  <a:pt x="1240" y="180"/>
                </a:lnTo>
                <a:lnTo>
                  <a:pt x="1244" y="176"/>
                </a:lnTo>
                <a:lnTo>
                  <a:pt x="1244" y="176"/>
                </a:lnTo>
                <a:lnTo>
                  <a:pt x="1244" y="176"/>
                </a:lnTo>
                <a:lnTo>
                  <a:pt x="1248" y="176"/>
                </a:lnTo>
                <a:lnTo>
                  <a:pt x="1248" y="172"/>
                </a:lnTo>
                <a:lnTo>
                  <a:pt x="1252" y="172"/>
                </a:lnTo>
                <a:lnTo>
                  <a:pt x="1252" y="172"/>
                </a:lnTo>
                <a:lnTo>
                  <a:pt x="1252" y="172"/>
                </a:lnTo>
                <a:lnTo>
                  <a:pt x="1256" y="172"/>
                </a:lnTo>
                <a:lnTo>
                  <a:pt x="1256" y="129"/>
                </a:lnTo>
                <a:lnTo>
                  <a:pt x="1256" y="102"/>
                </a:lnTo>
                <a:lnTo>
                  <a:pt x="1260" y="125"/>
                </a:lnTo>
                <a:lnTo>
                  <a:pt x="1260" y="141"/>
                </a:lnTo>
                <a:lnTo>
                  <a:pt x="1264" y="153"/>
                </a:lnTo>
                <a:lnTo>
                  <a:pt x="1264" y="161"/>
                </a:lnTo>
                <a:lnTo>
                  <a:pt x="1264" y="165"/>
                </a:lnTo>
                <a:lnTo>
                  <a:pt x="1268" y="168"/>
                </a:lnTo>
                <a:lnTo>
                  <a:pt x="1268" y="168"/>
                </a:lnTo>
                <a:lnTo>
                  <a:pt x="1272" y="168"/>
                </a:lnTo>
                <a:lnTo>
                  <a:pt x="1272" y="168"/>
                </a:lnTo>
                <a:lnTo>
                  <a:pt x="1272" y="168"/>
                </a:lnTo>
                <a:lnTo>
                  <a:pt x="1276" y="168"/>
                </a:lnTo>
                <a:lnTo>
                  <a:pt x="1276" y="168"/>
                </a:lnTo>
                <a:lnTo>
                  <a:pt x="1276" y="168"/>
                </a:lnTo>
                <a:lnTo>
                  <a:pt x="1280" y="172"/>
                </a:lnTo>
                <a:lnTo>
                  <a:pt x="1280" y="121"/>
                </a:lnTo>
                <a:lnTo>
                  <a:pt x="1284" y="94"/>
                </a:lnTo>
                <a:lnTo>
                  <a:pt x="1284" y="125"/>
                </a:lnTo>
                <a:lnTo>
                  <a:pt x="1284" y="145"/>
                </a:lnTo>
                <a:lnTo>
                  <a:pt x="1287" y="157"/>
                </a:lnTo>
                <a:lnTo>
                  <a:pt x="1287" y="161"/>
                </a:lnTo>
                <a:lnTo>
                  <a:pt x="1291" y="165"/>
                </a:lnTo>
                <a:lnTo>
                  <a:pt x="1291" y="165"/>
                </a:lnTo>
                <a:lnTo>
                  <a:pt x="1291" y="168"/>
                </a:lnTo>
                <a:lnTo>
                  <a:pt x="1295" y="168"/>
                </a:lnTo>
                <a:lnTo>
                  <a:pt x="1295" y="168"/>
                </a:lnTo>
                <a:lnTo>
                  <a:pt x="1299" y="168"/>
                </a:lnTo>
                <a:lnTo>
                  <a:pt x="1299" y="168"/>
                </a:lnTo>
                <a:lnTo>
                  <a:pt x="1299" y="168"/>
                </a:lnTo>
                <a:lnTo>
                  <a:pt x="1303" y="168"/>
                </a:lnTo>
                <a:lnTo>
                  <a:pt x="1303" y="168"/>
                </a:lnTo>
                <a:lnTo>
                  <a:pt x="1303" y="168"/>
                </a:lnTo>
                <a:lnTo>
                  <a:pt x="1307" y="192"/>
                </a:lnTo>
                <a:lnTo>
                  <a:pt x="1307" y="192"/>
                </a:lnTo>
                <a:lnTo>
                  <a:pt x="1311" y="192"/>
                </a:lnTo>
                <a:lnTo>
                  <a:pt x="1311" y="192"/>
                </a:lnTo>
                <a:lnTo>
                  <a:pt x="1311" y="184"/>
                </a:lnTo>
                <a:lnTo>
                  <a:pt x="1315" y="180"/>
                </a:lnTo>
                <a:lnTo>
                  <a:pt x="1315" y="176"/>
                </a:lnTo>
                <a:lnTo>
                  <a:pt x="1319" y="176"/>
                </a:lnTo>
                <a:lnTo>
                  <a:pt x="1319" y="176"/>
                </a:lnTo>
                <a:lnTo>
                  <a:pt x="1319" y="176"/>
                </a:lnTo>
                <a:lnTo>
                  <a:pt x="1323" y="176"/>
                </a:lnTo>
                <a:lnTo>
                  <a:pt x="1323" y="176"/>
                </a:lnTo>
                <a:lnTo>
                  <a:pt x="1323" y="176"/>
                </a:lnTo>
                <a:lnTo>
                  <a:pt x="1327" y="176"/>
                </a:lnTo>
                <a:lnTo>
                  <a:pt x="1327" y="176"/>
                </a:lnTo>
                <a:lnTo>
                  <a:pt x="1330" y="129"/>
                </a:lnTo>
                <a:lnTo>
                  <a:pt x="1330" y="98"/>
                </a:lnTo>
                <a:lnTo>
                  <a:pt x="1330" y="125"/>
                </a:lnTo>
                <a:lnTo>
                  <a:pt x="1334" y="141"/>
                </a:lnTo>
                <a:lnTo>
                  <a:pt x="1334" y="153"/>
                </a:lnTo>
                <a:lnTo>
                  <a:pt x="1338" y="161"/>
                </a:lnTo>
                <a:lnTo>
                  <a:pt x="1338" y="165"/>
                </a:lnTo>
                <a:lnTo>
                  <a:pt x="1338" y="165"/>
                </a:lnTo>
                <a:lnTo>
                  <a:pt x="1342" y="168"/>
                </a:lnTo>
                <a:lnTo>
                  <a:pt x="1342" y="168"/>
                </a:lnTo>
                <a:lnTo>
                  <a:pt x="1346" y="168"/>
                </a:lnTo>
                <a:lnTo>
                  <a:pt x="1346" y="168"/>
                </a:lnTo>
                <a:lnTo>
                  <a:pt x="1346" y="168"/>
                </a:lnTo>
                <a:lnTo>
                  <a:pt x="1350" y="168"/>
                </a:lnTo>
                <a:lnTo>
                  <a:pt x="1350" y="168"/>
                </a:lnTo>
                <a:lnTo>
                  <a:pt x="1350" y="172"/>
                </a:lnTo>
                <a:lnTo>
                  <a:pt x="1354" y="121"/>
                </a:lnTo>
                <a:lnTo>
                  <a:pt x="1354" y="94"/>
                </a:lnTo>
                <a:lnTo>
                  <a:pt x="1358" y="125"/>
                </a:lnTo>
                <a:lnTo>
                  <a:pt x="1358" y="145"/>
                </a:lnTo>
                <a:lnTo>
                  <a:pt x="1358" y="157"/>
                </a:lnTo>
                <a:lnTo>
                  <a:pt x="1362" y="161"/>
                </a:lnTo>
                <a:lnTo>
                  <a:pt x="1362" y="165"/>
                </a:lnTo>
                <a:lnTo>
                  <a:pt x="1366" y="165"/>
                </a:lnTo>
                <a:lnTo>
                  <a:pt x="1366" y="168"/>
                </a:lnTo>
                <a:lnTo>
                  <a:pt x="1366" y="168"/>
                </a:lnTo>
                <a:lnTo>
                  <a:pt x="1370" y="168"/>
                </a:lnTo>
                <a:lnTo>
                  <a:pt x="1370" y="168"/>
                </a:lnTo>
                <a:lnTo>
                  <a:pt x="1370" y="168"/>
                </a:lnTo>
                <a:lnTo>
                  <a:pt x="1374" y="168"/>
                </a:lnTo>
                <a:lnTo>
                  <a:pt x="1374" y="168"/>
                </a:lnTo>
                <a:lnTo>
                  <a:pt x="1377" y="168"/>
                </a:lnTo>
                <a:lnTo>
                  <a:pt x="1377" y="168"/>
                </a:lnTo>
                <a:lnTo>
                  <a:pt x="1377" y="192"/>
                </a:lnTo>
                <a:lnTo>
                  <a:pt x="1381" y="192"/>
                </a:lnTo>
                <a:lnTo>
                  <a:pt x="1381" y="192"/>
                </a:lnTo>
                <a:lnTo>
                  <a:pt x="1385" y="192"/>
                </a:lnTo>
                <a:lnTo>
                  <a:pt x="1385" y="184"/>
                </a:lnTo>
                <a:lnTo>
                  <a:pt x="1385" y="180"/>
                </a:lnTo>
                <a:lnTo>
                  <a:pt x="1389" y="176"/>
                </a:lnTo>
                <a:lnTo>
                  <a:pt x="1389" y="176"/>
                </a:lnTo>
                <a:lnTo>
                  <a:pt x="1393" y="176"/>
                </a:lnTo>
                <a:lnTo>
                  <a:pt x="1393" y="176"/>
                </a:lnTo>
                <a:lnTo>
                  <a:pt x="1393" y="176"/>
                </a:lnTo>
                <a:lnTo>
                  <a:pt x="1397" y="176"/>
                </a:lnTo>
                <a:lnTo>
                  <a:pt x="1397" y="176"/>
                </a:lnTo>
                <a:lnTo>
                  <a:pt x="1397" y="176"/>
                </a:lnTo>
                <a:lnTo>
                  <a:pt x="1401" y="176"/>
                </a:lnTo>
                <a:lnTo>
                  <a:pt x="1401" y="129"/>
                </a:lnTo>
                <a:lnTo>
                  <a:pt x="1405" y="94"/>
                </a:lnTo>
                <a:lnTo>
                  <a:pt x="1405" y="121"/>
                </a:lnTo>
                <a:lnTo>
                  <a:pt x="1405" y="141"/>
                </a:lnTo>
                <a:lnTo>
                  <a:pt x="1409" y="153"/>
                </a:lnTo>
                <a:lnTo>
                  <a:pt x="1409" y="161"/>
                </a:lnTo>
                <a:lnTo>
                  <a:pt x="1413" y="165"/>
                </a:lnTo>
                <a:lnTo>
                  <a:pt x="1413" y="165"/>
                </a:lnTo>
                <a:lnTo>
                  <a:pt x="1413" y="168"/>
                </a:lnTo>
                <a:lnTo>
                  <a:pt x="1417" y="168"/>
                </a:lnTo>
                <a:lnTo>
                  <a:pt x="1417" y="168"/>
                </a:lnTo>
                <a:lnTo>
                  <a:pt x="1417" y="168"/>
                </a:lnTo>
                <a:lnTo>
                  <a:pt x="1420" y="168"/>
                </a:lnTo>
                <a:lnTo>
                  <a:pt x="1420" y="168"/>
                </a:lnTo>
                <a:lnTo>
                  <a:pt x="1424" y="168"/>
                </a:lnTo>
                <a:lnTo>
                  <a:pt x="1424" y="172"/>
                </a:lnTo>
                <a:lnTo>
                  <a:pt x="1424" y="121"/>
                </a:lnTo>
                <a:lnTo>
                  <a:pt x="1428" y="94"/>
                </a:lnTo>
                <a:lnTo>
                  <a:pt x="1428" y="125"/>
                </a:lnTo>
                <a:lnTo>
                  <a:pt x="1432" y="145"/>
                </a:lnTo>
                <a:lnTo>
                  <a:pt x="1432" y="157"/>
                </a:lnTo>
                <a:lnTo>
                  <a:pt x="1432" y="161"/>
                </a:lnTo>
                <a:lnTo>
                  <a:pt x="1436" y="165"/>
                </a:lnTo>
                <a:lnTo>
                  <a:pt x="1436" y="165"/>
                </a:lnTo>
                <a:lnTo>
                  <a:pt x="1440" y="168"/>
                </a:lnTo>
                <a:lnTo>
                  <a:pt x="1440" y="168"/>
                </a:lnTo>
                <a:lnTo>
                  <a:pt x="1440" y="168"/>
                </a:lnTo>
                <a:lnTo>
                  <a:pt x="1444" y="168"/>
                </a:lnTo>
                <a:lnTo>
                  <a:pt x="1444" y="168"/>
                </a:lnTo>
                <a:lnTo>
                  <a:pt x="1444" y="168"/>
                </a:lnTo>
                <a:lnTo>
                  <a:pt x="1448" y="168"/>
                </a:lnTo>
                <a:lnTo>
                  <a:pt x="1448" y="168"/>
                </a:lnTo>
                <a:lnTo>
                  <a:pt x="1452" y="168"/>
                </a:lnTo>
                <a:lnTo>
                  <a:pt x="1452" y="192"/>
                </a:lnTo>
                <a:lnTo>
                  <a:pt x="1452" y="192"/>
                </a:lnTo>
                <a:lnTo>
                  <a:pt x="1456" y="192"/>
                </a:lnTo>
                <a:lnTo>
                  <a:pt x="1456" y="192"/>
                </a:lnTo>
                <a:lnTo>
                  <a:pt x="1460" y="188"/>
                </a:lnTo>
                <a:lnTo>
                  <a:pt x="1460" y="180"/>
                </a:lnTo>
                <a:lnTo>
                  <a:pt x="1460" y="176"/>
                </a:lnTo>
                <a:lnTo>
                  <a:pt x="1464" y="176"/>
                </a:lnTo>
                <a:lnTo>
                  <a:pt x="1464" y="176"/>
                </a:lnTo>
                <a:lnTo>
                  <a:pt x="1464" y="176"/>
                </a:lnTo>
                <a:lnTo>
                  <a:pt x="1467" y="176"/>
                </a:lnTo>
                <a:lnTo>
                  <a:pt x="1467" y="176"/>
                </a:lnTo>
                <a:lnTo>
                  <a:pt x="1471" y="176"/>
                </a:lnTo>
                <a:lnTo>
                  <a:pt x="1471" y="176"/>
                </a:lnTo>
                <a:lnTo>
                  <a:pt x="1471" y="176"/>
                </a:lnTo>
                <a:lnTo>
                  <a:pt x="1475" y="78"/>
                </a:lnTo>
                <a:lnTo>
                  <a:pt x="1475" y="12"/>
                </a:lnTo>
                <a:lnTo>
                  <a:pt x="1479" y="71"/>
                </a:lnTo>
                <a:lnTo>
                  <a:pt x="1479" y="114"/>
                </a:lnTo>
                <a:lnTo>
                  <a:pt x="1479" y="137"/>
                </a:lnTo>
                <a:lnTo>
                  <a:pt x="1483" y="153"/>
                </a:lnTo>
                <a:lnTo>
                  <a:pt x="1483" y="161"/>
                </a:lnTo>
                <a:lnTo>
                  <a:pt x="1487" y="165"/>
                </a:lnTo>
                <a:lnTo>
                  <a:pt x="1487" y="165"/>
                </a:lnTo>
                <a:lnTo>
                  <a:pt x="1487" y="165"/>
                </a:lnTo>
                <a:lnTo>
                  <a:pt x="1491" y="168"/>
                </a:lnTo>
                <a:lnTo>
                  <a:pt x="1491" y="168"/>
                </a:lnTo>
                <a:lnTo>
                  <a:pt x="1491" y="168"/>
                </a:lnTo>
                <a:lnTo>
                  <a:pt x="1495" y="168"/>
                </a:lnTo>
                <a:lnTo>
                  <a:pt x="1495" y="168"/>
                </a:lnTo>
                <a:lnTo>
                  <a:pt x="1499" y="168"/>
                </a:lnTo>
                <a:lnTo>
                  <a:pt x="1499" y="168"/>
                </a:lnTo>
                <a:lnTo>
                  <a:pt x="1499" y="168"/>
                </a:lnTo>
                <a:lnTo>
                  <a:pt x="1503" y="168"/>
                </a:lnTo>
                <a:lnTo>
                  <a:pt x="1503" y="168"/>
                </a:lnTo>
                <a:lnTo>
                  <a:pt x="1507" y="168"/>
                </a:lnTo>
                <a:lnTo>
                  <a:pt x="1507" y="168"/>
                </a:lnTo>
                <a:lnTo>
                  <a:pt x="1507" y="168"/>
                </a:lnTo>
                <a:lnTo>
                  <a:pt x="1510" y="168"/>
                </a:lnTo>
                <a:lnTo>
                  <a:pt x="1510" y="168"/>
                </a:lnTo>
                <a:lnTo>
                  <a:pt x="1510" y="168"/>
                </a:lnTo>
                <a:lnTo>
                  <a:pt x="1514" y="168"/>
                </a:lnTo>
                <a:lnTo>
                  <a:pt x="1514" y="168"/>
                </a:lnTo>
                <a:lnTo>
                  <a:pt x="1518" y="168"/>
                </a:lnTo>
                <a:lnTo>
                  <a:pt x="1518" y="168"/>
                </a:lnTo>
                <a:lnTo>
                  <a:pt x="1518" y="168"/>
                </a:lnTo>
                <a:lnTo>
                  <a:pt x="1522" y="168"/>
                </a:lnTo>
                <a:lnTo>
                  <a:pt x="1522" y="168"/>
                </a:lnTo>
                <a:lnTo>
                  <a:pt x="1526" y="192"/>
                </a:lnTo>
                <a:lnTo>
                  <a:pt x="1526" y="192"/>
                </a:lnTo>
                <a:lnTo>
                  <a:pt x="1526" y="192"/>
                </a:lnTo>
                <a:lnTo>
                  <a:pt x="1530" y="192"/>
                </a:lnTo>
                <a:lnTo>
                  <a:pt x="1530" y="188"/>
                </a:lnTo>
                <a:lnTo>
                  <a:pt x="1534" y="180"/>
                </a:lnTo>
                <a:lnTo>
                  <a:pt x="1534" y="180"/>
                </a:lnTo>
                <a:lnTo>
                  <a:pt x="1534" y="176"/>
                </a:lnTo>
                <a:lnTo>
                  <a:pt x="1538" y="176"/>
                </a:lnTo>
                <a:lnTo>
                  <a:pt x="1538" y="176"/>
                </a:lnTo>
                <a:lnTo>
                  <a:pt x="1538" y="176"/>
                </a:lnTo>
                <a:lnTo>
                  <a:pt x="1542" y="176"/>
                </a:lnTo>
                <a:lnTo>
                  <a:pt x="1542" y="176"/>
                </a:lnTo>
                <a:lnTo>
                  <a:pt x="1546" y="176"/>
                </a:lnTo>
                <a:lnTo>
                  <a:pt x="1546" y="176"/>
                </a:lnTo>
                <a:lnTo>
                  <a:pt x="1546" y="78"/>
                </a:lnTo>
                <a:lnTo>
                  <a:pt x="1550" y="12"/>
                </a:lnTo>
                <a:lnTo>
                  <a:pt x="1550" y="71"/>
                </a:lnTo>
                <a:lnTo>
                  <a:pt x="1553" y="110"/>
                </a:lnTo>
                <a:lnTo>
                  <a:pt x="1553" y="137"/>
                </a:lnTo>
                <a:lnTo>
                  <a:pt x="1553" y="153"/>
                </a:lnTo>
                <a:lnTo>
                  <a:pt x="1557" y="161"/>
                </a:lnTo>
                <a:lnTo>
                  <a:pt x="1557" y="165"/>
                </a:lnTo>
                <a:lnTo>
                  <a:pt x="1557" y="165"/>
                </a:lnTo>
                <a:lnTo>
                  <a:pt x="1561" y="165"/>
                </a:lnTo>
                <a:lnTo>
                  <a:pt x="1561" y="168"/>
                </a:lnTo>
                <a:lnTo>
                  <a:pt x="1565" y="168"/>
                </a:lnTo>
                <a:lnTo>
                  <a:pt x="1565" y="168"/>
                </a:lnTo>
                <a:lnTo>
                  <a:pt x="1565" y="168"/>
                </a:lnTo>
                <a:lnTo>
                  <a:pt x="1569" y="168"/>
                </a:lnTo>
                <a:lnTo>
                  <a:pt x="1569" y="168"/>
                </a:lnTo>
                <a:lnTo>
                  <a:pt x="1573" y="168"/>
                </a:lnTo>
                <a:lnTo>
                  <a:pt x="1573" y="168"/>
                </a:lnTo>
                <a:lnTo>
                  <a:pt x="1573" y="168"/>
                </a:lnTo>
                <a:lnTo>
                  <a:pt x="1577" y="168"/>
                </a:lnTo>
                <a:lnTo>
                  <a:pt x="1577" y="168"/>
                </a:lnTo>
                <a:lnTo>
                  <a:pt x="1577" y="168"/>
                </a:lnTo>
                <a:lnTo>
                  <a:pt x="1581" y="168"/>
                </a:lnTo>
                <a:lnTo>
                  <a:pt x="1581" y="168"/>
                </a:lnTo>
                <a:lnTo>
                  <a:pt x="1585" y="168"/>
                </a:lnTo>
                <a:lnTo>
                  <a:pt x="1585" y="168"/>
                </a:lnTo>
                <a:lnTo>
                  <a:pt x="1585" y="168"/>
                </a:lnTo>
                <a:lnTo>
                  <a:pt x="1589" y="168"/>
                </a:lnTo>
                <a:lnTo>
                  <a:pt x="1589" y="168"/>
                </a:lnTo>
                <a:lnTo>
                  <a:pt x="1593" y="168"/>
                </a:lnTo>
                <a:lnTo>
                  <a:pt x="1593" y="168"/>
                </a:lnTo>
                <a:lnTo>
                  <a:pt x="1593" y="168"/>
                </a:lnTo>
                <a:lnTo>
                  <a:pt x="1597" y="168"/>
                </a:lnTo>
                <a:lnTo>
                  <a:pt x="1597" y="192"/>
                </a:lnTo>
                <a:lnTo>
                  <a:pt x="1600" y="192"/>
                </a:lnTo>
                <a:lnTo>
                  <a:pt x="1600" y="192"/>
                </a:lnTo>
                <a:lnTo>
                  <a:pt x="1600" y="192"/>
                </a:lnTo>
                <a:lnTo>
                  <a:pt x="1604" y="188"/>
                </a:lnTo>
                <a:lnTo>
                  <a:pt x="1604" y="184"/>
                </a:lnTo>
                <a:lnTo>
                  <a:pt x="1604" y="180"/>
                </a:lnTo>
                <a:lnTo>
                  <a:pt x="1608" y="176"/>
                </a:lnTo>
                <a:lnTo>
                  <a:pt x="1608" y="176"/>
                </a:lnTo>
                <a:lnTo>
                  <a:pt x="1612" y="176"/>
                </a:lnTo>
                <a:lnTo>
                  <a:pt x="1612" y="176"/>
                </a:lnTo>
                <a:lnTo>
                  <a:pt x="1612" y="176"/>
                </a:lnTo>
                <a:lnTo>
                  <a:pt x="1616" y="176"/>
                </a:lnTo>
                <a:lnTo>
                  <a:pt x="1616" y="176"/>
                </a:lnTo>
                <a:lnTo>
                  <a:pt x="1620" y="176"/>
                </a:lnTo>
                <a:lnTo>
                  <a:pt x="1620" y="78"/>
                </a:lnTo>
                <a:lnTo>
                  <a:pt x="1620" y="8"/>
                </a:lnTo>
                <a:lnTo>
                  <a:pt x="1624" y="67"/>
                </a:lnTo>
                <a:lnTo>
                  <a:pt x="1624" y="110"/>
                </a:lnTo>
                <a:lnTo>
                  <a:pt x="1624" y="137"/>
                </a:lnTo>
                <a:lnTo>
                  <a:pt x="1628" y="153"/>
                </a:lnTo>
                <a:lnTo>
                  <a:pt x="1628" y="161"/>
                </a:lnTo>
                <a:lnTo>
                  <a:pt x="1632" y="165"/>
                </a:lnTo>
                <a:lnTo>
                  <a:pt x="1632" y="165"/>
                </a:lnTo>
                <a:lnTo>
                  <a:pt x="1632" y="165"/>
                </a:lnTo>
                <a:lnTo>
                  <a:pt x="1636" y="168"/>
                </a:lnTo>
                <a:lnTo>
                  <a:pt x="1636" y="168"/>
                </a:lnTo>
                <a:lnTo>
                  <a:pt x="1640" y="168"/>
                </a:lnTo>
                <a:lnTo>
                  <a:pt x="1640" y="168"/>
                </a:lnTo>
                <a:lnTo>
                  <a:pt x="1640" y="168"/>
                </a:lnTo>
                <a:lnTo>
                  <a:pt x="1643" y="168"/>
                </a:lnTo>
                <a:lnTo>
                  <a:pt x="1643" y="168"/>
                </a:lnTo>
                <a:lnTo>
                  <a:pt x="1647" y="168"/>
                </a:lnTo>
                <a:lnTo>
                  <a:pt x="1647" y="168"/>
                </a:lnTo>
                <a:lnTo>
                  <a:pt x="1647" y="168"/>
                </a:lnTo>
                <a:lnTo>
                  <a:pt x="1651" y="168"/>
                </a:lnTo>
                <a:lnTo>
                  <a:pt x="1651" y="168"/>
                </a:lnTo>
                <a:lnTo>
                  <a:pt x="1651" y="168"/>
                </a:lnTo>
                <a:lnTo>
                  <a:pt x="1655" y="168"/>
                </a:lnTo>
                <a:lnTo>
                  <a:pt x="1655" y="168"/>
                </a:lnTo>
                <a:lnTo>
                  <a:pt x="1659" y="168"/>
                </a:lnTo>
                <a:lnTo>
                  <a:pt x="1659" y="168"/>
                </a:lnTo>
                <a:lnTo>
                  <a:pt x="1659" y="168"/>
                </a:lnTo>
                <a:lnTo>
                  <a:pt x="1663" y="168"/>
                </a:lnTo>
                <a:lnTo>
                  <a:pt x="1663" y="168"/>
                </a:lnTo>
                <a:lnTo>
                  <a:pt x="1667" y="168"/>
                </a:lnTo>
                <a:lnTo>
                  <a:pt x="1667" y="168"/>
                </a:lnTo>
                <a:lnTo>
                  <a:pt x="1667" y="168"/>
                </a:lnTo>
                <a:lnTo>
                  <a:pt x="1671" y="192"/>
                </a:lnTo>
                <a:lnTo>
                  <a:pt x="1671" y="192"/>
                </a:lnTo>
                <a:lnTo>
                  <a:pt x="1671" y="192"/>
                </a:lnTo>
                <a:lnTo>
                  <a:pt x="1675" y="192"/>
                </a:lnTo>
                <a:lnTo>
                  <a:pt x="1675" y="192"/>
                </a:lnTo>
                <a:lnTo>
                  <a:pt x="1679" y="184"/>
                </a:lnTo>
                <a:lnTo>
                  <a:pt x="1679" y="180"/>
                </a:lnTo>
                <a:lnTo>
                  <a:pt x="1679" y="176"/>
                </a:lnTo>
                <a:lnTo>
                  <a:pt x="1683" y="176"/>
                </a:lnTo>
                <a:lnTo>
                  <a:pt x="1683" y="176"/>
                </a:lnTo>
                <a:lnTo>
                  <a:pt x="1687" y="176"/>
                </a:lnTo>
                <a:lnTo>
                  <a:pt x="1687" y="176"/>
                </a:lnTo>
                <a:lnTo>
                  <a:pt x="1687" y="176"/>
                </a:lnTo>
                <a:lnTo>
                  <a:pt x="1690" y="176"/>
                </a:lnTo>
                <a:lnTo>
                  <a:pt x="1690" y="176"/>
                </a:lnTo>
                <a:lnTo>
                  <a:pt x="1694" y="78"/>
                </a:lnTo>
                <a:lnTo>
                  <a:pt x="1694" y="8"/>
                </a:lnTo>
                <a:lnTo>
                  <a:pt x="1694" y="67"/>
                </a:lnTo>
                <a:lnTo>
                  <a:pt x="1698" y="110"/>
                </a:lnTo>
                <a:lnTo>
                  <a:pt x="1698" y="137"/>
                </a:lnTo>
                <a:lnTo>
                  <a:pt x="1698" y="153"/>
                </a:lnTo>
                <a:lnTo>
                  <a:pt x="1702" y="161"/>
                </a:lnTo>
                <a:lnTo>
                  <a:pt x="1702" y="165"/>
                </a:lnTo>
                <a:lnTo>
                  <a:pt x="1706" y="165"/>
                </a:lnTo>
                <a:lnTo>
                  <a:pt x="1706" y="165"/>
                </a:lnTo>
                <a:lnTo>
                  <a:pt x="1706" y="168"/>
                </a:lnTo>
                <a:lnTo>
                  <a:pt x="1710" y="168"/>
                </a:lnTo>
                <a:lnTo>
                  <a:pt x="1710" y="168"/>
                </a:lnTo>
                <a:lnTo>
                  <a:pt x="1714" y="168"/>
                </a:lnTo>
                <a:lnTo>
                  <a:pt x="1714" y="168"/>
                </a:lnTo>
                <a:lnTo>
                  <a:pt x="1714" y="168"/>
                </a:lnTo>
                <a:lnTo>
                  <a:pt x="1718" y="168"/>
                </a:lnTo>
                <a:lnTo>
                  <a:pt x="1718" y="168"/>
                </a:lnTo>
                <a:lnTo>
                  <a:pt x="1718" y="168"/>
                </a:lnTo>
                <a:lnTo>
                  <a:pt x="1722" y="168"/>
                </a:lnTo>
                <a:lnTo>
                  <a:pt x="1722" y="168"/>
                </a:lnTo>
                <a:lnTo>
                  <a:pt x="1726" y="168"/>
                </a:lnTo>
                <a:lnTo>
                  <a:pt x="1726" y="168"/>
                </a:lnTo>
                <a:lnTo>
                  <a:pt x="1726" y="168"/>
                </a:lnTo>
                <a:lnTo>
                  <a:pt x="1730" y="168"/>
                </a:lnTo>
                <a:lnTo>
                  <a:pt x="1730" y="168"/>
                </a:lnTo>
                <a:lnTo>
                  <a:pt x="1733" y="168"/>
                </a:lnTo>
                <a:lnTo>
                  <a:pt x="1733" y="168"/>
                </a:lnTo>
                <a:lnTo>
                  <a:pt x="1733" y="168"/>
                </a:lnTo>
                <a:lnTo>
                  <a:pt x="1737" y="168"/>
                </a:lnTo>
                <a:lnTo>
                  <a:pt x="1737" y="168"/>
                </a:lnTo>
                <a:lnTo>
                  <a:pt x="1741" y="168"/>
                </a:lnTo>
                <a:lnTo>
                  <a:pt x="1741" y="168"/>
                </a:lnTo>
                <a:lnTo>
                  <a:pt x="1741" y="192"/>
                </a:lnTo>
                <a:lnTo>
                  <a:pt x="1745" y="192"/>
                </a:lnTo>
                <a:lnTo>
                  <a:pt x="1745" y="192"/>
                </a:lnTo>
                <a:lnTo>
                  <a:pt x="1745" y="192"/>
                </a:lnTo>
                <a:lnTo>
                  <a:pt x="1749" y="192"/>
                </a:lnTo>
                <a:lnTo>
                  <a:pt x="1749" y="184"/>
                </a:lnTo>
                <a:lnTo>
                  <a:pt x="1753" y="180"/>
                </a:lnTo>
                <a:lnTo>
                  <a:pt x="1753" y="176"/>
                </a:lnTo>
                <a:lnTo>
                  <a:pt x="1753" y="176"/>
                </a:lnTo>
                <a:lnTo>
                  <a:pt x="1757" y="176"/>
                </a:lnTo>
                <a:lnTo>
                  <a:pt x="1757" y="176"/>
                </a:lnTo>
                <a:lnTo>
                  <a:pt x="1761" y="176"/>
                </a:lnTo>
                <a:lnTo>
                  <a:pt x="1761" y="176"/>
                </a:lnTo>
                <a:lnTo>
                  <a:pt x="1761" y="176"/>
                </a:lnTo>
                <a:lnTo>
                  <a:pt x="1765" y="176"/>
                </a:lnTo>
                <a:lnTo>
                  <a:pt x="1765" y="74"/>
                </a:lnTo>
                <a:lnTo>
                  <a:pt x="1765" y="8"/>
                </a:lnTo>
                <a:lnTo>
                  <a:pt x="1769" y="63"/>
                </a:lnTo>
                <a:lnTo>
                  <a:pt x="1769" y="110"/>
                </a:lnTo>
                <a:lnTo>
                  <a:pt x="1773" y="137"/>
                </a:lnTo>
                <a:lnTo>
                  <a:pt x="1773" y="149"/>
                </a:lnTo>
                <a:lnTo>
                  <a:pt x="1773" y="161"/>
                </a:lnTo>
                <a:lnTo>
                  <a:pt x="1777" y="165"/>
                </a:lnTo>
                <a:lnTo>
                  <a:pt x="1777" y="165"/>
                </a:lnTo>
                <a:lnTo>
                  <a:pt x="1780" y="165"/>
                </a:lnTo>
                <a:lnTo>
                  <a:pt x="1780" y="168"/>
                </a:lnTo>
                <a:lnTo>
                  <a:pt x="1780" y="168"/>
                </a:lnTo>
                <a:lnTo>
                  <a:pt x="1784" y="168"/>
                </a:lnTo>
                <a:lnTo>
                  <a:pt x="1784" y="168"/>
                </a:lnTo>
                <a:lnTo>
                  <a:pt x="1788" y="168"/>
                </a:lnTo>
                <a:lnTo>
                  <a:pt x="1788" y="168"/>
                </a:lnTo>
                <a:lnTo>
                  <a:pt x="1788" y="168"/>
                </a:lnTo>
                <a:lnTo>
                  <a:pt x="1792" y="168"/>
                </a:lnTo>
                <a:lnTo>
                  <a:pt x="1792" y="168"/>
                </a:lnTo>
                <a:lnTo>
                  <a:pt x="1792" y="168"/>
                </a:lnTo>
                <a:lnTo>
                  <a:pt x="1796" y="168"/>
                </a:lnTo>
                <a:lnTo>
                  <a:pt x="1796" y="168"/>
                </a:lnTo>
                <a:lnTo>
                  <a:pt x="1800" y="168"/>
                </a:lnTo>
                <a:lnTo>
                  <a:pt x="1800" y="168"/>
                </a:lnTo>
                <a:lnTo>
                  <a:pt x="1800" y="168"/>
                </a:lnTo>
                <a:lnTo>
                  <a:pt x="1804" y="168"/>
                </a:lnTo>
                <a:lnTo>
                  <a:pt x="1804" y="168"/>
                </a:lnTo>
                <a:lnTo>
                  <a:pt x="1808" y="168"/>
                </a:lnTo>
                <a:lnTo>
                  <a:pt x="1808" y="168"/>
                </a:lnTo>
                <a:lnTo>
                  <a:pt x="1808" y="168"/>
                </a:lnTo>
                <a:lnTo>
                  <a:pt x="1812" y="168"/>
                </a:lnTo>
                <a:lnTo>
                  <a:pt x="1812" y="168"/>
                </a:lnTo>
                <a:lnTo>
                  <a:pt x="1812" y="168"/>
                </a:lnTo>
                <a:lnTo>
                  <a:pt x="1816" y="192"/>
                </a:lnTo>
                <a:lnTo>
                  <a:pt x="1816" y="192"/>
                </a:lnTo>
                <a:lnTo>
                  <a:pt x="1820" y="192"/>
                </a:lnTo>
                <a:lnTo>
                  <a:pt x="1820" y="192"/>
                </a:lnTo>
                <a:lnTo>
                  <a:pt x="1820" y="192"/>
                </a:lnTo>
                <a:lnTo>
                  <a:pt x="1823" y="184"/>
                </a:lnTo>
                <a:lnTo>
                  <a:pt x="1823" y="180"/>
                </a:lnTo>
                <a:lnTo>
                  <a:pt x="1827" y="176"/>
                </a:lnTo>
                <a:lnTo>
                  <a:pt x="1827" y="176"/>
                </a:lnTo>
                <a:lnTo>
                  <a:pt x="1827" y="176"/>
                </a:lnTo>
                <a:lnTo>
                  <a:pt x="1831" y="176"/>
                </a:lnTo>
                <a:lnTo>
                  <a:pt x="1831" y="176"/>
                </a:lnTo>
                <a:lnTo>
                  <a:pt x="1835" y="176"/>
                </a:lnTo>
                <a:lnTo>
                  <a:pt x="1835" y="176"/>
                </a:lnTo>
                <a:lnTo>
                  <a:pt x="1835" y="176"/>
                </a:lnTo>
                <a:lnTo>
                  <a:pt x="1839" y="74"/>
                </a:lnTo>
                <a:lnTo>
                  <a:pt x="1839" y="4"/>
                </a:lnTo>
                <a:lnTo>
                  <a:pt x="1839" y="63"/>
                </a:lnTo>
                <a:lnTo>
                  <a:pt x="1843" y="106"/>
                </a:lnTo>
                <a:lnTo>
                  <a:pt x="1843" y="133"/>
                </a:lnTo>
                <a:lnTo>
                  <a:pt x="1847" y="149"/>
                </a:lnTo>
                <a:lnTo>
                  <a:pt x="1847" y="161"/>
                </a:lnTo>
                <a:lnTo>
                  <a:pt x="1847" y="165"/>
                </a:lnTo>
                <a:lnTo>
                  <a:pt x="1851" y="165"/>
                </a:lnTo>
                <a:lnTo>
                  <a:pt x="1851" y="165"/>
                </a:lnTo>
                <a:lnTo>
                  <a:pt x="1855" y="168"/>
                </a:lnTo>
                <a:lnTo>
                  <a:pt x="1855" y="168"/>
                </a:lnTo>
                <a:lnTo>
                  <a:pt x="1855" y="168"/>
                </a:lnTo>
                <a:lnTo>
                  <a:pt x="1859" y="168"/>
                </a:lnTo>
                <a:lnTo>
                  <a:pt x="1859" y="168"/>
                </a:lnTo>
                <a:lnTo>
                  <a:pt x="1859" y="168"/>
                </a:lnTo>
                <a:lnTo>
                  <a:pt x="1863" y="168"/>
                </a:lnTo>
                <a:lnTo>
                  <a:pt x="1863" y="168"/>
                </a:lnTo>
                <a:lnTo>
                  <a:pt x="1866" y="168"/>
                </a:lnTo>
                <a:lnTo>
                  <a:pt x="1866" y="168"/>
                </a:lnTo>
                <a:lnTo>
                  <a:pt x="1866" y="168"/>
                </a:lnTo>
                <a:lnTo>
                  <a:pt x="1870" y="168"/>
                </a:lnTo>
                <a:lnTo>
                  <a:pt x="1870" y="168"/>
                </a:lnTo>
                <a:lnTo>
                  <a:pt x="1874" y="168"/>
                </a:lnTo>
                <a:lnTo>
                  <a:pt x="1874" y="168"/>
                </a:lnTo>
                <a:lnTo>
                  <a:pt x="1874" y="168"/>
                </a:lnTo>
                <a:lnTo>
                  <a:pt x="1878" y="168"/>
                </a:lnTo>
                <a:lnTo>
                  <a:pt x="1878" y="168"/>
                </a:lnTo>
                <a:lnTo>
                  <a:pt x="1882" y="168"/>
                </a:lnTo>
                <a:lnTo>
                  <a:pt x="1882" y="168"/>
                </a:lnTo>
                <a:lnTo>
                  <a:pt x="1882" y="168"/>
                </a:lnTo>
                <a:lnTo>
                  <a:pt x="1886" y="168"/>
                </a:lnTo>
                <a:lnTo>
                  <a:pt x="1886" y="168"/>
                </a:lnTo>
                <a:lnTo>
                  <a:pt x="1886" y="192"/>
                </a:lnTo>
                <a:lnTo>
                  <a:pt x="1890" y="192"/>
                </a:lnTo>
                <a:lnTo>
                  <a:pt x="1890" y="192"/>
                </a:lnTo>
                <a:lnTo>
                  <a:pt x="1894" y="192"/>
                </a:lnTo>
                <a:lnTo>
                  <a:pt x="1894" y="192"/>
                </a:lnTo>
                <a:lnTo>
                  <a:pt x="1894" y="184"/>
                </a:lnTo>
                <a:lnTo>
                  <a:pt x="1898" y="180"/>
                </a:lnTo>
                <a:lnTo>
                  <a:pt x="1898" y="180"/>
                </a:lnTo>
                <a:lnTo>
                  <a:pt x="1902" y="176"/>
                </a:lnTo>
                <a:lnTo>
                  <a:pt x="1902" y="176"/>
                </a:lnTo>
                <a:lnTo>
                  <a:pt x="1902" y="176"/>
                </a:lnTo>
                <a:lnTo>
                  <a:pt x="1906" y="176"/>
                </a:lnTo>
                <a:lnTo>
                  <a:pt x="1906" y="176"/>
                </a:lnTo>
                <a:lnTo>
                  <a:pt x="1906" y="176"/>
                </a:lnTo>
                <a:lnTo>
                  <a:pt x="1910" y="176"/>
                </a:lnTo>
                <a:lnTo>
                  <a:pt x="1910" y="74"/>
                </a:lnTo>
                <a:lnTo>
                  <a:pt x="1913" y="4"/>
                </a:lnTo>
                <a:lnTo>
                  <a:pt x="1913" y="63"/>
                </a:lnTo>
                <a:lnTo>
                  <a:pt x="1913" y="106"/>
                </a:lnTo>
                <a:lnTo>
                  <a:pt x="1917" y="133"/>
                </a:lnTo>
                <a:lnTo>
                  <a:pt x="1917" y="149"/>
                </a:lnTo>
                <a:lnTo>
                  <a:pt x="1921" y="157"/>
                </a:lnTo>
                <a:lnTo>
                  <a:pt x="1921" y="165"/>
                </a:lnTo>
                <a:lnTo>
                  <a:pt x="1921" y="165"/>
                </a:lnTo>
                <a:lnTo>
                  <a:pt x="1925" y="165"/>
                </a:lnTo>
                <a:lnTo>
                  <a:pt x="1925" y="168"/>
                </a:lnTo>
                <a:lnTo>
                  <a:pt x="1929" y="168"/>
                </a:lnTo>
                <a:lnTo>
                  <a:pt x="1929" y="168"/>
                </a:lnTo>
                <a:lnTo>
                  <a:pt x="1929" y="168"/>
                </a:lnTo>
                <a:lnTo>
                  <a:pt x="1933" y="168"/>
                </a:lnTo>
                <a:lnTo>
                  <a:pt x="1933" y="168"/>
                </a:lnTo>
                <a:lnTo>
                  <a:pt x="1933" y="168"/>
                </a:lnTo>
                <a:lnTo>
                  <a:pt x="1937" y="168"/>
                </a:lnTo>
                <a:lnTo>
                  <a:pt x="1937" y="168"/>
                </a:lnTo>
                <a:lnTo>
                  <a:pt x="1941" y="168"/>
                </a:lnTo>
                <a:lnTo>
                  <a:pt x="1941" y="168"/>
                </a:lnTo>
                <a:lnTo>
                  <a:pt x="1941" y="168"/>
                </a:lnTo>
                <a:lnTo>
                  <a:pt x="1945" y="168"/>
                </a:lnTo>
                <a:lnTo>
                  <a:pt x="1945" y="168"/>
                </a:lnTo>
                <a:lnTo>
                  <a:pt x="1949" y="168"/>
                </a:lnTo>
                <a:lnTo>
                  <a:pt x="1949" y="168"/>
                </a:lnTo>
                <a:lnTo>
                  <a:pt x="1949" y="168"/>
                </a:lnTo>
                <a:lnTo>
                  <a:pt x="1953" y="168"/>
                </a:lnTo>
                <a:lnTo>
                  <a:pt x="1953" y="168"/>
                </a:lnTo>
                <a:lnTo>
                  <a:pt x="1953" y="168"/>
                </a:lnTo>
                <a:lnTo>
                  <a:pt x="1956" y="168"/>
                </a:lnTo>
                <a:lnTo>
                  <a:pt x="1956" y="168"/>
                </a:lnTo>
                <a:lnTo>
                  <a:pt x="1960" y="168"/>
                </a:lnTo>
                <a:lnTo>
                  <a:pt x="1960" y="192"/>
                </a:lnTo>
                <a:lnTo>
                  <a:pt x="1960" y="192"/>
                </a:lnTo>
                <a:lnTo>
                  <a:pt x="1964" y="192"/>
                </a:lnTo>
                <a:lnTo>
                  <a:pt x="1964" y="192"/>
                </a:lnTo>
                <a:lnTo>
                  <a:pt x="1968" y="192"/>
                </a:lnTo>
                <a:lnTo>
                  <a:pt x="1968" y="188"/>
                </a:lnTo>
                <a:lnTo>
                  <a:pt x="1968" y="180"/>
                </a:lnTo>
                <a:lnTo>
                  <a:pt x="1972" y="180"/>
                </a:lnTo>
                <a:lnTo>
                  <a:pt x="1972" y="176"/>
                </a:lnTo>
                <a:lnTo>
                  <a:pt x="1972" y="176"/>
                </a:lnTo>
                <a:lnTo>
                  <a:pt x="1976" y="176"/>
                </a:lnTo>
                <a:lnTo>
                  <a:pt x="1976" y="176"/>
                </a:lnTo>
                <a:lnTo>
                  <a:pt x="1980" y="176"/>
                </a:lnTo>
                <a:lnTo>
                  <a:pt x="1980" y="176"/>
                </a:lnTo>
                <a:lnTo>
                  <a:pt x="1980" y="176"/>
                </a:lnTo>
                <a:lnTo>
                  <a:pt x="1984" y="74"/>
                </a:lnTo>
                <a:lnTo>
                  <a:pt x="1984" y="4"/>
                </a:lnTo>
                <a:lnTo>
                  <a:pt x="1988" y="63"/>
                </a:lnTo>
                <a:lnTo>
                  <a:pt x="1988" y="106"/>
                </a:lnTo>
                <a:lnTo>
                  <a:pt x="1988" y="133"/>
                </a:lnTo>
                <a:lnTo>
                  <a:pt x="1992" y="149"/>
                </a:lnTo>
                <a:lnTo>
                  <a:pt x="1992" y="157"/>
                </a:lnTo>
                <a:lnTo>
                  <a:pt x="1996" y="165"/>
                </a:lnTo>
                <a:lnTo>
                  <a:pt x="1996" y="165"/>
                </a:lnTo>
                <a:lnTo>
                  <a:pt x="1996" y="165"/>
                </a:lnTo>
                <a:lnTo>
                  <a:pt x="2000" y="168"/>
                </a:lnTo>
                <a:lnTo>
                  <a:pt x="2000" y="168"/>
                </a:lnTo>
                <a:lnTo>
                  <a:pt x="2000" y="168"/>
                </a:lnTo>
                <a:lnTo>
                  <a:pt x="2003" y="168"/>
                </a:lnTo>
                <a:lnTo>
                  <a:pt x="2003" y="168"/>
                </a:lnTo>
                <a:lnTo>
                  <a:pt x="2007" y="168"/>
                </a:lnTo>
                <a:lnTo>
                  <a:pt x="2007" y="168"/>
                </a:lnTo>
                <a:lnTo>
                  <a:pt x="2007" y="168"/>
                </a:lnTo>
                <a:lnTo>
                  <a:pt x="2011" y="168"/>
                </a:lnTo>
                <a:lnTo>
                  <a:pt x="2011" y="168"/>
                </a:lnTo>
                <a:lnTo>
                  <a:pt x="2015" y="168"/>
                </a:lnTo>
                <a:lnTo>
                  <a:pt x="2015" y="168"/>
                </a:lnTo>
                <a:lnTo>
                  <a:pt x="2015" y="168"/>
                </a:lnTo>
                <a:lnTo>
                  <a:pt x="2019" y="168"/>
                </a:lnTo>
                <a:lnTo>
                  <a:pt x="2019" y="168"/>
                </a:lnTo>
                <a:lnTo>
                  <a:pt x="2019" y="168"/>
                </a:lnTo>
                <a:lnTo>
                  <a:pt x="2023" y="168"/>
                </a:lnTo>
                <a:lnTo>
                  <a:pt x="2023" y="168"/>
                </a:lnTo>
                <a:lnTo>
                  <a:pt x="2027" y="168"/>
                </a:lnTo>
                <a:lnTo>
                  <a:pt x="2027" y="168"/>
                </a:lnTo>
                <a:lnTo>
                  <a:pt x="2027" y="168"/>
                </a:lnTo>
                <a:lnTo>
                  <a:pt x="2031" y="168"/>
                </a:lnTo>
                <a:lnTo>
                  <a:pt x="2031" y="168"/>
                </a:lnTo>
                <a:lnTo>
                  <a:pt x="2035" y="192"/>
                </a:lnTo>
                <a:lnTo>
                  <a:pt x="2035" y="192"/>
                </a:lnTo>
                <a:lnTo>
                  <a:pt x="2035" y="192"/>
                </a:lnTo>
                <a:lnTo>
                  <a:pt x="2039" y="192"/>
                </a:lnTo>
                <a:lnTo>
                  <a:pt x="2039" y="192"/>
                </a:lnTo>
                <a:lnTo>
                  <a:pt x="2043" y="188"/>
                </a:lnTo>
                <a:lnTo>
                  <a:pt x="2043" y="180"/>
                </a:lnTo>
                <a:lnTo>
                  <a:pt x="2043" y="180"/>
                </a:lnTo>
                <a:lnTo>
                  <a:pt x="2046" y="176"/>
                </a:lnTo>
                <a:lnTo>
                  <a:pt x="2046" y="176"/>
                </a:lnTo>
                <a:lnTo>
                  <a:pt x="2046" y="176"/>
                </a:lnTo>
                <a:lnTo>
                  <a:pt x="2050" y="176"/>
                </a:lnTo>
                <a:lnTo>
                  <a:pt x="2050" y="176"/>
                </a:lnTo>
                <a:lnTo>
                  <a:pt x="2054" y="176"/>
                </a:lnTo>
                <a:lnTo>
                  <a:pt x="2054" y="176"/>
                </a:lnTo>
                <a:lnTo>
                  <a:pt x="2054" y="74"/>
                </a:lnTo>
                <a:lnTo>
                  <a:pt x="2058" y="4"/>
                </a:lnTo>
                <a:lnTo>
                  <a:pt x="2058" y="63"/>
                </a:lnTo>
                <a:lnTo>
                  <a:pt x="2062" y="106"/>
                </a:lnTo>
                <a:lnTo>
                  <a:pt x="2062" y="133"/>
                </a:lnTo>
                <a:lnTo>
                  <a:pt x="2062" y="149"/>
                </a:lnTo>
                <a:lnTo>
                  <a:pt x="2066" y="157"/>
                </a:lnTo>
                <a:lnTo>
                  <a:pt x="2066" y="165"/>
                </a:lnTo>
                <a:lnTo>
                  <a:pt x="2066" y="165"/>
                </a:lnTo>
                <a:lnTo>
                  <a:pt x="2070" y="165"/>
                </a:lnTo>
                <a:lnTo>
                  <a:pt x="2070" y="168"/>
                </a:lnTo>
                <a:lnTo>
                  <a:pt x="2074" y="168"/>
                </a:lnTo>
                <a:lnTo>
                  <a:pt x="2074" y="168"/>
                </a:lnTo>
                <a:lnTo>
                  <a:pt x="2074" y="168"/>
                </a:lnTo>
                <a:lnTo>
                  <a:pt x="2078" y="168"/>
                </a:lnTo>
                <a:lnTo>
                  <a:pt x="2078" y="168"/>
                </a:lnTo>
                <a:lnTo>
                  <a:pt x="2082" y="168"/>
                </a:lnTo>
                <a:lnTo>
                  <a:pt x="2082" y="168"/>
                </a:lnTo>
                <a:lnTo>
                  <a:pt x="2082" y="168"/>
                </a:lnTo>
                <a:lnTo>
                  <a:pt x="2086" y="168"/>
                </a:lnTo>
                <a:lnTo>
                  <a:pt x="2086" y="168"/>
                </a:lnTo>
                <a:lnTo>
                  <a:pt x="2090" y="168"/>
                </a:lnTo>
                <a:lnTo>
                  <a:pt x="2090" y="168"/>
                </a:lnTo>
                <a:lnTo>
                  <a:pt x="2090" y="168"/>
                </a:lnTo>
                <a:lnTo>
                  <a:pt x="2093" y="168"/>
                </a:lnTo>
                <a:lnTo>
                  <a:pt x="2093" y="168"/>
                </a:lnTo>
                <a:lnTo>
                  <a:pt x="2093" y="168"/>
                </a:lnTo>
                <a:lnTo>
                  <a:pt x="2097" y="168"/>
                </a:lnTo>
                <a:lnTo>
                  <a:pt x="2097" y="168"/>
                </a:lnTo>
                <a:lnTo>
                  <a:pt x="2101" y="168"/>
                </a:lnTo>
                <a:lnTo>
                  <a:pt x="2101" y="168"/>
                </a:lnTo>
                <a:lnTo>
                  <a:pt x="2101" y="168"/>
                </a:lnTo>
                <a:lnTo>
                  <a:pt x="2105" y="168"/>
                </a:lnTo>
                <a:lnTo>
                  <a:pt x="2105" y="192"/>
                </a:lnTo>
                <a:lnTo>
                  <a:pt x="2109" y="192"/>
                </a:lnTo>
                <a:lnTo>
                  <a:pt x="2109" y="192"/>
                </a:lnTo>
                <a:lnTo>
                  <a:pt x="2109" y="192"/>
                </a:lnTo>
                <a:lnTo>
                  <a:pt x="2113" y="192"/>
                </a:lnTo>
                <a:lnTo>
                  <a:pt x="2113" y="188"/>
                </a:lnTo>
                <a:lnTo>
                  <a:pt x="2113" y="184"/>
                </a:lnTo>
                <a:lnTo>
                  <a:pt x="2117" y="180"/>
                </a:lnTo>
                <a:lnTo>
                  <a:pt x="2117" y="176"/>
                </a:lnTo>
                <a:lnTo>
                  <a:pt x="2121" y="176"/>
                </a:lnTo>
                <a:lnTo>
                  <a:pt x="2121" y="176"/>
                </a:lnTo>
                <a:lnTo>
                  <a:pt x="2121" y="176"/>
                </a:lnTo>
                <a:lnTo>
                  <a:pt x="2125" y="176"/>
                </a:lnTo>
                <a:lnTo>
                  <a:pt x="2125" y="176"/>
                </a:lnTo>
                <a:lnTo>
                  <a:pt x="2129" y="176"/>
                </a:lnTo>
                <a:lnTo>
                  <a:pt x="2129" y="74"/>
                </a:lnTo>
                <a:lnTo>
                  <a:pt x="2129" y="0"/>
                </a:lnTo>
                <a:lnTo>
                  <a:pt x="2133" y="59"/>
                </a:lnTo>
                <a:lnTo>
                  <a:pt x="2133" y="106"/>
                </a:lnTo>
                <a:lnTo>
                  <a:pt x="2136" y="133"/>
                </a:lnTo>
                <a:lnTo>
                  <a:pt x="2136" y="149"/>
                </a:lnTo>
                <a:lnTo>
                  <a:pt x="2136" y="157"/>
                </a:lnTo>
                <a:lnTo>
                  <a:pt x="2140" y="165"/>
                </a:lnTo>
                <a:lnTo>
                  <a:pt x="2140" y="165"/>
                </a:lnTo>
                <a:lnTo>
                  <a:pt x="2140" y="165"/>
                </a:lnTo>
                <a:lnTo>
                  <a:pt x="2144" y="168"/>
                </a:lnTo>
                <a:lnTo>
                  <a:pt x="2144" y="168"/>
                </a:lnTo>
                <a:lnTo>
                  <a:pt x="2148" y="168"/>
                </a:lnTo>
                <a:lnTo>
                  <a:pt x="2148" y="168"/>
                </a:lnTo>
                <a:lnTo>
                  <a:pt x="2148" y="168"/>
                </a:lnTo>
                <a:lnTo>
                  <a:pt x="2152" y="168"/>
                </a:lnTo>
                <a:lnTo>
                  <a:pt x="2152" y="168"/>
                </a:lnTo>
                <a:lnTo>
                  <a:pt x="2156" y="168"/>
                </a:lnTo>
                <a:lnTo>
                  <a:pt x="2156" y="168"/>
                </a:lnTo>
                <a:lnTo>
                  <a:pt x="2156" y="168"/>
                </a:lnTo>
                <a:lnTo>
                  <a:pt x="2160" y="168"/>
                </a:lnTo>
                <a:lnTo>
                  <a:pt x="2160" y="168"/>
                </a:lnTo>
                <a:lnTo>
                  <a:pt x="2160" y="168"/>
                </a:lnTo>
                <a:lnTo>
                  <a:pt x="2164" y="168"/>
                </a:lnTo>
                <a:lnTo>
                  <a:pt x="2164" y="168"/>
                </a:lnTo>
                <a:lnTo>
                  <a:pt x="2168" y="168"/>
                </a:lnTo>
                <a:lnTo>
                  <a:pt x="2168" y="168"/>
                </a:lnTo>
                <a:lnTo>
                  <a:pt x="2168" y="168"/>
                </a:lnTo>
                <a:lnTo>
                  <a:pt x="2172" y="168"/>
                </a:lnTo>
                <a:lnTo>
                  <a:pt x="2172" y="168"/>
                </a:lnTo>
                <a:lnTo>
                  <a:pt x="2176" y="168"/>
                </a:lnTo>
                <a:lnTo>
                  <a:pt x="2176" y="168"/>
                </a:lnTo>
                <a:lnTo>
                  <a:pt x="2176" y="168"/>
                </a:lnTo>
                <a:lnTo>
                  <a:pt x="2179" y="192"/>
                </a:lnTo>
                <a:lnTo>
                  <a:pt x="2179" y="192"/>
                </a:lnTo>
                <a:lnTo>
                  <a:pt x="2183" y="192"/>
                </a:lnTo>
                <a:lnTo>
                  <a:pt x="2183" y="192"/>
                </a:lnTo>
                <a:lnTo>
                  <a:pt x="2183" y="192"/>
                </a:lnTo>
                <a:lnTo>
                  <a:pt x="2187" y="188"/>
                </a:lnTo>
                <a:lnTo>
                  <a:pt x="2187" y="184"/>
                </a:lnTo>
                <a:lnTo>
                  <a:pt x="2187" y="180"/>
                </a:lnTo>
                <a:lnTo>
                  <a:pt x="2191" y="176"/>
                </a:lnTo>
                <a:lnTo>
                  <a:pt x="2191" y="176"/>
                </a:lnTo>
                <a:lnTo>
                  <a:pt x="2195" y="176"/>
                </a:lnTo>
                <a:lnTo>
                  <a:pt x="2195" y="176"/>
                </a:lnTo>
                <a:lnTo>
                  <a:pt x="2195" y="176"/>
                </a:lnTo>
                <a:lnTo>
                  <a:pt x="2199" y="176"/>
                </a:lnTo>
                <a:lnTo>
                  <a:pt x="2199" y="176"/>
                </a:lnTo>
                <a:lnTo>
                  <a:pt x="2203" y="74"/>
                </a:lnTo>
                <a:lnTo>
                  <a:pt x="2203" y="0"/>
                </a:lnTo>
                <a:lnTo>
                  <a:pt x="2203" y="59"/>
                </a:lnTo>
                <a:lnTo>
                  <a:pt x="2207" y="106"/>
                </a:lnTo>
                <a:lnTo>
                  <a:pt x="2207" y="133"/>
                </a:lnTo>
                <a:lnTo>
                  <a:pt x="2207" y="149"/>
                </a:lnTo>
                <a:lnTo>
                  <a:pt x="2211" y="157"/>
                </a:lnTo>
                <a:lnTo>
                  <a:pt x="2211" y="165"/>
                </a:lnTo>
                <a:lnTo>
                  <a:pt x="2215" y="165"/>
                </a:lnTo>
                <a:lnTo>
                  <a:pt x="2215" y="165"/>
                </a:lnTo>
                <a:lnTo>
                  <a:pt x="2215" y="168"/>
                </a:lnTo>
                <a:lnTo>
                  <a:pt x="2219" y="168"/>
                </a:lnTo>
                <a:lnTo>
                  <a:pt x="2219" y="168"/>
                </a:lnTo>
                <a:lnTo>
                  <a:pt x="2223" y="168"/>
                </a:lnTo>
                <a:lnTo>
                  <a:pt x="2223" y="168"/>
                </a:lnTo>
                <a:lnTo>
                  <a:pt x="2223" y="168"/>
                </a:lnTo>
                <a:lnTo>
                  <a:pt x="2226" y="168"/>
                </a:lnTo>
                <a:lnTo>
                  <a:pt x="2226" y="168"/>
                </a:lnTo>
                <a:lnTo>
                  <a:pt x="2230" y="168"/>
                </a:lnTo>
                <a:lnTo>
                  <a:pt x="2230" y="168"/>
                </a:lnTo>
                <a:lnTo>
                  <a:pt x="2230" y="168"/>
                </a:lnTo>
                <a:lnTo>
                  <a:pt x="2234" y="168"/>
                </a:lnTo>
                <a:lnTo>
                  <a:pt x="2234" y="168"/>
                </a:lnTo>
                <a:lnTo>
                  <a:pt x="2234" y="168"/>
                </a:lnTo>
                <a:lnTo>
                  <a:pt x="2238" y="168"/>
                </a:lnTo>
                <a:lnTo>
                  <a:pt x="2238" y="168"/>
                </a:lnTo>
                <a:lnTo>
                  <a:pt x="2242" y="168"/>
                </a:lnTo>
                <a:lnTo>
                  <a:pt x="2242" y="168"/>
                </a:lnTo>
                <a:lnTo>
                  <a:pt x="2242" y="168"/>
                </a:lnTo>
                <a:lnTo>
                  <a:pt x="2246" y="168"/>
                </a:lnTo>
                <a:lnTo>
                  <a:pt x="2246" y="168"/>
                </a:lnTo>
                <a:lnTo>
                  <a:pt x="2250" y="168"/>
                </a:lnTo>
                <a:lnTo>
                  <a:pt x="2250" y="168"/>
                </a:lnTo>
                <a:lnTo>
                  <a:pt x="2250" y="192"/>
                </a:lnTo>
                <a:lnTo>
                  <a:pt x="2254" y="192"/>
                </a:lnTo>
                <a:lnTo>
                  <a:pt x="2254" y="192"/>
                </a:lnTo>
                <a:lnTo>
                  <a:pt x="2254" y="192"/>
                </a:lnTo>
                <a:lnTo>
                  <a:pt x="2258" y="192"/>
                </a:lnTo>
                <a:lnTo>
                  <a:pt x="2258" y="188"/>
                </a:lnTo>
                <a:lnTo>
                  <a:pt x="2262" y="184"/>
                </a:lnTo>
                <a:lnTo>
                  <a:pt x="2262" y="180"/>
                </a:lnTo>
                <a:lnTo>
                  <a:pt x="2262" y="176"/>
                </a:lnTo>
                <a:lnTo>
                  <a:pt x="2266" y="176"/>
                </a:lnTo>
                <a:lnTo>
                  <a:pt x="2266" y="176"/>
                </a:lnTo>
                <a:lnTo>
                  <a:pt x="2269" y="176"/>
                </a:lnTo>
                <a:lnTo>
                  <a:pt x="2269" y="176"/>
                </a:lnTo>
                <a:lnTo>
                  <a:pt x="2269" y="176"/>
                </a:lnTo>
                <a:lnTo>
                  <a:pt x="2273" y="176"/>
                </a:lnTo>
                <a:lnTo>
                  <a:pt x="2273" y="74"/>
                </a:lnTo>
                <a:lnTo>
                  <a:pt x="2277" y="0"/>
                </a:lnTo>
                <a:lnTo>
                  <a:pt x="2277" y="59"/>
                </a:lnTo>
                <a:lnTo>
                  <a:pt x="2277" y="106"/>
                </a:lnTo>
                <a:lnTo>
                  <a:pt x="2281" y="133"/>
                </a:lnTo>
                <a:lnTo>
                  <a:pt x="2281" y="149"/>
                </a:lnTo>
                <a:lnTo>
                  <a:pt x="2281" y="157"/>
                </a:lnTo>
                <a:lnTo>
                  <a:pt x="2285" y="165"/>
                </a:lnTo>
                <a:lnTo>
                  <a:pt x="2285" y="165"/>
                </a:lnTo>
                <a:lnTo>
                  <a:pt x="2289" y="165"/>
                </a:lnTo>
                <a:lnTo>
                  <a:pt x="2289" y="168"/>
                </a:lnTo>
                <a:lnTo>
                  <a:pt x="2289" y="168"/>
                </a:lnTo>
                <a:lnTo>
                  <a:pt x="2293" y="168"/>
                </a:lnTo>
                <a:lnTo>
                  <a:pt x="2293" y="168"/>
                </a:lnTo>
                <a:lnTo>
                  <a:pt x="2297" y="168"/>
                </a:lnTo>
                <a:lnTo>
                  <a:pt x="2297" y="168"/>
                </a:lnTo>
                <a:lnTo>
                  <a:pt x="2297" y="168"/>
                </a:lnTo>
                <a:lnTo>
                  <a:pt x="2301" y="168"/>
                </a:lnTo>
                <a:lnTo>
                  <a:pt x="2301" y="168"/>
                </a:lnTo>
                <a:lnTo>
                  <a:pt x="2301" y="168"/>
                </a:lnTo>
                <a:lnTo>
                  <a:pt x="2305" y="168"/>
                </a:lnTo>
                <a:lnTo>
                  <a:pt x="2305" y="168"/>
                </a:lnTo>
                <a:lnTo>
                  <a:pt x="2309" y="168"/>
                </a:lnTo>
                <a:lnTo>
                  <a:pt x="2309" y="168"/>
                </a:lnTo>
                <a:lnTo>
                  <a:pt x="2309" y="168"/>
                </a:lnTo>
                <a:lnTo>
                  <a:pt x="2313" y="168"/>
                </a:lnTo>
                <a:lnTo>
                  <a:pt x="2313" y="168"/>
                </a:lnTo>
                <a:lnTo>
                  <a:pt x="2316" y="168"/>
                </a:lnTo>
                <a:lnTo>
                  <a:pt x="2316" y="168"/>
                </a:lnTo>
                <a:lnTo>
                  <a:pt x="2316" y="168"/>
                </a:lnTo>
                <a:lnTo>
                  <a:pt x="2320" y="168"/>
                </a:lnTo>
                <a:lnTo>
                  <a:pt x="2320" y="168"/>
                </a:lnTo>
                <a:lnTo>
                  <a:pt x="2324" y="168"/>
                </a:lnTo>
                <a:lnTo>
                  <a:pt x="2324" y="192"/>
                </a:lnTo>
                <a:lnTo>
                  <a:pt x="0" y="192"/>
                </a:lnTo>
                <a:close/>
              </a:path>
            </a:pathLst>
          </a:custGeom>
          <a:solidFill>
            <a:srgbClr val="000000"/>
          </a:solidFill>
          <a:ln w="9525">
            <a:solidFill>
              <a:schemeClr val="bg1">
                <a:lumMod val="75000"/>
              </a:schemeClr>
            </a:solid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7" name="Freeform 495"/>
          <p:cNvSpPr>
            <a:spLocks/>
          </p:cNvSpPr>
          <p:nvPr/>
        </p:nvSpPr>
        <p:spPr bwMode="auto">
          <a:xfrm>
            <a:off x="2938099" y="4013645"/>
            <a:ext cx="2265484" cy="263769"/>
          </a:xfrm>
          <a:custGeom>
            <a:avLst/>
            <a:gdLst/>
            <a:ahLst/>
            <a:cxnLst>
              <a:cxn ang="0">
                <a:pos x="20" y="180"/>
              </a:cxn>
              <a:cxn ang="0">
                <a:pos x="47" y="82"/>
              </a:cxn>
              <a:cxn ang="0">
                <a:pos x="71" y="168"/>
              </a:cxn>
              <a:cxn ang="0">
                <a:pos x="98" y="176"/>
              </a:cxn>
              <a:cxn ang="0">
                <a:pos x="125" y="145"/>
              </a:cxn>
              <a:cxn ang="0">
                <a:pos x="149" y="156"/>
              </a:cxn>
              <a:cxn ang="0">
                <a:pos x="176" y="164"/>
              </a:cxn>
              <a:cxn ang="0">
                <a:pos x="200" y="153"/>
              </a:cxn>
              <a:cxn ang="0">
                <a:pos x="227" y="156"/>
              </a:cxn>
              <a:cxn ang="0">
                <a:pos x="255" y="160"/>
              </a:cxn>
              <a:cxn ang="0">
                <a:pos x="278" y="156"/>
              </a:cxn>
              <a:cxn ang="0">
                <a:pos x="305" y="156"/>
              </a:cxn>
              <a:cxn ang="0">
                <a:pos x="329" y="160"/>
              </a:cxn>
              <a:cxn ang="0">
                <a:pos x="356" y="156"/>
              </a:cxn>
              <a:cxn ang="0">
                <a:pos x="380" y="156"/>
              </a:cxn>
              <a:cxn ang="0">
                <a:pos x="407" y="160"/>
              </a:cxn>
              <a:cxn ang="0">
                <a:pos x="435" y="156"/>
              </a:cxn>
              <a:cxn ang="0">
                <a:pos x="458" y="180"/>
              </a:cxn>
              <a:cxn ang="0">
                <a:pos x="485" y="113"/>
              </a:cxn>
              <a:cxn ang="0">
                <a:pos x="509" y="168"/>
              </a:cxn>
              <a:cxn ang="0">
                <a:pos x="536" y="164"/>
              </a:cxn>
              <a:cxn ang="0">
                <a:pos x="560" y="149"/>
              </a:cxn>
              <a:cxn ang="0">
                <a:pos x="587" y="160"/>
              </a:cxn>
              <a:cxn ang="0">
                <a:pos x="615" y="160"/>
              </a:cxn>
              <a:cxn ang="0">
                <a:pos x="638" y="156"/>
              </a:cxn>
              <a:cxn ang="0">
                <a:pos x="665" y="160"/>
              </a:cxn>
              <a:cxn ang="0">
                <a:pos x="689" y="156"/>
              </a:cxn>
              <a:cxn ang="0">
                <a:pos x="716" y="156"/>
              </a:cxn>
              <a:cxn ang="0">
                <a:pos x="744" y="160"/>
              </a:cxn>
              <a:cxn ang="0">
                <a:pos x="767" y="160"/>
              </a:cxn>
              <a:cxn ang="0">
                <a:pos x="794" y="156"/>
              </a:cxn>
              <a:cxn ang="0">
                <a:pos x="818" y="160"/>
              </a:cxn>
              <a:cxn ang="0">
                <a:pos x="845" y="137"/>
              </a:cxn>
              <a:cxn ang="0">
                <a:pos x="869" y="180"/>
              </a:cxn>
              <a:cxn ang="0">
                <a:pos x="896" y="133"/>
              </a:cxn>
              <a:cxn ang="0">
                <a:pos x="924" y="133"/>
              </a:cxn>
              <a:cxn ang="0">
                <a:pos x="947" y="172"/>
              </a:cxn>
              <a:cxn ang="0">
                <a:pos x="974" y="153"/>
              </a:cxn>
              <a:cxn ang="0">
                <a:pos x="998" y="153"/>
              </a:cxn>
              <a:cxn ang="0">
                <a:pos x="1025" y="164"/>
              </a:cxn>
              <a:cxn ang="0">
                <a:pos x="1049" y="156"/>
              </a:cxn>
              <a:cxn ang="0">
                <a:pos x="1076" y="156"/>
              </a:cxn>
              <a:cxn ang="0">
                <a:pos x="1104" y="160"/>
              </a:cxn>
              <a:cxn ang="0">
                <a:pos x="1127" y="156"/>
              </a:cxn>
              <a:cxn ang="0">
                <a:pos x="1154" y="156"/>
              </a:cxn>
              <a:cxn ang="0">
                <a:pos x="1178" y="160"/>
              </a:cxn>
              <a:cxn ang="0">
                <a:pos x="1205" y="160"/>
              </a:cxn>
              <a:cxn ang="0">
                <a:pos x="1229" y="156"/>
              </a:cxn>
              <a:cxn ang="0">
                <a:pos x="1256" y="117"/>
              </a:cxn>
              <a:cxn ang="0">
                <a:pos x="1284" y="82"/>
              </a:cxn>
              <a:cxn ang="0">
                <a:pos x="1307" y="180"/>
              </a:cxn>
              <a:cxn ang="0">
                <a:pos x="1334" y="129"/>
              </a:cxn>
              <a:cxn ang="0">
                <a:pos x="1358" y="145"/>
              </a:cxn>
              <a:cxn ang="0">
                <a:pos x="1385" y="172"/>
              </a:cxn>
              <a:cxn ang="0">
                <a:pos x="1413" y="153"/>
              </a:cxn>
              <a:cxn ang="0">
                <a:pos x="1436" y="153"/>
              </a:cxn>
              <a:cxn ang="0">
                <a:pos x="1464" y="164"/>
              </a:cxn>
              <a:cxn ang="0">
                <a:pos x="1487" y="153"/>
              </a:cxn>
              <a:cxn ang="0">
                <a:pos x="1514" y="156"/>
              </a:cxn>
              <a:cxn ang="0">
                <a:pos x="1538" y="164"/>
              </a:cxn>
            </a:cxnLst>
            <a:rect l="0" t="0" r="r" b="b"/>
            <a:pathLst>
              <a:path w="1546" h="180">
                <a:moveTo>
                  <a:pt x="0" y="180"/>
                </a:moveTo>
                <a:lnTo>
                  <a:pt x="0" y="164"/>
                </a:lnTo>
                <a:lnTo>
                  <a:pt x="0" y="164"/>
                </a:lnTo>
                <a:lnTo>
                  <a:pt x="0" y="160"/>
                </a:lnTo>
                <a:lnTo>
                  <a:pt x="4" y="156"/>
                </a:lnTo>
                <a:lnTo>
                  <a:pt x="4" y="156"/>
                </a:lnTo>
                <a:lnTo>
                  <a:pt x="4" y="156"/>
                </a:lnTo>
                <a:lnTo>
                  <a:pt x="8" y="156"/>
                </a:lnTo>
                <a:lnTo>
                  <a:pt x="8" y="156"/>
                </a:lnTo>
                <a:lnTo>
                  <a:pt x="12" y="156"/>
                </a:lnTo>
                <a:lnTo>
                  <a:pt x="12" y="156"/>
                </a:lnTo>
                <a:lnTo>
                  <a:pt x="12" y="156"/>
                </a:lnTo>
                <a:lnTo>
                  <a:pt x="16" y="156"/>
                </a:lnTo>
                <a:lnTo>
                  <a:pt x="16" y="156"/>
                </a:lnTo>
                <a:lnTo>
                  <a:pt x="20" y="156"/>
                </a:lnTo>
                <a:lnTo>
                  <a:pt x="20" y="156"/>
                </a:lnTo>
                <a:lnTo>
                  <a:pt x="20" y="180"/>
                </a:lnTo>
                <a:lnTo>
                  <a:pt x="24" y="180"/>
                </a:lnTo>
                <a:lnTo>
                  <a:pt x="24" y="180"/>
                </a:lnTo>
                <a:lnTo>
                  <a:pt x="24" y="176"/>
                </a:lnTo>
                <a:lnTo>
                  <a:pt x="28" y="168"/>
                </a:lnTo>
                <a:lnTo>
                  <a:pt x="28" y="164"/>
                </a:lnTo>
                <a:lnTo>
                  <a:pt x="32" y="164"/>
                </a:lnTo>
                <a:lnTo>
                  <a:pt x="32" y="160"/>
                </a:lnTo>
                <a:lnTo>
                  <a:pt x="32" y="160"/>
                </a:lnTo>
                <a:lnTo>
                  <a:pt x="35" y="160"/>
                </a:lnTo>
                <a:lnTo>
                  <a:pt x="35" y="160"/>
                </a:lnTo>
                <a:lnTo>
                  <a:pt x="39" y="160"/>
                </a:lnTo>
                <a:lnTo>
                  <a:pt x="39" y="160"/>
                </a:lnTo>
                <a:lnTo>
                  <a:pt x="39" y="160"/>
                </a:lnTo>
                <a:lnTo>
                  <a:pt x="43" y="160"/>
                </a:lnTo>
                <a:lnTo>
                  <a:pt x="43" y="160"/>
                </a:lnTo>
                <a:lnTo>
                  <a:pt x="43" y="109"/>
                </a:lnTo>
                <a:lnTo>
                  <a:pt x="47" y="82"/>
                </a:lnTo>
                <a:lnTo>
                  <a:pt x="47" y="113"/>
                </a:lnTo>
                <a:lnTo>
                  <a:pt x="51" y="133"/>
                </a:lnTo>
                <a:lnTo>
                  <a:pt x="51" y="145"/>
                </a:lnTo>
                <a:lnTo>
                  <a:pt x="51" y="149"/>
                </a:lnTo>
                <a:lnTo>
                  <a:pt x="55" y="153"/>
                </a:lnTo>
                <a:lnTo>
                  <a:pt x="55" y="153"/>
                </a:lnTo>
                <a:lnTo>
                  <a:pt x="59" y="156"/>
                </a:lnTo>
                <a:lnTo>
                  <a:pt x="59" y="156"/>
                </a:lnTo>
                <a:lnTo>
                  <a:pt x="59" y="156"/>
                </a:lnTo>
                <a:lnTo>
                  <a:pt x="63" y="156"/>
                </a:lnTo>
                <a:lnTo>
                  <a:pt x="63" y="156"/>
                </a:lnTo>
                <a:lnTo>
                  <a:pt x="67" y="156"/>
                </a:lnTo>
                <a:lnTo>
                  <a:pt x="67" y="156"/>
                </a:lnTo>
                <a:lnTo>
                  <a:pt x="67" y="156"/>
                </a:lnTo>
                <a:lnTo>
                  <a:pt x="71" y="156"/>
                </a:lnTo>
                <a:lnTo>
                  <a:pt x="71" y="168"/>
                </a:lnTo>
                <a:lnTo>
                  <a:pt x="71" y="168"/>
                </a:lnTo>
                <a:lnTo>
                  <a:pt x="75" y="160"/>
                </a:lnTo>
                <a:lnTo>
                  <a:pt x="75" y="160"/>
                </a:lnTo>
                <a:lnTo>
                  <a:pt x="78" y="156"/>
                </a:lnTo>
                <a:lnTo>
                  <a:pt x="78" y="156"/>
                </a:lnTo>
                <a:lnTo>
                  <a:pt x="78" y="156"/>
                </a:lnTo>
                <a:lnTo>
                  <a:pt x="82" y="156"/>
                </a:lnTo>
                <a:lnTo>
                  <a:pt x="82" y="156"/>
                </a:lnTo>
                <a:lnTo>
                  <a:pt x="86" y="156"/>
                </a:lnTo>
                <a:lnTo>
                  <a:pt x="86" y="156"/>
                </a:lnTo>
                <a:lnTo>
                  <a:pt x="86" y="156"/>
                </a:lnTo>
                <a:lnTo>
                  <a:pt x="90" y="156"/>
                </a:lnTo>
                <a:lnTo>
                  <a:pt x="90" y="156"/>
                </a:lnTo>
                <a:lnTo>
                  <a:pt x="90" y="156"/>
                </a:lnTo>
                <a:lnTo>
                  <a:pt x="94" y="180"/>
                </a:lnTo>
                <a:lnTo>
                  <a:pt x="94" y="180"/>
                </a:lnTo>
                <a:lnTo>
                  <a:pt x="98" y="180"/>
                </a:lnTo>
                <a:lnTo>
                  <a:pt x="98" y="176"/>
                </a:lnTo>
                <a:lnTo>
                  <a:pt x="98" y="168"/>
                </a:lnTo>
                <a:lnTo>
                  <a:pt x="102" y="164"/>
                </a:lnTo>
                <a:lnTo>
                  <a:pt x="102" y="160"/>
                </a:lnTo>
                <a:lnTo>
                  <a:pt x="106" y="160"/>
                </a:lnTo>
                <a:lnTo>
                  <a:pt x="106" y="160"/>
                </a:lnTo>
                <a:lnTo>
                  <a:pt x="106" y="160"/>
                </a:lnTo>
                <a:lnTo>
                  <a:pt x="110" y="160"/>
                </a:lnTo>
                <a:lnTo>
                  <a:pt x="110" y="160"/>
                </a:lnTo>
                <a:lnTo>
                  <a:pt x="114" y="160"/>
                </a:lnTo>
                <a:lnTo>
                  <a:pt x="114" y="160"/>
                </a:lnTo>
                <a:lnTo>
                  <a:pt x="114" y="160"/>
                </a:lnTo>
                <a:lnTo>
                  <a:pt x="118" y="160"/>
                </a:lnTo>
                <a:lnTo>
                  <a:pt x="118" y="109"/>
                </a:lnTo>
                <a:lnTo>
                  <a:pt x="118" y="82"/>
                </a:lnTo>
                <a:lnTo>
                  <a:pt x="122" y="113"/>
                </a:lnTo>
                <a:lnTo>
                  <a:pt x="122" y="133"/>
                </a:lnTo>
                <a:lnTo>
                  <a:pt x="125" y="145"/>
                </a:lnTo>
                <a:lnTo>
                  <a:pt x="125" y="149"/>
                </a:lnTo>
                <a:lnTo>
                  <a:pt x="125" y="153"/>
                </a:lnTo>
                <a:lnTo>
                  <a:pt x="129" y="153"/>
                </a:lnTo>
                <a:lnTo>
                  <a:pt x="129" y="156"/>
                </a:lnTo>
                <a:lnTo>
                  <a:pt x="133" y="156"/>
                </a:lnTo>
                <a:lnTo>
                  <a:pt x="133" y="156"/>
                </a:lnTo>
                <a:lnTo>
                  <a:pt x="133" y="156"/>
                </a:lnTo>
                <a:lnTo>
                  <a:pt x="137" y="156"/>
                </a:lnTo>
                <a:lnTo>
                  <a:pt x="137" y="156"/>
                </a:lnTo>
                <a:lnTo>
                  <a:pt x="137" y="156"/>
                </a:lnTo>
                <a:lnTo>
                  <a:pt x="141" y="156"/>
                </a:lnTo>
                <a:lnTo>
                  <a:pt x="141" y="156"/>
                </a:lnTo>
                <a:lnTo>
                  <a:pt x="145" y="164"/>
                </a:lnTo>
                <a:lnTo>
                  <a:pt x="145" y="164"/>
                </a:lnTo>
                <a:lnTo>
                  <a:pt x="145" y="160"/>
                </a:lnTo>
                <a:lnTo>
                  <a:pt x="149" y="156"/>
                </a:lnTo>
                <a:lnTo>
                  <a:pt x="149" y="156"/>
                </a:lnTo>
                <a:lnTo>
                  <a:pt x="153" y="156"/>
                </a:lnTo>
                <a:lnTo>
                  <a:pt x="153" y="156"/>
                </a:lnTo>
                <a:lnTo>
                  <a:pt x="153" y="156"/>
                </a:lnTo>
                <a:lnTo>
                  <a:pt x="157" y="156"/>
                </a:lnTo>
                <a:lnTo>
                  <a:pt x="157" y="156"/>
                </a:lnTo>
                <a:lnTo>
                  <a:pt x="161" y="156"/>
                </a:lnTo>
                <a:lnTo>
                  <a:pt x="161" y="156"/>
                </a:lnTo>
                <a:lnTo>
                  <a:pt x="161" y="156"/>
                </a:lnTo>
                <a:lnTo>
                  <a:pt x="165" y="156"/>
                </a:lnTo>
                <a:lnTo>
                  <a:pt x="165" y="156"/>
                </a:lnTo>
                <a:lnTo>
                  <a:pt x="165" y="180"/>
                </a:lnTo>
                <a:lnTo>
                  <a:pt x="168" y="180"/>
                </a:lnTo>
                <a:lnTo>
                  <a:pt x="168" y="180"/>
                </a:lnTo>
                <a:lnTo>
                  <a:pt x="172" y="176"/>
                </a:lnTo>
                <a:lnTo>
                  <a:pt x="172" y="168"/>
                </a:lnTo>
                <a:lnTo>
                  <a:pt x="172" y="164"/>
                </a:lnTo>
                <a:lnTo>
                  <a:pt x="176" y="164"/>
                </a:lnTo>
                <a:lnTo>
                  <a:pt x="176" y="160"/>
                </a:lnTo>
                <a:lnTo>
                  <a:pt x="180" y="160"/>
                </a:lnTo>
                <a:lnTo>
                  <a:pt x="180" y="160"/>
                </a:lnTo>
                <a:lnTo>
                  <a:pt x="180" y="160"/>
                </a:lnTo>
                <a:lnTo>
                  <a:pt x="184" y="160"/>
                </a:lnTo>
                <a:lnTo>
                  <a:pt x="184" y="160"/>
                </a:lnTo>
                <a:lnTo>
                  <a:pt x="184" y="160"/>
                </a:lnTo>
                <a:lnTo>
                  <a:pt x="188" y="160"/>
                </a:lnTo>
                <a:lnTo>
                  <a:pt x="188" y="160"/>
                </a:lnTo>
                <a:lnTo>
                  <a:pt x="192" y="109"/>
                </a:lnTo>
                <a:lnTo>
                  <a:pt x="192" y="82"/>
                </a:lnTo>
                <a:lnTo>
                  <a:pt x="192" y="113"/>
                </a:lnTo>
                <a:lnTo>
                  <a:pt x="196" y="133"/>
                </a:lnTo>
                <a:lnTo>
                  <a:pt x="196" y="145"/>
                </a:lnTo>
                <a:lnTo>
                  <a:pt x="200" y="149"/>
                </a:lnTo>
                <a:lnTo>
                  <a:pt x="200" y="153"/>
                </a:lnTo>
                <a:lnTo>
                  <a:pt x="200" y="153"/>
                </a:lnTo>
                <a:lnTo>
                  <a:pt x="204" y="156"/>
                </a:lnTo>
                <a:lnTo>
                  <a:pt x="204" y="156"/>
                </a:lnTo>
                <a:lnTo>
                  <a:pt x="208" y="156"/>
                </a:lnTo>
                <a:lnTo>
                  <a:pt x="208" y="156"/>
                </a:lnTo>
                <a:lnTo>
                  <a:pt x="208" y="156"/>
                </a:lnTo>
                <a:lnTo>
                  <a:pt x="212" y="156"/>
                </a:lnTo>
                <a:lnTo>
                  <a:pt x="212" y="156"/>
                </a:lnTo>
                <a:lnTo>
                  <a:pt x="212" y="156"/>
                </a:lnTo>
                <a:lnTo>
                  <a:pt x="215" y="156"/>
                </a:lnTo>
                <a:lnTo>
                  <a:pt x="215" y="168"/>
                </a:lnTo>
                <a:lnTo>
                  <a:pt x="219" y="164"/>
                </a:lnTo>
                <a:lnTo>
                  <a:pt x="219" y="160"/>
                </a:lnTo>
                <a:lnTo>
                  <a:pt x="219" y="160"/>
                </a:lnTo>
                <a:lnTo>
                  <a:pt x="223" y="156"/>
                </a:lnTo>
                <a:lnTo>
                  <a:pt x="223" y="156"/>
                </a:lnTo>
                <a:lnTo>
                  <a:pt x="227" y="156"/>
                </a:lnTo>
                <a:lnTo>
                  <a:pt x="227" y="156"/>
                </a:lnTo>
                <a:lnTo>
                  <a:pt x="227" y="156"/>
                </a:lnTo>
                <a:lnTo>
                  <a:pt x="231" y="156"/>
                </a:lnTo>
                <a:lnTo>
                  <a:pt x="231" y="156"/>
                </a:lnTo>
                <a:lnTo>
                  <a:pt x="231" y="156"/>
                </a:lnTo>
                <a:lnTo>
                  <a:pt x="235" y="156"/>
                </a:lnTo>
                <a:lnTo>
                  <a:pt x="235" y="156"/>
                </a:lnTo>
                <a:lnTo>
                  <a:pt x="239" y="156"/>
                </a:lnTo>
                <a:lnTo>
                  <a:pt x="239" y="180"/>
                </a:lnTo>
                <a:lnTo>
                  <a:pt x="239" y="180"/>
                </a:lnTo>
                <a:lnTo>
                  <a:pt x="243" y="180"/>
                </a:lnTo>
                <a:lnTo>
                  <a:pt x="243" y="176"/>
                </a:lnTo>
                <a:lnTo>
                  <a:pt x="247" y="168"/>
                </a:lnTo>
                <a:lnTo>
                  <a:pt x="247" y="164"/>
                </a:lnTo>
                <a:lnTo>
                  <a:pt x="247" y="160"/>
                </a:lnTo>
                <a:lnTo>
                  <a:pt x="251" y="160"/>
                </a:lnTo>
                <a:lnTo>
                  <a:pt x="251" y="160"/>
                </a:lnTo>
                <a:lnTo>
                  <a:pt x="255" y="160"/>
                </a:lnTo>
                <a:lnTo>
                  <a:pt x="255" y="160"/>
                </a:lnTo>
                <a:lnTo>
                  <a:pt x="255" y="160"/>
                </a:lnTo>
                <a:lnTo>
                  <a:pt x="258" y="160"/>
                </a:lnTo>
                <a:lnTo>
                  <a:pt x="258" y="160"/>
                </a:lnTo>
                <a:lnTo>
                  <a:pt x="258" y="160"/>
                </a:lnTo>
                <a:lnTo>
                  <a:pt x="262" y="160"/>
                </a:lnTo>
                <a:lnTo>
                  <a:pt x="262" y="109"/>
                </a:lnTo>
                <a:lnTo>
                  <a:pt x="266" y="82"/>
                </a:lnTo>
                <a:lnTo>
                  <a:pt x="266" y="113"/>
                </a:lnTo>
                <a:lnTo>
                  <a:pt x="266" y="133"/>
                </a:lnTo>
                <a:lnTo>
                  <a:pt x="270" y="145"/>
                </a:lnTo>
                <a:lnTo>
                  <a:pt x="270" y="149"/>
                </a:lnTo>
                <a:lnTo>
                  <a:pt x="274" y="153"/>
                </a:lnTo>
                <a:lnTo>
                  <a:pt x="274" y="153"/>
                </a:lnTo>
                <a:lnTo>
                  <a:pt x="274" y="156"/>
                </a:lnTo>
                <a:lnTo>
                  <a:pt x="278" y="156"/>
                </a:lnTo>
                <a:lnTo>
                  <a:pt x="278" y="156"/>
                </a:lnTo>
                <a:lnTo>
                  <a:pt x="278" y="156"/>
                </a:lnTo>
                <a:lnTo>
                  <a:pt x="282" y="156"/>
                </a:lnTo>
                <a:lnTo>
                  <a:pt x="282" y="156"/>
                </a:lnTo>
                <a:lnTo>
                  <a:pt x="286" y="156"/>
                </a:lnTo>
                <a:lnTo>
                  <a:pt x="286" y="156"/>
                </a:lnTo>
                <a:lnTo>
                  <a:pt x="286" y="156"/>
                </a:lnTo>
                <a:lnTo>
                  <a:pt x="290" y="164"/>
                </a:lnTo>
                <a:lnTo>
                  <a:pt x="290" y="164"/>
                </a:lnTo>
                <a:lnTo>
                  <a:pt x="294" y="160"/>
                </a:lnTo>
                <a:lnTo>
                  <a:pt x="294" y="156"/>
                </a:lnTo>
                <a:lnTo>
                  <a:pt x="294" y="156"/>
                </a:lnTo>
                <a:lnTo>
                  <a:pt x="298" y="156"/>
                </a:lnTo>
                <a:lnTo>
                  <a:pt x="298" y="156"/>
                </a:lnTo>
                <a:lnTo>
                  <a:pt x="302" y="156"/>
                </a:lnTo>
                <a:lnTo>
                  <a:pt x="302" y="156"/>
                </a:lnTo>
                <a:lnTo>
                  <a:pt x="302" y="156"/>
                </a:lnTo>
                <a:lnTo>
                  <a:pt x="305" y="156"/>
                </a:lnTo>
                <a:lnTo>
                  <a:pt x="305" y="156"/>
                </a:lnTo>
                <a:lnTo>
                  <a:pt x="305" y="156"/>
                </a:lnTo>
                <a:lnTo>
                  <a:pt x="309" y="156"/>
                </a:lnTo>
                <a:lnTo>
                  <a:pt x="309" y="156"/>
                </a:lnTo>
                <a:lnTo>
                  <a:pt x="313" y="180"/>
                </a:lnTo>
                <a:lnTo>
                  <a:pt x="313" y="180"/>
                </a:lnTo>
                <a:lnTo>
                  <a:pt x="313" y="180"/>
                </a:lnTo>
                <a:lnTo>
                  <a:pt x="317" y="176"/>
                </a:lnTo>
                <a:lnTo>
                  <a:pt x="317" y="168"/>
                </a:lnTo>
                <a:lnTo>
                  <a:pt x="321" y="164"/>
                </a:lnTo>
                <a:lnTo>
                  <a:pt x="321" y="164"/>
                </a:lnTo>
                <a:lnTo>
                  <a:pt x="321" y="160"/>
                </a:lnTo>
                <a:lnTo>
                  <a:pt x="325" y="160"/>
                </a:lnTo>
                <a:lnTo>
                  <a:pt x="325" y="160"/>
                </a:lnTo>
                <a:lnTo>
                  <a:pt x="325" y="160"/>
                </a:lnTo>
                <a:lnTo>
                  <a:pt x="329" y="160"/>
                </a:lnTo>
                <a:lnTo>
                  <a:pt x="329" y="160"/>
                </a:lnTo>
                <a:lnTo>
                  <a:pt x="333" y="160"/>
                </a:lnTo>
                <a:lnTo>
                  <a:pt x="333" y="160"/>
                </a:lnTo>
                <a:lnTo>
                  <a:pt x="333" y="160"/>
                </a:lnTo>
                <a:lnTo>
                  <a:pt x="337" y="109"/>
                </a:lnTo>
                <a:lnTo>
                  <a:pt x="337" y="82"/>
                </a:lnTo>
                <a:lnTo>
                  <a:pt x="341" y="113"/>
                </a:lnTo>
                <a:lnTo>
                  <a:pt x="341" y="133"/>
                </a:lnTo>
                <a:lnTo>
                  <a:pt x="341" y="145"/>
                </a:lnTo>
                <a:lnTo>
                  <a:pt x="345" y="149"/>
                </a:lnTo>
                <a:lnTo>
                  <a:pt x="345" y="153"/>
                </a:lnTo>
                <a:lnTo>
                  <a:pt x="348" y="153"/>
                </a:lnTo>
                <a:lnTo>
                  <a:pt x="348" y="156"/>
                </a:lnTo>
                <a:lnTo>
                  <a:pt x="348" y="156"/>
                </a:lnTo>
                <a:lnTo>
                  <a:pt x="352" y="156"/>
                </a:lnTo>
                <a:lnTo>
                  <a:pt x="352" y="156"/>
                </a:lnTo>
                <a:lnTo>
                  <a:pt x="352" y="156"/>
                </a:lnTo>
                <a:lnTo>
                  <a:pt x="356" y="156"/>
                </a:lnTo>
                <a:lnTo>
                  <a:pt x="356" y="156"/>
                </a:lnTo>
                <a:lnTo>
                  <a:pt x="360" y="156"/>
                </a:lnTo>
                <a:lnTo>
                  <a:pt x="360" y="156"/>
                </a:lnTo>
                <a:lnTo>
                  <a:pt x="360" y="172"/>
                </a:lnTo>
                <a:lnTo>
                  <a:pt x="364" y="168"/>
                </a:lnTo>
                <a:lnTo>
                  <a:pt x="364" y="160"/>
                </a:lnTo>
                <a:lnTo>
                  <a:pt x="368" y="160"/>
                </a:lnTo>
                <a:lnTo>
                  <a:pt x="368" y="156"/>
                </a:lnTo>
                <a:lnTo>
                  <a:pt x="368" y="156"/>
                </a:lnTo>
                <a:lnTo>
                  <a:pt x="372" y="156"/>
                </a:lnTo>
                <a:lnTo>
                  <a:pt x="372" y="156"/>
                </a:lnTo>
                <a:lnTo>
                  <a:pt x="372" y="156"/>
                </a:lnTo>
                <a:lnTo>
                  <a:pt x="376" y="156"/>
                </a:lnTo>
                <a:lnTo>
                  <a:pt x="376" y="156"/>
                </a:lnTo>
                <a:lnTo>
                  <a:pt x="380" y="156"/>
                </a:lnTo>
                <a:lnTo>
                  <a:pt x="380" y="156"/>
                </a:lnTo>
                <a:lnTo>
                  <a:pt x="380" y="156"/>
                </a:lnTo>
                <a:lnTo>
                  <a:pt x="384" y="156"/>
                </a:lnTo>
                <a:lnTo>
                  <a:pt x="384" y="180"/>
                </a:lnTo>
                <a:lnTo>
                  <a:pt x="388" y="180"/>
                </a:lnTo>
                <a:lnTo>
                  <a:pt x="388" y="180"/>
                </a:lnTo>
                <a:lnTo>
                  <a:pt x="388" y="176"/>
                </a:lnTo>
                <a:lnTo>
                  <a:pt x="391" y="168"/>
                </a:lnTo>
                <a:lnTo>
                  <a:pt x="391" y="164"/>
                </a:lnTo>
                <a:lnTo>
                  <a:pt x="391" y="160"/>
                </a:lnTo>
                <a:lnTo>
                  <a:pt x="395" y="160"/>
                </a:lnTo>
                <a:lnTo>
                  <a:pt x="395" y="160"/>
                </a:lnTo>
                <a:lnTo>
                  <a:pt x="399" y="160"/>
                </a:lnTo>
                <a:lnTo>
                  <a:pt x="399" y="160"/>
                </a:lnTo>
                <a:lnTo>
                  <a:pt x="399" y="160"/>
                </a:lnTo>
                <a:lnTo>
                  <a:pt x="403" y="160"/>
                </a:lnTo>
                <a:lnTo>
                  <a:pt x="403" y="160"/>
                </a:lnTo>
                <a:lnTo>
                  <a:pt x="407" y="160"/>
                </a:lnTo>
                <a:lnTo>
                  <a:pt x="407" y="160"/>
                </a:lnTo>
                <a:lnTo>
                  <a:pt x="407" y="109"/>
                </a:lnTo>
                <a:lnTo>
                  <a:pt x="411" y="82"/>
                </a:lnTo>
                <a:lnTo>
                  <a:pt x="411" y="113"/>
                </a:lnTo>
                <a:lnTo>
                  <a:pt x="415" y="133"/>
                </a:lnTo>
                <a:lnTo>
                  <a:pt x="415" y="145"/>
                </a:lnTo>
                <a:lnTo>
                  <a:pt x="415" y="149"/>
                </a:lnTo>
                <a:lnTo>
                  <a:pt x="419" y="153"/>
                </a:lnTo>
                <a:lnTo>
                  <a:pt x="419" y="153"/>
                </a:lnTo>
                <a:lnTo>
                  <a:pt x="419" y="156"/>
                </a:lnTo>
                <a:lnTo>
                  <a:pt x="423" y="156"/>
                </a:lnTo>
                <a:lnTo>
                  <a:pt x="423" y="156"/>
                </a:lnTo>
                <a:lnTo>
                  <a:pt x="427" y="156"/>
                </a:lnTo>
                <a:lnTo>
                  <a:pt x="427" y="156"/>
                </a:lnTo>
                <a:lnTo>
                  <a:pt x="427" y="156"/>
                </a:lnTo>
                <a:lnTo>
                  <a:pt x="431" y="156"/>
                </a:lnTo>
                <a:lnTo>
                  <a:pt x="431" y="156"/>
                </a:lnTo>
                <a:lnTo>
                  <a:pt x="435" y="156"/>
                </a:lnTo>
                <a:lnTo>
                  <a:pt x="435" y="180"/>
                </a:lnTo>
                <a:lnTo>
                  <a:pt x="435" y="176"/>
                </a:lnTo>
                <a:lnTo>
                  <a:pt x="438" y="164"/>
                </a:lnTo>
                <a:lnTo>
                  <a:pt x="438" y="160"/>
                </a:lnTo>
                <a:lnTo>
                  <a:pt x="438" y="160"/>
                </a:lnTo>
                <a:lnTo>
                  <a:pt x="442" y="156"/>
                </a:lnTo>
                <a:lnTo>
                  <a:pt x="442" y="156"/>
                </a:lnTo>
                <a:lnTo>
                  <a:pt x="446" y="156"/>
                </a:lnTo>
                <a:lnTo>
                  <a:pt x="446" y="156"/>
                </a:lnTo>
                <a:lnTo>
                  <a:pt x="446" y="156"/>
                </a:lnTo>
                <a:lnTo>
                  <a:pt x="450" y="156"/>
                </a:lnTo>
                <a:lnTo>
                  <a:pt x="450" y="156"/>
                </a:lnTo>
                <a:lnTo>
                  <a:pt x="454" y="156"/>
                </a:lnTo>
                <a:lnTo>
                  <a:pt x="454" y="156"/>
                </a:lnTo>
                <a:lnTo>
                  <a:pt x="454" y="156"/>
                </a:lnTo>
                <a:lnTo>
                  <a:pt x="458" y="180"/>
                </a:lnTo>
                <a:lnTo>
                  <a:pt x="458" y="180"/>
                </a:lnTo>
                <a:lnTo>
                  <a:pt x="462" y="180"/>
                </a:lnTo>
                <a:lnTo>
                  <a:pt x="462" y="172"/>
                </a:lnTo>
                <a:lnTo>
                  <a:pt x="462" y="164"/>
                </a:lnTo>
                <a:lnTo>
                  <a:pt x="466" y="164"/>
                </a:lnTo>
                <a:lnTo>
                  <a:pt x="466" y="160"/>
                </a:lnTo>
                <a:lnTo>
                  <a:pt x="466" y="160"/>
                </a:lnTo>
                <a:lnTo>
                  <a:pt x="470" y="160"/>
                </a:lnTo>
                <a:lnTo>
                  <a:pt x="470" y="160"/>
                </a:lnTo>
                <a:lnTo>
                  <a:pt x="474" y="160"/>
                </a:lnTo>
                <a:lnTo>
                  <a:pt x="474" y="160"/>
                </a:lnTo>
                <a:lnTo>
                  <a:pt x="474" y="160"/>
                </a:lnTo>
                <a:lnTo>
                  <a:pt x="478" y="160"/>
                </a:lnTo>
                <a:lnTo>
                  <a:pt x="478" y="160"/>
                </a:lnTo>
                <a:lnTo>
                  <a:pt x="481" y="160"/>
                </a:lnTo>
                <a:lnTo>
                  <a:pt x="481" y="109"/>
                </a:lnTo>
                <a:lnTo>
                  <a:pt x="481" y="82"/>
                </a:lnTo>
                <a:lnTo>
                  <a:pt x="485" y="113"/>
                </a:lnTo>
                <a:lnTo>
                  <a:pt x="485" y="133"/>
                </a:lnTo>
                <a:lnTo>
                  <a:pt x="485" y="145"/>
                </a:lnTo>
                <a:lnTo>
                  <a:pt x="489" y="149"/>
                </a:lnTo>
                <a:lnTo>
                  <a:pt x="489" y="153"/>
                </a:lnTo>
                <a:lnTo>
                  <a:pt x="493" y="153"/>
                </a:lnTo>
                <a:lnTo>
                  <a:pt x="493" y="156"/>
                </a:lnTo>
                <a:lnTo>
                  <a:pt x="493" y="156"/>
                </a:lnTo>
                <a:lnTo>
                  <a:pt x="497" y="156"/>
                </a:lnTo>
                <a:lnTo>
                  <a:pt x="497" y="156"/>
                </a:lnTo>
                <a:lnTo>
                  <a:pt x="501" y="156"/>
                </a:lnTo>
                <a:lnTo>
                  <a:pt x="501" y="156"/>
                </a:lnTo>
                <a:lnTo>
                  <a:pt x="501" y="156"/>
                </a:lnTo>
                <a:lnTo>
                  <a:pt x="505" y="156"/>
                </a:lnTo>
                <a:lnTo>
                  <a:pt x="505" y="156"/>
                </a:lnTo>
                <a:lnTo>
                  <a:pt x="509" y="180"/>
                </a:lnTo>
                <a:lnTo>
                  <a:pt x="509" y="180"/>
                </a:lnTo>
                <a:lnTo>
                  <a:pt x="509" y="168"/>
                </a:lnTo>
                <a:lnTo>
                  <a:pt x="513" y="164"/>
                </a:lnTo>
                <a:lnTo>
                  <a:pt x="513" y="160"/>
                </a:lnTo>
                <a:lnTo>
                  <a:pt x="513" y="160"/>
                </a:lnTo>
                <a:lnTo>
                  <a:pt x="517" y="156"/>
                </a:lnTo>
                <a:lnTo>
                  <a:pt x="517" y="156"/>
                </a:lnTo>
                <a:lnTo>
                  <a:pt x="521" y="156"/>
                </a:lnTo>
                <a:lnTo>
                  <a:pt x="521" y="156"/>
                </a:lnTo>
                <a:lnTo>
                  <a:pt x="521" y="156"/>
                </a:lnTo>
                <a:lnTo>
                  <a:pt x="525" y="156"/>
                </a:lnTo>
                <a:lnTo>
                  <a:pt x="525" y="156"/>
                </a:lnTo>
                <a:lnTo>
                  <a:pt x="528" y="156"/>
                </a:lnTo>
                <a:lnTo>
                  <a:pt x="528" y="156"/>
                </a:lnTo>
                <a:lnTo>
                  <a:pt x="528" y="168"/>
                </a:lnTo>
                <a:lnTo>
                  <a:pt x="532" y="176"/>
                </a:lnTo>
                <a:lnTo>
                  <a:pt x="532" y="168"/>
                </a:lnTo>
                <a:lnTo>
                  <a:pt x="532" y="164"/>
                </a:lnTo>
                <a:lnTo>
                  <a:pt x="536" y="164"/>
                </a:lnTo>
                <a:lnTo>
                  <a:pt x="536" y="160"/>
                </a:lnTo>
                <a:lnTo>
                  <a:pt x="540" y="160"/>
                </a:lnTo>
                <a:lnTo>
                  <a:pt x="540" y="160"/>
                </a:lnTo>
                <a:lnTo>
                  <a:pt x="540" y="160"/>
                </a:lnTo>
                <a:lnTo>
                  <a:pt x="544" y="160"/>
                </a:lnTo>
                <a:lnTo>
                  <a:pt x="544" y="160"/>
                </a:lnTo>
                <a:lnTo>
                  <a:pt x="548" y="160"/>
                </a:lnTo>
                <a:lnTo>
                  <a:pt x="548" y="160"/>
                </a:lnTo>
                <a:lnTo>
                  <a:pt x="548" y="160"/>
                </a:lnTo>
                <a:lnTo>
                  <a:pt x="552" y="160"/>
                </a:lnTo>
                <a:lnTo>
                  <a:pt x="552" y="160"/>
                </a:lnTo>
                <a:lnTo>
                  <a:pt x="556" y="109"/>
                </a:lnTo>
                <a:lnTo>
                  <a:pt x="556" y="82"/>
                </a:lnTo>
                <a:lnTo>
                  <a:pt x="556" y="113"/>
                </a:lnTo>
                <a:lnTo>
                  <a:pt x="560" y="133"/>
                </a:lnTo>
                <a:lnTo>
                  <a:pt x="560" y="145"/>
                </a:lnTo>
                <a:lnTo>
                  <a:pt x="560" y="149"/>
                </a:lnTo>
                <a:lnTo>
                  <a:pt x="564" y="153"/>
                </a:lnTo>
                <a:lnTo>
                  <a:pt x="564" y="153"/>
                </a:lnTo>
                <a:lnTo>
                  <a:pt x="568" y="156"/>
                </a:lnTo>
                <a:lnTo>
                  <a:pt x="568" y="156"/>
                </a:lnTo>
                <a:lnTo>
                  <a:pt x="568" y="156"/>
                </a:lnTo>
                <a:lnTo>
                  <a:pt x="571" y="156"/>
                </a:lnTo>
                <a:lnTo>
                  <a:pt x="571" y="156"/>
                </a:lnTo>
                <a:lnTo>
                  <a:pt x="575" y="156"/>
                </a:lnTo>
                <a:lnTo>
                  <a:pt x="575" y="156"/>
                </a:lnTo>
                <a:lnTo>
                  <a:pt x="575" y="156"/>
                </a:lnTo>
                <a:lnTo>
                  <a:pt x="579" y="156"/>
                </a:lnTo>
                <a:lnTo>
                  <a:pt x="579" y="180"/>
                </a:lnTo>
                <a:lnTo>
                  <a:pt x="579" y="180"/>
                </a:lnTo>
                <a:lnTo>
                  <a:pt x="583" y="172"/>
                </a:lnTo>
                <a:lnTo>
                  <a:pt x="583" y="164"/>
                </a:lnTo>
                <a:lnTo>
                  <a:pt x="587" y="160"/>
                </a:lnTo>
                <a:lnTo>
                  <a:pt x="587" y="160"/>
                </a:lnTo>
                <a:lnTo>
                  <a:pt x="587" y="160"/>
                </a:lnTo>
                <a:lnTo>
                  <a:pt x="591" y="160"/>
                </a:lnTo>
                <a:lnTo>
                  <a:pt x="591" y="160"/>
                </a:lnTo>
                <a:lnTo>
                  <a:pt x="595" y="160"/>
                </a:lnTo>
                <a:lnTo>
                  <a:pt x="595" y="156"/>
                </a:lnTo>
                <a:lnTo>
                  <a:pt x="595" y="156"/>
                </a:lnTo>
                <a:lnTo>
                  <a:pt x="599" y="156"/>
                </a:lnTo>
                <a:lnTo>
                  <a:pt x="599" y="156"/>
                </a:lnTo>
                <a:lnTo>
                  <a:pt x="603" y="156"/>
                </a:lnTo>
                <a:lnTo>
                  <a:pt x="603" y="160"/>
                </a:lnTo>
                <a:lnTo>
                  <a:pt x="603" y="160"/>
                </a:lnTo>
                <a:lnTo>
                  <a:pt x="607" y="160"/>
                </a:lnTo>
                <a:lnTo>
                  <a:pt x="607" y="160"/>
                </a:lnTo>
                <a:lnTo>
                  <a:pt x="607" y="160"/>
                </a:lnTo>
                <a:lnTo>
                  <a:pt x="611" y="160"/>
                </a:lnTo>
                <a:lnTo>
                  <a:pt x="611" y="160"/>
                </a:lnTo>
                <a:lnTo>
                  <a:pt x="615" y="160"/>
                </a:lnTo>
                <a:lnTo>
                  <a:pt x="615" y="160"/>
                </a:lnTo>
                <a:lnTo>
                  <a:pt x="615" y="160"/>
                </a:lnTo>
                <a:lnTo>
                  <a:pt x="618" y="160"/>
                </a:lnTo>
                <a:lnTo>
                  <a:pt x="618" y="160"/>
                </a:lnTo>
                <a:lnTo>
                  <a:pt x="622" y="160"/>
                </a:lnTo>
                <a:lnTo>
                  <a:pt x="622" y="160"/>
                </a:lnTo>
                <a:lnTo>
                  <a:pt x="622" y="160"/>
                </a:lnTo>
                <a:lnTo>
                  <a:pt x="626" y="160"/>
                </a:lnTo>
                <a:lnTo>
                  <a:pt x="626" y="109"/>
                </a:lnTo>
                <a:lnTo>
                  <a:pt x="626" y="82"/>
                </a:lnTo>
                <a:lnTo>
                  <a:pt x="630" y="113"/>
                </a:lnTo>
                <a:lnTo>
                  <a:pt x="630" y="133"/>
                </a:lnTo>
                <a:lnTo>
                  <a:pt x="634" y="145"/>
                </a:lnTo>
                <a:lnTo>
                  <a:pt x="634" y="149"/>
                </a:lnTo>
                <a:lnTo>
                  <a:pt x="634" y="153"/>
                </a:lnTo>
                <a:lnTo>
                  <a:pt x="638" y="153"/>
                </a:lnTo>
                <a:lnTo>
                  <a:pt x="638" y="156"/>
                </a:lnTo>
                <a:lnTo>
                  <a:pt x="642" y="156"/>
                </a:lnTo>
                <a:lnTo>
                  <a:pt x="642" y="156"/>
                </a:lnTo>
                <a:lnTo>
                  <a:pt x="642" y="156"/>
                </a:lnTo>
                <a:lnTo>
                  <a:pt x="646" y="156"/>
                </a:lnTo>
                <a:lnTo>
                  <a:pt x="646" y="156"/>
                </a:lnTo>
                <a:lnTo>
                  <a:pt x="650" y="156"/>
                </a:lnTo>
                <a:lnTo>
                  <a:pt x="650" y="156"/>
                </a:lnTo>
                <a:lnTo>
                  <a:pt x="650" y="156"/>
                </a:lnTo>
                <a:lnTo>
                  <a:pt x="654" y="180"/>
                </a:lnTo>
                <a:lnTo>
                  <a:pt x="654" y="180"/>
                </a:lnTo>
                <a:lnTo>
                  <a:pt x="654" y="176"/>
                </a:lnTo>
                <a:lnTo>
                  <a:pt x="658" y="168"/>
                </a:lnTo>
                <a:lnTo>
                  <a:pt x="658" y="164"/>
                </a:lnTo>
                <a:lnTo>
                  <a:pt x="661" y="160"/>
                </a:lnTo>
                <a:lnTo>
                  <a:pt x="661" y="160"/>
                </a:lnTo>
                <a:lnTo>
                  <a:pt x="661" y="160"/>
                </a:lnTo>
                <a:lnTo>
                  <a:pt x="665" y="160"/>
                </a:lnTo>
                <a:lnTo>
                  <a:pt x="665" y="160"/>
                </a:lnTo>
                <a:lnTo>
                  <a:pt x="669" y="160"/>
                </a:lnTo>
                <a:lnTo>
                  <a:pt x="669" y="160"/>
                </a:lnTo>
                <a:lnTo>
                  <a:pt x="669" y="160"/>
                </a:lnTo>
                <a:lnTo>
                  <a:pt x="673" y="160"/>
                </a:lnTo>
                <a:lnTo>
                  <a:pt x="673" y="160"/>
                </a:lnTo>
                <a:lnTo>
                  <a:pt x="673" y="153"/>
                </a:lnTo>
                <a:lnTo>
                  <a:pt x="677" y="149"/>
                </a:lnTo>
                <a:lnTo>
                  <a:pt x="677" y="153"/>
                </a:lnTo>
                <a:lnTo>
                  <a:pt x="681" y="156"/>
                </a:lnTo>
                <a:lnTo>
                  <a:pt x="681" y="156"/>
                </a:lnTo>
                <a:lnTo>
                  <a:pt x="681" y="156"/>
                </a:lnTo>
                <a:lnTo>
                  <a:pt x="685" y="156"/>
                </a:lnTo>
                <a:lnTo>
                  <a:pt x="685" y="156"/>
                </a:lnTo>
                <a:lnTo>
                  <a:pt x="689" y="156"/>
                </a:lnTo>
                <a:lnTo>
                  <a:pt x="689" y="156"/>
                </a:lnTo>
                <a:lnTo>
                  <a:pt x="689" y="156"/>
                </a:lnTo>
                <a:lnTo>
                  <a:pt x="693" y="160"/>
                </a:lnTo>
                <a:lnTo>
                  <a:pt x="693" y="160"/>
                </a:lnTo>
                <a:lnTo>
                  <a:pt x="697" y="160"/>
                </a:lnTo>
                <a:lnTo>
                  <a:pt x="697" y="160"/>
                </a:lnTo>
                <a:lnTo>
                  <a:pt x="697" y="160"/>
                </a:lnTo>
                <a:lnTo>
                  <a:pt x="701" y="109"/>
                </a:lnTo>
                <a:lnTo>
                  <a:pt x="701" y="82"/>
                </a:lnTo>
                <a:lnTo>
                  <a:pt x="701" y="113"/>
                </a:lnTo>
                <a:lnTo>
                  <a:pt x="704" y="133"/>
                </a:lnTo>
                <a:lnTo>
                  <a:pt x="704" y="145"/>
                </a:lnTo>
                <a:lnTo>
                  <a:pt x="708" y="149"/>
                </a:lnTo>
                <a:lnTo>
                  <a:pt x="708" y="153"/>
                </a:lnTo>
                <a:lnTo>
                  <a:pt x="708" y="153"/>
                </a:lnTo>
                <a:lnTo>
                  <a:pt x="712" y="156"/>
                </a:lnTo>
                <a:lnTo>
                  <a:pt x="712" y="156"/>
                </a:lnTo>
                <a:lnTo>
                  <a:pt x="716" y="156"/>
                </a:lnTo>
                <a:lnTo>
                  <a:pt x="716" y="156"/>
                </a:lnTo>
                <a:lnTo>
                  <a:pt x="716" y="156"/>
                </a:lnTo>
                <a:lnTo>
                  <a:pt x="720" y="156"/>
                </a:lnTo>
                <a:lnTo>
                  <a:pt x="720" y="156"/>
                </a:lnTo>
                <a:lnTo>
                  <a:pt x="720" y="156"/>
                </a:lnTo>
                <a:lnTo>
                  <a:pt x="724" y="156"/>
                </a:lnTo>
                <a:lnTo>
                  <a:pt x="724" y="180"/>
                </a:lnTo>
                <a:lnTo>
                  <a:pt x="728" y="180"/>
                </a:lnTo>
                <a:lnTo>
                  <a:pt x="728" y="180"/>
                </a:lnTo>
                <a:lnTo>
                  <a:pt x="728" y="168"/>
                </a:lnTo>
                <a:lnTo>
                  <a:pt x="732" y="164"/>
                </a:lnTo>
                <a:lnTo>
                  <a:pt x="732" y="160"/>
                </a:lnTo>
                <a:lnTo>
                  <a:pt x="736" y="160"/>
                </a:lnTo>
                <a:lnTo>
                  <a:pt x="736" y="160"/>
                </a:lnTo>
                <a:lnTo>
                  <a:pt x="736" y="160"/>
                </a:lnTo>
                <a:lnTo>
                  <a:pt x="740" y="160"/>
                </a:lnTo>
                <a:lnTo>
                  <a:pt x="740" y="160"/>
                </a:lnTo>
                <a:lnTo>
                  <a:pt x="744" y="160"/>
                </a:lnTo>
                <a:lnTo>
                  <a:pt x="744" y="160"/>
                </a:lnTo>
                <a:lnTo>
                  <a:pt x="744" y="160"/>
                </a:lnTo>
                <a:lnTo>
                  <a:pt x="748" y="160"/>
                </a:lnTo>
                <a:lnTo>
                  <a:pt x="748" y="145"/>
                </a:lnTo>
                <a:lnTo>
                  <a:pt x="748" y="137"/>
                </a:lnTo>
                <a:lnTo>
                  <a:pt x="751" y="145"/>
                </a:lnTo>
                <a:lnTo>
                  <a:pt x="751" y="149"/>
                </a:lnTo>
                <a:lnTo>
                  <a:pt x="755" y="153"/>
                </a:lnTo>
                <a:lnTo>
                  <a:pt x="755" y="156"/>
                </a:lnTo>
                <a:lnTo>
                  <a:pt x="755" y="156"/>
                </a:lnTo>
                <a:lnTo>
                  <a:pt x="759" y="156"/>
                </a:lnTo>
                <a:lnTo>
                  <a:pt x="759" y="156"/>
                </a:lnTo>
                <a:lnTo>
                  <a:pt x="763" y="156"/>
                </a:lnTo>
                <a:lnTo>
                  <a:pt x="763" y="156"/>
                </a:lnTo>
                <a:lnTo>
                  <a:pt x="763" y="156"/>
                </a:lnTo>
                <a:lnTo>
                  <a:pt x="767" y="160"/>
                </a:lnTo>
                <a:lnTo>
                  <a:pt x="767" y="160"/>
                </a:lnTo>
                <a:lnTo>
                  <a:pt x="767" y="160"/>
                </a:lnTo>
                <a:lnTo>
                  <a:pt x="771" y="160"/>
                </a:lnTo>
                <a:lnTo>
                  <a:pt x="771" y="109"/>
                </a:lnTo>
                <a:lnTo>
                  <a:pt x="775" y="82"/>
                </a:lnTo>
                <a:lnTo>
                  <a:pt x="775" y="113"/>
                </a:lnTo>
                <a:lnTo>
                  <a:pt x="775" y="133"/>
                </a:lnTo>
                <a:lnTo>
                  <a:pt x="779" y="145"/>
                </a:lnTo>
                <a:lnTo>
                  <a:pt x="779" y="149"/>
                </a:lnTo>
                <a:lnTo>
                  <a:pt x="783" y="153"/>
                </a:lnTo>
                <a:lnTo>
                  <a:pt x="783" y="153"/>
                </a:lnTo>
                <a:lnTo>
                  <a:pt x="783" y="156"/>
                </a:lnTo>
                <a:lnTo>
                  <a:pt x="787" y="156"/>
                </a:lnTo>
                <a:lnTo>
                  <a:pt x="787" y="156"/>
                </a:lnTo>
                <a:lnTo>
                  <a:pt x="787" y="156"/>
                </a:lnTo>
                <a:lnTo>
                  <a:pt x="791" y="156"/>
                </a:lnTo>
                <a:lnTo>
                  <a:pt x="791" y="156"/>
                </a:lnTo>
                <a:lnTo>
                  <a:pt x="794" y="156"/>
                </a:lnTo>
                <a:lnTo>
                  <a:pt x="794" y="156"/>
                </a:lnTo>
                <a:lnTo>
                  <a:pt x="794" y="156"/>
                </a:lnTo>
                <a:lnTo>
                  <a:pt x="798" y="180"/>
                </a:lnTo>
                <a:lnTo>
                  <a:pt x="798" y="180"/>
                </a:lnTo>
                <a:lnTo>
                  <a:pt x="802" y="180"/>
                </a:lnTo>
                <a:lnTo>
                  <a:pt x="802" y="168"/>
                </a:lnTo>
                <a:lnTo>
                  <a:pt x="802" y="164"/>
                </a:lnTo>
                <a:lnTo>
                  <a:pt x="806" y="160"/>
                </a:lnTo>
                <a:lnTo>
                  <a:pt x="806" y="160"/>
                </a:lnTo>
                <a:lnTo>
                  <a:pt x="810" y="160"/>
                </a:lnTo>
                <a:lnTo>
                  <a:pt x="810" y="160"/>
                </a:lnTo>
                <a:lnTo>
                  <a:pt x="810" y="160"/>
                </a:lnTo>
                <a:lnTo>
                  <a:pt x="814" y="160"/>
                </a:lnTo>
                <a:lnTo>
                  <a:pt x="814" y="160"/>
                </a:lnTo>
                <a:lnTo>
                  <a:pt x="814" y="160"/>
                </a:lnTo>
                <a:lnTo>
                  <a:pt x="818" y="160"/>
                </a:lnTo>
                <a:lnTo>
                  <a:pt x="818" y="160"/>
                </a:lnTo>
                <a:lnTo>
                  <a:pt x="822" y="141"/>
                </a:lnTo>
                <a:lnTo>
                  <a:pt x="822" y="125"/>
                </a:lnTo>
                <a:lnTo>
                  <a:pt x="822" y="137"/>
                </a:lnTo>
                <a:lnTo>
                  <a:pt x="826" y="145"/>
                </a:lnTo>
                <a:lnTo>
                  <a:pt x="826" y="153"/>
                </a:lnTo>
                <a:lnTo>
                  <a:pt x="830" y="153"/>
                </a:lnTo>
                <a:lnTo>
                  <a:pt x="830" y="156"/>
                </a:lnTo>
                <a:lnTo>
                  <a:pt x="830" y="156"/>
                </a:lnTo>
                <a:lnTo>
                  <a:pt x="834" y="156"/>
                </a:lnTo>
                <a:lnTo>
                  <a:pt x="834" y="156"/>
                </a:lnTo>
                <a:lnTo>
                  <a:pt x="834" y="156"/>
                </a:lnTo>
                <a:lnTo>
                  <a:pt x="838" y="156"/>
                </a:lnTo>
                <a:lnTo>
                  <a:pt x="838" y="156"/>
                </a:lnTo>
                <a:lnTo>
                  <a:pt x="841" y="160"/>
                </a:lnTo>
                <a:lnTo>
                  <a:pt x="841" y="160"/>
                </a:lnTo>
                <a:lnTo>
                  <a:pt x="841" y="160"/>
                </a:lnTo>
                <a:lnTo>
                  <a:pt x="845" y="137"/>
                </a:lnTo>
                <a:lnTo>
                  <a:pt x="845" y="125"/>
                </a:lnTo>
                <a:lnTo>
                  <a:pt x="849" y="141"/>
                </a:lnTo>
                <a:lnTo>
                  <a:pt x="849" y="149"/>
                </a:lnTo>
                <a:lnTo>
                  <a:pt x="849" y="153"/>
                </a:lnTo>
                <a:lnTo>
                  <a:pt x="853" y="156"/>
                </a:lnTo>
                <a:lnTo>
                  <a:pt x="853" y="156"/>
                </a:lnTo>
                <a:lnTo>
                  <a:pt x="857" y="156"/>
                </a:lnTo>
                <a:lnTo>
                  <a:pt x="857" y="156"/>
                </a:lnTo>
                <a:lnTo>
                  <a:pt x="857" y="156"/>
                </a:lnTo>
                <a:lnTo>
                  <a:pt x="861" y="156"/>
                </a:lnTo>
                <a:lnTo>
                  <a:pt x="861" y="156"/>
                </a:lnTo>
                <a:lnTo>
                  <a:pt x="861" y="156"/>
                </a:lnTo>
                <a:lnTo>
                  <a:pt x="865" y="156"/>
                </a:lnTo>
                <a:lnTo>
                  <a:pt x="865" y="156"/>
                </a:lnTo>
                <a:lnTo>
                  <a:pt x="869" y="156"/>
                </a:lnTo>
                <a:lnTo>
                  <a:pt x="869" y="156"/>
                </a:lnTo>
                <a:lnTo>
                  <a:pt x="869" y="180"/>
                </a:lnTo>
                <a:lnTo>
                  <a:pt x="873" y="180"/>
                </a:lnTo>
                <a:lnTo>
                  <a:pt x="873" y="180"/>
                </a:lnTo>
                <a:lnTo>
                  <a:pt x="877" y="172"/>
                </a:lnTo>
                <a:lnTo>
                  <a:pt x="877" y="164"/>
                </a:lnTo>
                <a:lnTo>
                  <a:pt x="877" y="164"/>
                </a:lnTo>
                <a:lnTo>
                  <a:pt x="881" y="160"/>
                </a:lnTo>
                <a:lnTo>
                  <a:pt x="881" y="160"/>
                </a:lnTo>
                <a:lnTo>
                  <a:pt x="881" y="160"/>
                </a:lnTo>
                <a:lnTo>
                  <a:pt x="884" y="160"/>
                </a:lnTo>
                <a:lnTo>
                  <a:pt x="884" y="160"/>
                </a:lnTo>
                <a:lnTo>
                  <a:pt x="888" y="160"/>
                </a:lnTo>
                <a:lnTo>
                  <a:pt x="888" y="160"/>
                </a:lnTo>
                <a:lnTo>
                  <a:pt x="888" y="160"/>
                </a:lnTo>
                <a:lnTo>
                  <a:pt x="892" y="160"/>
                </a:lnTo>
                <a:lnTo>
                  <a:pt x="892" y="133"/>
                </a:lnTo>
                <a:lnTo>
                  <a:pt x="896" y="117"/>
                </a:lnTo>
                <a:lnTo>
                  <a:pt x="896" y="133"/>
                </a:lnTo>
                <a:lnTo>
                  <a:pt x="896" y="141"/>
                </a:lnTo>
                <a:lnTo>
                  <a:pt x="900" y="149"/>
                </a:lnTo>
                <a:lnTo>
                  <a:pt x="900" y="153"/>
                </a:lnTo>
                <a:lnTo>
                  <a:pt x="904" y="156"/>
                </a:lnTo>
                <a:lnTo>
                  <a:pt x="904" y="156"/>
                </a:lnTo>
                <a:lnTo>
                  <a:pt x="904" y="156"/>
                </a:lnTo>
                <a:lnTo>
                  <a:pt x="908" y="156"/>
                </a:lnTo>
                <a:lnTo>
                  <a:pt x="908" y="156"/>
                </a:lnTo>
                <a:lnTo>
                  <a:pt x="908" y="156"/>
                </a:lnTo>
                <a:lnTo>
                  <a:pt x="912" y="156"/>
                </a:lnTo>
                <a:lnTo>
                  <a:pt x="912" y="160"/>
                </a:lnTo>
                <a:lnTo>
                  <a:pt x="916" y="160"/>
                </a:lnTo>
                <a:lnTo>
                  <a:pt x="916" y="160"/>
                </a:lnTo>
                <a:lnTo>
                  <a:pt x="916" y="109"/>
                </a:lnTo>
                <a:lnTo>
                  <a:pt x="920" y="82"/>
                </a:lnTo>
                <a:lnTo>
                  <a:pt x="920" y="113"/>
                </a:lnTo>
                <a:lnTo>
                  <a:pt x="924" y="133"/>
                </a:lnTo>
                <a:lnTo>
                  <a:pt x="924" y="145"/>
                </a:lnTo>
                <a:lnTo>
                  <a:pt x="924" y="149"/>
                </a:lnTo>
                <a:lnTo>
                  <a:pt x="927" y="153"/>
                </a:lnTo>
                <a:lnTo>
                  <a:pt x="927" y="153"/>
                </a:lnTo>
                <a:lnTo>
                  <a:pt x="927" y="156"/>
                </a:lnTo>
                <a:lnTo>
                  <a:pt x="931" y="156"/>
                </a:lnTo>
                <a:lnTo>
                  <a:pt x="931" y="156"/>
                </a:lnTo>
                <a:lnTo>
                  <a:pt x="935" y="156"/>
                </a:lnTo>
                <a:lnTo>
                  <a:pt x="935" y="156"/>
                </a:lnTo>
                <a:lnTo>
                  <a:pt x="935" y="156"/>
                </a:lnTo>
                <a:lnTo>
                  <a:pt x="939" y="156"/>
                </a:lnTo>
                <a:lnTo>
                  <a:pt x="939" y="156"/>
                </a:lnTo>
                <a:lnTo>
                  <a:pt x="943" y="156"/>
                </a:lnTo>
                <a:lnTo>
                  <a:pt x="943" y="180"/>
                </a:lnTo>
                <a:lnTo>
                  <a:pt x="943" y="180"/>
                </a:lnTo>
                <a:lnTo>
                  <a:pt x="947" y="180"/>
                </a:lnTo>
                <a:lnTo>
                  <a:pt x="947" y="172"/>
                </a:lnTo>
                <a:lnTo>
                  <a:pt x="951" y="168"/>
                </a:lnTo>
                <a:lnTo>
                  <a:pt x="951" y="164"/>
                </a:lnTo>
                <a:lnTo>
                  <a:pt x="951" y="160"/>
                </a:lnTo>
                <a:lnTo>
                  <a:pt x="955" y="160"/>
                </a:lnTo>
                <a:lnTo>
                  <a:pt x="955" y="160"/>
                </a:lnTo>
                <a:lnTo>
                  <a:pt x="955" y="160"/>
                </a:lnTo>
                <a:lnTo>
                  <a:pt x="959" y="160"/>
                </a:lnTo>
                <a:lnTo>
                  <a:pt x="959" y="160"/>
                </a:lnTo>
                <a:lnTo>
                  <a:pt x="963" y="160"/>
                </a:lnTo>
                <a:lnTo>
                  <a:pt x="963" y="160"/>
                </a:lnTo>
                <a:lnTo>
                  <a:pt x="963" y="160"/>
                </a:lnTo>
                <a:lnTo>
                  <a:pt x="967" y="129"/>
                </a:lnTo>
                <a:lnTo>
                  <a:pt x="967" y="109"/>
                </a:lnTo>
                <a:lnTo>
                  <a:pt x="971" y="129"/>
                </a:lnTo>
                <a:lnTo>
                  <a:pt x="971" y="141"/>
                </a:lnTo>
                <a:lnTo>
                  <a:pt x="971" y="149"/>
                </a:lnTo>
                <a:lnTo>
                  <a:pt x="974" y="153"/>
                </a:lnTo>
                <a:lnTo>
                  <a:pt x="974" y="153"/>
                </a:lnTo>
                <a:lnTo>
                  <a:pt x="974" y="156"/>
                </a:lnTo>
                <a:lnTo>
                  <a:pt x="978" y="156"/>
                </a:lnTo>
                <a:lnTo>
                  <a:pt x="978" y="156"/>
                </a:lnTo>
                <a:lnTo>
                  <a:pt x="982" y="156"/>
                </a:lnTo>
                <a:lnTo>
                  <a:pt x="982" y="156"/>
                </a:lnTo>
                <a:lnTo>
                  <a:pt x="982" y="156"/>
                </a:lnTo>
                <a:lnTo>
                  <a:pt x="986" y="156"/>
                </a:lnTo>
                <a:lnTo>
                  <a:pt x="986" y="160"/>
                </a:lnTo>
                <a:lnTo>
                  <a:pt x="990" y="160"/>
                </a:lnTo>
                <a:lnTo>
                  <a:pt x="990" y="109"/>
                </a:lnTo>
                <a:lnTo>
                  <a:pt x="990" y="82"/>
                </a:lnTo>
                <a:lnTo>
                  <a:pt x="994" y="113"/>
                </a:lnTo>
                <a:lnTo>
                  <a:pt x="994" y="133"/>
                </a:lnTo>
                <a:lnTo>
                  <a:pt x="998" y="145"/>
                </a:lnTo>
                <a:lnTo>
                  <a:pt x="998" y="149"/>
                </a:lnTo>
                <a:lnTo>
                  <a:pt x="998" y="153"/>
                </a:lnTo>
                <a:lnTo>
                  <a:pt x="1002" y="153"/>
                </a:lnTo>
                <a:lnTo>
                  <a:pt x="1002" y="156"/>
                </a:lnTo>
                <a:lnTo>
                  <a:pt x="1002" y="156"/>
                </a:lnTo>
                <a:lnTo>
                  <a:pt x="1006" y="156"/>
                </a:lnTo>
                <a:lnTo>
                  <a:pt x="1006" y="156"/>
                </a:lnTo>
                <a:lnTo>
                  <a:pt x="1010" y="156"/>
                </a:lnTo>
                <a:lnTo>
                  <a:pt x="1010" y="156"/>
                </a:lnTo>
                <a:lnTo>
                  <a:pt x="1010" y="156"/>
                </a:lnTo>
                <a:lnTo>
                  <a:pt x="1014" y="156"/>
                </a:lnTo>
                <a:lnTo>
                  <a:pt x="1014" y="156"/>
                </a:lnTo>
                <a:lnTo>
                  <a:pt x="1017" y="180"/>
                </a:lnTo>
                <a:lnTo>
                  <a:pt x="1017" y="180"/>
                </a:lnTo>
                <a:lnTo>
                  <a:pt x="1017" y="180"/>
                </a:lnTo>
                <a:lnTo>
                  <a:pt x="1021" y="176"/>
                </a:lnTo>
                <a:lnTo>
                  <a:pt x="1021" y="168"/>
                </a:lnTo>
                <a:lnTo>
                  <a:pt x="1021" y="164"/>
                </a:lnTo>
                <a:lnTo>
                  <a:pt x="1025" y="164"/>
                </a:lnTo>
                <a:lnTo>
                  <a:pt x="1025" y="160"/>
                </a:lnTo>
                <a:lnTo>
                  <a:pt x="1029" y="160"/>
                </a:lnTo>
                <a:lnTo>
                  <a:pt x="1029" y="160"/>
                </a:lnTo>
                <a:lnTo>
                  <a:pt x="1029" y="160"/>
                </a:lnTo>
                <a:lnTo>
                  <a:pt x="1033" y="160"/>
                </a:lnTo>
                <a:lnTo>
                  <a:pt x="1033" y="160"/>
                </a:lnTo>
                <a:lnTo>
                  <a:pt x="1037" y="160"/>
                </a:lnTo>
                <a:lnTo>
                  <a:pt x="1037" y="160"/>
                </a:lnTo>
                <a:lnTo>
                  <a:pt x="1037" y="125"/>
                </a:lnTo>
                <a:lnTo>
                  <a:pt x="1041" y="106"/>
                </a:lnTo>
                <a:lnTo>
                  <a:pt x="1041" y="125"/>
                </a:lnTo>
                <a:lnTo>
                  <a:pt x="1045" y="137"/>
                </a:lnTo>
                <a:lnTo>
                  <a:pt x="1045" y="145"/>
                </a:lnTo>
                <a:lnTo>
                  <a:pt x="1045" y="149"/>
                </a:lnTo>
                <a:lnTo>
                  <a:pt x="1049" y="153"/>
                </a:lnTo>
                <a:lnTo>
                  <a:pt x="1049" y="156"/>
                </a:lnTo>
                <a:lnTo>
                  <a:pt x="1049" y="156"/>
                </a:lnTo>
                <a:lnTo>
                  <a:pt x="1053" y="156"/>
                </a:lnTo>
                <a:lnTo>
                  <a:pt x="1053" y="156"/>
                </a:lnTo>
                <a:lnTo>
                  <a:pt x="1057" y="156"/>
                </a:lnTo>
                <a:lnTo>
                  <a:pt x="1057" y="156"/>
                </a:lnTo>
                <a:lnTo>
                  <a:pt x="1057" y="156"/>
                </a:lnTo>
                <a:lnTo>
                  <a:pt x="1061" y="160"/>
                </a:lnTo>
                <a:lnTo>
                  <a:pt x="1061" y="160"/>
                </a:lnTo>
                <a:lnTo>
                  <a:pt x="1064" y="109"/>
                </a:lnTo>
                <a:lnTo>
                  <a:pt x="1064" y="82"/>
                </a:lnTo>
                <a:lnTo>
                  <a:pt x="1064" y="113"/>
                </a:lnTo>
                <a:lnTo>
                  <a:pt x="1068" y="133"/>
                </a:lnTo>
                <a:lnTo>
                  <a:pt x="1068" y="145"/>
                </a:lnTo>
                <a:lnTo>
                  <a:pt x="1068" y="149"/>
                </a:lnTo>
                <a:lnTo>
                  <a:pt x="1072" y="153"/>
                </a:lnTo>
                <a:lnTo>
                  <a:pt x="1072" y="153"/>
                </a:lnTo>
                <a:lnTo>
                  <a:pt x="1076" y="156"/>
                </a:lnTo>
                <a:lnTo>
                  <a:pt x="1076" y="156"/>
                </a:lnTo>
                <a:lnTo>
                  <a:pt x="1076" y="156"/>
                </a:lnTo>
                <a:lnTo>
                  <a:pt x="1080" y="156"/>
                </a:lnTo>
                <a:lnTo>
                  <a:pt x="1080" y="156"/>
                </a:lnTo>
                <a:lnTo>
                  <a:pt x="1084" y="156"/>
                </a:lnTo>
                <a:lnTo>
                  <a:pt x="1084" y="156"/>
                </a:lnTo>
                <a:lnTo>
                  <a:pt x="1084" y="156"/>
                </a:lnTo>
                <a:lnTo>
                  <a:pt x="1088" y="156"/>
                </a:lnTo>
                <a:lnTo>
                  <a:pt x="1088" y="180"/>
                </a:lnTo>
                <a:lnTo>
                  <a:pt x="1092" y="180"/>
                </a:lnTo>
                <a:lnTo>
                  <a:pt x="1092" y="180"/>
                </a:lnTo>
                <a:lnTo>
                  <a:pt x="1092" y="176"/>
                </a:lnTo>
                <a:lnTo>
                  <a:pt x="1096" y="168"/>
                </a:lnTo>
                <a:lnTo>
                  <a:pt x="1096" y="164"/>
                </a:lnTo>
                <a:lnTo>
                  <a:pt x="1096" y="164"/>
                </a:lnTo>
                <a:lnTo>
                  <a:pt x="1100" y="164"/>
                </a:lnTo>
                <a:lnTo>
                  <a:pt x="1100" y="160"/>
                </a:lnTo>
                <a:lnTo>
                  <a:pt x="1104" y="160"/>
                </a:lnTo>
                <a:lnTo>
                  <a:pt x="1104" y="160"/>
                </a:lnTo>
                <a:lnTo>
                  <a:pt x="1104" y="160"/>
                </a:lnTo>
                <a:lnTo>
                  <a:pt x="1107" y="160"/>
                </a:lnTo>
                <a:lnTo>
                  <a:pt x="1107" y="160"/>
                </a:lnTo>
                <a:lnTo>
                  <a:pt x="1111" y="160"/>
                </a:lnTo>
                <a:lnTo>
                  <a:pt x="1111" y="125"/>
                </a:lnTo>
                <a:lnTo>
                  <a:pt x="1111" y="98"/>
                </a:lnTo>
                <a:lnTo>
                  <a:pt x="1115" y="121"/>
                </a:lnTo>
                <a:lnTo>
                  <a:pt x="1115" y="133"/>
                </a:lnTo>
                <a:lnTo>
                  <a:pt x="1115" y="145"/>
                </a:lnTo>
                <a:lnTo>
                  <a:pt x="1119" y="149"/>
                </a:lnTo>
                <a:lnTo>
                  <a:pt x="1119" y="153"/>
                </a:lnTo>
                <a:lnTo>
                  <a:pt x="1123" y="156"/>
                </a:lnTo>
                <a:lnTo>
                  <a:pt x="1123" y="156"/>
                </a:lnTo>
                <a:lnTo>
                  <a:pt x="1123" y="156"/>
                </a:lnTo>
                <a:lnTo>
                  <a:pt x="1127" y="156"/>
                </a:lnTo>
                <a:lnTo>
                  <a:pt x="1127" y="156"/>
                </a:lnTo>
                <a:lnTo>
                  <a:pt x="1131" y="156"/>
                </a:lnTo>
                <a:lnTo>
                  <a:pt x="1131" y="156"/>
                </a:lnTo>
                <a:lnTo>
                  <a:pt x="1131" y="160"/>
                </a:lnTo>
                <a:lnTo>
                  <a:pt x="1135" y="160"/>
                </a:lnTo>
                <a:lnTo>
                  <a:pt x="1135" y="109"/>
                </a:lnTo>
                <a:lnTo>
                  <a:pt x="1139" y="82"/>
                </a:lnTo>
                <a:lnTo>
                  <a:pt x="1139" y="113"/>
                </a:lnTo>
                <a:lnTo>
                  <a:pt x="1139" y="133"/>
                </a:lnTo>
                <a:lnTo>
                  <a:pt x="1143" y="145"/>
                </a:lnTo>
                <a:lnTo>
                  <a:pt x="1143" y="149"/>
                </a:lnTo>
                <a:lnTo>
                  <a:pt x="1143" y="153"/>
                </a:lnTo>
                <a:lnTo>
                  <a:pt x="1147" y="153"/>
                </a:lnTo>
                <a:lnTo>
                  <a:pt x="1147" y="156"/>
                </a:lnTo>
                <a:lnTo>
                  <a:pt x="1151" y="156"/>
                </a:lnTo>
                <a:lnTo>
                  <a:pt x="1151" y="156"/>
                </a:lnTo>
                <a:lnTo>
                  <a:pt x="1151" y="156"/>
                </a:lnTo>
                <a:lnTo>
                  <a:pt x="1154" y="156"/>
                </a:lnTo>
                <a:lnTo>
                  <a:pt x="1154" y="156"/>
                </a:lnTo>
                <a:lnTo>
                  <a:pt x="1158" y="156"/>
                </a:lnTo>
                <a:lnTo>
                  <a:pt x="1158" y="156"/>
                </a:lnTo>
                <a:lnTo>
                  <a:pt x="1158" y="156"/>
                </a:lnTo>
                <a:lnTo>
                  <a:pt x="1162" y="180"/>
                </a:lnTo>
                <a:lnTo>
                  <a:pt x="1162" y="180"/>
                </a:lnTo>
                <a:lnTo>
                  <a:pt x="1162" y="180"/>
                </a:lnTo>
                <a:lnTo>
                  <a:pt x="1166" y="180"/>
                </a:lnTo>
                <a:lnTo>
                  <a:pt x="1166" y="168"/>
                </a:lnTo>
                <a:lnTo>
                  <a:pt x="1170" y="164"/>
                </a:lnTo>
                <a:lnTo>
                  <a:pt x="1170" y="164"/>
                </a:lnTo>
                <a:lnTo>
                  <a:pt x="1170" y="164"/>
                </a:lnTo>
                <a:lnTo>
                  <a:pt x="1174" y="164"/>
                </a:lnTo>
                <a:lnTo>
                  <a:pt x="1174" y="160"/>
                </a:lnTo>
                <a:lnTo>
                  <a:pt x="1178" y="160"/>
                </a:lnTo>
                <a:lnTo>
                  <a:pt x="1178" y="160"/>
                </a:lnTo>
                <a:lnTo>
                  <a:pt x="1178" y="160"/>
                </a:lnTo>
                <a:lnTo>
                  <a:pt x="1182" y="160"/>
                </a:lnTo>
                <a:lnTo>
                  <a:pt x="1182" y="160"/>
                </a:lnTo>
                <a:lnTo>
                  <a:pt x="1182" y="121"/>
                </a:lnTo>
                <a:lnTo>
                  <a:pt x="1186" y="94"/>
                </a:lnTo>
                <a:lnTo>
                  <a:pt x="1186" y="117"/>
                </a:lnTo>
                <a:lnTo>
                  <a:pt x="1190" y="133"/>
                </a:lnTo>
                <a:lnTo>
                  <a:pt x="1190" y="141"/>
                </a:lnTo>
                <a:lnTo>
                  <a:pt x="1190" y="149"/>
                </a:lnTo>
                <a:lnTo>
                  <a:pt x="1194" y="153"/>
                </a:lnTo>
                <a:lnTo>
                  <a:pt x="1194" y="156"/>
                </a:lnTo>
                <a:lnTo>
                  <a:pt x="1197" y="156"/>
                </a:lnTo>
                <a:lnTo>
                  <a:pt x="1197" y="156"/>
                </a:lnTo>
                <a:lnTo>
                  <a:pt x="1197" y="156"/>
                </a:lnTo>
                <a:lnTo>
                  <a:pt x="1201" y="156"/>
                </a:lnTo>
                <a:lnTo>
                  <a:pt x="1201" y="156"/>
                </a:lnTo>
                <a:lnTo>
                  <a:pt x="1205" y="156"/>
                </a:lnTo>
                <a:lnTo>
                  <a:pt x="1205" y="160"/>
                </a:lnTo>
                <a:lnTo>
                  <a:pt x="1205" y="160"/>
                </a:lnTo>
                <a:lnTo>
                  <a:pt x="1209" y="109"/>
                </a:lnTo>
                <a:lnTo>
                  <a:pt x="1209" y="82"/>
                </a:lnTo>
                <a:lnTo>
                  <a:pt x="1209" y="113"/>
                </a:lnTo>
                <a:lnTo>
                  <a:pt x="1213" y="133"/>
                </a:lnTo>
                <a:lnTo>
                  <a:pt x="1213" y="145"/>
                </a:lnTo>
                <a:lnTo>
                  <a:pt x="1217" y="149"/>
                </a:lnTo>
                <a:lnTo>
                  <a:pt x="1217" y="153"/>
                </a:lnTo>
                <a:lnTo>
                  <a:pt x="1217" y="153"/>
                </a:lnTo>
                <a:lnTo>
                  <a:pt x="1221" y="156"/>
                </a:lnTo>
                <a:lnTo>
                  <a:pt x="1221" y="156"/>
                </a:lnTo>
                <a:lnTo>
                  <a:pt x="1225" y="156"/>
                </a:lnTo>
                <a:lnTo>
                  <a:pt x="1225" y="156"/>
                </a:lnTo>
                <a:lnTo>
                  <a:pt x="1225" y="156"/>
                </a:lnTo>
                <a:lnTo>
                  <a:pt x="1229" y="156"/>
                </a:lnTo>
                <a:lnTo>
                  <a:pt x="1229" y="156"/>
                </a:lnTo>
                <a:lnTo>
                  <a:pt x="1229" y="156"/>
                </a:lnTo>
                <a:lnTo>
                  <a:pt x="1233" y="156"/>
                </a:lnTo>
                <a:lnTo>
                  <a:pt x="1233" y="180"/>
                </a:lnTo>
                <a:lnTo>
                  <a:pt x="1237" y="180"/>
                </a:lnTo>
                <a:lnTo>
                  <a:pt x="1237" y="180"/>
                </a:lnTo>
                <a:lnTo>
                  <a:pt x="1237" y="180"/>
                </a:lnTo>
                <a:lnTo>
                  <a:pt x="1240" y="172"/>
                </a:lnTo>
                <a:lnTo>
                  <a:pt x="1240" y="168"/>
                </a:lnTo>
                <a:lnTo>
                  <a:pt x="1244" y="164"/>
                </a:lnTo>
                <a:lnTo>
                  <a:pt x="1244" y="164"/>
                </a:lnTo>
                <a:lnTo>
                  <a:pt x="1244" y="164"/>
                </a:lnTo>
                <a:lnTo>
                  <a:pt x="1248" y="164"/>
                </a:lnTo>
                <a:lnTo>
                  <a:pt x="1248" y="160"/>
                </a:lnTo>
                <a:lnTo>
                  <a:pt x="1252" y="160"/>
                </a:lnTo>
                <a:lnTo>
                  <a:pt x="1252" y="160"/>
                </a:lnTo>
                <a:lnTo>
                  <a:pt x="1252" y="160"/>
                </a:lnTo>
                <a:lnTo>
                  <a:pt x="1256" y="160"/>
                </a:lnTo>
                <a:lnTo>
                  <a:pt x="1256" y="117"/>
                </a:lnTo>
                <a:lnTo>
                  <a:pt x="1256" y="90"/>
                </a:lnTo>
                <a:lnTo>
                  <a:pt x="1260" y="113"/>
                </a:lnTo>
                <a:lnTo>
                  <a:pt x="1260" y="129"/>
                </a:lnTo>
                <a:lnTo>
                  <a:pt x="1264" y="141"/>
                </a:lnTo>
                <a:lnTo>
                  <a:pt x="1264" y="149"/>
                </a:lnTo>
                <a:lnTo>
                  <a:pt x="1264" y="153"/>
                </a:lnTo>
                <a:lnTo>
                  <a:pt x="1268" y="156"/>
                </a:lnTo>
                <a:lnTo>
                  <a:pt x="1268" y="156"/>
                </a:lnTo>
                <a:lnTo>
                  <a:pt x="1272" y="156"/>
                </a:lnTo>
                <a:lnTo>
                  <a:pt x="1272" y="156"/>
                </a:lnTo>
                <a:lnTo>
                  <a:pt x="1272" y="156"/>
                </a:lnTo>
                <a:lnTo>
                  <a:pt x="1276" y="156"/>
                </a:lnTo>
                <a:lnTo>
                  <a:pt x="1276" y="156"/>
                </a:lnTo>
                <a:lnTo>
                  <a:pt x="1276" y="156"/>
                </a:lnTo>
                <a:lnTo>
                  <a:pt x="1280" y="160"/>
                </a:lnTo>
                <a:lnTo>
                  <a:pt x="1280" y="109"/>
                </a:lnTo>
                <a:lnTo>
                  <a:pt x="1284" y="82"/>
                </a:lnTo>
                <a:lnTo>
                  <a:pt x="1284" y="113"/>
                </a:lnTo>
                <a:lnTo>
                  <a:pt x="1284" y="133"/>
                </a:lnTo>
                <a:lnTo>
                  <a:pt x="1287" y="145"/>
                </a:lnTo>
                <a:lnTo>
                  <a:pt x="1287" y="149"/>
                </a:lnTo>
                <a:lnTo>
                  <a:pt x="1291" y="153"/>
                </a:lnTo>
                <a:lnTo>
                  <a:pt x="1291" y="153"/>
                </a:lnTo>
                <a:lnTo>
                  <a:pt x="1291" y="156"/>
                </a:lnTo>
                <a:lnTo>
                  <a:pt x="1295" y="156"/>
                </a:lnTo>
                <a:lnTo>
                  <a:pt x="1295" y="156"/>
                </a:lnTo>
                <a:lnTo>
                  <a:pt x="1299" y="156"/>
                </a:lnTo>
                <a:lnTo>
                  <a:pt x="1299" y="156"/>
                </a:lnTo>
                <a:lnTo>
                  <a:pt x="1299" y="156"/>
                </a:lnTo>
                <a:lnTo>
                  <a:pt x="1303" y="156"/>
                </a:lnTo>
                <a:lnTo>
                  <a:pt x="1303" y="156"/>
                </a:lnTo>
                <a:lnTo>
                  <a:pt x="1303" y="156"/>
                </a:lnTo>
                <a:lnTo>
                  <a:pt x="1307" y="180"/>
                </a:lnTo>
                <a:lnTo>
                  <a:pt x="1307" y="180"/>
                </a:lnTo>
                <a:lnTo>
                  <a:pt x="1311" y="180"/>
                </a:lnTo>
                <a:lnTo>
                  <a:pt x="1311" y="180"/>
                </a:lnTo>
                <a:lnTo>
                  <a:pt x="1311" y="172"/>
                </a:lnTo>
                <a:lnTo>
                  <a:pt x="1315" y="168"/>
                </a:lnTo>
                <a:lnTo>
                  <a:pt x="1315" y="164"/>
                </a:lnTo>
                <a:lnTo>
                  <a:pt x="1319" y="164"/>
                </a:lnTo>
                <a:lnTo>
                  <a:pt x="1319" y="164"/>
                </a:lnTo>
                <a:lnTo>
                  <a:pt x="1319" y="164"/>
                </a:lnTo>
                <a:lnTo>
                  <a:pt x="1323" y="164"/>
                </a:lnTo>
                <a:lnTo>
                  <a:pt x="1323" y="164"/>
                </a:lnTo>
                <a:lnTo>
                  <a:pt x="1323" y="164"/>
                </a:lnTo>
                <a:lnTo>
                  <a:pt x="1327" y="164"/>
                </a:lnTo>
                <a:lnTo>
                  <a:pt x="1327" y="164"/>
                </a:lnTo>
                <a:lnTo>
                  <a:pt x="1330" y="117"/>
                </a:lnTo>
                <a:lnTo>
                  <a:pt x="1330" y="86"/>
                </a:lnTo>
                <a:lnTo>
                  <a:pt x="1330" y="113"/>
                </a:lnTo>
                <a:lnTo>
                  <a:pt x="1334" y="129"/>
                </a:lnTo>
                <a:lnTo>
                  <a:pt x="1334" y="141"/>
                </a:lnTo>
                <a:lnTo>
                  <a:pt x="1338" y="149"/>
                </a:lnTo>
                <a:lnTo>
                  <a:pt x="1338" y="153"/>
                </a:lnTo>
                <a:lnTo>
                  <a:pt x="1338" y="153"/>
                </a:lnTo>
                <a:lnTo>
                  <a:pt x="1342" y="156"/>
                </a:lnTo>
                <a:lnTo>
                  <a:pt x="1342" y="156"/>
                </a:lnTo>
                <a:lnTo>
                  <a:pt x="1346" y="156"/>
                </a:lnTo>
                <a:lnTo>
                  <a:pt x="1346" y="156"/>
                </a:lnTo>
                <a:lnTo>
                  <a:pt x="1346" y="156"/>
                </a:lnTo>
                <a:lnTo>
                  <a:pt x="1350" y="156"/>
                </a:lnTo>
                <a:lnTo>
                  <a:pt x="1350" y="156"/>
                </a:lnTo>
                <a:lnTo>
                  <a:pt x="1350" y="160"/>
                </a:lnTo>
                <a:lnTo>
                  <a:pt x="1354" y="109"/>
                </a:lnTo>
                <a:lnTo>
                  <a:pt x="1354" y="82"/>
                </a:lnTo>
                <a:lnTo>
                  <a:pt x="1358" y="113"/>
                </a:lnTo>
                <a:lnTo>
                  <a:pt x="1358" y="133"/>
                </a:lnTo>
                <a:lnTo>
                  <a:pt x="1358" y="145"/>
                </a:lnTo>
                <a:lnTo>
                  <a:pt x="1362" y="149"/>
                </a:lnTo>
                <a:lnTo>
                  <a:pt x="1362" y="153"/>
                </a:lnTo>
                <a:lnTo>
                  <a:pt x="1366" y="153"/>
                </a:lnTo>
                <a:lnTo>
                  <a:pt x="1366" y="156"/>
                </a:lnTo>
                <a:lnTo>
                  <a:pt x="1366" y="156"/>
                </a:lnTo>
                <a:lnTo>
                  <a:pt x="1370" y="156"/>
                </a:lnTo>
                <a:lnTo>
                  <a:pt x="1370" y="156"/>
                </a:lnTo>
                <a:lnTo>
                  <a:pt x="1370" y="156"/>
                </a:lnTo>
                <a:lnTo>
                  <a:pt x="1374" y="156"/>
                </a:lnTo>
                <a:lnTo>
                  <a:pt x="1374" y="156"/>
                </a:lnTo>
                <a:lnTo>
                  <a:pt x="1377" y="156"/>
                </a:lnTo>
                <a:lnTo>
                  <a:pt x="1377" y="156"/>
                </a:lnTo>
                <a:lnTo>
                  <a:pt x="1377" y="180"/>
                </a:lnTo>
                <a:lnTo>
                  <a:pt x="1381" y="180"/>
                </a:lnTo>
                <a:lnTo>
                  <a:pt x="1381" y="180"/>
                </a:lnTo>
                <a:lnTo>
                  <a:pt x="1385" y="180"/>
                </a:lnTo>
                <a:lnTo>
                  <a:pt x="1385" y="172"/>
                </a:lnTo>
                <a:lnTo>
                  <a:pt x="1385" y="168"/>
                </a:lnTo>
                <a:lnTo>
                  <a:pt x="1389" y="164"/>
                </a:lnTo>
                <a:lnTo>
                  <a:pt x="1389" y="164"/>
                </a:lnTo>
                <a:lnTo>
                  <a:pt x="1393" y="164"/>
                </a:lnTo>
                <a:lnTo>
                  <a:pt x="1393" y="164"/>
                </a:lnTo>
                <a:lnTo>
                  <a:pt x="1393" y="164"/>
                </a:lnTo>
                <a:lnTo>
                  <a:pt x="1397" y="164"/>
                </a:lnTo>
                <a:lnTo>
                  <a:pt x="1397" y="164"/>
                </a:lnTo>
                <a:lnTo>
                  <a:pt x="1397" y="164"/>
                </a:lnTo>
                <a:lnTo>
                  <a:pt x="1401" y="164"/>
                </a:lnTo>
                <a:lnTo>
                  <a:pt x="1401" y="117"/>
                </a:lnTo>
                <a:lnTo>
                  <a:pt x="1405" y="82"/>
                </a:lnTo>
                <a:lnTo>
                  <a:pt x="1405" y="109"/>
                </a:lnTo>
                <a:lnTo>
                  <a:pt x="1405" y="129"/>
                </a:lnTo>
                <a:lnTo>
                  <a:pt x="1409" y="141"/>
                </a:lnTo>
                <a:lnTo>
                  <a:pt x="1409" y="149"/>
                </a:lnTo>
                <a:lnTo>
                  <a:pt x="1413" y="153"/>
                </a:lnTo>
                <a:lnTo>
                  <a:pt x="1413" y="153"/>
                </a:lnTo>
                <a:lnTo>
                  <a:pt x="1413" y="156"/>
                </a:lnTo>
                <a:lnTo>
                  <a:pt x="1417" y="156"/>
                </a:lnTo>
                <a:lnTo>
                  <a:pt x="1417" y="156"/>
                </a:lnTo>
                <a:lnTo>
                  <a:pt x="1417" y="156"/>
                </a:lnTo>
                <a:lnTo>
                  <a:pt x="1420" y="156"/>
                </a:lnTo>
                <a:lnTo>
                  <a:pt x="1420" y="156"/>
                </a:lnTo>
                <a:lnTo>
                  <a:pt x="1424" y="156"/>
                </a:lnTo>
                <a:lnTo>
                  <a:pt x="1424" y="160"/>
                </a:lnTo>
                <a:lnTo>
                  <a:pt x="1424" y="109"/>
                </a:lnTo>
                <a:lnTo>
                  <a:pt x="1428" y="82"/>
                </a:lnTo>
                <a:lnTo>
                  <a:pt x="1428" y="113"/>
                </a:lnTo>
                <a:lnTo>
                  <a:pt x="1432" y="133"/>
                </a:lnTo>
                <a:lnTo>
                  <a:pt x="1432" y="145"/>
                </a:lnTo>
                <a:lnTo>
                  <a:pt x="1432" y="149"/>
                </a:lnTo>
                <a:lnTo>
                  <a:pt x="1436" y="153"/>
                </a:lnTo>
                <a:lnTo>
                  <a:pt x="1436" y="153"/>
                </a:lnTo>
                <a:lnTo>
                  <a:pt x="1440" y="156"/>
                </a:lnTo>
                <a:lnTo>
                  <a:pt x="1440" y="156"/>
                </a:lnTo>
                <a:lnTo>
                  <a:pt x="1440" y="156"/>
                </a:lnTo>
                <a:lnTo>
                  <a:pt x="1444" y="156"/>
                </a:lnTo>
                <a:lnTo>
                  <a:pt x="1444" y="156"/>
                </a:lnTo>
                <a:lnTo>
                  <a:pt x="1444" y="156"/>
                </a:lnTo>
                <a:lnTo>
                  <a:pt x="1448" y="156"/>
                </a:lnTo>
                <a:lnTo>
                  <a:pt x="1448" y="156"/>
                </a:lnTo>
                <a:lnTo>
                  <a:pt x="1452" y="156"/>
                </a:lnTo>
                <a:lnTo>
                  <a:pt x="1452" y="180"/>
                </a:lnTo>
                <a:lnTo>
                  <a:pt x="1452" y="180"/>
                </a:lnTo>
                <a:lnTo>
                  <a:pt x="1456" y="180"/>
                </a:lnTo>
                <a:lnTo>
                  <a:pt x="1456" y="180"/>
                </a:lnTo>
                <a:lnTo>
                  <a:pt x="1460" y="176"/>
                </a:lnTo>
                <a:lnTo>
                  <a:pt x="1460" y="168"/>
                </a:lnTo>
                <a:lnTo>
                  <a:pt x="1460" y="164"/>
                </a:lnTo>
                <a:lnTo>
                  <a:pt x="1464" y="164"/>
                </a:lnTo>
                <a:lnTo>
                  <a:pt x="1464" y="164"/>
                </a:lnTo>
                <a:lnTo>
                  <a:pt x="1464" y="164"/>
                </a:lnTo>
                <a:lnTo>
                  <a:pt x="1467" y="164"/>
                </a:lnTo>
                <a:lnTo>
                  <a:pt x="1467" y="164"/>
                </a:lnTo>
                <a:lnTo>
                  <a:pt x="1471" y="164"/>
                </a:lnTo>
                <a:lnTo>
                  <a:pt x="1471" y="164"/>
                </a:lnTo>
                <a:lnTo>
                  <a:pt x="1471" y="164"/>
                </a:lnTo>
                <a:lnTo>
                  <a:pt x="1475" y="66"/>
                </a:lnTo>
                <a:lnTo>
                  <a:pt x="1475" y="0"/>
                </a:lnTo>
                <a:lnTo>
                  <a:pt x="1479" y="59"/>
                </a:lnTo>
                <a:lnTo>
                  <a:pt x="1479" y="102"/>
                </a:lnTo>
                <a:lnTo>
                  <a:pt x="1479" y="125"/>
                </a:lnTo>
                <a:lnTo>
                  <a:pt x="1483" y="141"/>
                </a:lnTo>
                <a:lnTo>
                  <a:pt x="1483" y="149"/>
                </a:lnTo>
                <a:lnTo>
                  <a:pt x="1487" y="153"/>
                </a:lnTo>
                <a:lnTo>
                  <a:pt x="1487" y="153"/>
                </a:lnTo>
                <a:lnTo>
                  <a:pt x="1487" y="153"/>
                </a:lnTo>
                <a:lnTo>
                  <a:pt x="1491" y="156"/>
                </a:lnTo>
                <a:lnTo>
                  <a:pt x="1491" y="156"/>
                </a:lnTo>
                <a:lnTo>
                  <a:pt x="1491" y="156"/>
                </a:lnTo>
                <a:lnTo>
                  <a:pt x="1495" y="156"/>
                </a:lnTo>
                <a:lnTo>
                  <a:pt x="1495" y="156"/>
                </a:lnTo>
                <a:lnTo>
                  <a:pt x="1499" y="156"/>
                </a:lnTo>
                <a:lnTo>
                  <a:pt x="1499" y="156"/>
                </a:lnTo>
                <a:lnTo>
                  <a:pt x="1499" y="156"/>
                </a:lnTo>
                <a:lnTo>
                  <a:pt x="1503" y="156"/>
                </a:lnTo>
                <a:lnTo>
                  <a:pt x="1503" y="156"/>
                </a:lnTo>
                <a:lnTo>
                  <a:pt x="1507" y="156"/>
                </a:lnTo>
                <a:lnTo>
                  <a:pt x="1507" y="156"/>
                </a:lnTo>
                <a:lnTo>
                  <a:pt x="1507" y="156"/>
                </a:lnTo>
                <a:lnTo>
                  <a:pt x="1510" y="156"/>
                </a:lnTo>
                <a:lnTo>
                  <a:pt x="1510" y="156"/>
                </a:lnTo>
                <a:lnTo>
                  <a:pt x="1510" y="156"/>
                </a:lnTo>
                <a:lnTo>
                  <a:pt x="1514" y="156"/>
                </a:lnTo>
                <a:lnTo>
                  <a:pt x="1514" y="156"/>
                </a:lnTo>
                <a:lnTo>
                  <a:pt x="1518" y="156"/>
                </a:lnTo>
                <a:lnTo>
                  <a:pt x="1518" y="156"/>
                </a:lnTo>
                <a:lnTo>
                  <a:pt x="1518" y="156"/>
                </a:lnTo>
                <a:lnTo>
                  <a:pt x="1522" y="156"/>
                </a:lnTo>
                <a:lnTo>
                  <a:pt x="1522" y="156"/>
                </a:lnTo>
                <a:lnTo>
                  <a:pt x="1526" y="180"/>
                </a:lnTo>
                <a:lnTo>
                  <a:pt x="1526" y="180"/>
                </a:lnTo>
                <a:lnTo>
                  <a:pt x="1526" y="180"/>
                </a:lnTo>
                <a:lnTo>
                  <a:pt x="1530" y="180"/>
                </a:lnTo>
                <a:lnTo>
                  <a:pt x="1530" y="176"/>
                </a:lnTo>
                <a:lnTo>
                  <a:pt x="1534" y="168"/>
                </a:lnTo>
                <a:lnTo>
                  <a:pt x="1534" y="168"/>
                </a:lnTo>
                <a:lnTo>
                  <a:pt x="1534" y="164"/>
                </a:lnTo>
                <a:lnTo>
                  <a:pt x="1538" y="164"/>
                </a:lnTo>
                <a:lnTo>
                  <a:pt x="1538" y="164"/>
                </a:lnTo>
                <a:lnTo>
                  <a:pt x="1538" y="164"/>
                </a:lnTo>
                <a:lnTo>
                  <a:pt x="1542" y="164"/>
                </a:lnTo>
                <a:lnTo>
                  <a:pt x="1542" y="164"/>
                </a:lnTo>
                <a:lnTo>
                  <a:pt x="1546" y="164"/>
                </a:lnTo>
                <a:lnTo>
                  <a:pt x="1546" y="164"/>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8" name="Freeform 496"/>
          <p:cNvSpPr>
            <a:spLocks/>
          </p:cNvSpPr>
          <p:nvPr/>
        </p:nvSpPr>
        <p:spPr bwMode="auto">
          <a:xfrm>
            <a:off x="2938099" y="3996057"/>
            <a:ext cx="3405552" cy="281354"/>
          </a:xfrm>
          <a:custGeom>
            <a:avLst/>
            <a:gdLst/>
            <a:ahLst/>
            <a:cxnLst>
              <a:cxn ang="0">
                <a:pos x="1557" y="165"/>
              </a:cxn>
              <a:cxn ang="0">
                <a:pos x="1573" y="168"/>
              </a:cxn>
              <a:cxn ang="0">
                <a:pos x="1585" y="168"/>
              </a:cxn>
              <a:cxn ang="0">
                <a:pos x="1600" y="192"/>
              </a:cxn>
              <a:cxn ang="0">
                <a:pos x="1612" y="176"/>
              </a:cxn>
              <a:cxn ang="0">
                <a:pos x="1624" y="137"/>
              </a:cxn>
              <a:cxn ang="0">
                <a:pos x="1640" y="168"/>
              </a:cxn>
              <a:cxn ang="0">
                <a:pos x="1651" y="168"/>
              </a:cxn>
              <a:cxn ang="0">
                <a:pos x="1667" y="168"/>
              </a:cxn>
              <a:cxn ang="0">
                <a:pos x="1679" y="176"/>
              </a:cxn>
              <a:cxn ang="0">
                <a:pos x="1694" y="8"/>
              </a:cxn>
              <a:cxn ang="0">
                <a:pos x="1706" y="168"/>
              </a:cxn>
              <a:cxn ang="0">
                <a:pos x="1722" y="168"/>
              </a:cxn>
              <a:cxn ang="0">
                <a:pos x="1733" y="168"/>
              </a:cxn>
              <a:cxn ang="0">
                <a:pos x="1749" y="192"/>
              </a:cxn>
              <a:cxn ang="0">
                <a:pos x="1761" y="176"/>
              </a:cxn>
              <a:cxn ang="0">
                <a:pos x="1777" y="165"/>
              </a:cxn>
              <a:cxn ang="0">
                <a:pos x="1788" y="168"/>
              </a:cxn>
              <a:cxn ang="0">
                <a:pos x="1804" y="168"/>
              </a:cxn>
              <a:cxn ang="0">
                <a:pos x="1816" y="192"/>
              </a:cxn>
              <a:cxn ang="0">
                <a:pos x="1831" y="176"/>
              </a:cxn>
              <a:cxn ang="0">
                <a:pos x="1843" y="133"/>
              </a:cxn>
              <a:cxn ang="0">
                <a:pos x="1859" y="168"/>
              </a:cxn>
              <a:cxn ang="0">
                <a:pos x="1870" y="168"/>
              </a:cxn>
              <a:cxn ang="0">
                <a:pos x="1886" y="168"/>
              </a:cxn>
              <a:cxn ang="0">
                <a:pos x="1898" y="180"/>
              </a:cxn>
              <a:cxn ang="0">
                <a:pos x="1913" y="4"/>
              </a:cxn>
              <a:cxn ang="0">
                <a:pos x="1925" y="168"/>
              </a:cxn>
              <a:cxn ang="0">
                <a:pos x="1941" y="168"/>
              </a:cxn>
              <a:cxn ang="0">
                <a:pos x="1953" y="168"/>
              </a:cxn>
              <a:cxn ang="0">
                <a:pos x="1968" y="192"/>
              </a:cxn>
              <a:cxn ang="0">
                <a:pos x="1980" y="176"/>
              </a:cxn>
              <a:cxn ang="0">
                <a:pos x="1996" y="165"/>
              </a:cxn>
              <a:cxn ang="0">
                <a:pos x="2007" y="168"/>
              </a:cxn>
              <a:cxn ang="0">
                <a:pos x="2019" y="168"/>
              </a:cxn>
              <a:cxn ang="0">
                <a:pos x="2035" y="192"/>
              </a:cxn>
              <a:cxn ang="0">
                <a:pos x="2046" y="176"/>
              </a:cxn>
              <a:cxn ang="0">
                <a:pos x="2062" y="133"/>
              </a:cxn>
              <a:cxn ang="0">
                <a:pos x="2074" y="168"/>
              </a:cxn>
              <a:cxn ang="0">
                <a:pos x="2090" y="168"/>
              </a:cxn>
              <a:cxn ang="0">
                <a:pos x="2101" y="168"/>
              </a:cxn>
              <a:cxn ang="0">
                <a:pos x="2117" y="180"/>
              </a:cxn>
              <a:cxn ang="0">
                <a:pos x="2129" y="0"/>
              </a:cxn>
              <a:cxn ang="0">
                <a:pos x="2144" y="168"/>
              </a:cxn>
              <a:cxn ang="0">
                <a:pos x="2156" y="168"/>
              </a:cxn>
              <a:cxn ang="0">
                <a:pos x="2172" y="168"/>
              </a:cxn>
              <a:cxn ang="0">
                <a:pos x="2183" y="192"/>
              </a:cxn>
              <a:cxn ang="0">
                <a:pos x="2199" y="176"/>
              </a:cxn>
              <a:cxn ang="0">
                <a:pos x="2211" y="165"/>
              </a:cxn>
              <a:cxn ang="0">
                <a:pos x="2226" y="168"/>
              </a:cxn>
              <a:cxn ang="0">
                <a:pos x="2238" y="168"/>
              </a:cxn>
              <a:cxn ang="0">
                <a:pos x="2254" y="192"/>
              </a:cxn>
              <a:cxn ang="0">
                <a:pos x="2266" y="176"/>
              </a:cxn>
              <a:cxn ang="0">
                <a:pos x="2281" y="133"/>
              </a:cxn>
              <a:cxn ang="0">
                <a:pos x="2293" y="168"/>
              </a:cxn>
              <a:cxn ang="0">
                <a:pos x="2309" y="168"/>
              </a:cxn>
              <a:cxn ang="0">
                <a:pos x="2320" y="168"/>
              </a:cxn>
            </a:cxnLst>
            <a:rect l="0" t="0" r="r" b="b"/>
            <a:pathLst>
              <a:path w="2324" h="192">
                <a:moveTo>
                  <a:pt x="1546" y="176"/>
                </a:moveTo>
                <a:lnTo>
                  <a:pt x="1546" y="78"/>
                </a:lnTo>
                <a:lnTo>
                  <a:pt x="1550" y="12"/>
                </a:lnTo>
                <a:lnTo>
                  <a:pt x="1550" y="71"/>
                </a:lnTo>
                <a:lnTo>
                  <a:pt x="1553" y="110"/>
                </a:lnTo>
                <a:lnTo>
                  <a:pt x="1553" y="137"/>
                </a:lnTo>
                <a:lnTo>
                  <a:pt x="1553" y="153"/>
                </a:lnTo>
                <a:lnTo>
                  <a:pt x="1557" y="161"/>
                </a:lnTo>
                <a:lnTo>
                  <a:pt x="1557" y="165"/>
                </a:lnTo>
                <a:lnTo>
                  <a:pt x="1557" y="165"/>
                </a:lnTo>
                <a:lnTo>
                  <a:pt x="1561" y="165"/>
                </a:lnTo>
                <a:lnTo>
                  <a:pt x="1561" y="168"/>
                </a:lnTo>
                <a:lnTo>
                  <a:pt x="1565" y="168"/>
                </a:lnTo>
                <a:lnTo>
                  <a:pt x="1565" y="168"/>
                </a:lnTo>
                <a:lnTo>
                  <a:pt x="1565" y="168"/>
                </a:lnTo>
                <a:lnTo>
                  <a:pt x="1569" y="168"/>
                </a:lnTo>
                <a:lnTo>
                  <a:pt x="1569" y="168"/>
                </a:lnTo>
                <a:lnTo>
                  <a:pt x="1573" y="168"/>
                </a:lnTo>
                <a:lnTo>
                  <a:pt x="1573" y="168"/>
                </a:lnTo>
                <a:lnTo>
                  <a:pt x="1573" y="168"/>
                </a:lnTo>
                <a:lnTo>
                  <a:pt x="1577" y="168"/>
                </a:lnTo>
                <a:lnTo>
                  <a:pt x="1577" y="168"/>
                </a:lnTo>
                <a:lnTo>
                  <a:pt x="1577" y="168"/>
                </a:lnTo>
                <a:lnTo>
                  <a:pt x="1581" y="168"/>
                </a:lnTo>
                <a:lnTo>
                  <a:pt x="1581" y="168"/>
                </a:lnTo>
                <a:lnTo>
                  <a:pt x="1585" y="168"/>
                </a:lnTo>
                <a:lnTo>
                  <a:pt x="1585" y="168"/>
                </a:lnTo>
                <a:lnTo>
                  <a:pt x="1585" y="168"/>
                </a:lnTo>
                <a:lnTo>
                  <a:pt x="1589" y="168"/>
                </a:lnTo>
                <a:lnTo>
                  <a:pt x="1589" y="168"/>
                </a:lnTo>
                <a:lnTo>
                  <a:pt x="1593" y="168"/>
                </a:lnTo>
                <a:lnTo>
                  <a:pt x="1593" y="168"/>
                </a:lnTo>
                <a:lnTo>
                  <a:pt x="1593" y="168"/>
                </a:lnTo>
                <a:lnTo>
                  <a:pt x="1597" y="168"/>
                </a:lnTo>
                <a:lnTo>
                  <a:pt x="1597" y="192"/>
                </a:lnTo>
                <a:lnTo>
                  <a:pt x="1600" y="192"/>
                </a:lnTo>
                <a:lnTo>
                  <a:pt x="1600" y="192"/>
                </a:lnTo>
                <a:lnTo>
                  <a:pt x="1600" y="192"/>
                </a:lnTo>
                <a:lnTo>
                  <a:pt x="1604" y="188"/>
                </a:lnTo>
                <a:lnTo>
                  <a:pt x="1604" y="184"/>
                </a:lnTo>
                <a:lnTo>
                  <a:pt x="1604" y="180"/>
                </a:lnTo>
                <a:lnTo>
                  <a:pt x="1608" y="176"/>
                </a:lnTo>
                <a:lnTo>
                  <a:pt x="1608" y="176"/>
                </a:lnTo>
                <a:lnTo>
                  <a:pt x="1612" y="176"/>
                </a:lnTo>
                <a:lnTo>
                  <a:pt x="1612" y="176"/>
                </a:lnTo>
                <a:lnTo>
                  <a:pt x="1612" y="176"/>
                </a:lnTo>
                <a:lnTo>
                  <a:pt x="1616" y="176"/>
                </a:lnTo>
                <a:lnTo>
                  <a:pt x="1616" y="176"/>
                </a:lnTo>
                <a:lnTo>
                  <a:pt x="1620" y="176"/>
                </a:lnTo>
                <a:lnTo>
                  <a:pt x="1620" y="78"/>
                </a:lnTo>
                <a:lnTo>
                  <a:pt x="1620" y="8"/>
                </a:lnTo>
                <a:lnTo>
                  <a:pt x="1624" y="67"/>
                </a:lnTo>
                <a:lnTo>
                  <a:pt x="1624" y="110"/>
                </a:lnTo>
                <a:lnTo>
                  <a:pt x="1624" y="137"/>
                </a:lnTo>
                <a:lnTo>
                  <a:pt x="1628" y="153"/>
                </a:lnTo>
                <a:lnTo>
                  <a:pt x="1628" y="161"/>
                </a:lnTo>
                <a:lnTo>
                  <a:pt x="1632" y="165"/>
                </a:lnTo>
                <a:lnTo>
                  <a:pt x="1632" y="165"/>
                </a:lnTo>
                <a:lnTo>
                  <a:pt x="1632" y="165"/>
                </a:lnTo>
                <a:lnTo>
                  <a:pt x="1636" y="168"/>
                </a:lnTo>
                <a:lnTo>
                  <a:pt x="1636" y="168"/>
                </a:lnTo>
                <a:lnTo>
                  <a:pt x="1640" y="168"/>
                </a:lnTo>
                <a:lnTo>
                  <a:pt x="1640" y="168"/>
                </a:lnTo>
                <a:lnTo>
                  <a:pt x="1640" y="168"/>
                </a:lnTo>
                <a:lnTo>
                  <a:pt x="1643" y="168"/>
                </a:lnTo>
                <a:lnTo>
                  <a:pt x="1643" y="168"/>
                </a:lnTo>
                <a:lnTo>
                  <a:pt x="1647" y="168"/>
                </a:lnTo>
                <a:lnTo>
                  <a:pt x="1647" y="168"/>
                </a:lnTo>
                <a:lnTo>
                  <a:pt x="1647" y="168"/>
                </a:lnTo>
                <a:lnTo>
                  <a:pt x="1651" y="168"/>
                </a:lnTo>
                <a:lnTo>
                  <a:pt x="1651" y="168"/>
                </a:lnTo>
                <a:lnTo>
                  <a:pt x="1651" y="168"/>
                </a:lnTo>
                <a:lnTo>
                  <a:pt x="1655" y="168"/>
                </a:lnTo>
                <a:lnTo>
                  <a:pt x="1655" y="168"/>
                </a:lnTo>
                <a:lnTo>
                  <a:pt x="1659" y="168"/>
                </a:lnTo>
                <a:lnTo>
                  <a:pt x="1659" y="168"/>
                </a:lnTo>
                <a:lnTo>
                  <a:pt x="1659" y="168"/>
                </a:lnTo>
                <a:lnTo>
                  <a:pt x="1663" y="168"/>
                </a:lnTo>
                <a:lnTo>
                  <a:pt x="1663" y="168"/>
                </a:lnTo>
                <a:lnTo>
                  <a:pt x="1667" y="168"/>
                </a:lnTo>
                <a:lnTo>
                  <a:pt x="1667" y="168"/>
                </a:lnTo>
                <a:lnTo>
                  <a:pt x="1667" y="168"/>
                </a:lnTo>
                <a:lnTo>
                  <a:pt x="1671" y="192"/>
                </a:lnTo>
                <a:lnTo>
                  <a:pt x="1671" y="192"/>
                </a:lnTo>
                <a:lnTo>
                  <a:pt x="1671" y="192"/>
                </a:lnTo>
                <a:lnTo>
                  <a:pt x="1675" y="192"/>
                </a:lnTo>
                <a:lnTo>
                  <a:pt x="1675" y="192"/>
                </a:lnTo>
                <a:lnTo>
                  <a:pt x="1679" y="184"/>
                </a:lnTo>
                <a:lnTo>
                  <a:pt x="1679" y="180"/>
                </a:lnTo>
                <a:lnTo>
                  <a:pt x="1679" y="176"/>
                </a:lnTo>
                <a:lnTo>
                  <a:pt x="1683" y="176"/>
                </a:lnTo>
                <a:lnTo>
                  <a:pt x="1683" y="176"/>
                </a:lnTo>
                <a:lnTo>
                  <a:pt x="1687" y="176"/>
                </a:lnTo>
                <a:lnTo>
                  <a:pt x="1687" y="176"/>
                </a:lnTo>
                <a:lnTo>
                  <a:pt x="1687" y="176"/>
                </a:lnTo>
                <a:lnTo>
                  <a:pt x="1690" y="176"/>
                </a:lnTo>
                <a:lnTo>
                  <a:pt x="1690" y="176"/>
                </a:lnTo>
                <a:lnTo>
                  <a:pt x="1694" y="78"/>
                </a:lnTo>
                <a:lnTo>
                  <a:pt x="1694" y="8"/>
                </a:lnTo>
                <a:lnTo>
                  <a:pt x="1694" y="67"/>
                </a:lnTo>
                <a:lnTo>
                  <a:pt x="1698" y="110"/>
                </a:lnTo>
                <a:lnTo>
                  <a:pt x="1698" y="137"/>
                </a:lnTo>
                <a:lnTo>
                  <a:pt x="1698" y="153"/>
                </a:lnTo>
                <a:lnTo>
                  <a:pt x="1702" y="161"/>
                </a:lnTo>
                <a:lnTo>
                  <a:pt x="1702" y="165"/>
                </a:lnTo>
                <a:lnTo>
                  <a:pt x="1706" y="165"/>
                </a:lnTo>
                <a:lnTo>
                  <a:pt x="1706" y="165"/>
                </a:lnTo>
                <a:lnTo>
                  <a:pt x="1706" y="168"/>
                </a:lnTo>
                <a:lnTo>
                  <a:pt x="1710" y="168"/>
                </a:lnTo>
                <a:lnTo>
                  <a:pt x="1710" y="168"/>
                </a:lnTo>
                <a:lnTo>
                  <a:pt x="1714" y="168"/>
                </a:lnTo>
                <a:lnTo>
                  <a:pt x="1714" y="168"/>
                </a:lnTo>
                <a:lnTo>
                  <a:pt x="1714" y="168"/>
                </a:lnTo>
                <a:lnTo>
                  <a:pt x="1718" y="168"/>
                </a:lnTo>
                <a:lnTo>
                  <a:pt x="1718" y="168"/>
                </a:lnTo>
                <a:lnTo>
                  <a:pt x="1718" y="168"/>
                </a:lnTo>
                <a:lnTo>
                  <a:pt x="1722" y="168"/>
                </a:lnTo>
                <a:lnTo>
                  <a:pt x="1722" y="168"/>
                </a:lnTo>
                <a:lnTo>
                  <a:pt x="1726" y="168"/>
                </a:lnTo>
                <a:lnTo>
                  <a:pt x="1726" y="168"/>
                </a:lnTo>
                <a:lnTo>
                  <a:pt x="1726" y="168"/>
                </a:lnTo>
                <a:lnTo>
                  <a:pt x="1730" y="168"/>
                </a:lnTo>
                <a:lnTo>
                  <a:pt x="1730" y="168"/>
                </a:lnTo>
                <a:lnTo>
                  <a:pt x="1733" y="168"/>
                </a:lnTo>
                <a:lnTo>
                  <a:pt x="1733" y="168"/>
                </a:lnTo>
                <a:lnTo>
                  <a:pt x="1733" y="168"/>
                </a:lnTo>
                <a:lnTo>
                  <a:pt x="1737" y="168"/>
                </a:lnTo>
                <a:lnTo>
                  <a:pt x="1737" y="168"/>
                </a:lnTo>
                <a:lnTo>
                  <a:pt x="1741" y="168"/>
                </a:lnTo>
                <a:lnTo>
                  <a:pt x="1741" y="168"/>
                </a:lnTo>
                <a:lnTo>
                  <a:pt x="1741" y="192"/>
                </a:lnTo>
                <a:lnTo>
                  <a:pt x="1745" y="192"/>
                </a:lnTo>
                <a:lnTo>
                  <a:pt x="1745" y="192"/>
                </a:lnTo>
                <a:lnTo>
                  <a:pt x="1745" y="192"/>
                </a:lnTo>
                <a:lnTo>
                  <a:pt x="1749" y="192"/>
                </a:lnTo>
                <a:lnTo>
                  <a:pt x="1749" y="184"/>
                </a:lnTo>
                <a:lnTo>
                  <a:pt x="1753" y="180"/>
                </a:lnTo>
                <a:lnTo>
                  <a:pt x="1753" y="176"/>
                </a:lnTo>
                <a:lnTo>
                  <a:pt x="1753" y="176"/>
                </a:lnTo>
                <a:lnTo>
                  <a:pt x="1757" y="176"/>
                </a:lnTo>
                <a:lnTo>
                  <a:pt x="1757" y="176"/>
                </a:lnTo>
                <a:lnTo>
                  <a:pt x="1761" y="176"/>
                </a:lnTo>
                <a:lnTo>
                  <a:pt x="1761" y="176"/>
                </a:lnTo>
                <a:lnTo>
                  <a:pt x="1761" y="176"/>
                </a:lnTo>
                <a:lnTo>
                  <a:pt x="1765" y="176"/>
                </a:lnTo>
                <a:lnTo>
                  <a:pt x="1765" y="74"/>
                </a:lnTo>
                <a:lnTo>
                  <a:pt x="1765" y="8"/>
                </a:lnTo>
                <a:lnTo>
                  <a:pt x="1769" y="63"/>
                </a:lnTo>
                <a:lnTo>
                  <a:pt x="1769" y="110"/>
                </a:lnTo>
                <a:lnTo>
                  <a:pt x="1773" y="137"/>
                </a:lnTo>
                <a:lnTo>
                  <a:pt x="1773" y="149"/>
                </a:lnTo>
                <a:lnTo>
                  <a:pt x="1773" y="161"/>
                </a:lnTo>
                <a:lnTo>
                  <a:pt x="1777" y="165"/>
                </a:lnTo>
                <a:lnTo>
                  <a:pt x="1777" y="165"/>
                </a:lnTo>
                <a:lnTo>
                  <a:pt x="1780" y="165"/>
                </a:lnTo>
                <a:lnTo>
                  <a:pt x="1780" y="168"/>
                </a:lnTo>
                <a:lnTo>
                  <a:pt x="1780" y="168"/>
                </a:lnTo>
                <a:lnTo>
                  <a:pt x="1784" y="168"/>
                </a:lnTo>
                <a:lnTo>
                  <a:pt x="1784" y="168"/>
                </a:lnTo>
                <a:lnTo>
                  <a:pt x="1788" y="168"/>
                </a:lnTo>
                <a:lnTo>
                  <a:pt x="1788" y="168"/>
                </a:lnTo>
                <a:lnTo>
                  <a:pt x="1788" y="168"/>
                </a:lnTo>
                <a:lnTo>
                  <a:pt x="1792" y="168"/>
                </a:lnTo>
                <a:lnTo>
                  <a:pt x="1792" y="168"/>
                </a:lnTo>
                <a:lnTo>
                  <a:pt x="1792" y="168"/>
                </a:lnTo>
                <a:lnTo>
                  <a:pt x="1796" y="168"/>
                </a:lnTo>
                <a:lnTo>
                  <a:pt x="1796" y="168"/>
                </a:lnTo>
                <a:lnTo>
                  <a:pt x="1800" y="168"/>
                </a:lnTo>
                <a:lnTo>
                  <a:pt x="1800" y="168"/>
                </a:lnTo>
                <a:lnTo>
                  <a:pt x="1800" y="168"/>
                </a:lnTo>
                <a:lnTo>
                  <a:pt x="1804" y="168"/>
                </a:lnTo>
                <a:lnTo>
                  <a:pt x="1804" y="168"/>
                </a:lnTo>
                <a:lnTo>
                  <a:pt x="1808" y="168"/>
                </a:lnTo>
                <a:lnTo>
                  <a:pt x="1808" y="168"/>
                </a:lnTo>
                <a:lnTo>
                  <a:pt x="1808" y="168"/>
                </a:lnTo>
                <a:lnTo>
                  <a:pt x="1812" y="168"/>
                </a:lnTo>
                <a:lnTo>
                  <a:pt x="1812" y="168"/>
                </a:lnTo>
                <a:lnTo>
                  <a:pt x="1812" y="168"/>
                </a:lnTo>
                <a:lnTo>
                  <a:pt x="1816" y="192"/>
                </a:lnTo>
                <a:lnTo>
                  <a:pt x="1816" y="192"/>
                </a:lnTo>
                <a:lnTo>
                  <a:pt x="1820" y="192"/>
                </a:lnTo>
                <a:lnTo>
                  <a:pt x="1820" y="192"/>
                </a:lnTo>
                <a:lnTo>
                  <a:pt x="1820" y="192"/>
                </a:lnTo>
                <a:lnTo>
                  <a:pt x="1823" y="184"/>
                </a:lnTo>
                <a:lnTo>
                  <a:pt x="1823" y="180"/>
                </a:lnTo>
                <a:lnTo>
                  <a:pt x="1827" y="176"/>
                </a:lnTo>
                <a:lnTo>
                  <a:pt x="1827" y="176"/>
                </a:lnTo>
                <a:lnTo>
                  <a:pt x="1827" y="176"/>
                </a:lnTo>
                <a:lnTo>
                  <a:pt x="1831" y="176"/>
                </a:lnTo>
                <a:lnTo>
                  <a:pt x="1831" y="176"/>
                </a:lnTo>
                <a:lnTo>
                  <a:pt x="1835" y="176"/>
                </a:lnTo>
                <a:lnTo>
                  <a:pt x="1835" y="176"/>
                </a:lnTo>
                <a:lnTo>
                  <a:pt x="1835" y="176"/>
                </a:lnTo>
                <a:lnTo>
                  <a:pt x="1839" y="74"/>
                </a:lnTo>
                <a:lnTo>
                  <a:pt x="1839" y="4"/>
                </a:lnTo>
                <a:lnTo>
                  <a:pt x="1839" y="63"/>
                </a:lnTo>
                <a:lnTo>
                  <a:pt x="1843" y="106"/>
                </a:lnTo>
                <a:lnTo>
                  <a:pt x="1843" y="133"/>
                </a:lnTo>
                <a:lnTo>
                  <a:pt x="1847" y="149"/>
                </a:lnTo>
                <a:lnTo>
                  <a:pt x="1847" y="161"/>
                </a:lnTo>
                <a:lnTo>
                  <a:pt x="1847" y="165"/>
                </a:lnTo>
                <a:lnTo>
                  <a:pt x="1851" y="165"/>
                </a:lnTo>
                <a:lnTo>
                  <a:pt x="1851" y="165"/>
                </a:lnTo>
                <a:lnTo>
                  <a:pt x="1855" y="168"/>
                </a:lnTo>
                <a:lnTo>
                  <a:pt x="1855" y="168"/>
                </a:lnTo>
                <a:lnTo>
                  <a:pt x="1855" y="168"/>
                </a:lnTo>
                <a:lnTo>
                  <a:pt x="1859" y="168"/>
                </a:lnTo>
                <a:lnTo>
                  <a:pt x="1859" y="168"/>
                </a:lnTo>
                <a:lnTo>
                  <a:pt x="1859" y="168"/>
                </a:lnTo>
                <a:lnTo>
                  <a:pt x="1863" y="168"/>
                </a:lnTo>
                <a:lnTo>
                  <a:pt x="1863" y="168"/>
                </a:lnTo>
                <a:lnTo>
                  <a:pt x="1866" y="168"/>
                </a:lnTo>
                <a:lnTo>
                  <a:pt x="1866" y="168"/>
                </a:lnTo>
                <a:lnTo>
                  <a:pt x="1866" y="168"/>
                </a:lnTo>
                <a:lnTo>
                  <a:pt x="1870" y="168"/>
                </a:lnTo>
                <a:lnTo>
                  <a:pt x="1870" y="168"/>
                </a:lnTo>
                <a:lnTo>
                  <a:pt x="1874" y="168"/>
                </a:lnTo>
                <a:lnTo>
                  <a:pt x="1874" y="168"/>
                </a:lnTo>
                <a:lnTo>
                  <a:pt x="1874" y="168"/>
                </a:lnTo>
                <a:lnTo>
                  <a:pt x="1878" y="168"/>
                </a:lnTo>
                <a:lnTo>
                  <a:pt x="1878" y="168"/>
                </a:lnTo>
                <a:lnTo>
                  <a:pt x="1882" y="168"/>
                </a:lnTo>
                <a:lnTo>
                  <a:pt x="1882" y="168"/>
                </a:lnTo>
                <a:lnTo>
                  <a:pt x="1882" y="168"/>
                </a:lnTo>
                <a:lnTo>
                  <a:pt x="1886" y="168"/>
                </a:lnTo>
                <a:lnTo>
                  <a:pt x="1886" y="168"/>
                </a:lnTo>
                <a:lnTo>
                  <a:pt x="1886" y="192"/>
                </a:lnTo>
                <a:lnTo>
                  <a:pt x="1890" y="192"/>
                </a:lnTo>
                <a:lnTo>
                  <a:pt x="1890" y="192"/>
                </a:lnTo>
                <a:lnTo>
                  <a:pt x="1894" y="192"/>
                </a:lnTo>
                <a:lnTo>
                  <a:pt x="1894" y="192"/>
                </a:lnTo>
                <a:lnTo>
                  <a:pt x="1894" y="184"/>
                </a:lnTo>
                <a:lnTo>
                  <a:pt x="1898" y="180"/>
                </a:lnTo>
                <a:lnTo>
                  <a:pt x="1898" y="180"/>
                </a:lnTo>
                <a:lnTo>
                  <a:pt x="1902" y="176"/>
                </a:lnTo>
                <a:lnTo>
                  <a:pt x="1902" y="176"/>
                </a:lnTo>
                <a:lnTo>
                  <a:pt x="1902" y="176"/>
                </a:lnTo>
                <a:lnTo>
                  <a:pt x="1906" y="176"/>
                </a:lnTo>
                <a:lnTo>
                  <a:pt x="1906" y="176"/>
                </a:lnTo>
                <a:lnTo>
                  <a:pt x="1906" y="176"/>
                </a:lnTo>
                <a:lnTo>
                  <a:pt x="1910" y="176"/>
                </a:lnTo>
                <a:lnTo>
                  <a:pt x="1910" y="74"/>
                </a:lnTo>
                <a:lnTo>
                  <a:pt x="1913" y="4"/>
                </a:lnTo>
                <a:lnTo>
                  <a:pt x="1913" y="63"/>
                </a:lnTo>
                <a:lnTo>
                  <a:pt x="1913" y="106"/>
                </a:lnTo>
                <a:lnTo>
                  <a:pt x="1917" y="133"/>
                </a:lnTo>
                <a:lnTo>
                  <a:pt x="1917" y="149"/>
                </a:lnTo>
                <a:lnTo>
                  <a:pt x="1921" y="157"/>
                </a:lnTo>
                <a:lnTo>
                  <a:pt x="1921" y="165"/>
                </a:lnTo>
                <a:lnTo>
                  <a:pt x="1921" y="165"/>
                </a:lnTo>
                <a:lnTo>
                  <a:pt x="1925" y="165"/>
                </a:lnTo>
                <a:lnTo>
                  <a:pt x="1925" y="168"/>
                </a:lnTo>
                <a:lnTo>
                  <a:pt x="1929" y="168"/>
                </a:lnTo>
                <a:lnTo>
                  <a:pt x="1929" y="168"/>
                </a:lnTo>
                <a:lnTo>
                  <a:pt x="1929" y="168"/>
                </a:lnTo>
                <a:lnTo>
                  <a:pt x="1933" y="168"/>
                </a:lnTo>
                <a:lnTo>
                  <a:pt x="1933" y="168"/>
                </a:lnTo>
                <a:lnTo>
                  <a:pt x="1933" y="168"/>
                </a:lnTo>
                <a:lnTo>
                  <a:pt x="1937" y="168"/>
                </a:lnTo>
                <a:lnTo>
                  <a:pt x="1937" y="168"/>
                </a:lnTo>
                <a:lnTo>
                  <a:pt x="1941" y="168"/>
                </a:lnTo>
                <a:lnTo>
                  <a:pt x="1941" y="168"/>
                </a:lnTo>
                <a:lnTo>
                  <a:pt x="1941" y="168"/>
                </a:lnTo>
                <a:lnTo>
                  <a:pt x="1945" y="168"/>
                </a:lnTo>
                <a:lnTo>
                  <a:pt x="1945" y="168"/>
                </a:lnTo>
                <a:lnTo>
                  <a:pt x="1949" y="168"/>
                </a:lnTo>
                <a:lnTo>
                  <a:pt x="1949" y="168"/>
                </a:lnTo>
                <a:lnTo>
                  <a:pt x="1949" y="168"/>
                </a:lnTo>
                <a:lnTo>
                  <a:pt x="1953" y="168"/>
                </a:lnTo>
                <a:lnTo>
                  <a:pt x="1953" y="168"/>
                </a:lnTo>
                <a:lnTo>
                  <a:pt x="1953" y="168"/>
                </a:lnTo>
                <a:lnTo>
                  <a:pt x="1956" y="168"/>
                </a:lnTo>
                <a:lnTo>
                  <a:pt x="1956" y="168"/>
                </a:lnTo>
                <a:lnTo>
                  <a:pt x="1960" y="168"/>
                </a:lnTo>
                <a:lnTo>
                  <a:pt x="1960" y="192"/>
                </a:lnTo>
                <a:lnTo>
                  <a:pt x="1960" y="192"/>
                </a:lnTo>
                <a:lnTo>
                  <a:pt x="1964" y="192"/>
                </a:lnTo>
                <a:lnTo>
                  <a:pt x="1964" y="192"/>
                </a:lnTo>
                <a:lnTo>
                  <a:pt x="1968" y="192"/>
                </a:lnTo>
                <a:lnTo>
                  <a:pt x="1968" y="188"/>
                </a:lnTo>
                <a:lnTo>
                  <a:pt x="1968" y="180"/>
                </a:lnTo>
                <a:lnTo>
                  <a:pt x="1972" y="180"/>
                </a:lnTo>
                <a:lnTo>
                  <a:pt x="1972" y="176"/>
                </a:lnTo>
                <a:lnTo>
                  <a:pt x="1972" y="176"/>
                </a:lnTo>
                <a:lnTo>
                  <a:pt x="1976" y="176"/>
                </a:lnTo>
                <a:lnTo>
                  <a:pt x="1976" y="176"/>
                </a:lnTo>
                <a:lnTo>
                  <a:pt x="1980" y="176"/>
                </a:lnTo>
                <a:lnTo>
                  <a:pt x="1980" y="176"/>
                </a:lnTo>
                <a:lnTo>
                  <a:pt x="1980" y="176"/>
                </a:lnTo>
                <a:lnTo>
                  <a:pt x="1984" y="74"/>
                </a:lnTo>
                <a:lnTo>
                  <a:pt x="1984" y="4"/>
                </a:lnTo>
                <a:lnTo>
                  <a:pt x="1988" y="63"/>
                </a:lnTo>
                <a:lnTo>
                  <a:pt x="1988" y="106"/>
                </a:lnTo>
                <a:lnTo>
                  <a:pt x="1988" y="133"/>
                </a:lnTo>
                <a:lnTo>
                  <a:pt x="1992" y="149"/>
                </a:lnTo>
                <a:lnTo>
                  <a:pt x="1992" y="157"/>
                </a:lnTo>
                <a:lnTo>
                  <a:pt x="1996" y="165"/>
                </a:lnTo>
                <a:lnTo>
                  <a:pt x="1996" y="165"/>
                </a:lnTo>
                <a:lnTo>
                  <a:pt x="1996" y="165"/>
                </a:lnTo>
                <a:lnTo>
                  <a:pt x="2000" y="168"/>
                </a:lnTo>
                <a:lnTo>
                  <a:pt x="2000" y="168"/>
                </a:lnTo>
                <a:lnTo>
                  <a:pt x="2000" y="168"/>
                </a:lnTo>
                <a:lnTo>
                  <a:pt x="2003" y="168"/>
                </a:lnTo>
                <a:lnTo>
                  <a:pt x="2003" y="168"/>
                </a:lnTo>
                <a:lnTo>
                  <a:pt x="2007" y="168"/>
                </a:lnTo>
                <a:lnTo>
                  <a:pt x="2007" y="168"/>
                </a:lnTo>
                <a:lnTo>
                  <a:pt x="2007" y="168"/>
                </a:lnTo>
                <a:lnTo>
                  <a:pt x="2011" y="168"/>
                </a:lnTo>
                <a:lnTo>
                  <a:pt x="2011" y="168"/>
                </a:lnTo>
                <a:lnTo>
                  <a:pt x="2015" y="168"/>
                </a:lnTo>
                <a:lnTo>
                  <a:pt x="2015" y="168"/>
                </a:lnTo>
                <a:lnTo>
                  <a:pt x="2015" y="168"/>
                </a:lnTo>
                <a:lnTo>
                  <a:pt x="2019" y="168"/>
                </a:lnTo>
                <a:lnTo>
                  <a:pt x="2019" y="168"/>
                </a:lnTo>
                <a:lnTo>
                  <a:pt x="2019" y="168"/>
                </a:lnTo>
                <a:lnTo>
                  <a:pt x="2023" y="168"/>
                </a:lnTo>
                <a:lnTo>
                  <a:pt x="2023" y="168"/>
                </a:lnTo>
                <a:lnTo>
                  <a:pt x="2027" y="168"/>
                </a:lnTo>
                <a:lnTo>
                  <a:pt x="2027" y="168"/>
                </a:lnTo>
                <a:lnTo>
                  <a:pt x="2027" y="168"/>
                </a:lnTo>
                <a:lnTo>
                  <a:pt x="2031" y="168"/>
                </a:lnTo>
                <a:lnTo>
                  <a:pt x="2031" y="168"/>
                </a:lnTo>
                <a:lnTo>
                  <a:pt x="2035" y="192"/>
                </a:lnTo>
                <a:lnTo>
                  <a:pt x="2035" y="192"/>
                </a:lnTo>
                <a:lnTo>
                  <a:pt x="2035" y="192"/>
                </a:lnTo>
                <a:lnTo>
                  <a:pt x="2039" y="192"/>
                </a:lnTo>
                <a:lnTo>
                  <a:pt x="2039" y="192"/>
                </a:lnTo>
                <a:lnTo>
                  <a:pt x="2043" y="188"/>
                </a:lnTo>
                <a:lnTo>
                  <a:pt x="2043" y="180"/>
                </a:lnTo>
                <a:lnTo>
                  <a:pt x="2043" y="180"/>
                </a:lnTo>
                <a:lnTo>
                  <a:pt x="2046" y="176"/>
                </a:lnTo>
                <a:lnTo>
                  <a:pt x="2046" y="176"/>
                </a:lnTo>
                <a:lnTo>
                  <a:pt x="2046" y="176"/>
                </a:lnTo>
                <a:lnTo>
                  <a:pt x="2050" y="176"/>
                </a:lnTo>
                <a:lnTo>
                  <a:pt x="2050" y="176"/>
                </a:lnTo>
                <a:lnTo>
                  <a:pt x="2054" y="176"/>
                </a:lnTo>
                <a:lnTo>
                  <a:pt x="2054" y="176"/>
                </a:lnTo>
                <a:lnTo>
                  <a:pt x="2054" y="74"/>
                </a:lnTo>
                <a:lnTo>
                  <a:pt x="2058" y="4"/>
                </a:lnTo>
                <a:lnTo>
                  <a:pt x="2058" y="63"/>
                </a:lnTo>
                <a:lnTo>
                  <a:pt x="2062" y="106"/>
                </a:lnTo>
                <a:lnTo>
                  <a:pt x="2062" y="133"/>
                </a:lnTo>
                <a:lnTo>
                  <a:pt x="2062" y="149"/>
                </a:lnTo>
                <a:lnTo>
                  <a:pt x="2066" y="157"/>
                </a:lnTo>
                <a:lnTo>
                  <a:pt x="2066" y="165"/>
                </a:lnTo>
                <a:lnTo>
                  <a:pt x="2066" y="165"/>
                </a:lnTo>
                <a:lnTo>
                  <a:pt x="2070" y="165"/>
                </a:lnTo>
                <a:lnTo>
                  <a:pt x="2070" y="168"/>
                </a:lnTo>
                <a:lnTo>
                  <a:pt x="2074" y="168"/>
                </a:lnTo>
                <a:lnTo>
                  <a:pt x="2074" y="168"/>
                </a:lnTo>
                <a:lnTo>
                  <a:pt x="2074" y="168"/>
                </a:lnTo>
                <a:lnTo>
                  <a:pt x="2078" y="168"/>
                </a:lnTo>
                <a:lnTo>
                  <a:pt x="2078" y="168"/>
                </a:lnTo>
                <a:lnTo>
                  <a:pt x="2082" y="168"/>
                </a:lnTo>
                <a:lnTo>
                  <a:pt x="2082" y="168"/>
                </a:lnTo>
                <a:lnTo>
                  <a:pt x="2082" y="168"/>
                </a:lnTo>
                <a:lnTo>
                  <a:pt x="2086" y="168"/>
                </a:lnTo>
                <a:lnTo>
                  <a:pt x="2086" y="168"/>
                </a:lnTo>
                <a:lnTo>
                  <a:pt x="2090" y="168"/>
                </a:lnTo>
                <a:lnTo>
                  <a:pt x="2090" y="168"/>
                </a:lnTo>
                <a:lnTo>
                  <a:pt x="2090" y="168"/>
                </a:lnTo>
                <a:lnTo>
                  <a:pt x="2093" y="168"/>
                </a:lnTo>
                <a:lnTo>
                  <a:pt x="2093" y="168"/>
                </a:lnTo>
                <a:lnTo>
                  <a:pt x="2093" y="168"/>
                </a:lnTo>
                <a:lnTo>
                  <a:pt x="2097" y="168"/>
                </a:lnTo>
                <a:lnTo>
                  <a:pt x="2097" y="168"/>
                </a:lnTo>
                <a:lnTo>
                  <a:pt x="2101" y="168"/>
                </a:lnTo>
                <a:lnTo>
                  <a:pt x="2101" y="168"/>
                </a:lnTo>
                <a:lnTo>
                  <a:pt x="2101" y="168"/>
                </a:lnTo>
                <a:lnTo>
                  <a:pt x="2105" y="168"/>
                </a:lnTo>
                <a:lnTo>
                  <a:pt x="2105" y="192"/>
                </a:lnTo>
                <a:lnTo>
                  <a:pt x="2109" y="192"/>
                </a:lnTo>
                <a:lnTo>
                  <a:pt x="2109" y="192"/>
                </a:lnTo>
                <a:lnTo>
                  <a:pt x="2109" y="192"/>
                </a:lnTo>
                <a:lnTo>
                  <a:pt x="2113" y="192"/>
                </a:lnTo>
                <a:lnTo>
                  <a:pt x="2113" y="188"/>
                </a:lnTo>
                <a:lnTo>
                  <a:pt x="2113" y="184"/>
                </a:lnTo>
                <a:lnTo>
                  <a:pt x="2117" y="180"/>
                </a:lnTo>
                <a:lnTo>
                  <a:pt x="2117" y="176"/>
                </a:lnTo>
                <a:lnTo>
                  <a:pt x="2121" y="176"/>
                </a:lnTo>
                <a:lnTo>
                  <a:pt x="2121" y="176"/>
                </a:lnTo>
                <a:lnTo>
                  <a:pt x="2121" y="176"/>
                </a:lnTo>
                <a:lnTo>
                  <a:pt x="2125" y="176"/>
                </a:lnTo>
                <a:lnTo>
                  <a:pt x="2125" y="176"/>
                </a:lnTo>
                <a:lnTo>
                  <a:pt x="2129" y="176"/>
                </a:lnTo>
                <a:lnTo>
                  <a:pt x="2129" y="74"/>
                </a:lnTo>
                <a:lnTo>
                  <a:pt x="2129" y="0"/>
                </a:lnTo>
                <a:lnTo>
                  <a:pt x="2133" y="59"/>
                </a:lnTo>
                <a:lnTo>
                  <a:pt x="2133" y="106"/>
                </a:lnTo>
                <a:lnTo>
                  <a:pt x="2136" y="133"/>
                </a:lnTo>
                <a:lnTo>
                  <a:pt x="2136" y="149"/>
                </a:lnTo>
                <a:lnTo>
                  <a:pt x="2136" y="157"/>
                </a:lnTo>
                <a:lnTo>
                  <a:pt x="2140" y="165"/>
                </a:lnTo>
                <a:lnTo>
                  <a:pt x="2140" y="165"/>
                </a:lnTo>
                <a:lnTo>
                  <a:pt x="2140" y="165"/>
                </a:lnTo>
                <a:lnTo>
                  <a:pt x="2144" y="168"/>
                </a:lnTo>
                <a:lnTo>
                  <a:pt x="2144" y="168"/>
                </a:lnTo>
                <a:lnTo>
                  <a:pt x="2148" y="168"/>
                </a:lnTo>
                <a:lnTo>
                  <a:pt x="2148" y="168"/>
                </a:lnTo>
                <a:lnTo>
                  <a:pt x="2148" y="168"/>
                </a:lnTo>
                <a:lnTo>
                  <a:pt x="2152" y="168"/>
                </a:lnTo>
                <a:lnTo>
                  <a:pt x="2152" y="168"/>
                </a:lnTo>
                <a:lnTo>
                  <a:pt x="2156" y="168"/>
                </a:lnTo>
                <a:lnTo>
                  <a:pt x="2156" y="168"/>
                </a:lnTo>
                <a:lnTo>
                  <a:pt x="2156" y="168"/>
                </a:lnTo>
                <a:lnTo>
                  <a:pt x="2160" y="168"/>
                </a:lnTo>
                <a:lnTo>
                  <a:pt x="2160" y="168"/>
                </a:lnTo>
                <a:lnTo>
                  <a:pt x="2160" y="168"/>
                </a:lnTo>
                <a:lnTo>
                  <a:pt x="2164" y="168"/>
                </a:lnTo>
                <a:lnTo>
                  <a:pt x="2164" y="168"/>
                </a:lnTo>
                <a:lnTo>
                  <a:pt x="2168" y="168"/>
                </a:lnTo>
                <a:lnTo>
                  <a:pt x="2168" y="168"/>
                </a:lnTo>
                <a:lnTo>
                  <a:pt x="2168" y="168"/>
                </a:lnTo>
                <a:lnTo>
                  <a:pt x="2172" y="168"/>
                </a:lnTo>
                <a:lnTo>
                  <a:pt x="2172" y="168"/>
                </a:lnTo>
                <a:lnTo>
                  <a:pt x="2176" y="168"/>
                </a:lnTo>
                <a:lnTo>
                  <a:pt x="2176" y="168"/>
                </a:lnTo>
                <a:lnTo>
                  <a:pt x="2176" y="168"/>
                </a:lnTo>
                <a:lnTo>
                  <a:pt x="2179" y="192"/>
                </a:lnTo>
                <a:lnTo>
                  <a:pt x="2179" y="192"/>
                </a:lnTo>
                <a:lnTo>
                  <a:pt x="2183" y="192"/>
                </a:lnTo>
                <a:lnTo>
                  <a:pt x="2183" y="192"/>
                </a:lnTo>
                <a:lnTo>
                  <a:pt x="2183" y="192"/>
                </a:lnTo>
                <a:lnTo>
                  <a:pt x="2187" y="188"/>
                </a:lnTo>
                <a:lnTo>
                  <a:pt x="2187" y="184"/>
                </a:lnTo>
                <a:lnTo>
                  <a:pt x="2187" y="180"/>
                </a:lnTo>
                <a:lnTo>
                  <a:pt x="2191" y="176"/>
                </a:lnTo>
                <a:lnTo>
                  <a:pt x="2191" y="176"/>
                </a:lnTo>
                <a:lnTo>
                  <a:pt x="2195" y="176"/>
                </a:lnTo>
                <a:lnTo>
                  <a:pt x="2195" y="176"/>
                </a:lnTo>
                <a:lnTo>
                  <a:pt x="2195" y="176"/>
                </a:lnTo>
                <a:lnTo>
                  <a:pt x="2199" y="176"/>
                </a:lnTo>
                <a:lnTo>
                  <a:pt x="2199" y="176"/>
                </a:lnTo>
                <a:lnTo>
                  <a:pt x="2203" y="74"/>
                </a:lnTo>
                <a:lnTo>
                  <a:pt x="2203" y="0"/>
                </a:lnTo>
                <a:lnTo>
                  <a:pt x="2203" y="59"/>
                </a:lnTo>
                <a:lnTo>
                  <a:pt x="2207" y="106"/>
                </a:lnTo>
                <a:lnTo>
                  <a:pt x="2207" y="133"/>
                </a:lnTo>
                <a:lnTo>
                  <a:pt x="2207" y="149"/>
                </a:lnTo>
                <a:lnTo>
                  <a:pt x="2211" y="157"/>
                </a:lnTo>
                <a:lnTo>
                  <a:pt x="2211" y="165"/>
                </a:lnTo>
                <a:lnTo>
                  <a:pt x="2215" y="165"/>
                </a:lnTo>
                <a:lnTo>
                  <a:pt x="2215" y="165"/>
                </a:lnTo>
                <a:lnTo>
                  <a:pt x="2215" y="168"/>
                </a:lnTo>
                <a:lnTo>
                  <a:pt x="2219" y="168"/>
                </a:lnTo>
                <a:lnTo>
                  <a:pt x="2219" y="168"/>
                </a:lnTo>
                <a:lnTo>
                  <a:pt x="2223" y="168"/>
                </a:lnTo>
                <a:lnTo>
                  <a:pt x="2223" y="168"/>
                </a:lnTo>
                <a:lnTo>
                  <a:pt x="2223" y="168"/>
                </a:lnTo>
                <a:lnTo>
                  <a:pt x="2226" y="168"/>
                </a:lnTo>
                <a:lnTo>
                  <a:pt x="2226" y="168"/>
                </a:lnTo>
                <a:lnTo>
                  <a:pt x="2230" y="168"/>
                </a:lnTo>
                <a:lnTo>
                  <a:pt x="2230" y="168"/>
                </a:lnTo>
                <a:lnTo>
                  <a:pt x="2230" y="168"/>
                </a:lnTo>
                <a:lnTo>
                  <a:pt x="2234" y="168"/>
                </a:lnTo>
                <a:lnTo>
                  <a:pt x="2234" y="168"/>
                </a:lnTo>
                <a:lnTo>
                  <a:pt x="2234" y="168"/>
                </a:lnTo>
                <a:lnTo>
                  <a:pt x="2238" y="168"/>
                </a:lnTo>
                <a:lnTo>
                  <a:pt x="2238" y="168"/>
                </a:lnTo>
                <a:lnTo>
                  <a:pt x="2242" y="168"/>
                </a:lnTo>
                <a:lnTo>
                  <a:pt x="2242" y="168"/>
                </a:lnTo>
                <a:lnTo>
                  <a:pt x="2242" y="168"/>
                </a:lnTo>
                <a:lnTo>
                  <a:pt x="2246" y="168"/>
                </a:lnTo>
                <a:lnTo>
                  <a:pt x="2246" y="168"/>
                </a:lnTo>
                <a:lnTo>
                  <a:pt x="2250" y="168"/>
                </a:lnTo>
                <a:lnTo>
                  <a:pt x="2250" y="168"/>
                </a:lnTo>
                <a:lnTo>
                  <a:pt x="2250" y="192"/>
                </a:lnTo>
                <a:lnTo>
                  <a:pt x="2254" y="192"/>
                </a:lnTo>
                <a:lnTo>
                  <a:pt x="2254" y="192"/>
                </a:lnTo>
                <a:lnTo>
                  <a:pt x="2254" y="192"/>
                </a:lnTo>
                <a:lnTo>
                  <a:pt x="2258" y="192"/>
                </a:lnTo>
                <a:lnTo>
                  <a:pt x="2258" y="188"/>
                </a:lnTo>
                <a:lnTo>
                  <a:pt x="2262" y="184"/>
                </a:lnTo>
                <a:lnTo>
                  <a:pt x="2262" y="180"/>
                </a:lnTo>
                <a:lnTo>
                  <a:pt x="2262" y="176"/>
                </a:lnTo>
                <a:lnTo>
                  <a:pt x="2266" y="176"/>
                </a:lnTo>
                <a:lnTo>
                  <a:pt x="2266" y="176"/>
                </a:lnTo>
                <a:lnTo>
                  <a:pt x="2269" y="176"/>
                </a:lnTo>
                <a:lnTo>
                  <a:pt x="2269" y="176"/>
                </a:lnTo>
                <a:lnTo>
                  <a:pt x="2269" y="176"/>
                </a:lnTo>
                <a:lnTo>
                  <a:pt x="2273" y="176"/>
                </a:lnTo>
                <a:lnTo>
                  <a:pt x="2273" y="74"/>
                </a:lnTo>
                <a:lnTo>
                  <a:pt x="2277" y="0"/>
                </a:lnTo>
                <a:lnTo>
                  <a:pt x="2277" y="59"/>
                </a:lnTo>
                <a:lnTo>
                  <a:pt x="2277" y="106"/>
                </a:lnTo>
                <a:lnTo>
                  <a:pt x="2281" y="133"/>
                </a:lnTo>
                <a:lnTo>
                  <a:pt x="2281" y="149"/>
                </a:lnTo>
                <a:lnTo>
                  <a:pt x="2281" y="157"/>
                </a:lnTo>
                <a:lnTo>
                  <a:pt x="2285" y="165"/>
                </a:lnTo>
                <a:lnTo>
                  <a:pt x="2285" y="165"/>
                </a:lnTo>
                <a:lnTo>
                  <a:pt x="2289" y="165"/>
                </a:lnTo>
                <a:lnTo>
                  <a:pt x="2289" y="168"/>
                </a:lnTo>
                <a:lnTo>
                  <a:pt x="2289" y="168"/>
                </a:lnTo>
                <a:lnTo>
                  <a:pt x="2293" y="168"/>
                </a:lnTo>
                <a:lnTo>
                  <a:pt x="2293" y="168"/>
                </a:lnTo>
                <a:lnTo>
                  <a:pt x="2297" y="168"/>
                </a:lnTo>
                <a:lnTo>
                  <a:pt x="2297" y="168"/>
                </a:lnTo>
                <a:lnTo>
                  <a:pt x="2297" y="168"/>
                </a:lnTo>
                <a:lnTo>
                  <a:pt x="2301" y="168"/>
                </a:lnTo>
                <a:lnTo>
                  <a:pt x="2301" y="168"/>
                </a:lnTo>
                <a:lnTo>
                  <a:pt x="2301" y="168"/>
                </a:lnTo>
                <a:lnTo>
                  <a:pt x="2305" y="168"/>
                </a:lnTo>
                <a:lnTo>
                  <a:pt x="2305" y="168"/>
                </a:lnTo>
                <a:lnTo>
                  <a:pt x="2309" y="168"/>
                </a:lnTo>
                <a:lnTo>
                  <a:pt x="2309" y="168"/>
                </a:lnTo>
                <a:lnTo>
                  <a:pt x="2309" y="168"/>
                </a:lnTo>
                <a:lnTo>
                  <a:pt x="2313" y="168"/>
                </a:lnTo>
                <a:lnTo>
                  <a:pt x="2313" y="168"/>
                </a:lnTo>
                <a:lnTo>
                  <a:pt x="2316" y="168"/>
                </a:lnTo>
                <a:lnTo>
                  <a:pt x="2316" y="168"/>
                </a:lnTo>
                <a:lnTo>
                  <a:pt x="2316" y="168"/>
                </a:lnTo>
                <a:lnTo>
                  <a:pt x="2320" y="168"/>
                </a:lnTo>
                <a:lnTo>
                  <a:pt x="2320" y="168"/>
                </a:lnTo>
                <a:lnTo>
                  <a:pt x="2324" y="168"/>
                </a:lnTo>
                <a:lnTo>
                  <a:pt x="2324" y="192"/>
                </a:lnTo>
                <a:lnTo>
                  <a:pt x="0" y="192"/>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9" name="Freeform 497"/>
          <p:cNvSpPr>
            <a:spLocks/>
          </p:cNvSpPr>
          <p:nvPr/>
        </p:nvSpPr>
        <p:spPr bwMode="auto">
          <a:xfrm>
            <a:off x="2938099" y="4277419"/>
            <a:ext cx="3405552" cy="155331"/>
          </a:xfrm>
          <a:custGeom>
            <a:avLst/>
            <a:gdLst/>
            <a:ahLst/>
            <a:cxnLst>
              <a:cxn ang="0">
                <a:pos x="32" y="0"/>
              </a:cxn>
              <a:cxn ang="0">
                <a:pos x="71" y="0"/>
              </a:cxn>
              <a:cxn ang="0">
                <a:pos x="110" y="0"/>
              </a:cxn>
              <a:cxn ang="0">
                <a:pos x="145" y="0"/>
              </a:cxn>
              <a:cxn ang="0">
                <a:pos x="184" y="0"/>
              </a:cxn>
              <a:cxn ang="0">
                <a:pos x="223" y="0"/>
              </a:cxn>
              <a:cxn ang="0">
                <a:pos x="258" y="0"/>
              </a:cxn>
              <a:cxn ang="0">
                <a:pos x="298" y="0"/>
              </a:cxn>
              <a:cxn ang="0">
                <a:pos x="337" y="0"/>
              </a:cxn>
              <a:cxn ang="0">
                <a:pos x="372" y="0"/>
              </a:cxn>
              <a:cxn ang="0">
                <a:pos x="411" y="0"/>
              </a:cxn>
              <a:cxn ang="0">
                <a:pos x="450" y="0"/>
              </a:cxn>
              <a:cxn ang="0">
                <a:pos x="485" y="0"/>
              </a:cxn>
              <a:cxn ang="0">
                <a:pos x="525" y="0"/>
              </a:cxn>
              <a:cxn ang="0">
                <a:pos x="564" y="0"/>
              </a:cxn>
              <a:cxn ang="0">
                <a:pos x="603" y="0"/>
              </a:cxn>
              <a:cxn ang="0">
                <a:pos x="638" y="0"/>
              </a:cxn>
              <a:cxn ang="0">
                <a:pos x="677" y="0"/>
              </a:cxn>
              <a:cxn ang="0">
                <a:pos x="716" y="0"/>
              </a:cxn>
              <a:cxn ang="0">
                <a:pos x="751" y="0"/>
              </a:cxn>
              <a:cxn ang="0">
                <a:pos x="791" y="0"/>
              </a:cxn>
              <a:cxn ang="0">
                <a:pos x="830" y="0"/>
              </a:cxn>
              <a:cxn ang="0">
                <a:pos x="865" y="0"/>
              </a:cxn>
              <a:cxn ang="0">
                <a:pos x="904" y="0"/>
              </a:cxn>
              <a:cxn ang="0">
                <a:pos x="943" y="0"/>
              </a:cxn>
              <a:cxn ang="0">
                <a:pos x="978" y="0"/>
              </a:cxn>
              <a:cxn ang="0">
                <a:pos x="1017" y="47"/>
              </a:cxn>
              <a:cxn ang="0">
                <a:pos x="1057" y="0"/>
              </a:cxn>
              <a:cxn ang="0">
                <a:pos x="1092" y="0"/>
              </a:cxn>
              <a:cxn ang="0">
                <a:pos x="1131" y="0"/>
              </a:cxn>
              <a:cxn ang="0">
                <a:pos x="1170" y="0"/>
              </a:cxn>
              <a:cxn ang="0">
                <a:pos x="1205" y="0"/>
              </a:cxn>
              <a:cxn ang="0">
                <a:pos x="1244" y="0"/>
              </a:cxn>
              <a:cxn ang="0">
                <a:pos x="1284" y="0"/>
              </a:cxn>
              <a:cxn ang="0">
                <a:pos x="1319" y="0"/>
              </a:cxn>
              <a:cxn ang="0">
                <a:pos x="1358" y="0"/>
              </a:cxn>
              <a:cxn ang="0">
                <a:pos x="1397" y="0"/>
              </a:cxn>
              <a:cxn ang="0">
                <a:pos x="1432" y="0"/>
              </a:cxn>
              <a:cxn ang="0">
                <a:pos x="1471" y="0"/>
              </a:cxn>
              <a:cxn ang="0">
                <a:pos x="1510" y="0"/>
              </a:cxn>
              <a:cxn ang="0">
                <a:pos x="1546" y="0"/>
              </a:cxn>
              <a:cxn ang="0">
                <a:pos x="1585" y="0"/>
              </a:cxn>
              <a:cxn ang="0">
                <a:pos x="1624" y="0"/>
              </a:cxn>
              <a:cxn ang="0">
                <a:pos x="1659" y="0"/>
              </a:cxn>
              <a:cxn ang="0">
                <a:pos x="1698" y="0"/>
              </a:cxn>
              <a:cxn ang="0">
                <a:pos x="1737" y="0"/>
              </a:cxn>
              <a:cxn ang="0">
                <a:pos x="1773" y="0"/>
              </a:cxn>
              <a:cxn ang="0">
                <a:pos x="1812" y="0"/>
              </a:cxn>
              <a:cxn ang="0">
                <a:pos x="1851" y="0"/>
              </a:cxn>
              <a:cxn ang="0">
                <a:pos x="1886" y="106"/>
              </a:cxn>
              <a:cxn ang="0">
                <a:pos x="1925" y="0"/>
              </a:cxn>
              <a:cxn ang="0">
                <a:pos x="1964" y="43"/>
              </a:cxn>
              <a:cxn ang="0">
                <a:pos x="2000" y="0"/>
              </a:cxn>
              <a:cxn ang="0">
                <a:pos x="2039" y="4"/>
              </a:cxn>
              <a:cxn ang="0">
                <a:pos x="2078" y="0"/>
              </a:cxn>
              <a:cxn ang="0">
                <a:pos x="2113" y="0"/>
              </a:cxn>
              <a:cxn ang="0">
                <a:pos x="2152" y="0"/>
              </a:cxn>
              <a:cxn ang="0">
                <a:pos x="2191" y="0"/>
              </a:cxn>
              <a:cxn ang="0">
                <a:pos x="2230" y="0"/>
              </a:cxn>
              <a:cxn ang="0">
                <a:pos x="2266" y="0"/>
              </a:cxn>
              <a:cxn ang="0">
                <a:pos x="2305" y="0"/>
              </a:cxn>
            </a:cxnLst>
            <a:rect l="0" t="0" r="r" b="b"/>
            <a:pathLst>
              <a:path w="2324" h="106">
                <a:moveTo>
                  <a:pt x="0" y="0"/>
                </a:moveTo>
                <a:lnTo>
                  <a:pt x="0" y="0"/>
                </a:lnTo>
                <a:lnTo>
                  <a:pt x="0" y="0"/>
                </a:lnTo>
                <a:lnTo>
                  <a:pt x="0" y="0"/>
                </a:lnTo>
                <a:lnTo>
                  <a:pt x="4" y="0"/>
                </a:lnTo>
                <a:lnTo>
                  <a:pt x="4" y="0"/>
                </a:lnTo>
                <a:lnTo>
                  <a:pt x="4" y="0"/>
                </a:lnTo>
                <a:lnTo>
                  <a:pt x="8" y="0"/>
                </a:lnTo>
                <a:lnTo>
                  <a:pt x="8" y="0"/>
                </a:lnTo>
                <a:lnTo>
                  <a:pt x="12" y="0"/>
                </a:lnTo>
                <a:lnTo>
                  <a:pt x="12" y="0"/>
                </a:lnTo>
                <a:lnTo>
                  <a:pt x="12" y="0"/>
                </a:lnTo>
                <a:lnTo>
                  <a:pt x="16" y="0"/>
                </a:lnTo>
                <a:lnTo>
                  <a:pt x="16" y="0"/>
                </a:lnTo>
                <a:lnTo>
                  <a:pt x="20" y="0"/>
                </a:lnTo>
                <a:lnTo>
                  <a:pt x="20" y="0"/>
                </a:lnTo>
                <a:lnTo>
                  <a:pt x="20" y="12"/>
                </a:lnTo>
                <a:lnTo>
                  <a:pt x="24" y="31"/>
                </a:lnTo>
                <a:lnTo>
                  <a:pt x="24" y="8"/>
                </a:lnTo>
                <a:lnTo>
                  <a:pt x="24" y="0"/>
                </a:lnTo>
                <a:lnTo>
                  <a:pt x="28" y="0"/>
                </a:lnTo>
                <a:lnTo>
                  <a:pt x="28" y="0"/>
                </a:lnTo>
                <a:lnTo>
                  <a:pt x="32" y="0"/>
                </a:lnTo>
                <a:lnTo>
                  <a:pt x="32" y="0"/>
                </a:lnTo>
                <a:lnTo>
                  <a:pt x="32" y="0"/>
                </a:lnTo>
                <a:lnTo>
                  <a:pt x="35" y="0"/>
                </a:lnTo>
                <a:lnTo>
                  <a:pt x="35" y="0"/>
                </a:lnTo>
                <a:lnTo>
                  <a:pt x="39" y="0"/>
                </a:lnTo>
                <a:lnTo>
                  <a:pt x="39" y="0"/>
                </a:lnTo>
                <a:lnTo>
                  <a:pt x="39" y="0"/>
                </a:lnTo>
                <a:lnTo>
                  <a:pt x="43" y="0"/>
                </a:lnTo>
                <a:lnTo>
                  <a:pt x="43" y="0"/>
                </a:lnTo>
                <a:lnTo>
                  <a:pt x="43" y="0"/>
                </a:lnTo>
                <a:lnTo>
                  <a:pt x="47" y="0"/>
                </a:lnTo>
                <a:lnTo>
                  <a:pt x="47" y="0"/>
                </a:lnTo>
                <a:lnTo>
                  <a:pt x="51" y="0"/>
                </a:lnTo>
                <a:lnTo>
                  <a:pt x="51" y="0"/>
                </a:lnTo>
                <a:lnTo>
                  <a:pt x="51" y="0"/>
                </a:lnTo>
                <a:lnTo>
                  <a:pt x="55" y="0"/>
                </a:lnTo>
                <a:lnTo>
                  <a:pt x="55" y="0"/>
                </a:lnTo>
                <a:lnTo>
                  <a:pt x="59" y="0"/>
                </a:lnTo>
                <a:lnTo>
                  <a:pt x="59" y="0"/>
                </a:lnTo>
                <a:lnTo>
                  <a:pt x="59" y="0"/>
                </a:lnTo>
                <a:lnTo>
                  <a:pt x="63" y="0"/>
                </a:lnTo>
                <a:lnTo>
                  <a:pt x="63" y="0"/>
                </a:lnTo>
                <a:lnTo>
                  <a:pt x="67" y="0"/>
                </a:lnTo>
                <a:lnTo>
                  <a:pt x="67" y="0"/>
                </a:lnTo>
                <a:lnTo>
                  <a:pt x="67" y="0"/>
                </a:lnTo>
                <a:lnTo>
                  <a:pt x="71" y="0"/>
                </a:lnTo>
                <a:lnTo>
                  <a:pt x="71" y="0"/>
                </a:lnTo>
                <a:lnTo>
                  <a:pt x="71" y="0"/>
                </a:lnTo>
                <a:lnTo>
                  <a:pt x="75" y="0"/>
                </a:lnTo>
                <a:lnTo>
                  <a:pt x="75" y="0"/>
                </a:lnTo>
                <a:lnTo>
                  <a:pt x="78" y="0"/>
                </a:lnTo>
                <a:lnTo>
                  <a:pt x="78" y="0"/>
                </a:lnTo>
                <a:lnTo>
                  <a:pt x="78" y="0"/>
                </a:lnTo>
                <a:lnTo>
                  <a:pt x="82" y="0"/>
                </a:lnTo>
                <a:lnTo>
                  <a:pt x="82" y="0"/>
                </a:lnTo>
                <a:lnTo>
                  <a:pt x="86" y="0"/>
                </a:lnTo>
                <a:lnTo>
                  <a:pt x="86" y="0"/>
                </a:lnTo>
                <a:lnTo>
                  <a:pt x="86" y="0"/>
                </a:lnTo>
                <a:lnTo>
                  <a:pt x="90" y="0"/>
                </a:lnTo>
                <a:lnTo>
                  <a:pt x="90" y="0"/>
                </a:lnTo>
                <a:lnTo>
                  <a:pt x="90" y="0"/>
                </a:lnTo>
                <a:lnTo>
                  <a:pt x="94" y="8"/>
                </a:lnTo>
                <a:lnTo>
                  <a:pt x="94" y="27"/>
                </a:lnTo>
                <a:lnTo>
                  <a:pt x="98" y="8"/>
                </a:lnTo>
                <a:lnTo>
                  <a:pt x="98" y="0"/>
                </a:lnTo>
                <a:lnTo>
                  <a:pt x="98" y="0"/>
                </a:lnTo>
                <a:lnTo>
                  <a:pt x="102" y="0"/>
                </a:lnTo>
                <a:lnTo>
                  <a:pt x="102" y="0"/>
                </a:lnTo>
                <a:lnTo>
                  <a:pt x="106" y="0"/>
                </a:lnTo>
                <a:lnTo>
                  <a:pt x="106" y="0"/>
                </a:lnTo>
                <a:lnTo>
                  <a:pt x="106" y="0"/>
                </a:lnTo>
                <a:lnTo>
                  <a:pt x="110" y="0"/>
                </a:lnTo>
                <a:lnTo>
                  <a:pt x="110" y="0"/>
                </a:lnTo>
                <a:lnTo>
                  <a:pt x="114" y="0"/>
                </a:lnTo>
                <a:lnTo>
                  <a:pt x="114" y="0"/>
                </a:lnTo>
                <a:lnTo>
                  <a:pt x="114" y="0"/>
                </a:lnTo>
                <a:lnTo>
                  <a:pt x="118" y="0"/>
                </a:lnTo>
                <a:lnTo>
                  <a:pt x="118" y="0"/>
                </a:lnTo>
                <a:lnTo>
                  <a:pt x="118" y="0"/>
                </a:lnTo>
                <a:lnTo>
                  <a:pt x="122" y="0"/>
                </a:lnTo>
                <a:lnTo>
                  <a:pt x="122" y="0"/>
                </a:lnTo>
                <a:lnTo>
                  <a:pt x="125" y="0"/>
                </a:lnTo>
                <a:lnTo>
                  <a:pt x="125" y="0"/>
                </a:lnTo>
                <a:lnTo>
                  <a:pt x="125" y="0"/>
                </a:lnTo>
                <a:lnTo>
                  <a:pt x="129" y="0"/>
                </a:lnTo>
                <a:lnTo>
                  <a:pt x="129" y="0"/>
                </a:lnTo>
                <a:lnTo>
                  <a:pt x="133" y="0"/>
                </a:lnTo>
                <a:lnTo>
                  <a:pt x="133" y="0"/>
                </a:lnTo>
                <a:lnTo>
                  <a:pt x="133" y="0"/>
                </a:lnTo>
                <a:lnTo>
                  <a:pt x="137" y="0"/>
                </a:lnTo>
                <a:lnTo>
                  <a:pt x="137" y="0"/>
                </a:lnTo>
                <a:lnTo>
                  <a:pt x="137" y="0"/>
                </a:lnTo>
                <a:lnTo>
                  <a:pt x="141" y="0"/>
                </a:lnTo>
                <a:lnTo>
                  <a:pt x="141" y="0"/>
                </a:lnTo>
                <a:lnTo>
                  <a:pt x="145" y="0"/>
                </a:lnTo>
                <a:lnTo>
                  <a:pt x="145" y="0"/>
                </a:lnTo>
                <a:lnTo>
                  <a:pt x="145" y="0"/>
                </a:lnTo>
                <a:lnTo>
                  <a:pt x="149" y="0"/>
                </a:lnTo>
                <a:lnTo>
                  <a:pt x="149" y="0"/>
                </a:lnTo>
                <a:lnTo>
                  <a:pt x="153" y="0"/>
                </a:lnTo>
                <a:lnTo>
                  <a:pt x="153" y="0"/>
                </a:lnTo>
                <a:lnTo>
                  <a:pt x="153" y="0"/>
                </a:lnTo>
                <a:lnTo>
                  <a:pt x="157" y="0"/>
                </a:lnTo>
                <a:lnTo>
                  <a:pt x="157" y="0"/>
                </a:lnTo>
                <a:lnTo>
                  <a:pt x="161" y="0"/>
                </a:lnTo>
                <a:lnTo>
                  <a:pt x="161" y="0"/>
                </a:lnTo>
                <a:lnTo>
                  <a:pt x="161" y="0"/>
                </a:lnTo>
                <a:lnTo>
                  <a:pt x="165" y="0"/>
                </a:lnTo>
                <a:lnTo>
                  <a:pt x="165" y="0"/>
                </a:lnTo>
                <a:lnTo>
                  <a:pt x="165" y="12"/>
                </a:lnTo>
                <a:lnTo>
                  <a:pt x="168" y="31"/>
                </a:lnTo>
                <a:lnTo>
                  <a:pt x="168" y="8"/>
                </a:lnTo>
                <a:lnTo>
                  <a:pt x="172" y="0"/>
                </a:lnTo>
                <a:lnTo>
                  <a:pt x="172" y="0"/>
                </a:lnTo>
                <a:lnTo>
                  <a:pt x="172" y="0"/>
                </a:lnTo>
                <a:lnTo>
                  <a:pt x="176" y="0"/>
                </a:lnTo>
                <a:lnTo>
                  <a:pt x="176" y="0"/>
                </a:lnTo>
                <a:lnTo>
                  <a:pt x="180" y="0"/>
                </a:lnTo>
                <a:lnTo>
                  <a:pt x="180" y="0"/>
                </a:lnTo>
                <a:lnTo>
                  <a:pt x="180" y="0"/>
                </a:lnTo>
                <a:lnTo>
                  <a:pt x="184" y="0"/>
                </a:lnTo>
                <a:lnTo>
                  <a:pt x="184" y="0"/>
                </a:lnTo>
                <a:lnTo>
                  <a:pt x="184" y="0"/>
                </a:lnTo>
                <a:lnTo>
                  <a:pt x="188" y="0"/>
                </a:lnTo>
                <a:lnTo>
                  <a:pt x="188" y="0"/>
                </a:lnTo>
                <a:lnTo>
                  <a:pt x="192" y="0"/>
                </a:lnTo>
                <a:lnTo>
                  <a:pt x="192" y="0"/>
                </a:lnTo>
                <a:lnTo>
                  <a:pt x="192" y="0"/>
                </a:lnTo>
                <a:lnTo>
                  <a:pt x="196" y="0"/>
                </a:lnTo>
                <a:lnTo>
                  <a:pt x="196" y="0"/>
                </a:lnTo>
                <a:lnTo>
                  <a:pt x="200" y="0"/>
                </a:lnTo>
                <a:lnTo>
                  <a:pt x="200" y="0"/>
                </a:lnTo>
                <a:lnTo>
                  <a:pt x="200" y="0"/>
                </a:lnTo>
                <a:lnTo>
                  <a:pt x="204" y="0"/>
                </a:lnTo>
                <a:lnTo>
                  <a:pt x="204" y="0"/>
                </a:lnTo>
                <a:lnTo>
                  <a:pt x="208" y="0"/>
                </a:lnTo>
                <a:lnTo>
                  <a:pt x="208" y="0"/>
                </a:lnTo>
                <a:lnTo>
                  <a:pt x="208" y="0"/>
                </a:lnTo>
                <a:lnTo>
                  <a:pt x="212" y="0"/>
                </a:lnTo>
                <a:lnTo>
                  <a:pt x="212" y="0"/>
                </a:lnTo>
                <a:lnTo>
                  <a:pt x="212" y="0"/>
                </a:lnTo>
                <a:lnTo>
                  <a:pt x="215" y="0"/>
                </a:lnTo>
                <a:lnTo>
                  <a:pt x="215" y="0"/>
                </a:lnTo>
                <a:lnTo>
                  <a:pt x="219" y="0"/>
                </a:lnTo>
                <a:lnTo>
                  <a:pt x="219" y="0"/>
                </a:lnTo>
                <a:lnTo>
                  <a:pt x="219" y="0"/>
                </a:lnTo>
                <a:lnTo>
                  <a:pt x="223" y="0"/>
                </a:lnTo>
                <a:lnTo>
                  <a:pt x="223" y="0"/>
                </a:lnTo>
                <a:lnTo>
                  <a:pt x="227" y="0"/>
                </a:lnTo>
                <a:lnTo>
                  <a:pt x="227" y="0"/>
                </a:lnTo>
                <a:lnTo>
                  <a:pt x="227" y="0"/>
                </a:lnTo>
                <a:lnTo>
                  <a:pt x="231" y="0"/>
                </a:lnTo>
                <a:lnTo>
                  <a:pt x="231" y="0"/>
                </a:lnTo>
                <a:lnTo>
                  <a:pt x="231" y="0"/>
                </a:lnTo>
                <a:lnTo>
                  <a:pt x="235" y="0"/>
                </a:lnTo>
                <a:lnTo>
                  <a:pt x="235" y="0"/>
                </a:lnTo>
                <a:lnTo>
                  <a:pt x="239" y="0"/>
                </a:lnTo>
                <a:lnTo>
                  <a:pt x="239" y="8"/>
                </a:lnTo>
                <a:lnTo>
                  <a:pt x="239" y="27"/>
                </a:lnTo>
                <a:lnTo>
                  <a:pt x="243" y="8"/>
                </a:lnTo>
                <a:lnTo>
                  <a:pt x="243" y="0"/>
                </a:lnTo>
                <a:lnTo>
                  <a:pt x="247" y="0"/>
                </a:lnTo>
                <a:lnTo>
                  <a:pt x="247" y="0"/>
                </a:lnTo>
                <a:lnTo>
                  <a:pt x="247" y="0"/>
                </a:lnTo>
                <a:lnTo>
                  <a:pt x="251" y="0"/>
                </a:lnTo>
                <a:lnTo>
                  <a:pt x="251" y="0"/>
                </a:lnTo>
                <a:lnTo>
                  <a:pt x="255" y="0"/>
                </a:lnTo>
                <a:lnTo>
                  <a:pt x="255" y="0"/>
                </a:lnTo>
                <a:lnTo>
                  <a:pt x="255" y="0"/>
                </a:lnTo>
                <a:lnTo>
                  <a:pt x="258" y="0"/>
                </a:lnTo>
                <a:lnTo>
                  <a:pt x="258" y="0"/>
                </a:lnTo>
                <a:lnTo>
                  <a:pt x="258" y="0"/>
                </a:lnTo>
                <a:lnTo>
                  <a:pt x="262" y="0"/>
                </a:lnTo>
                <a:lnTo>
                  <a:pt x="262" y="0"/>
                </a:lnTo>
                <a:lnTo>
                  <a:pt x="266" y="0"/>
                </a:lnTo>
                <a:lnTo>
                  <a:pt x="266" y="0"/>
                </a:lnTo>
                <a:lnTo>
                  <a:pt x="266" y="0"/>
                </a:lnTo>
                <a:lnTo>
                  <a:pt x="270" y="0"/>
                </a:lnTo>
                <a:lnTo>
                  <a:pt x="270" y="0"/>
                </a:lnTo>
                <a:lnTo>
                  <a:pt x="274" y="0"/>
                </a:lnTo>
                <a:lnTo>
                  <a:pt x="274" y="0"/>
                </a:lnTo>
                <a:lnTo>
                  <a:pt x="274" y="0"/>
                </a:lnTo>
                <a:lnTo>
                  <a:pt x="278" y="0"/>
                </a:lnTo>
                <a:lnTo>
                  <a:pt x="278" y="0"/>
                </a:lnTo>
                <a:lnTo>
                  <a:pt x="278" y="0"/>
                </a:lnTo>
                <a:lnTo>
                  <a:pt x="282" y="0"/>
                </a:lnTo>
                <a:lnTo>
                  <a:pt x="282" y="0"/>
                </a:lnTo>
                <a:lnTo>
                  <a:pt x="286" y="0"/>
                </a:lnTo>
                <a:lnTo>
                  <a:pt x="286" y="0"/>
                </a:lnTo>
                <a:lnTo>
                  <a:pt x="286" y="0"/>
                </a:lnTo>
                <a:lnTo>
                  <a:pt x="290" y="0"/>
                </a:lnTo>
                <a:lnTo>
                  <a:pt x="290" y="0"/>
                </a:lnTo>
                <a:lnTo>
                  <a:pt x="294" y="0"/>
                </a:lnTo>
                <a:lnTo>
                  <a:pt x="294" y="0"/>
                </a:lnTo>
                <a:lnTo>
                  <a:pt x="294" y="0"/>
                </a:lnTo>
                <a:lnTo>
                  <a:pt x="298" y="0"/>
                </a:lnTo>
                <a:lnTo>
                  <a:pt x="298" y="0"/>
                </a:lnTo>
                <a:lnTo>
                  <a:pt x="302" y="0"/>
                </a:lnTo>
                <a:lnTo>
                  <a:pt x="302" y="0"/>
                </a:lnTo>
                <a:lnTo>
                  <a:pt x="302" y="0"/>
                </a:lnTo>
                <a:lnTo>
                  <a:pt x="305" y="0"/>
                </a:lnTo>
                <a:lnTo>
                  <a:pt x="305" y="0"/>
                </a:lnTo>
                <a:lnTo>
                  <a:pt x="305" y="0"/>
                </a:lnTo>
                <a:lnTo>
                  <a:pt x="309" y="0"/>
                </a:lnTo>
                <a:lnTo>
                  <a:pt x="309" y="0"/>
                </a:lnTo>
                <a:lnTo>
                  <a:pt x="313" y="12"/>
                </a:lnTo>
                <a:lnTo>
                  <a:pt x="313" y="31"/>
                </a:lnTo>
                <a:lnTo>
                  <a:pt x="313" y="8"/>
                </a:lnTo>
                <a:lnTo>
                  <a:pt x="317" y="0"/>
                </a:lnTo>
                <a:lnTo>
                  <a:pt x="317" y="0"/>
                </a:lnTo>
                <a:lnTo>
                  <a:pt x="321" y="0"/>
                </a:lnTo>
                <a:lnTo>
                  <a:pt x="321" y="0"/>
                </a:lnTo>
                <a:lnTo>
                  <a:pt x="321" y="0"/>
                </a:lnTo>
                <a:lnTo>
                  <a:pt x="325" y="0"/>
                </a:lnTo>
                <a:lnTo>
                  <a:pt x="325" y="0"/>
                </a:lnTo>
                <a:lnTo>
                  <a:pt x="325" y="0"/>
                </a:lnTo>
                <a:lnTo>
                  <a:pt x="329" y="0"/>
                </a:lnTo>
                <a:lnTo>
                  <a:pt x="329" y="0"/>
                </a:lnTo>
                <a:lnTo>
                  <a:pt x="333" y="0"/>
                </a:lnTo>
                <a:lnTo>
                  <a:pt x="333" y="0"/>
                </a:lnTo>
                <a:lnTo>
                  <a:pt x="333" y="0"/>
                </a:lnTo>
                <a:lnTo>
                  <a:pt x="337" y="0"/>
                </a:lnTo>
                <a:lnTo>
                  <a:pt x="337" y="0"/>
                </a:lnTo>
                <a:lnTo>
                  <a:pt x="341" y="0"/>
                </a:lnTo>
                <a:lnTo>
                  <a:pt x="341" y="0"/>
                </a:lnTo>
                <a:lnTo>
                  <a:pt x="341" y="0"/>
                </a:lnTo>
                <a:lnTo>
                  <a:pt x="345" y="0"/>
                </a:lnTo>
                <a:lnTo>
                  <a:pt x="345" y="0"/>
                </a:lnTo>
                <a:lnTo>
                  <a:pt x="348" y="0"/>
                </a:lnTo>
                <a:lnTo>
                  <a:pt x="348" y="0"/>
                </a:lnTo>
                <a:lnTo>
                  <a:pt x="348" y="0"/>
                </a:lnTo>
                <a:lnTo>
                  <a:pt x="352" y="0"/>
                </a:lnTo>
                <a:lnTo>
                  <a:pt x="352" y="0"/>
                </a:lnTo>
                <a:lnTo>
                  <a:pt x="352" y="0"/>
                </a:lnTo>
                <a:lnTo>
                  <a:pt x="356" y="0"/>
                </a:lnTo>
                <a:lnTo>
                  <a:pt x="356" y="0"/>
                </a:lnTo>
                <a:lnTo>
                  <a:pt x="360" y="0"/>
                </a:lnTo>
                <a:lnTo>
                  <a:pt x="360" y="0"/>
                </a:lnTo>
                <a:lnTo>
                  <a:pt x="360" y="0"/>
                </a:lnTo>
                <a:lnTo>
                  <a:pt x="364" y="0"/>
                </a:lnTo>
                <a:lnTo>
                  <a:pt x="364" y="0"/>
                </a:lnTo>
                <a:lnTo>
                  <a:pt x="368" y="0"/>
                </a:lnTo>
                <a:lnTo>
                  <a:pt x="368" y="0"/>
                </a:lnTo>
                <a:lnTo>
                  <a:pt x="368" y="0"/>
                </a:lnTo>
                <a:lnTo>
                  <a:pt x="372" y="0"/>
                </a:lnTo>
                <a:lnTo>
                  <a:pt x="372" y="0"/>
                </a:lnTo>
                <a:lnTo>
                  <a:pt x="372" y="0"/>
                </a:lnTo>
                <a:lnTo>
                  <a:pt x="376" y="0"/>
                </a:lnTo>
                <a:lnTo>
                  <a:pt x="376" y="0"/>
                </a:lnTo>
                <a:lnTo>
                  <a:pt x="380" y="0"/>
                </a:lnTo>
                <a:lnTo>
                  <a:pt x="380" y="0"/>
                </a:lnTo>
                <a:lnTo>
                  <a:pt x="380" y="0"/>
                </a:lnTo>
                <a:lnTo>
                  <a:pt x="384" y="0"/>
                </a:lnTo>
                <a:lnTo>
                  <a:pt x="384" y="8"/>
                </a:lnTo>
                <a:lnTo>
                  <a:pt x="388" y="23"/>
                </a:lnTo>
                <a:lnTo>
                  <a:pt x="388" y="4"/>
                </a:lnTo>
                <a:lnTo>
                  <a:pt x="388" y="0"/>
                </a:lnTo>
                <a:lnTo>
                  <a:pt x="391" y="0"/>
                </a:lnTo>
                <a:lnTo>
                  <a:pt x="391" y="0"/>
                </a:lnTo>
                <a:lnTo>
                  <a:pt x="391" y="0"/>
                </a:lnTo>
                <a:lnTo>
                  <a:pt x="395" y="0"/>
                </a:lnTo>
                <a:lnTo>
                  <a:pt x="395" y="0"/>
                </a:lnTo>
                <a:lnTo>
                  <a:pt x="399" y="0"/>
                </a:lnTo>
                <a:lnTo>
                  <a:pt x="399" y="0"/>
                </a:lnTo>
                <a:lnTo>
                  <a:pt x="399" y="0"/>
                </a:lnTo>
                <a:lnTo>
                  <a:pt x="403" y="0"/>
                </a:lnTo>
                <a:lnTo>
                  <a:pt x="403" y="0"/>
                </a:lnTo>
                <a:lnTo>
                  <a:pt x="407" y="0"/>
                </a:lnTo>
                <a:lnTo>
                  <a:pt x="407" y="0"/>
                </a:lnTo>
                <a:lnTo>
                  <a:pt x="407" y="0"/>
                </a:lnTo>
                <a:lnTo>
                  <a:pt x="411" y="0"/>
                </a:lnTo>
                <a:lnTo>
                  <a:pt x="411" y="0"/>
                </a:lnTo>
                <a:lnTo>
                  <a:pt x="415" y="0"/>
                </a:lnTo>
                <a:lnTo>
                  <a:pt x="415" y="0"/>
                </a:lnTo>
                <a:lnTo>
                  <a:pt x="415" y="0"/>
                </a:lnTo>
                <a:lnTo>
                  <a:pt x="419" y="0"/>
                </a:lnTo>
                <a:lnTo>
                  <a:pt x="419" y="0"/>
                </a:lnTo>
                <a:lnTo>
                  <a:pt x="419" y="0"/>
                </a:lnTo>
                <a:lnTo>
                  <a:pt x="423" y="0"/>
                </a:lnTo>
                <a:lnTo>
                  <a:pt x="423" y="0"/>
                </a:lnTo>
                <a:lnTo>
                  <a:pt x="427" y="0"/>
                </a:lnTo>
                <a:lnTo>
                  <a:pt x="427" y="0"/>
                </a:lnTo>
                <a:lnTo>
                  <a:pt x="427" y="0"/>
                </a:lnTo>
                <a:lnTo>
                  <a:pt x="431" y="0"/>
                </a:lnTo>
                <a:lnTo>
                  <a:pt x="431" y="0"/>
                </a:lnTo>
                <a:lnTo>
                  <a:pt x="435" y="0"/>
                </a:lnTo>
                <a:lnTo>
                  <a:pt x="435" y="0"/>
                </a:lnTo>
                <a:lnTo>
                  <a:pt x="435" y="0"/>
                </a:lnTo>
                <a:lnTo>
                  <a:pt x="438" y="0"/>
                </a:lnTo>
                <a:lnTo>
                  <a:pt x="438" y="0"/>
                </a:lnTo>
                <a:lnTo>
                  <a:pt x="438" y="0"/>
                </a:lnTo>
                <a:lnTo>
                  <a:pt x="442" y="0"/>
                </a:lnTo>
                <a:lnTo>
                  <a:pt x="442" y="0"/>
                </a:lnTo>
                <a:lnTo>
                  <a:pt x="446" y="0"/>
                </a:lnTo>
                <a:lnTo>
                  <a:pt x="446" y="0"/>
                </a:lnTo>
                <a:lnTo>
                  <a:pt x="446" y="0"/>
                </a:lnTo>
                <a:lnTo>
                  <a:pt x="450" y="0"/>
                </a:lnTo>
                <a:lnTo>
                  <a:pt x="450" y="0"/>
                </a:lnTo>
                <a:lnTo>
                  <a:pt x="454" y="0"/>
                </a:lnTo>
                <a:lnTo>
                  <a:pt x="454" y="0"/>
                </a:lnTo>
                <a:lnTo>
                  <a:pt x="454" y="0"/>
                </a:lnTo>
                <a:lnTo>
                  <a:pt x="458" y="0"/>
                </a:lnTo>
                <a:lnTo>
                  <a:pt x="458" y="12"/>
                </a:lnTo>
                <a:lnTo>
                  <a:pt x="462" y="0"/>
                </a:lnTo>
                <a:lnTo>
                  <a:pt x="462" y="0"/>
                </a:lnTo>
                <a:lnTo>
                  <a:pt x="462" y="0"/>
                </a:lnTo>
                <a:lnTo>
                  <a:pt x="466" y="0"/>
                </a:lnTo>
                <a:lnTo>
                  <a:pt x="466" y="0"/>
                </a:lnTo>
                <a:lnTo>
                  <a:pt x="466" y="0"/>
                </a:lnTo>
                <a:lnTo>
                  <a:pt x="470" y="0"/>
                </a:lnTo>
                <a:lnTo>
                  <a:pt x="470" y="0"/>
                </a:lnTo>
                <a:lnTo>
                  <a:pt x="474" y="0"/>
                </a:lnTo>
                <a:lnTo>
                  <a:pt x="474" y="0"/>
                </a:lnTo>
                <a:lnTo>
                  <a:pt x="474" y="0"/>
                </a:lnTo>
                <a:lnTo>
                  <a:pt x="478" y="0"/>
                </a:lnTo>
                <a:lnTo>
                  <a:pt x="478" y="0"/>
                </a:lnTo>
                <a:lnTo>
                  <a:pt x="481" y="0"/>
                </a:lnTo>
                <a:lnTo>
                  <a:pt x="481" y="0"/>
                </a:lnTo>
                <a:lnTo>
                  <a:pt x="481" y="0"/>
                </a:lnTo>
                <a:lnTo>
                  <a:pt x="485" y="0"/>
                </a:lnTo>
                <a:lnTo>
                  <a:pt x="485" y="0"/>
                </a:lnTo>
                <a:lnTo>
                  <a:pt x="485" y="0"/>
                </a:lnTo>
                <a:lnTo>
                  <a:pt x="489" y="0"/>
                </a:lnTo>
                <a:lnTo>
                  <a:pt x="489" y="0"/>
                </a:lnTo>
                <a:lnTo>
                  <a:pt x="493" y="0"/>
                </a:lnTo>
                <a:lnTo>
                  <a:pt x="493" y="0"/>
                </a:lnTo>
                <a:lnTo>
                  <a:pt x="493" y="0"/>
                </a:lnTo>
                <a:lnTo>
                  <a:pt x="497" y="0"/>
                </a:lnTo>
                <a:lnTo>
                  <a:pt x="497" y="0"/>
                </a:lnTo>
                <a:lnTo>
                  <a:pt x="501" y="0"/>
                </a:lnTo>
                <a:lnTo>
                  <a:pt x="501" y="0"/>
                </a:lnTo>
                <a:lnTo>
                  <a:pt x="501" y="0"/>
                </a:lnTo>
                <a:lnTo>
                  <a:pt x="505" y="0"/>
                </a:lnTo>
                <a:lnTo>
                  <a:pt x="505" y="0"/>
                </a:lnTo>
                <a:lnTo>
                  <a:pt x="509" y="12"/>
                </a:lnTo>
                <a:lnTo>
                  <a:pt x="509" y="4"/>
                </a:lnTo>
                <a:lnTo>
                  <a:pt x="509" y="0"/>
                </a:lnTo>
                <a:lnTo>
                  <a:pt x="513" y="0"/>
                </a:lnTo>
                <a:lnTo>
                  <a:pt x="513" y="0"/>
                </a:lnTo>
                <a:lnTo>
                  <a:pt x="513" y="0"/>
                </a:lnTo>
                <a:lnTo>
                  <a:pt x="517" y="0"/>
                </a:lnTo>
                <a:lnTo>
                  <a:pt x="517" y="0"/>
                </a:lnTo>
                <a:lnTo>
                  <a:pt x="521" y="0"/>
                </a:lnTo>
                <a:lnTo>
                  <a:pt x="521" y="0"/>
                </a:lnTo>
                <a:lnTo>
                  <a:pt x="521" y="0"/>
                </a:lnTo>
                <a:lnTo>
                  <a:pt x="525" y="0"/>
                </a:lnTo>
                <a:lnTo>
                  <a:pt x="525" y="0"/>
                </a:lnTo>
                <a:lnTo>
                  <a:pt x="528" y="0"/>
                </a:lnTo>
                <a:lnTo>
                  <a:pt x="528" y="0"/>
                </a:lnTo>
                <a:lnTo>
                  <a:pt x="528" y="0"/>
                </a:lnTo>
                <a:lnTo>
                  <a:pt x="532" y="0"/>
                </a:lnTo>
                <a:lnTo>
                  <a:pt x="532" y="0"/>
                </a:lnTo>
                <a:lnTo>
                  <a:pt x="532" y="0"/>
                </a:lnTo>
                <a:lnTo>
                  <a:pt x="536" y="0"/>
                </a:lnTo>
                <a:lnTo>
                  <a:pt x="536" y="0"/>
                </a:lnTo>
                <a:lnTo>
                  <a:pt x="540" y="0"/>
                </a:lnTo>
                <a:lnTo>
                  <a:pt x="540" y="0"/>
                </a:lnTo>
                <a:lnTo>
                  <a:pt x="540" y="0"/>
                </a:lnTo>
                <a:lnTo>
                  <a:pt x="544" y="0"/>
                </a:lnTo>
                <a:lnTo>
                  <a:pt x="544" y="0"/>
                </a:lnTo>
                <a:lnTo>
                  <a:pt x="548" y="0"/>
                </a:lnTo>
                <a:lnTo>
                  <a:pt x="548" y="0"/>
                </a:lnTo>
                <a:lnTo>
                  <a:pt x="548" y="0"/>
                </a:lnTo>
                <a:lnTo>
                  <a:pt x="552" y="0"/>
                </a:lnTo>
                <a:lnTo>
                  <a:pt x="552" y="0"/>
                </a:lnTo>
                <a:lnTo>
                  <a:pt x="556" y="0"/>
                </a:lnTo>
                <a:lnTo>
                  <a:pt x="556" y="0"/>
                </a:lnTo>
                <a:lnTo>
                  <a:pt x="556" y="0"/>
                </a:lnTo>
                <a:lnTo>
                  <a:pt x="560" y="0"/>
                </a:lnTo>
                <a:lnTo>
                  <a:pt x="560" y="0"/>
                </a:lnTo>
                <a:lnTo>
                  <a:pt x="560" y="0"/>
                </a:lnTo>
                <a:lnTo>
                  <a:pt x="564" y="0"/>
                </a:lnTo>
                <a:lnTo>
                  <a:pt x="564" y="0"/>
                </a:lnTo>
                <a:lnTo>
                  <a:pt x="568" y="0"/>
                </a:lnTo>
                <a:lnTo>
                  <a:pt x="568" y="0"/>
                </a:lnTo>
                <a:lnTo>
                  <a:pt x="568" y="0"/>
                </a:lnTo>
                <a:lnTo>
                  <a:pt x="571" y="0"/>
                </a:lnTo>
                <a:lnTo>
                  <a:pt x="571" y="0"/>
                </a:lnTo>
                <a:lnTo>
                  <a:pt x="575" y="0"/>
                </a:lnTo>
                <a:lnTo>
                  <a:pt x="575" y="0"/>
                </a:lnTo>
                <a:lnTo>
                  <a:pt x="575" y="0"/>
                </a:lnTo>
                <a:lnTo>
                  <a:pt x="579" y="0"/>
                </a:lnTo>
                <a:lnTo>
                  <a:pt x="579" y="23"/>
                </a:lnTo>
                <a:lnTo>
                  <a:pt x="579" y="12"/>
                </a:lnTo>
                <a:lnTo>
                  <a:pt x="583" y="0"/>
                </a:lnTo>
                <a:lnTo>
                  <a:pt x="583" y="0"/>
                </a:lnTo>
                <a:lnTo>
                  <a:pt x="587" y="0"/>
                </a:lnTo>
                <a:lnTo>
                  <a:pt x="587" y="0"/>
                </a:lnTo>
                <a:lnTo>
                  <a:pt x="587" y="0"/>
                </a:lnTo>
                <a:lnTo>
                  <a:pt x="591" y="0"/>
                </a:lnTo>
                <a:lnTo>
                  <a:pt x="591" y="0"/>
                </a:lnTo>
                <a:lnTo>
                  <a:pt x="595" y="0"/>
                </a:lnTo>
                <a:lnTo>
                  <a:pt x="595" y="0"/>
                </a:lnTo>
                <a:lnTo>
                  <a:pt x="595" y="0"/>
                </a:lnTo>
                <a:lnTo>
                  <a:pt x="599" y="0"/>
                </a:lnTo>
                <a:lnTo>
                  <a:pt x="599" y="0"/>
                </a:lnTo>
                <a:lnTo>
                  <a:pt x="603" y="0"/>
                </a:lnTo>
                <a:lnTo>
                  <a:pt x="603" y="0"/>
                </a:lnTo>
                <a:lnTo>
                  <a:pt x="603" y="0"/>
                </a:lnTo>
                <a:lnTo>
                  <a:pt x="607" y="0"/>
                </a:lnTo>
                <a:lnTo>
                  <a:pt x="607" y="0"/>
                </a:lnTo>
                <a:lnTo>
                  <a:pt x="607" y="0"/>
                </a:lnTo>
                <a:lnTo>
                  <a:pt x="611" y="0"/>
                </a:lnTo>
                <a:lnTo>
                  <a:pt x="611" y="0"/>
                </a:lnTo>
                <a:lnTo>
                  <a:pt x="615" y="0"/>
                </a:lnTo>
                <a:lnTo>
                  <a:pt x="615" y="0"/>
                </a:lnTo>
                <a:lnTo>
                  <a:pt x="615" y="0"/>
                </a:lnTo>
                <a:lnTo>
                  <a:pt x="618" y="0"/>
                </a:lnTo>
                <a:lnTo>
                  <a:pt x="618" y="0"/>
                </a:lnTo>
                <a:lnTo>
                  <a:pt x="622" y="0"/>
                </a:lnTo>
                <a:lnTo>
                  <a:pt x="622" y="0"/>
                </a:lnTo>
                <a:lnTo>
                  <a:pt x="622" y="0"/>
                </a:lnTo>
                <a:lnTo>
                  <a:pt x="626" y="0"/>
                </a:lnTo>
                <a:lnTo>
                  <a:pt x="626" y="0"/>
                </a:lnTo>
                <a:lnTo>
                  <a:pt x="626" y="0"/>
                </a:lnTo>
                <a:lnTo>
                  <a:pt x="630" y="0"/>
                </a:lnTo>
                <a:lnTo>
                  <a:pt x="630" y="0"/>
                </a:lnTo>
                <a:lnTo>
                  <a:pt x="634" y="0"/>
                </a:lnTo>
                <a:lnTo>
                  <a:pt x="634" y="0"/>
                </a:lnTo>
                <a:lnTo>
                  <a:pt x="634" y="0"/>
                </a:lnTo>
                <a:lnTo>
                  <a:pt x="638" y="0"/>
                </a:lnTo>
                <a:lnTo>
                  <a:pt x="638" y="0"/>
                </a:lnTo>
                <a:lnTo>
                  <a:pt x="642" y="0"/>
                </a:lnTo>
                <a:lnTo>
                  <a:pt x="642" y="0"/>
                </a:lnTo>
                <a:lnTo>
                  <a:pt x="642" y="0"/>
                </a:lnTo>
                <a:lnTo>
                  <a:pt x="646" y="0"/>
                </a:lnTo>
                <a:lnTo>
                  <a:pt x="646" y="0"/>
                </a:lnTo>
                <a:lnTo>
                  <a:pt x="650" y="0"/>
                </a:lnTo>
                <a:lnTo>
                  <a:pt x="650" y="0"/>
                </a:lnTo>
                <a:lnTo>
                  <a:pt x="650" y="0"/>
                </a:lnTo>
                <a:lnTo>
                  <a:pt x="654" y="35"/>
                </a:lnTo>
                <a:lnTo>
                  <a:pt x="654" y="19"/>
                </a:lnTo>
                <a:lnTo>
                  <a:pt x="654" y="0"/>
                </a:lnTo>
                <a:lnTo>
                  <a:pt x="658" y="0"/>
                </a:lnTo>
                <a:lnTo>
                  <a:pt x="658" y="0"/>
                </a:lnTo>
                <a:lnTo>
                  <a:pt x="661" y="0"/>
                </a:lnTo>
                <a:lnTo>
                  <a:pt x="661" y="0"/>
                </a:lnTo>
                <a:lnTo>
                  <a:pt x="661" y="0"/>
                </a:lnTo>
                <a:lnTo>
                  <a:pt x="665" y="0"/>
                </a:lnTo>
                <a:lnTo>
                  <a:pt x="665" y="0"/>
                </a:lnTo>
                <a:lnTo>
                  <a:pt x="669" y="0"/>
                </a:lnTo>
                <a:lnTo>
                  <a:pt x="669" y="0"/>
                </a:lnTo>
                <a:lnTo>
                  <a:pt x="669" y="0"/>
                </a:lnTo>
                <a:lnTo>
                  <a:pt x="673" y="0"/>
                </a:lnTo>
                <a:lnTo>
                  <a:pt x="673" y="0"/>
                </a:lnTo>
                <a:lnTo>
                  <a:pt x="673" y="0"/>
                </a:lnTo>
                <a:lnTo>
                  <a:pt x="677" y="0"/>
                </a:lnTo>
                <a:lnTo>
                  <a:pt x="677" y="0"/>
                </a:lnTo>
                <a:lnTo>
                  <a:pt x="681" y="0"/>
                </a:lnTo>
                <a:lnTo>
                  <a:pt x="681" y="0"/>
                </a:lnTo>
                <a:lnTo>
                  <a:pt x="681" y="0"/>
                </a:lnTo>
                <a:lnTo>
                  <a:pt x="685" y="0"/>
                </a:lnTo>
                <a:lnTo>
                  <a:pt x="685" y="0"/>
                </a:lnTo>
                <a:lnTo>
                  <a:pt x="689" y="0"/>
                </a:lnTo>
                <a:lnTo>
                  <a:pt x="689" y="0"/>
                </a:lnTo>
                <a:lnTo>
                  <a:pt x="689" y="0"/>
                </a:lnTo>
                <a:lnTo>
                  <a:pt x="693" y="0"/>
                </a:lnTo>
                <a:lnTo>
                  <a:pt x="693" y="0"/>
                </a:lnTo>
                <a:lnTo>
                  <a:pt x="697" y="0"/>
                </a:lnTo>
                <a:lnTo>
                  <a:pt x="697" y="0"/>
                </a:lnTo>
                <a:lnTo>
                  <a:pt x="697" y="0"/>
                </a:lnTo>
                <a:lnTo>
                  <a:pt x="701" y="0"/>
                </a:lnTo>
                <a:lnTo>
                  <a:pt x="701" y="0"/>
                </a:lnTo>
                <a:lnTo>
                  <a:pt x="701" y="0"/>
                </a:lnTo>
                <a:lnTo>
                  <a:pt x="704" y="0"/>
                </a:lnTo>
                <a:lnTo>
                  <a:pt x="704" y="0"/>
                </a:lnTo>
                <a:lnTo>
                  <a:pt x="708" y="0"/>
                </a:lnTo>
                <a:lnTo>
                  <a:pt x="708" y="0"/>
                </a:lnTo>
                <a:lnTo>
                  <a:pt x="708" y="0"/>
                </a:lnTo>
                <a:lnTo>
                  <a:pt x="712" y="0"/>
                </a:lnTo>
                <a:lnTo>
                  <a:pt x="712" y="0"/>
                </a:lnTo>
                <a:lnTo>
                  <a:pt x="716" y="0"/>
                </a:lnTo>
                <a:lnTo>
                  <a:pt x="716" y="0"/>
                </a:lnTo>
                <a:lnTo>
                  <a:pt x="716" y="0"/>
                </a:lnTo>
                <a:lnTo>
                  <a:pt x="720" y="0"/>
                </a:lnTo>
                <a:lnTo>
                  <a:pt x="720" y="0"/>
                </a:lnTo>
                <a:lnTo>
                  <a:pt x="720" y="0"/>
                </a:lnTo>
                <a:lnTo>
                  <a:pt x="724" y="0"/>
                </a:lnTo>
                <a:lnTo>
                  <a:pt x="724" y="43"/>
                </a:lnTo>
                <a:lnTo>
                  <a:pt x="728" y="23"/>
                </a:lnTo>
                <a:lnTo>
                  <a:pt x="728" y="0"/>
                </a:lnTo>
                <a:lnTo>
                  <a:pt x="728" y="0"/>
                </a:lnTo>
                <a:lnTo>
                  <a:pt x="732" y="0"/>
                </a:lnTo>
                <a:lnTo>
                  <a:pt x="732" y="0"/>
                </a:lnTo>
                <a:lnTo>
                  <a:pt x="736" y="0"/>
                </a:lnTo>
                <a:lnTo>
                  <a:pt x="736" y="0"/>
                </a:lnTo>
                <a:lnTo>
                  <a:pt x="736" y="0"/>
                </a:lnTo>
                <a:lnTo>
                  <a:pt x="740" y="0"/>
                </a:lnTo>
                <a:lnTo>
                  <a:pt x="740" y="0"/>
                </a:lnTo>
                <a:lnTo>
                  <a:pt x="744" y="0"/>
                </a:lnTo>
                <a:lnTo>
                  <a:pt x="744" y="0"/>
                </a:lnTo>
                <a:lnTo>
                  <a:pt x="744" y="0"/>
                </a:lnTo>
                <a:lnTo>
                  <a:pt x="748" y="0"/>
                </a:lnTo>
                <a:lnTo>
                  <a:pt x="748" y="0"/>
                </a:lnTo>
                <a:lnTo>
                  <a:pt x="748" y="0"/>
                </a:lnTo>
                <a:lnTo>
                  <a:pt x="751" y="0"/>
                </a:lnTo>
                <a:lnTo>
                  <a:pt x="751" y="0"/>
                </a:lnTo>
                <a:lnTo>
                  <a:pt x="755" y="0"/>
                </a:lnTo>
                <a:lnTo>
                  <a:pt x="755" y="0"/>
                </a:lnTo>
                <a:lnTo>
                  <a:pt x="755" y="0"/>
                </a:lnTo>
                <a:lnTo>
                  <a:pt x="759" y="0"/>
                </a:lnTo>
                <a:lnTo>
                  <a:pt x="759" y="0"/>
                </a:lnTo>
                <a:lnTo>
                  <a:pt x="763" y="0"/>
                </a:lnTo>
                <a:lnTo>
                  <a:pt x="763" y="0"/>
                </a:lnTo>
                <a:lnTo>
                  <a:pt x="763" y="0"/>
                </a:lnTo>
                <a:lnTo>
                  <a:pt x="767" y="0"/>
                </a:lnTo>
                <a:lnTo>
                  <a:pt x="767" y="0"/>
                </a:lnTo>
                <a:lnTo>
                  <a:pt x="767" y="0"/>
                </a:lnTo>
                <a:lnTo>
                  <a:pt x="771" y="0"/>
                </a:lnTo>
                <a:lnTo>
                  <a:pt x="771" y="0"/>
                </a:lnTo>
                <a:lnTo>
                  <a:pt x="775" y="0"/>
                </a:lnTo>
                <a:lnTo>
                  <a:pt x="775" y="0"/>
                </a:lnTo>
                <a:lnTo>
                  <a:pt x="775" y="0"/>
                </a:lnTo>
                <a:lnTo>
                  <a:pt x="779" y="0"/>
                </a:lnTo>
                <a:lnTo>
                  <a:pt x="779" y="0"/>
                </a:lnTo>
                <a:lnTo>
                  <a:pt x="783" y="0"/>
                </a:lnTo>
                <a:lnTo>
                  <a:pt x="783" y="0"/>
                </a:lnTo>
                <a:lnTo>
                  <a:pt x="783" y="0"/>
                </a:lnTo>
                <a:lnTo>
                  <a:pt x="787" y="0"/>
                </a:lnTo>
                <a:lnTo>
                  <a:pt x="787" y="0"/>
                </a:lnTo>
                <a:lnTo>
                  <a:pt x="787" y="0"/>
                </a:lnTo>
                <a:lnTo>
                  <a:pt x="791" y="0"/>
                </a:lnTo>
                <a:lnTo>
                  <a:pt x="791" y="0"/>
                </a:lnTo>
                <a:lnTo>
                  <a:pt x="794" y="0"/>
                </a:lnTo>
                <a:lnTo>
                  <a:pt x="794" y="0"/>
                </a:lnTo>
                <a:lnTo>
                  <a:pt x="794" y="0"/>
                </a:lnTo>
                <a:lnTo>
                  <a:pt x="798" y="51"/>
                </a:lnTo>
                <a:lnTo>
                  <a:pt x="798" y="31"/>
                </a:lnTo>
                <a:lnTo>
                  <a:pt x="802" y="4"/>
                </a:lnTo>
                <a:lnTo>
                  <a:pt x="802" y="0"/>
                </a:lnTo>
                <a:lnTo>
                  <a:pt x="802" y="0"/>
                </a:lnTo>
                <a:lnTo>
                  <a:pt x="806" y="0"/>
                </a:lnTo>
                <a:lnTo>
                  <a:pt x="806" y="0"/>
                </a:lnTo>
                <a:lnTo>
                  <a:pt x="810" y="0"/>
                </a:lnTo>
                <a:lnTo>
                  <a:pt x="810" y="0"/>
                </a:lnTo>
                <a:lnTo>
                  <a:pt x="810" y="0"/>
                </a:lnTo>
                <a:lnTo>
                  <a:pt x="814" y="0"/>
                </a:lnTo>
                <a:lnTo>
                  <a:pt x="814" y="0"/>
                </a:lnTo>
                <a:lnTo>
                  <a:pt x="814" y="0"/>
                </a:lnTo>
                <a:lnTo>
                  <a:pt x="818" y="0"/>
                </a:lnTo>
                <a:lnTo>
                  <a:pt x="818" y="0"/>
                </a:lnTo>
                <a:lnTo>
                  <a:pt x="822" y="0"/>
                </a:lnTo>
                <a:lnTo>
                  <a:pt x="822" y="0"/>
                </a:lnTo>
                <a:lnTo>
                  <a:pt x="822" y="0"/>
                </a:lnTo>
                <a:lnTo>
                  <a:pt x="826" y="0"/>
                </a:lnTo>
                <a:lnTo>
                  <a:pt x="826" y="0"/>
                </a:lnTo>
                <a:lnTo>
                  <a:pt x="830" y="0"/>
                </a:lnTo>
                <a:lnTo>
                  <a:pt x="830" y="0"/>
                </a:lnTo>
                <a:lnTo>
                  <a:pt x="830" y="0"/>
                </a:lnTo>
                <a:lnTo>
                  <a:pt x="834" y="0"/>
                </a:lnTo>
                <a:lnTo>
                  <a:pt x="834" y="0"/>
                </a:lnTo>
                <a:lnTo>
                  <a:pt x="834" y="0"/>
                </a:lnTo>
                <a:lnTo>
                  <a:pt x="838" y="0"/>
                </a:lnTo>
                <a:lnTo>
                  <a:pt x="838" y="0"/>
                </a:lnTo>
                <a:lnTo>
                  <a:pt x="841" y="0"/>
                </a:lnTo>
                <a:lnTo>
                  <a:pt x="841" y="0"/>
                </a:lnTo>
                <a:lnTo>
                  <a:pt x="841" y="0"/>
                </a:lnTo>
                <a:lnTo>
                  <a:pt x="845" y="0"/>
                </a:lnTo>
                <a:lnTo>
                  <a:pt x="845" y="0"/>
                </a:lnTo>
                <a:lnTo>
                  <a:pt x="849" y="0"/>
                </a:lnTo>
                <a:lnTo>
                  <a:pt x="849" y="0"/>
                </a:lnTo>
                <a:lnTo>
                  <a:pt x="849" y="0"/>
                </a:lnTo>
                <a:lnTo>
                  <a:pt x="853" y="0"/>
                </a:lnTo>
                <a:lnTo>
                  <a:pt x="853" y="0"/>
                </a:lnTo>
                <a:lnTo>
                  <a:pt x="857" y="0"/>
                </a:lnTo>
                <a:lnTo>
                  <a:pt x="857" y="0"/>
                </a:lnTo>
                <a:lnTo>
                  <a:pt x="857" y="0"/>
                </a:lnTo>
                <a:lnTo>
                  <a:pt x="861" y="0"/>
                </a:lnTo>
                <a:lnTo>
                  <a:pt x="861" y="0"/>
                </a:lnTo>
                <a:lnTo>
                  <a:pt x="861" y="0"/>
                </a:lnTo>
                <a:lnTo>
                  <a:pt x="865" y="0"/>
                </a:lnTo>
                <a:lnTo>
                  <a:pt x="865" y="0"/>
                </a:lnTo>
                <a:lnTo>
                  <a:pt x="869" y="0"/>
                </a:lnTo>
                <a:lnTo>
                  <a:pt x="869" y="0"/>
                </a:lnTo>
                <a:lnTo>
                  <a:pt x="869" y="59"/>
                </a:lnTo>
                <a:lnTo>
                  <a:pt x="873" y="35"/>
                </a:lnTo>
                <a:lnTo>
                  <a:pt x="873" y="4"/>
                </a:lnTo>
                <a:lnTo>
                  <a:pt x="877" y="0"/>
                </a:lnTo>
                <a:lnTo>
                  <a:pt x="877" y="0"/>
                </a:lnTo>
                <a:lnTo>
                  <a:pt x="877" y="0"/>
                </a:lnTo>
                <a:lnTo>
                  <a:pt x="881" y="0"/>
                </a:lnTo>
                <a:lnTo>
                  <a:pt x="881" y="0"/>
                </a:lnTo>
                <a:lnTo>
                  <a:pt x="881" y="0"/>
                </a:lnTo>
                <a:lnTo>
                  <a:pt x="884" y="0"/>
                </a:lnTo>
                <a:lnTo>
                  <a:pt x="884" y="0"/>
                </a:lnTo>
                <a:lnTo>
                  <a:pt x="888" y="0"/>
                </a:lnTo>
                <a:lnTo>
                  <a:pt x="888" y="0"/>
                </a:lnTo>
                <a:lnTo>
                  <a:pt x="888" y="0"/>
                </a:lnTo>
                <a:lnTo>
                  <a:pt x="892" y="0"/>
                </a:lnTo>
                <a:lnTo>
                  <a:pt x="892" y="0"/>
                </a:lnTo>
                <a:lnTo>
                  <a:pt x="896" y="0"/>
                </a:lnTo>
                <a:lnTo>
                  <a:pt x="896" y="0"/>
                </a:lnTo>
                <a:lnTo>
                  <a:pt x="896" y="0"/>
                </a:lnTo>
                <a:lnTo>
                  <a:pt x="900" y="0"/>
                </a:lnTo>
                <a:lnTo>
                  <a:pt x="900" y="0"/>
                </a:lnTo>
                <a:lnTo>
                  <a:pt x="904" y="0"/>
                </a:lnTo>
                <a:lnTo>
                  <a:pt x="904" y="0"/>
                </a:lnTo>
                <a:lnTo>
                  <a:pt x="904" y="0"/>
                </a:lnTo>
                <a:lnTo>
                  <a:pt x="908" y="0"/>
                </a:lnTo>
                <a:lnTo>
                  <a:pt x="908" y="0"/>
                </a:lnTo>
                <a:lnTo>
                  <a:pt x="908" y="0"/>
                </a:lnTo>
                <a:lnTo>
                  <a:pt x="912" y="0"/>
                </a:lnTo>
                <a:lnTo>
                  <a:pt x="912" y="0"/>
                </a:lnTo>
                <a:lnTo>
                  <a:pt x="916" y="0"/>
                </a:lnTo>
                <a:lnTo>
                  <a:pt x="916" y="0"/>
                </a:lnTo>
                <a:lnTo>
                  <a:pt x="916" y="0"/>
                </a:lnTo>
                <a:lnTo>
                  <a:pt x="920" y="0"/>
                </a:lnTo>
                <a:lnTo>
                  <a:pt x="920" y="0"/>
                </a:lnTo>
                <a:lnTo>
                  <a:pt x="924" y="0"/>
                </a:lnTo>
                <a:lnTo>
                  <a:pt x="924" y="0"/>
                </a:lnTo>
                <a:lnTo>
                  <a:pt x="924" y="0"/>
                </a:lnTo>
                <a:lnTo>
                  <a:pt x="927" y="0"/>
                </a:lnTo>
                <a:lnTo>
                  <a:pt x="927" y="0"/>
                </a:lnTo>
                <a:lnTo>
                  <a:pt x="927" y="0"/>
                </a:lnTo>
                <a:lnTo>
                  <a:pt x="931" y="0"/>
                </a:lnTo>
                <a:lnTo>
                  <a:pt x="931" y="0"/>
                </a:lnTo>
                <a:lnTo>
                  <a:pt x="935" y="0"/>
                </a:lnTo>
                <a:lnTo>
                  <a:pt x="935" y="0"/>
                </a:lnTo>
                <a:lnTo>
                  <a:pt x="935" y="0"/>
                </a:lnTo>
                <a:lnTo>
                  <a:pt x="939" y="0"/>
                </a:lnTo>
                <a:lnTo>
                  <a:pt x="939" y="0"/>
                </a:lnTo>
                <a:lnTo>
                  <a:pt x="943" y="0"/>
                </a:lnTo>
                <a:lnTo>
                  <a:pt x="943" y="66"/>
                </a:lnTo>
                <a:lnTo>
                  <a:pt x="943" y="43"/>
                </a:lnTo>
                <a:lnTo>
                  <a:pt x="947" y="8"/>
                </a:lnTo>
                <a:lnTo>
                  <a:pt x="947" y="0"/>
                </a:lnTo>
                <a:lnTo>
                  <a:pt x="951" y="0"/>
                </a:lnTo>
                <a:lnTo>
                  <a:pt x="951" y="0"/>
                </a:lnTo>
                <a:lnTo>
                  <a:pt x="951" y="0"/>
                </a:lnTo>
                <a:lnTo>
                  <a:pt x="955" y="0"/>
                </a:lnTo>
                <a:lnTo>
                  <a:pt x="955" y="0"/>
                </a:lnTo>
                <a:lnTo>
                  <a:pt x="955" y="0"/>
                </a:lnTo>
                <a:lnTo>
                  <a:pt x="959" y="0"/>
                </a:lnTo>
                <a:lnTo>
                  <a:pt x="959" y="0"/>
                </a:lnTo>
                <a:lnTo>
                  <a:pt x="963" y="0"/>
                </a:lnTo>
                <a:lnTo>
                  <a:pt x="963" y="0"/>
                </a:lnTo>
                <a:lnTo>
                  <a:pt x="963" y="0"/>
                </a:lnTo>
                <a:lnTo>
                  <a:pt x="967" y="0"/>
                </a:lnTo>
                <a:lnTo>
                  <a:pt x="967" y="0"/>
                </a:lnTo>
                <a:lnTo>
                  <a:pt x="971" y="0"/>
                </a:lnTo>
                <a:lnTo>
                  <a:pt x="971" y="0"/>
                </a:lnTo>
                <a:lnTo>
                  <a:pt x="971" y="0"/>
                </a:lnTo>
                <a:lnTo>
                  <a:pt x="974" y="0"/>
                </a:lnTo>
                <a:lnTo>
                  <a:pt x="974" y="0"/>
                </a:lnTo>
                <a:lnTo>
                  <a:pt x="974" y="0"/>
                </a:lnTo>
                <a:lnTo>
                  <a:pt x="978" y="0"/>
                </a:lnTo>
                <a:lnTo>
                  <a:pt x="978" y="0"/>
                </a:lnTo>
                <a:lnTo>
                  <a:pt x="982" y="0"/>
                </a:lnTo>
                <a:lnTo>
                  <a:pt x="982" y="0"/>
                </a:lnTo>
                <a:lnTo>
                  <a:pt x="982" y="0"/>
                </a:lnTo>
                <a:lnTo>
                  <a:pt x="986" y="0"/>
                </a:lnTo>
                <a:lnTo>
                  <a:pt x="986" y="0"/>
                </a:lnTo>
                <a:lnTo>
                  <a:pt x="990" y="0"/>
                </a:lnTo>
                <a:lnTo>
                  <a:pt x="990" y="0"/>
                </a:lnTo>
                <a:lnTo>
                  <a:pt x="990" y="0"/>
                </a:lnTo>
                <a:lnTo>
                  <a:pt x="994" y="0"/>
                </a:lnTo>
                <a:lnTo>
                  <a:pt x="994" y="0"/>
                </a:lnTo>
                <a:lnTo>
                  <a:pt x="998" y="0"/>
                </a:lnTo>
                <a:lnTo>
                  <a:pt x="998" y="0"/>
                </a:lnTo>
                <a:lnTo>
                  <a:pt x="998" y="0"/>
                </a:lnTo>
                <a:lnTo>
                  <a:pt x="1002" y="0"/>
                </a:lnTo>
                <a:lnTo>
                  <a:pt x="1002" y="0"/>
                </a:lnTo>
                <a:lnTo>
                  <a:pt x="1002" y="0"/>
                </a:lnTo>
                <a:lnTo>
                  <a:pt x="1006" y="0"/>
                </a:lnTo>
                <a:lnTo>
                  <a:pt x="1006" y="0"/>
                </a:lnTo>
                <a:lnTo>
                  <a:pt x="1010" y="0"/>
                </a:lnTo>
                <a:lnTo>
                  <a:pt x="1010" y="0"/>
                </a:lnTo>
                <a:lnTo>
                  <a:pt x="1010" y="0"/>
                </a:lnTo>
                <a:lnTo>
                  <a:pt x="1014" y="0"/>
                </a:lnTo>
                <a:lnTo>
                  <a:pt x="1014" y="0"/>
                </a:lnTo>
                <a:lnTo>
                  <a:pt x="1017" y="74"/>
                </a:lnTo>
                <a:lnTo>
                  <a:pt x="1017" y="47"/>
                </a:lnTo>
                <a:lnTo>
                  <a:pt x="1017" y="12"/>
                </a:lnTo>
                <a:lnTo>
                  <a:pt x="1021" y="0"/>
                </a:lnTo>
                <a:lnTo>
                  <a:pt x="1021" y="0"/>
                </a:lnTo>
                <a:lnTo>
                  <a:pt x="1021" y="0"/>
                </a:lnTo>
                <a:lnTo>
                  <a:pt x="1025" y="0"/>
                </a:lnTo>
                <a:lnTo>
                  <a:pt x="1025" y="0"/>
                </a:lnTo>
                <a:lnTo>
                  <a:pt x="1029" y="0"/>
                </a:lnTo>
                <a:lnTo>
                  <a:pt x="1029" y="0"/>
                </a:lnTo>
                <a:lnTo>
                  <a:pt x="1029" y="0"/>
                </a:lnTo>
                <a:lnTo>
                  <a:pt x="1033" y="0"/>
                </a:lnTo>
                <a:lnTo>
                  <a:pt x="1033" y="0"/>
                </a:lnTo>
                <a:lnTo>
                  <a:pt x="1037" y="0"/>
                </a:lnTo>
                <a:lnTo>
                  <a:pt x="1037" y="0"/>
                </a:lnTo>
                <a:lnTo>
                  <a:pt x="1037" y="0"/>
                </a:lnTo>
                <a:lnTo>
                  <a:pt x="1041" y="0"/>
                </a:lnTo>
                <a:lnTo>
                  <a:pt x="1041" y="0"/>
                </a:lnTo>
                <a:lnTo>
                  <a:pt x="1045" y="0"/>
                </a:lnTo>
                <a:lnTo>
                  <a:pt x="1045" y="0"/>
                </a:lnTo>
                <a:lnTo>
                  <a:pt x="1045" y="0"/>
                </a:lnTo>
                <a:lnTo>
                  <a:pt x="1049" y="0"/>
                </a:lnTo>
                <a:lnTo>
                  <a:pt x="1049" y="0"/>
                </a:lnTo>
                <a:lnTo>
                  <a:pt x="1049" y="0"/>
                </a:lnTo>
                <a:lnTo>
                  <a:pt x="1053" y="0"/>
                </a:lnTo>
                <a:lnTo>
                  <a:pt x="1053" y="0"/>
                </a:lnTo>
                <a:lnTo>
                  <a:pt x="1057" y="0"/>
                </a:lnTo>
                <a:lnTo>
                  <a:pt x="1057" y="0"/>
                </a:lnTo>
                <a:lnTo>
                  <a:pt x="1057" y="0"/>
                </a:lnTo>
                <a:lnTo>
                  <a:pt x="1061" y="0"/>
                </a:lnTo>
                <a:lnTo>
                  <a:pt x="1061" y="0"/>
                </a:lnTo>
                <a:lnTo>
                  <a:pt x="1064" y="0"/>
                </a:lnTo>
                <a:lnTo>
                  <a:pt x="1064" y="0"/>
                </a:lnTo>
                <a:lnTo>
                  <a:pt x="1064" y="0"/>
                </a:lnTo>
                <a:lnTo>
                  <a:pt x="1068" y="0"/>
                </a:lnTo>
                <a:lnTo>
                  <a:pt x="1068" y="0"/>
                </a:lnTo>
                <a:lnTo>
                  <a:pt x="1068" y="0"/>
                </a:lnTo>
                <a:lnTo>
                  <a:pt x="1072" y="0"/>
                </a:lnTo>
                <a:lnTo>
                  <a:pt x="1072" y="0"/>
                </a:lnTo>
                <a:lnTo>
                  <a:pt x="1076" y="0"/>
                </a:lnTo>
                <a:lnTo>
                  <a:pt x="1076" y="0"/>
                </a:lnTo>
                <a:lnTo>
                  <a:pt x="1076" y="0"/>
                </a:lnTo>
                <a:lnTo>
                  <a:pt x="1080" y="0"/>
                </a:lnTo>
                <a:lnTo>
                  <a:pt x="1080" y="0"/>
                </a:lnTo>
                <a:lnTo>
                  <a:pt x="1084" y="0"/>
                </a:lnTo>
                <a:lnTo>
                  <a:pt x="1084" y="0"/>
                </a:lnTo>
                <a:lnTo>
                  <a:pt x="1084" y="0"/>
                </a:lnTo>
                <a:lnTo>
                  <a:pt x="1088" y="0"/>
                </a:lnTo>
                <a:lnTo>
                  <a:pt x="1088" y="78"/>
                </a:lnTo>
                <a:lnTo>
                  <a:pt x="1092" y="55"/>
                </a:lnTo>
                <a:lnTo>
                  <a:pt x="1092" y="16"/>
                </a:lnTo>
                <a:lnTo>
                  <a:pt x="1092" y="0"/>
                </a:lnTo>
                <a:lnTo>
                  <a:pt x="1096" y="0"/>
                </a:lnTo>
                <a:lnTo>
                  <a:pt x="1096" y="0"/>
                </a:lnTo>
                <a:lnTo>
                  <a:pt x="1096" y="0"/>
                </a:lnTo>
                <a:lnTo>
                  <a:pt x="1100" y="0"/>
                </a:lnTo>
                <a:lnTo>
                  <a:pt x="1100" y="0"/>
                </a:lnTo>
                <a:lnTo>
                  <a:pt x="1104" y="0"/>
                </a:lnTo>
                <a:lnTo>
                  <a:pt x="1104" y="0"/>
                </a:lnTo>
                <a:lnTo>
                  <a:pt x="1104" y="0"/>
                </a:lnTo>
                <a:lnTo>
                  <a:pt x="1107" y="0"/>
                </a:lnTo>
                <a:lnTo>
                  <a:pt x="1107" y="0"/>
                </a:lnTo>
                <a:lnTo>
                  <a:pt x="1111" y="0"/>
                </a:lnTo>
                <a:lnTo>
                  <a:pt x="1111" y="0"/>
                </a:lnTo>
                <a:lnTo>
                  <a:pt x="1111" y="0"/>
                </a:lnTo>
                <a:lnTo>
                  <a:pt x="1115" y="0"/>
                </a:lnTo>
                <a:lnTo>
                  <a:pt x="1115" y="0"/>
                </a:lnTo>
                <a:lnTo>
                  <a:pt x="1115" y="0"/>
                </a:lnTo>
                <a:lnTo>
                  <a:pt x="1119" y="0"/>
                </a:lnTo>
                <a:lnTo>
                  <a:pt x="1119" y="0"/>
                </a:lnTo>
                <a:lnTo>
                  <a:pt x="1123" y="0"/>
                </a:lnTo>
                <a:lnTo>
                  <a:pt x="1123" y="0"/>
                </a:lnTo>
                <a:lnTo>
                  <a:pt x="1123" y="0"/>
                </a:lnTo>
                <a:lnTo>
                  <a:pt x="1127" y="0"/>
                </a:lnTo>
                <a:lnTo>
                  <a:pt x="1127" y="0"/>
                </a:lnTo>
                <a:lnTo>
                  <a:pt x="1131" y="0"/>
                </a:lnTo>
                <a:lnTo>
                  <a:pt x="1131" y="0"/>
                </a:lnTo>
                <a:lnTo>
                  <a:pt x="1131" y="0"/>
                </a:lnTo>
                <a:lnTo>
                  <a:pt x="1135" y="0"/>
                </a:lnTo>
                <a:lnTo>
                  <a:pt x="1135" y="0"/>
                </a:lnTo>
                <a:lnTo>
                  <a:pt x="1139" y="0"/>
                </a:lnTo>
                <a:lnTo>
                  <a:pt x="1139" y="0"/>
                </a:lnTo>
                <a:lnTo>
                  <a:pt x="1139" y="0"/>
                </a:lnTo>
                <a:lnTo>
                  <a:pt x="1143" y="0"/>
                </a:lnTo>
                <a:lnTo>
                  <a:pt x="1143" y="0"/>
                </a:lnTo>
                <a:lnTo>
                  <a:pt x="1143" y="0"/>
                </a:lnTo>
                <a:lnTo>
                  <a:pt x="1147" y="0"/>
                </a:lnTo>
                <a:lnTo>
                  <a:pt x="1147" y="0"/>
                </a:lnTo>
                <a:lnTo>
                  <a:pt x="1151" y="0"/>
                </a:lnTo>
                <a:lnTo>
                  <a:pt x="1151" y="0"/>
                </a:lnTo>
                <a:lnTo>
                  <a:pt x="1151" y="0"/>
                </a:lnTo>
                <a:lnTo>
                  <a:pt x="1154" y="0"/>
                </a:lnTo>
                <a:lnTo>
                  <a:pt x="1154" y="0"/>
                </a:lnTo>
                <a:lnTo>
                  <a:pt x="1158" y="0"/>
                </a:lnTo>
                <a:lnTo>
                  <a:pt x="1158" y="0"/>
                </a:lnTo>
                <a:lnTo>
                  <a:pt x="1158" y="0"/>
                </a:lnTo>
                <a:lnTo>
                  <a:pt x="1162" y="86"/>
                </a:lnTo>
                <a:lnTo>
                  <a:pt x="1162" y="59"/>
                </a:lnTo>
                <a:lnTo>
                  <a:pt x="1162" y="16"/>
                </a:lnTo>
                <a:lnTo>
                  <a:pt x="1166" y="0"/>
                </a:lnTo>
                <a:lnTo>
                  <a:pt x="1166" y="0"/>
                </a:lnTo>
                <a:lnTo>
                  <a:pt x="1170" y="0"/>
                </a:lnTo>
                <a:lnTo>
                  <a:pt x="1170" y="0"/>
                </a:lnTo>
                <a:lnTo>
                  <a:pt x="1170" y="0"/>
                </a:lnTo>
                <a:lnTo>
                  <a:pt x="1174" y="0"/>
                </a:lnTo>
                <a:lnTo>
                  <a:pt x="1174" y="0"/>
                </a:lnTo>
                <a:lnTo>
                  <a:pt x="1178" y="0"/>
                </a:lnTo>
                <a:lnTo>
                  <a:pt x="1178" y="0"/>
                </a:lnTo>
                <a:lnTo>
                  <a:pt x="1178" y="0"/>
                </a:lnTo>
                <a:lnTo>
                  <a:pt x="1182" y="0"/>
                </a:lnTo>
                <a:lnTo>
                  <a:pt x="1182" y="0"/>
                </a:lnTo>
                <a:lnTo>
                  <a:pt x="1182" y="0"/>
                </a:lnTo>
                <a:lnTo>
                  <a:pt x="1186" y="0"/>
                </a:lnTo>
                <a:lnTo>
                  <a:pt x="1186" y="0"/>
                </a:lnTo>
                <a:lnTo>
                  <a:pt x="1190" y="0"/>
                </a:lnTo>
                <a:lnTo>
                  <a:pt x="1190" y="0"/>
                </a:lnTo>
                <a:lnTo>
                  <a:pt x="1190" y="0"/>
                </a:lnTo>
                <a:lnTo>
                  <a:pt x="1194" y="0"/>
                </a:lnTo>
                <a:lnTo>
                  <a:pt x="1194" y="0"/>
                </a:lnTo>
                <a:lnTo>
                  <a:pt x="1197" y="0"/>
                </a:lnTo>
                <a:lnTo>
                  <a:pt x="1197" y="0"/>
                </a:lnTo>
                <a:lnTo>
                  <a:pt x="1197" y="0"/>
                </a:lnTo>
                <a:lnTo>
                  <a:pt x="1201" y="0"/>
                </a:lnTo>
                <a:lnTo>
                  <a:pt x="1201" y="0"/>
                </a:lnTo>
                <a:lnTo>
                  <a:pt x="1205" y="0"/>
                </a:lnTo>
                <a:lnTo>
                  <a:pt x="1205" y="0"/>
                </a:lnTo>
                <a:lnTo>
                  <a:pt x="1205" y="0"/>
                </a:lnTo>
                <a:lnTo>
                  <a:pt x="1209" y="0"/>
                </a:lnTo>
                <a:lnTo>
                  <a:pt x="1209" y="0"/>
                </a:lnTo>
                <a:lnTo>
                  <a:pt x="1209" y="0"/>
                </a:lnTo>
                <a:lnTo>
                  <a:pt x="1213" y="0"/>
                </a:lnTo>
                <a:lnTo>
                  <a:pt x="1213" y="0"/>
                </a:lnTo>
                <a:lnTo>
                  <a:pt x="1217" y="0"/>
                </a:lnTo>
                <a:lnTo>
                  <a:pt x="1217" y="0"/>
                </a:lnTo>
                <a:lnTo>
                  <a:pt x="1217" y="0"/>
                </a:lnTo>
                <a:lnTo>
                  <a:pt x="1221" y="0"/>
                </a:lnTo>
                <a:lnTo>
                  <a:pt x="1221" y="0"/>
                </a:lnTo>
                <a:lnTo>
                  <a:pt x="1225" y="0"/>
                </a:lnTo>
                <a:lnTo>
                  <a:pt x="1225" y="0"/>
                </a:lnTo>
                <a:lnTo>
                  <a:pt x="1225" y="0"/>
                </a:lnTo>
                <a:lnTo>
                  <a:pt x="1229" y="0"/>
                </a:lnTo>
                <a:lnTo>
                  <a:pt x="1229" y="0"/>
                </a:lnTo>
                <a:lnTo>
                  <a:pt x="1229" y="0"/>
                </a:lnTo>
                <a:lnTo>
                  <a:pt x="1233" y="0"/>
                </a:lnTo>
                <a:lnTo>
                  <a:pt x="1233" y="90"/>
                </a:lnTo>
                <a:lnTo>
                  <a:pt x="1237" y="63"/>
                </a:lnTo>
                <a:lnTo>
                  <a:pt x="1237" y="19"/>
                </a:lnTo>
                <a:lnTo>
                  <a:pt x="1237" y="0"/>
                </a:lnTo>
                <a:lnTo>
                  <a:pt x="1240" y="0"/>
                </a:lnTo>
                <a:lnTo>
                  <a:pt x="1240" y="0"/>
                </a:lnTo>
                <a:lnTo>
                  <a:pt x="1244" y="0"/>
                </a:lnTo>
                <a:lnTo>
                  <a:pt x="1244" y="0"/>
                </a:lnTo>
                <a:lnTo>
                  <a:pt x="1244" y="0"/>
                </a:lnTo>
                <a:lnTo>
                  <a:pt x="1248" y="0"/>
                </a:lnTo>
                <a:lnTo>
                  <a:pt x="1248" y="0"/>
                </a:lnTo>
                <a:lnTo>
                  <a:pt x="1252" y="0"/>
                </a:lnTo>
                <a:lnTo>
                  <a:pt x="1252" y="0"/>
                </a:lnTo>
                <a:lnTo>
                  <a:pt x="1252" y="0"/>
                </a:lnTo>
                <a:lnTo>
                  <a:pt x="1256" y="0"/>
                </a:lnTo>
                <a:lnTo>
                  <a:pt x="1256" y="0"/>
                </a:lnTo>
                <a:lnTo>
                  <a:pt x="1256" y="0"/>
                </a:lnTo>
                <a:lnTo>
                  <a:pt x="1260" y="0"/>
                </a:lnTo>
                <a:lnTo>
                  <a:pt x="1260" y="0"/>
                </a:lnTo>
                <a:lnTo>
                  <a:pt x="1264" y="0"/>
                </a:lnTo>
                <a:lnTo>
                  <a:pt x="1264" y="0"/>
                </a:lnTo>
                <a:lnTo>
                  <a:pt x="1264" y="0"/>
                </a:lnTo>
                <a:lnTo>
                  <a:pt x="1268" y="0"/>
                </a:lnTo>
                <a:lnTo>
                  <a:pt x="1268" y="0"/>
                </a:lnTo>
                <a:lnTo>
                  <a:pt x="1272" y="0"/>
                </a:lnTo>
                <a:lnTo>
                  <a:pt x="1272" y="0"/>
                </a:lnTo>
                <a:lnTo>
                  <a:pt x="1272" y="0"/>
                </a:lnTo>
                <a:lnTo>
                  <a:pt x="1276" y="0"/>
                </a:lnTo>
                <a:lnTo>
                  <a:pt x="1276" y="0"/>
                </a:lnTo>
                <a:lnTo>
                  <a:pt x="1276" y="0"/>
                </a:lnTo>
                <a:lnTo>
                  <a:pt x="1280" y="0"/>
                </a:lnTo>
                <a:lnTo>
                  <a:pt x="1280" y="0"/>
                </a:lnTo>
                <a:lnTo>
                  <a:pt x="1284" y="0"/>
                </a:lnTo>
                <a:lnTo>
                  <a:pt x="1284" y="0"/>
                </a:lnTo>
                <a:lnTo>
                  <a:pt x="1284" y="0"/>
                </a:lnTo>
                <a:lnTo>
                  <a:pt x="1287" y="0"/>
                </a:lnTo>
                <a:lnTo>
                  <a:pt x="1287" y="0"/>
                </a:lnTo>
                <a:lnTo>
                  <a:pt x="1291" y="0"/>
                </a:lnTo>
                <a:lnTo>
                  <a:pt x="1291" y="0"/>
                </a:lnTo>
                <a:lnTo>
                  <a:pt x="1291" y="0"/>
                </a:lnTo>
                <a:lnTo>
                  <a:pt x="1295" y="0"/>
                </a:lnTo>
                <a:lnTo>
                  <a:pt x="1295" y="0"/>
                </a:lnTo>
                <a:lnTo>
                  <a:pt x="1299" y="0"/>
                </a:lnTo>
                <a:lnTo>
                  <a:pt x="1299" y="0"/>
                </a:lnTo>
                <a:lnTo>
                  <a:pt x="1299" y="0"/>
                </a:lnTo>
                <a:lnTo>
                  <a:pt x="1303" y="0"/>
                </a:lnTo>
                <a:lnTo>
                  <a:pt x="1303" y="0"/>
                </a:lnTo>
                <a:lnTo>
                  <a:pt x="1303" y="0"/>
                </a:lnTo>
                <a:lnTo>
                  <a:pt x="1307" y="94"/>
                </a:lnTo>
                <a:lnTo>
                  <a:pt x="1307" y="66"/>
                </a:lnTo>
                <a:lnTo>
                  <a:pt x="1311" y="23"/>
                </a:lnTo>
                <a:lnTo>
                  <a:pt x="1311" y="4"/>
                </a:lnTo>
                <a:lnTo>
                  <a:pt x="1311" y="0"/>
                </a:lnTo>
                <a:lnTo>
                  <a:pt x="1315" y="0"/>
                </a:lnTo>
                <a:lnTo>
                  <a:pt x="1315" y="0"/>
                </a:lnTo>
                <a:lnTo>
                  <a:pt x="1319" y="0"/>
                </a:lnTo>
                <a:lnTo>
                  <a:pt x="1319" y="0"/>
                </a:lnTo>
                <a:lnTo>
                  <a:pt x="1319" y="0"/>
                </a:lnTo>
                <a:lnTo>
                  <a:pt x="1323" y="0"/>
                </a:lnTo>
                <a:lnTo>
                  <a:pt x="1323" y="0"/>
                </a:lnTo>
                <a:lnTo>
                  <a:pt x="1323" y="0"/>
                </a:lnTo>
                <a:lnTo>
                  <a:pt x="1327" y="0"/>
                </a:lnTo>
                <a:lnTo>
                  <a:pt x="1327" y="0"/>
                </a:lnTo>
                <a:lnTo>
                  <a:pt x="1330" y="0"/>
                </a:lnTo>
                <a:lnTo>
                  <a:pt x="1330" y="0"/>
                </a:lnTo>
                <a:lnTo>
                  <a:pt x="1330" y="0"/>
                </a:lnTo>
                <a:lnTo>
                  <a:pt x="1334" y="0"/>
                </a:lnTo>
                <a:lnTo>
                  <a:pt x="1334" y="0"/>
                </a:lnTo>
                <a:lnTo>
                  <a:pt x="1338" y="0"/>
                </a:lnTo>
                <a:lnTo>
                  <a:pt x="1338" y="0"/>
                </a:lnTo>
                <a:lnTo>
                  <a:pt x="1338" y="0"/>
                </a:lnTo>
                <a:lnTo>
                  <a:pt x="1342" y="0"/>
                </a:lnTo>
                <a:lnTo>
                  <a:pt x="1342" y="0"/>
                </a:lnTo>
                <a:lnTo>
                  <a:pt x="1346" y="0"/>
                </a:lnTo>
                <a:lnTo>
                  <a:pt x="1346" y="0"/>
                </a:lnTo>
                <a:lnTo>
                  <a:pt x="1346" y="0"/>
                </a:lnTo>
                <a:lnTo>
                  <a:pt x="1350" y="0"/>
                </a:lnTo>
                <a:lnTo>
                  <a:pt x="1350" y="0"/>
                </a:lnTo>
                <a:lnTo>
                  <a:pt x="1350" y="0"/>
                </a:lnTo>
                <a:lnTo>
                  <a:pt x="1354" y="0"/>
                </a:lnTo>
                <a:lnTo>
                  <a:pt x="1354" y="0"/>
                </a:lnTo>
                <a:lnTo>
                  <a:pt x="1358" y="0"/>
                </a:lnTo>
                <a:lnTo>
                  <a:pt x="1358" y="0"/>
                </a:lnTo>
                <a:lnTo>
                  <a:pt x="1358" y="0"/>
                </a:lnTo>
                <a:lnTo>
                  <a:pt x="1362" y="0"/>
                </a:lnTo>
                <a:lnTo>
                  <a:pt x="1362" y="0"/>
                </a:lnTo>
                <a:lnTo>
                  <a:pt x="1366" y="0"/>
                </a:lnTo>
                <a:lnTo>
                  <a:pt x="1366" y="0"/>
                </a:lnTo>
                <a:lnTo>
                  <a:pt x="1366" y="0"/>
                </a:lnTo>
                <a:lnTo>
                  <a:pt x="1370" y="0"/>
                </a:lnTo>
                <a:lnTo>
                  <a:pt x="1370" y="0"/>
                </a:lnTo>
                <a:lnTo>
                  <a:pt x="1370" y="0"/>
                </a:lnTo>
                <a:lnTo>
                  <a:pt x="1374" y="0"/>
                </a:lnTo>
                <a:lnTo>
                  <a:pt x="1374" y="0"/>
                </a:lnTo>
                <a:lnTo>
                  <a:pt x="1377" y="0"/>
                </a:lnTo>
                <a:lnTo>
                  <a:pt x="1377" y="0"/>
                </a:lnTo>
                <a:lnTo>
                  <a:pt x="1377" y="98"/>
                </a:lnTo>
                <a:lnTo>
                  <a:pt x="1381" y="70"/>
                </a:lnTo>
                <a:lnTo>
                  <a:pt x="1381" y="27"/>
                </a:lnTo>
                <a:lnTo>
                  <a:pt x="1385" y="4"/>
                </a:lnTo>
                <a:lnTo>
                  <a:pt x="1385" y="0"/>
                </a:lnTo>
                <a:lnTo>
                  <a:pt x="1385" y="0"/>
                </a:lnTo>
                <a:lnTo>
                  <a:pt x="1389" y="0"/>
                </a:lnTo>
                <a:lnTo>
                  <a:pt x="1389" y="0"/>
                </a:lnTo>
                <a:lnTo>
                  <a:pt x="1393" y="0"/>
                </a:lnTo>
                <a:lnTo>
                  <a:pt x="1393" y="0"/>
                </a:lnTo>
                <a:lnTo>
                  <a:pt x="1393" y="0"/>
                </a:lnTo>
                <a:lnTo>
                  <a:pt x="1397" y="0"/>
                </a:lnTo>
                <a:lnTo>
                  <a:pt x="1397" y="0"/>
                </a:lnTo>
                <a:lnTo>
                  <a:pt x="1397" y="0"/>
                </a:lnTo>
                <a:lnTo>
                  <a:pt x="1401" y="0"/>
                </a:lnTo>
                <a:lnTo>
                  <a:pt x="1401" y="0"/>
                </a:lnTo>
                <a:lnTo>
                  <a:pt x="1405" y="0"/>
                </a:lnTo>
                <a:lnTo>
                  <a:pt x="1405" y="0"/>
                </a:lnTo>
                <a:lnTo>
                  <a:pt x="1405" y="0"/>
                </a:lnTo>
                <a:lnTo>
                  <a:pt x="1409" y="0"/>
                </a:lnTo>
                <a:lnTo>
                  <a:pt x="1409" y="0"/>
                </a:lnTo>
                <a:lnTo>
                  <a:pt x="1413" y="0"/>
                </a:lnTo>
                <a:lnTo>
                  <a:pt x="1413" y="0"/>
                </a:lnTo>
                <a:lnTo>
                  <a:pt x="1413" y="0"/>
                </a:lnTo>
                <a:lnTo>
                  <a:pt x="1417" y="0"/>
                </a:lnTo>
                <a:lnTo>
                  <a:pt x="1417" y="0"/>
                </a:lnTo>
                <a:lnTo>
                  <a:pt x="1417" y="0"/>
                </a:lnTo>
                <a:lnTo>
                  <a:pt x="1420" y="0"/>
                </a:lnTo>
                <a:lnTo>
                  <a:pt x="1420" y="0"/>
                </a:lnTo>
                <a:lnTo>
                  <a:pt x="1424" y="0"/>
                </a:lnTo>
                <a:lnTo>
                  <a:pt x="1424" y="0"/>
                </a:lnTo>
                <a:lnTo>
                  <a:pt x="1424" y="0"/>
                </a:lnTo>
                <a:lnTo>
                  <a:pt x="1428" y="0"/>
                </a:lnTo>
                <a:lnTo>
                  <a:pt x="1428" y="0"/>
                </a:lnTo>
                <a:lnTo>
                  <a:pt x="1432" y="0"/>
                </a:lnTo>
                <a:lnTo>
                  <a:pt x="1432" y="0"/>
                </a:lnTo>
                <a:lnTo>
                  <a:pt x="1432" y="0"/>
                </a:lnTo>
                <a:lnTo>
                  <a:pt x="1436" y="0"/>
                </a:lnTo>
                <a:lnTo>
                  <a:pt x="1436" y="0"/>
                </a:lnTo>
                <a:lnTo>
                  <a:pt x="1440" y="0"/>
                </a:lnTo>
                <a:lnTo>
                  <a:pt x="1440" y="0"/>
                </a:lnTo>
                <a:lnTo>
                  <a:pt x="1440" y="0"/>
                </a:lnTo>
                <a:lnTo>
                  <a:pt x="1444" y="0"/>
                </a:lnTo>
                <a:lnTo>
                  <a:pt x="1444" y="0"/>
                </a:lnTo>
                <a:lnTo>
                  <a:pt x="1444" y="0"/>
                </a:lnTo>
                <a:lnTo>
                  <a:pt x="1448" y="0"/>
                </a:lnTo>
                <a:lnTo>
                  <a:pt x="1448" y="0"/>
                </a:lnTo>
                <a:lnTo>
                  <a:pt x="1452" y="0"/>
                </a:lnTo>
                <a:lnTo>
                  <a:pt x="1452" y="98"/>
                </a:lnTo>
                <a:lnTo>
                  <a:pt x="1452" y="70"/>
                </a:lnTo>
                <a:lnTo>
                  <a:pt x="1456" y="27"/>
                </a:lnTo>
                <a:lnTo>
                  <a:pt x="1456" y="8"/>
                </a:lnTo>
                <a:lnTo>
                  <a:pt x="1460" y="0"/>
                </a:lnTo>
                <a:lnTo>
                  <a:pt x="1460" y="0"/>
                </a:lnTo>
                <a:lnTo>
                  <a:pt x="1460" y="0"/>
                </a:lnTo>
                <a:lnTo>
                  <a:pt x="1464" y="0"/>
                </a:lnTo>
                <a:lnTo>
                  <a:pt x="1464" y="0"/>
                </a:lnTo>
                <a:lnTo>
                  <a:pt x="1464" y="0"/>
                </a:lnTo>
                <a:lnTo>
                  <a:pt x="1467" y="0"/>
                </a:lnTo>
                <a:lnTo>
                  <a:pt x="1467" y="0"/>
                </a:lnTo>
                <a:lnTo>
                  <a:pt x="1471" y="0"/>
                </a:lnTo>
                <a:lnTo>
                  <a:pt x="1471" y="0"/>
                </a:lnTo>
                <a:lnTo>
                  <a:pt x="1471" y="0"/>
                </a:lnTo>
                <a:lnTo>
                  <a:pt x="1475" y="0"/>
                </a:lnTo>
                <a:lnTo>
                  <a:pt x="1475" y="0"/>
                </a:lnTo>
                <a:lnTo>
                  <a:pt x="1479" y="0"/>
                </a:lnTo>
                <a:lnTo>
                  <a:pt x="1479" y="0"/>
                </a:lnTo>
                <a:lnTo>
                  <a:pt x="1479" y="0"/>
                </a:lnTo>
                <a:lnTo>
                  <a:pt x="1483" y="0"/>
                </a:lnTo>
                <a:lnTo>
                  <a:pt x="1483" y="0"/>
                </a:lnTo>
                <a:lnTo>
                  <a:pt x="1487" y="0"/>
                </a:lnTo>
                <a:lnTo>
                  <a:pt x="1487" y="0"/>
                </a:lnTo>
                <a:lnTo>
                  <a:pt x="1487" y="0"/>
                </a:lnTo>
                <a:lnTo>
                  <a:pt x="1491" y="0"/>
                </a:lnTo>
                <a:lnTo>
                  <a:pt x="1491" y="0"/>
                </a:lnTo>
                <a:lnTo>
                  <a:pt x="1491" y="0"/>
                </a:lnTo>
                <a:lnTo>
                  <a:pt x="1495" y="0"/>
                </a:lnTo>
                <a:lnTo>
                  <a:pt x="1495" y="0"/>
                </a:lnTo>
                <a:lnTo>
                  <a:pt x="1499" y="0"/>
                </a:lnTo>
                <a:lnTo>
                  <a:pt x="1499" y="0"/>
                </a:lnTo>
                <a:lnTo>
                  <a:pt x="1499" y="0"/>
                </a:lnTo>
                <a:lnTo>
                  <a:pt x="1503" y="0"/>
                </a:lnTo>
                <a:lnTo>
                  <a:pt x="1503" y="0"/>
                </a:lnTo>
                <a:lnTo>
                  <a:pt x="1507" y="0"/>
                </a:lnTo>
                <a:lnTo>
                  <a:pt x="1507" y="0"/>
                </a:lnTo>
                <a:lnTo>
                  <a:pt x="1507" y="0"/>
                </a:lnTo>
                <a:lnTo>
                  <a:pt x="1510" y="0"/>
                </a:lnTo>
                <a:lnTo>
                  <a:pt x="1510" y="0"/>
                </a:lnTo>
                <a:lnTo>
                  <a:pt x="1510" y="0"/>
                </a:lnTo>
                <a:lnTo>
                  <a:pt x="1514" y="0"/>
                </a:lnTo>
                <a:lnTo>
                  <a:pt x="1514" y="0"/>
                </a:lnTo>
                <a:lnTo>
                  <a:pt x="1518" y="0"/>
                </a:lnTo>
                <a:lnTo>
                  <a:pt x="1518" y="0"/>
                </a:lnTo>
                <a:lnTo>
                  <a:pt x="1518" y="0"/>
                </a:lnTo>
                <a:lnTo>
                  <a:pt x="1522" y="0"/>
                </a:lnTo>
                <a:lnTo>
                  <a:pt x="1522" y="0"/>
                </a:lnTo>
                <a:lnTo>
                  <a:pt x="1526" y="102"/>
                </a:lnTo>
                <a:lnTo>
                  <a:pt x="1526" y="74"/>
                </a:lnTo>
                <a:lnTo>
                  <a:pt x="1526" y="31"/>
                </a:lnTo>
                <a:lnTo>
                  <a:pt x="1530" y="8"/>
                </a:lnTo>
                <a:lnTo>
                  <a:pt x="1530" y="0"/>
                </a:lnTo>
                <a:lnTo>
                  <a:pt x="1534" y="0"/>
                </a:lnTo>
                <a:lnTo>
                  <a:pt x="1534" y="0"/>
                </a:lnTo>
                <a:lnTo>
                  <a:pt x="1534" y="0"/>
                </a:lnTo>
                <a:lnTo>
                  <a:pt x="1538" y="0"/>
                </a:lnTo>
                <a:lnTo>
                  <a:pt x="1538" y="0"/>
                </a:lnTo>
                <a:lnTo>
                  <a:pt x="1538" y="0"/>
                </a:lnTo>
                <a:lnTo>
                  <a:pt x="1542" y="0"/>
                </a:lnTo>
                <a:lnTo>
                  <a:pt x="1542" y="0"/>
                </a:lnTo>
                <a:lnTo>
                  <a:pt x="1546" y="0"/>
                </a:lnTo>
                <a:lnTo>
                  <a:pt x="1546" y="0"/>
                </a:lnTo>
                <a:lnTo>
                  <a:pt x="1546" y="0"/>
                </a:lnTo>
                <a:lnTo>
                  <a:pt x="1550" y="0"/>
                </a:lnTo>
                <a:lnTo>
                  <a:pt x="1550" y="0"/>
                </a:lnTo>
                <a:lnTo>
                  <a:pt x="1553" y="0"/>
                </a:lnTo>
                <a:lnTo>
                  <a:pt x="1553" y="0"/>
                </a:lnTo>
                <a:lnTo>
                  <a:pt x="1553" y="0"/>
                </a:lnTo>
                <a:lnTo>
                  <a:pt x="1557" y="0"/>
                </a:lnTo>
                <a:lnTo>
                  <a:pt x="1557" y="0"/>
                </a:lnTo>
                <a:lnTo>
                  <a:pt x="1557" y="0"/>
                </a:lnTo>
                <a:lnTo>
                  <a:pt x="1561" y="0"/>
                </a:lnTo>
                <a:lnTo>
                  <a:pt x="1561" y="0"/>
                </a:lnTo>
                <a:lnTo>
                  <a:pt x="1565" y="0"/>
                </a:lnTo>
                <a:lnTo>
                  <a:pt x="1565" y="0"/>
                </a:lnTo>
                <a:lnTo>
                  <a:pt x="1565" y="0"/>
                </a:lnTo>
                <a:lnTo>
                  <a:pt x="1569" y="0"/>
                </a:lnTo>
                <a:lnTo>
                  <a:pt x="1569" y="0"/>
                </a:lnTo>
                <a:lnTo>
                  <a:pt x="1573" y="0"/>
                </a:lnTo>
                <a:lnTo>
                  <a:pt x="1573" y="0"/>
                </a:lnTo>
                <a:lnTo>
                  <a:pt x="1573" y="0"/>
                </a:lnTo>
                <a:lnTo>
                  <a:pt x="1577" y="0"/>
                </a:lnTo>
                <a:lnTo>
                  <a:pt x="1577" y="0"/>
                </a:lnTo>
                <a:lnTo>
                  <a:pt x="1577" y="0"/>
                </a:lnTo>
                <a:lnTo>
                  <a:pt x="1581" y="0"/>
                </a:lnTo>
                <a:lnTo>
                  <a:pt x="1581" y="0"/>
                </a:lnTo>
                <a:lnTo>
                  <a:pt x="1585" y="0"/>
                </a:lnTo>
                <a:lnTo>
                  <a:pt x="1585" y="0"/>
                </a:lnTo>
                <a:lnTo>
                  <a:pt x="1585" y="0"/>
                </a:lnTo>
                <a:lnTo>
                  <a:pt x="1589" y="0"/>
                </a:lnTo>
                <a:lnTo>
                  <a:pt x="1589" y="0"/>
                </a:lnTo>
                <a:lnTo>
                  <a:pt x="1593" y="0"/>
                </a:lnTo>
                <a:lnTo>
                  <a:pt x="1593" y="0"/>
                </a:lnTo>
                <a:lnTo>
                  <a:pt x="1593" y="0"/>
                </a:lnTo>
                <a:lnTo>
                  <a:pt x="1597" y="0"/>
                </a:lnTo>
                <a:lnTo>
                  <a:pt x="1597" y="102"/>
                </a:lnTo>
                <a:lnTo>
                  <a:pt x="1600" y="74"/>
                </a:lnTo>
                <a:lnTo>
                  <a:pt x="1600" y="31"/>
                </a:lnTo>
                <a:lnTo>
                  <a:pt x="1600" y="8"/>
                </a:lnTo>
                <a:lnTo>
                  <a:pt x="1604" y="0"/>
                </a:lnTo>
                <a:lnTo>
                  <a:pt x="1604" y="0"/>
                </a:lnTo>
                <a:lnTo>
                  <a:pt x="1604" y="0"/>
                </a:lnTo>
                <a:lnTo>
                  <a:pt x="1608" y="0"/>
                </a:lnTo>
                <a:lnTo>
                  <a:pt x="1608" y="0"/>
                </a:lnTo>
                <a:lnTo>
                  <a:pt x="1612" y="0"/>
                </a:lnTo>
                <a:lnTo>
                  <a:pt x="1612" y="0"/>
                </a:lnTo>
                <a:lnTo>
                  <a:pt x="1612" y="0"/>
                </a:lnTo>
                <a:lnTo>
                  <a:pt x="1616" y="0"/>
                </a:lnTo>
                <a:lnTo>
                  <a:pt x="1616" y="0"/>
                </a:lnTo>
                <a:lnTo>
                  <a:pt x="1620" y="0"/>
                </a:lnTo>
                <a:lnTo>
                  <a:pt x="1620" y="0"/>
                </a:lnTo>
                <a:lnTo>
                  <a:pt x="1620" y="0"/>
                </a:lnTo>
                <a:lnTo>
                  <a:pt x="1624" y="0"/>
                </a:lnTo>
                <a:lnTo>
                  <a:pt x="1624" y="0"/>
                </a:lnTo>
                <a:lnTo>
                  <a:pt x="1624" y="0"/>
                </a:lnTo>
                <a:lnTo>
                  <a:pt x="1628" y="0"/>
                </a:lnTo>
                <a:lnTo>
                  <a:pt x="1628" y="0"/>
                </a:lnTo>
                <a:lnTo>
                  <a:pt x="1632" y="0"/>
                </a:lnTo>
                <a:lnTo>
                  <a:pt x="1632" y="0"/>
                </a:lnTo>
                <a:lnTo>
                  <a:pt x="1632" y="0"/>
                </a:lnTo>
                <a:lnTo>
                  <a:pt x="1636" y="0"/>
                </a:lnTo>
                <a:lnTo>
                  <a:pt x="1636" y="0"/>
                </a:lnTo>
                <a:lnTo>
                  <a:pt x="1640" y="0"/>
                </a:lnTo>
                <a:lnTo>
                  <a:pt x="1640" y="0"/>
                </a:lnTo>
                <a:lnTo>
                  <a:pt x="1640" y="0"/>
                </a:lnTo>
                <a:lnTo>
                  <a:pt x="1643" y="0"/>
                </a:lnTo>
                <a:lnTo>
                  <a:pt x="1643" y="0"/>
                </a:lnTo>
                <a:lnTo>
                  <a:pt x="1647" y="0"/>
                </a:lnTo>
                <a:lnTo>
                  <a:pt x="1647" y="0"/>
                </a:lnTo>
                <a:lnTo>
                  <a:pt x="1647" y="0"/>
                </a:lnTo>
                <a:lnTo>
                  <a:pt x="1651" y="0"/>
                </a:lnTo>
                <a:lnTo>
                  <a:pt x="1651" y="0"/>
                </a:lnTo>
                <a:lnTo>
                  <a:pt x="1651" y="0"/>
                </a:lnTo>
                <a:lnTo>
                  <a:pt x="1655" y="0"/>
                </a:lnTo>
                <a:lnTo>
                  <a:pt x="1655" y="0"/>
                </a:lnTo>
                <a:lnTo>
                  <a:pt x="1659" y="0"/>
                </a:lnTo>
                <a:lnTo>
                  <a:pt x="1659" y="0"/>
                </a:lnTo>
                <a:lnTo>
                  <a:pt x="1659" y="0"/>
                </a:lnTo>
                <a:lnTo>
                  <a:pt x="1663" y="0"/>
                </a:lnTo>
                <a:lnTo>
                  <a:pt x="1663" y="0"/>
                </a:lnTo>
                <a:lnTo>
                  <a:pt x="1667" y="0"/>
                </a:lnTo>
                <a:lnTo>
                  <a:pt x="1667" y="0"/>
                </a:lnTo>
                <a:lnTo>
                  <a:pt x="1667" y="0"/>
                </a:lnTo>
                <a:lnTo>
                  <a:pt x="1671" y="102"/>
                </a:lnTo>
                <a:lnTo>
                  <a:pt x="1671" y="78"/>
                </a:lnTo>
                <a:lnTo>
                  <a:pt x="1671" y="35"/>
                </a:lnTo>
                <a:lnTo>
                  <a:pt x="1675" y="12"/>
                </a:lnTo>
                <a:lnTo>
                  <a:pt x="1675" y="0"/>
                </a:lnTo>
                <a:lnTo>
                  <a:pt x="1679" y="0"/>
                </a:lnTo>
                <a:lnTo>
                  <a:pt x="1679" y="0"/>
                </a:lnTo>
                <a:lnTo>
                  <a:pt x="1679" y="0"/>
                </a:lnTo>
                <a:lnTo>
                  <a:pt x="1683" y="0"/>
                </a:lnTo>
                <a:lnTo>
                  <a:pt x="1683" y="0"/>
                </a:lnTo>
                <a:lnTo>
                  <a:pt x="1687" y="0"/>
                </a:lnTo>
                <a:lnTo>
                  <a:pt x="1687" y="0"/>
                </a:lnTo>
                <a:lnTo>
                  <a:pt x="1687" y="0"/>
                </a:lnTo>
                <a:lnTo>
                  <a:pt x="1690" y="0"/>
                </a:lnTo>
                <a:lnTo>
                  <a:pt x="1690" y="0"/>
                </a:lnTo>
                <a:lnTo>
                  <a:pt x="1694" y="0"/>
                </a:lnTo>
                <a:lnTo>
                  <a:pt x="1694" y="0"/>
                </a:lnTo>
                <a:lnTo>
                  <a:pt x="1694" y="0"/>
                </a:lnTo>
                <a:lnTo>
                  <a:pt x="1698" y="0"/>
                </a:lnTo>
                <a:lnTo>
                  <a:pt x="1698" y="0"/>
                </a:lnTo>
                <a:lnTo>
                  <a:pt x="1698" y="0"/>
                </a:lnTo>
                <a:lnTo>
                  <a:pt x="1702" y="0"/>
                </a:lnTo>
                <a:lnTo>
                  <a:pt x="1702" y="0"/>
                </a:lnTo>
                <a:lnTo>
                  <a:pt x="1706" y="0"/>
                </a:lnTo>
                <a:lnTo>
                  <a:pt x="1706" y="0"/>
                </a:lnTo>
                <a:lnTo>
                  <a:pt x="1706" y="0"/>
                </a:lnTo>
                <a:lnTo>
                  <a:pt x="1710" y="0"/>
                </a:lnTo>
                <a:lnTo>
                  <a:pt x="1710" y="0"/>
                </a:lnTo>
                <a:lnTo>
                  <a:pt x="1714" y="0"/>
                </a:lnTo>
                <a:lnTo>
                  <a:pt x="1714" y="0"/>
                </a:lnTo>
                <a:lnTo>
                  <a:pt x="1714" y="0"/>
                </a:lnTo>
                <a:lnTo>
                  <a:pt x="1718" y="0"/>
                </a:lnTo>
                <a:lnTo>
                  <a:pt x="1718" y="0"/>
                </a:lnTo>
                <a:lnTo>
                  <a:pt x="1718" y="0"/>
                </a:lnTo>
                <a:lnTo>
                  <a:pt x="1722" y="0"/>
                </a:lnTo>
                <a:lnTo>
                  <a:pt x="1722" y="0"/>
                </a:lnTo>
                <a:lnTo>
                  <a:pt x="1726" y="0"/>
                </a:lnTo>
                <a:lnTo>
                  <a:pt x="1726" y="0"/>
                </a:lnTo>
                <a:lnTo>
                  <a:pt x="1726" y="0"/>
                </a:lnTo>
                <a:lnTo>
                  <a:pt x="1730" y="0"/>
                </a:lnTo>
                <a:lnTo>
                  <a:pt x="1730" y="0"/>
                </a:lnTo>
                <a:lnTo>
                  <a:pt x="1733" y="0"/>
                </a:lnTo>
                <a:lnTo>
                  <a:pt x="1733" y="0"/>
                </a:lnTo>
                <a:lnTo>
                  <a:pt x="1733" y="0"/>
                </a:lnTo>
                <a:lnTo>
                  <a:pt x="1737" y="0"/>
                </a:lnTo>
                <a:lnTo>
                  <a:pt x="1737" y="0"/>
                </a:lnTo>
                <a:lnTo>
                  <a:pt x="1741" y="0"/>
                </a:lnTo>
                <a:lnTo>
                  <a:pt x="1741" y="0"/>
                </a:lnTo>
                <a:lnTo>
                  <a:pt x="1741" y="106"/>
                </a:lnTo>
                <a:lnTo>
                  <a:pt x="1745" y="78"/>
                </a:lnTo>
                <a:lnTo>
                  <a:pt x="1745" y="35"/>
                </a:lnTo>
                <a:lnTo>
                  <a:pt x="1745" y="12"/>
                </a:lnTo>
                <a:lnTo>
                  <a:pt x="1749" y="0"/>
                </a:lnTo>
                <a:lnTo>
                  <a:pt x="1749" y="0"/>
                </a:lnTo>
                <a:lnTo>
                  <a:pt x="1753" y="0"/>
                </a:lnTo>
                <a:lnTo>
                  <a:pt x="1753" y="0"/>
                </a:lnTo>
                <a:lnTo>
                  <a:pt x="1753" y="0"/>
                </a:lnTo>
                <a:lnTo>
                  <a:pt x="1757" y="0"/>
                </a:lnTo>
                <a:lnTo>
                  <a:pt x="1757" y="0"/>
                </a:lnTo>
                <a:lnTo>
                  <a:pt x="1761" y="0"/>
                </a:lnTo>
                <a:lnTo>
                  <a:pt x="1761" y="0"/>
                </a:lnTo>
                <a:lnTo>
                  <a:pt x="1761" y="0"/>
                </a:lnTo>
                <a:lnTo>
                  <a:pt x="1765" y="0"/>
                </a:lnTo>
                <a:lnTo>
                  <a:pt x="1765" y="0"/>
                </a:lnTo>
                <a:lnTo>
                  <a:pt x="1765" y="0"/>
                </a:lnTo>
                <a:lnTo>
                  <a:pt x="1769" y="0"/>
                </a:lnTo>
                <a:lnTo>
                  <a:pt x="1769" y="0"/>
                </a:lnTo>
                <a:lnTo>
                  <a:pt x="1773" y="0"/>
                </a:lnTo>
                <a:lnTo>
                  <a:pt x="1773" y="0"/>
                </a:lnTo>
                <a:lnTo>
                  <a:pt x="1773" y="0"/>
                </a:lnTo>
                <a:lnTo>
                  <a:pt x="1777" y="0"/>
                </a:lnTo>
                <a:lnTo>
                  <a:pt x="1777" y="0"/>
                </a:lnTo>
                <a:lnTo>
                  <a:pt x="1780" y="0"/>
                </a:lnTo>
                <a:lnTo>
                  <a:pt x="1780" y="0"/>
                </a:lnTo>
                <a:lnTo>
                  <a:pt x="1780" y="0"/>
                </a:lnTo>
                <a:lnTo>
                  <a:pt x="1784" y="0"/>
                </a:lnTo>
                <a:lnTo>
                  <a:pt x="1784" y="0"/>
                </a:lnTo>
                <a:lnTo>
                  <a:pt x="1788" y="0"/>
                </a:lnTo>
                <a:lnTo>
                  <a:pt x="1788" y="0"/>
                </a:lnTo>
                <a:lnTo>
                  <a:pt x="1788" y="0"/>
                </a:lnTo>
                <a:lnTo>
                  <a:pt x="1792" y="0"/>
                </a:lnTo>
                <a:lnTo>
                  <a:pt x="1792" y="0"/>
                </a:lnTo>
                <a:lnTo>
                  <a:pt x="1792" y="0"/>
                </a:lnTo>
                <a:lnTo>
                  <a:pt x="1796" y="0"/>
                </a:lnTo>
                <a:lnTo>
                  <a:pt x="1796" y="0"/>
                </a:lnTo>
                <a:lnTo>
                  <a:pt x="1800" y="0"/>
                </a:lnTo>
                <a:lnTo>
                  <a:pt x="1800" y="0"/>
                </a:lnTo>
                <a:lnTo>
                  <a:pt x="1800" y="0"/>
                </a:lnTo>
                <a:lnTo>
                  <a:pt x="1804" y="0"/>
                </a:lnTo>
                <a:lnTo>
                  <a:pt x="1804" y="0"/>
                </a:lnTo>
                <a:lnTo>
                  <a:pt x="1808" y="0"/>
                </a:lnTo>
                <a:lnTo>
                  <a:pt x="1808" y="0"/>
                </a:lnTo>
                <a:lnTo>
                  <a:pt x="1808" y="0"/>
                </a:lnTo>
                <a:lnTo>
                  <a:pt x="1812" y="0"/>
                </a:lnTo>
                <a:lnTo>
                  <a:pt x="1812" y="0"/>
                </a:lnTo>
                <a:lnTo>
                  <a:pt x="1812" y="0"/>
                </a:lnTo>
                <a:lnTo>
                  <a:pt x="1816" y="106"/>
                </a:lnTo>
                <a:lnTo>
                  <a:pt x="1816" y="78"/>
                </a:lnTo>
                <a:lnTo>
                  <a:pt x="1820" y="39"/>
                </a:lnTo>
                <a:lnTo>
                  <a:pt x="1820" y="16"/>
                </a:lnTo>
                <a:lnTo>
                  <a:pt x="1820" y="0"/>
                </a:lnTo>
                <a:lnTo>
                  <a:pt x="1823" y="0"/>
                </a:lnTo>
                <a:lnTo>
                  <a:pt x="1823" y="0"/>
                </a:lnTo>
                <a:lnTo>
                  <a:pt x="1827" y="0"/>
                </a:lnTo>
                <a:lnTo>
                  <a:pt x="1827" y="0"/>
                </a:lnTo>
                <a:lnTo>
                  <a:pt x="1827" y="0"/>
                </a:lnTo>
                <a:lnTo>
                  <a:pt x="1831" y="0"/>
                </a:lnTo>
                <a:lnTo>
                  <a:pt x="1831" y="0"/>
                </a:lnTo>
                <a:lnTo>
                  <a:pt x="1835" y="0"/>
                </a:lnTo>
                <a:lnTo>
                  <a:pt x="1835" y="0"/>
                </a:lnTo>
                <a:lnTo>
                  <a:pt x="1835" y="0"/>
                </a:lnTo>
                <a:lnTo>
                  <a:pt x="1839" y="0"/>
                </a:lnTo>
                <a:lnTo>
                  <a:pt x="1839" y="0"/>
                </a:lnTo>
                <a:lnTo>
                  <a:pt x="1839" y="0"/>
                </a:lnTo>
                <a:lnTo>
                  <a:pt x="1843" y="0"/>
                </a:lnTo>
                <a:lnTo>
                  <a:pt x="1843" y="0"/>
                </a:lnTo>
                <a:lnTo>
                  <a:pt x="1847" y="0"/>
                </a:lnTo>
                <a:lnTo>
                  <a:pt x="1847" y="0"/>
                </a:lnTo>
                <a:lnTo>
                  <a:pt x="1847" y="0"/>
                </a:lnTo>
                <a:lnTo>
                  <a:pt x="1851" y="0"/>
                </a:lnTo>
                <a:lnTo>
                  <a:pt x="1851" y="0"/>
                </a:lnTo>
                <a:lnTo>
                  <a:pt x="1855" y="0"/>
                </a:lnTo>
                <a:lnTo>
                  <a:pt x="1855" y="0"/>
                </a:lnTo>
                <a:lnTo>
                  <a:pt x="1855" y="0"/>
                </a:lnTo>
                <a:lnTo>
                  <a:pt x="1859" y="0"/>
                </a:lnTo>
                <a:lnTo>
                  <a:pt x="1859" y="0"/>
                </a:lnTo>
                <a:lnTo>
                  <a:pt x="1859" y="0"/>
                </a:lnTo>
                <a:lnTo>
                  <a:pt x="1863" y="0"/>
                </a:lnTo>
                <a:lnTo>
                  <a:pt x="1863" y="0"/>
                </a:lnTo>
                <a:lnTo>
                  <a:pt x="1866" y="0"/>
                </a:lnTo>
                <a:lnTo>
                  <a:pt x="1866" y="0"/>
                </a:lnTo>
                <a:lnTo>
                  <a:pt x="1866" y="0"/>
                </a:lnTo>
                <a:lnTo>
                  <a:pt x="1870" y="0"/>
                </a:lnTo>
                <a:lnTo>
                  <a:pt x="1870" y="0"/>
                </a:lnTo>
                <a:lnTo>
                  <a:pt x="1874" y="0"/>
                </a:lnTo>
                <a:lnTo>
                  <a:pt x="1874" y="0"/>
                </a:lnTo>
                <a:lnTo>
                  <a:pt x="1874" y="0"/>
                </a:lnTo>
                <a:lnTo>
                  <a:pt x="1878" y="0"/>
                </a:lnTo>
                <a:lnTo>
                  <a:pt x="1878" y="0"/>
                </a:lnTo>
                <a:lnTo>
                  <a:pt x="1882" y="0"/>
                </a:lnTo>
                <a:lnTo>
                  <a:pt x="1882" y="0"/>
                </a:lnTo>
                <a:lnTo>
                  <a:pt x="1882" y="0"/>
                </a:lnTo>
                <a:lnTo>
                  <a:pt x="1886" y="0"/>
                </a:lnTo>
                <a:lnTo>
                  <a:pt x="1886" y="0"/>
                </a:lnTo>
                <a:lnTo>
                  <a:pt x="1886" y="106"/>
                </a:lnTo>
                <a:lnTo>
                  <a:pt x="1890" y="82"/>
                </a:lnTo>
                <a:lnTo>
                  <a:pt x="1890" y="39"/>
                </a:lnTo>
                <a:lnTo>
                  <a:pt x="1894" y="16"/>
                </a:lnTo>
                <a:lnTo>
                  <a:pt x="1894" y="0"/>
                </a:lnTo>
                <a:lnTo>
                  <a:pt x="1894" y="0"/>
                </a:lnTo>
                <a:lnTo>
                  <a:pt x="1898" y="0"/>
                </a:lnTo>
                <a:lnTo>
                  <a:pt x="1898" y="0"/>
                </a:lnTo>
                <a:lnTo>
                  <a:pt x="1902" y="0"/>
                </a:lnTo>
                <a:lnTo>
                  <a:pt x="1902" y="0"/>
                </a:lnTo>
                <a:lnTo>
                  <a:pt x="1902" y="0"/>
                </a:lnTo>
                <a:lnTo>
                  <a:pt x="1906" y="0"/>
                </a:lnTo>
                <a:lnTo>
                  <a:pt x="1906" y="0"/>
                </a:lnTo>
                <a:lnTo>
                  <a:pt x="1906" y="0"/>
                </a:lnTo>
                <a:lnTo>
                  <a:pt x="1910" y="0"/>
                </a:lnTo>
                <a:lnTo>
                  <a:pt x="1910" y="0"/>
                </a:lnTo>
                <a:lnTo>
                  <a:pt x="1913" y="0"/>
                </a:lnTo>
                <a:lnTo>
                  <a:pt x="1913" y="0"/>
                </a:lnTo>
                <a:lnTo>
                  <a:pt x="1913" y="0"/>
                </a:lnTo>
                <a:lnTo>
                  <a:pt x="1917" y="0"/>
                </a:lnTo>
                <a:lnTo>
                  <a:pt x="1917" y="0"/>
                </a:lnTo>
                <a:lnTo>
                  <a:pt x="1921" y="0"/>
                </a:lnTo>
                <a:lnTo>
                  <a:pt x="1921" y="0"/>
                </a:lnTo>
                <a:lnTo>
                  <a:pt x="1921" y="0"/>
                </a:lnTo>
                <a:lnTo>
                  <a:pt x="1925" y="0"/>
                </a:lnTo>
                <a:lnTo>
                  <a:pt x="1925" y="0"/>
                </a:lnTo>
                <a:lnTo>
                  <a:pt x="1929" y="0"/>
                </a:lnTo>
                <a:lnTo>
                  <a:pt x="1929" y="0"/>
                </a:lnTo>
                <a:lnTo>
                  <a:pt x="1929" y="0"/>
                </a:lnTo>
                <a:lnTo>
                  <a:pt x="1933" y="0"/>
                </a:lnTo>
                <a:lnTo>
                  <a:pt x="1933" y="0"/>
                </a:lnTo>
                <a:lnTo>
                  <a:pt x="1933" y="0"/>
                </a:lnTo>
                <a:lnTo>
                  <a:pt x="1937" y="0"/>
                </a:lnTo>
                <a:lnTo>
                  <a:pt x="1937" y="0"/>
                </a:lnTo>
                <a:lnTo>
                  <a:pt x="1941" y="0"/>
                </a:lnTo>
                <a:lnTo>
                  <a:pt x="1941" y="0"/>
                </a:lnTo>
                <a:lnTo>
                  <a:pt x="1941" y="0"/>
                </a:lnTo>
                <a:lnTo>
                  <a:pt x="1945" y="0"/>
                </a:lnTo>
                <a:lnTo>
                  <a:pt x="1945" y="0"/>
                </a:lnTo>
                <a:lnTo>
                  <a:pt x="1949" y="0"/>
                </a:lnTo>
                <a:lnTo>
                  <a:pt x="1949" y="0"/>
                </a:lnTo>
                <a:lnTo>
                  <a:pt x="1949" y="0"/>
                </a:lnTo>
                <a:lnTo>
                  <a:pt x="1953" y="0"/>
                </a:lnTo>
                <a:lnTo>
                  <a:pt x="1953" y="0"/>
                </a:lnTo>
                <a:lnTo>
                  <a:pt x="1953" y="0"/>
                </a:lnTo>
                <a:lnTo>
                  <a:pt x="1956" y="0"/>
                </a:lnTo>
                <a:lnTo>
                  <a:pt x="1956" y="0"/>
                </a:lnTo>
                <a:lnTo>
                  <a:pt x="1960" y="0"/>
                </a:lnTo>
                <a:lnTo>
                  <a:pt x="1960" y="106"/>
                </a:lnTo>
                <a:lnTo>
                  <a:pt x="1960" y="82"/>
                </a:lnTo>
                <a:lnTo>
                  <a:pt x="1964" y="43"/>
                </a:lnTo>
                <a:lnTo>
                  <a:pt x="1964" y="16"/>
                </a:lnTo>
                <a:lnTo>
                  <a:pt x="1968" y="4"/>
                </a:lnTo>
                <a:lnTo>
                  <a:pt x="1968" y="0"/>
                </a:lnTo>
                <a:lnTo>
                  <a:pt x="1968" y="0"/>
                </a:lnTo>
                <a:lnTo>
                  <a:pt x="1972" y="0"/>
                </a:lnTo>
                <a:lnTo>
                  <a:pt x="1972" y="0"/>
                </a:lnTo>
                <a:lnTo>
                  <a:pt x="1972" y="0"/>
                </a:lnTo>
                <a:lnTo>
                  <a:pt x="1976" y="0"/>
                </a:lnTo>
                <a:lnTo>
                  <a:pt x="1976" y="0"/>
                </a:lnTo>
                <a:lnTo>
                  <a:pt x="1980" y="0"/>
                </a:lnTo>
                <a:lnTo>
                  <a:pt x="1980" y="0"/>
                </a:lnTo>
                <a:lnTo>
                  <a:pt x="1980" y="0"/>
                </a:lnTo>
                <a:lnTo>
                  <a:pt x="1984" y="0"/>
                </a:lnTo>
                <a:lnTo>
                  <a:pt x="1984" y="0"/>
                </a:lnTo>
                <a:lnTo>
                  <a:pt x="1988" y="0"/>
                </a:lnTo>
                <a:lnTo>
                  <a:pt x="1988" y="0"/>
                </a:lnTo>
                <a:lnTo>
                  <a:pt x="1988" y="0"/>
                </a:lnTo>
                <a:lnTo>
                  <a:pt x="1992" y="0"/>
                </a:lnTo>
                <a:lnTo>
                  <a:pt x="1992" y="0"/>
                </a:lnTo>
                <a:lnTo>
                  <a:pt x="1996" y="0"/>
                </a:lnTo>
                <a:lnTo>
                  <a:pt x="1996" y="0"/>
                </a:lnTo>
                <a:lnTo>
                  <a:pt x="1996" y="0"/>
                </a:lnTo>
                <a:lnTo>
                  <a:pt x="2000" y="0"/>
                </a:lnTo>
                <a:lnTo>
                  <a:pt x="2000" y="0"/>
                </a:lnTo>
                <a:lnTo>
                  <a:pt x="2000" y="0"/>
                </a:lnTo>
                <a:lnTo>
                  <a:pt x="2003" y="0"/>
                </a:lnTo>
                <a:lnTo>
                  <a:pt x="2003" y="0"/>
                </a:lnTo>
                <a:lnTo>
                  <a:pt x="2007" y="0"/>
                </a:lnTo>
                <a:lnTo>
                  <a:pt x="2007" y="0"/>
                </a:lnTo>
                <a:lnTo>
                  <a:pt x="2007" y="0"/>
                </a:lnTo>
                <a:lnTo>
                  <a:pt x="2011" y="0"/>
                </a:lnTo>
                <a:lnTo>
                  <a:pt x="2011" y="0"/>
                </a:lnTo>
                <a:lnTo>
                  <a:pt x="2015" y="0"/>
                </a:lnTo>
                <a:lnTo>
                  <a:pt x="2015" y="0"/>
                </a:lnTo>
                <a:lnTo>
                  <a:pt x="2015" y="0"/>
                </a:lnTo>
                <a:lnTo>
                  <a:pt x="2019" y="0"/>
                </a:lnTo>
                <a:lnTo>
                  <a:pt x="2019" y="0"/>
                </a:lnTo>
                <a:lnTo>
                  <a:pt x="2019" y="0"/>
                </a:lnTo>
                <a:lnTo>
                  <a:pt x="2023" y="0"/>
                </a:lnTo>
                <a:lnTo>
                  <a:pt x="2023" y="0"/>
                </a:lnTo>
                <a:lnTo>
                  <a:pt x="2027" y="0"/>
                </a:lnTo>
                <a:lnTo>
                  <a:pt x="2027" y="0"/>
                </a:lnTo>
                <a:lnTo>
                  <a:pt x="2027" y="0"/>
                </a:lnTo>
                <a:lnTo>
                  <a:pt x="2031" y="0"/>
                </a:lnTo>
                <a:lnTo>
                  <a:pt x="2031" y="0"/>
                </a:lnTo>
                <a:lnTo>
                  <a:pt x="2035" y="106"/>
                </a:lnTo>
                <a:lnTo>
                  <a:pt x="2035" y="82"/>
                </a:lnTo>
                <a:lnTo>
                  <a:pt x="2035" y="43"/>
                </a:lnTo>
                <a:lnTo>
                  <a:pt x="2039" y="19"/>
                </a:lnTo>
                <a:lnTo>
                  <a:pt x="2039" y="4"/>
                </a:lnTo>
                <a:lnTo>
                  <a:pt x="2043" y="0"/>
                </a:lnTo>
                <a:lnTo>
                  <a:pt x="2043" y="0"/>
                </a:lnTo>
                <a:lnTo>
                  <a:pt x="2043" y="0"/>
                </a:lnTo>
                <a:lnTo>
                  <a:pt x="2046" y="0"/>
                </a:lnTo>
                <a:lnTo>
                  <a:pt x="2046" y="0"/>
                </a:lnTo>
                <a:lnTo>
                  <a:pt x="2046" y="0"/>
                </a:lnTo>
                <a:lnTo>
                  <a:pt x="2050" y="0"/>
                </a:lnTo>
                <a:lnTo>
                  <a:pt x="2050" y="0"/>
                </a:lnTo>
                <a:lnTo>
                  <a:pt x="2054" y="0"/>
                </a:lnTo>
                <a:lnTo>
                  <a:pt x="2054" y="0"/>
                </a:lnTo>
                <a:lnTo>
                  <a:pt x="2054" y="0"/>
                </a:lnTo>
                <a:lnTo>
                  <a:pt x="2058" y="0"/>
                </a:lnTo>
                <a:lnTo>
                  <a:pt x="2058" y="0"/>
                </a:lnTo>
                <a:lnTo>
                  <a:pt x="2062" y="0"/>
                </a:lnTo>
                <a:lnTo>
                  <a:pt x="2062" y="0"/>
                </a:lnTo>
                <a:lnTo>
                  <a:pt x="2062" y="0"/>
                </a:lnTo>
                <a:lnTo>
                  <a:pt x="2066" y="0"/>
                </a:lnTo>
                <a:lnTo>
                  <a:pt x="2066" y="0"/>
                </a:lnTo>
                <a:lnTo>
                  <a:pt x="2066" y="0"/>
                </a:lnTo>
                <a:lnTo>
                  <a:pt x="2070" y="0"/>
                </a:lnTo>
                <a:lnTo>
                  <a:pt x="2070" y="0"/>
                </a:lnTo>
                <a:lnTo>
                  <a:pt x="2074" y="0"/>
                </a:lnTo>
                <a:lnTo>
                  <a:pt x="2074" y="0"/>
                </a:lnTo>
                <a:lnTo>
                  <a:pt x="2074" y="0"/>
                </a:lnTo>
                <a:lnTo>
                  <a:pt x="2078" y="0"/>
                </a:lnTo>
                <a:lnTo>
                  <a:pt x="2078" y="0"/>
                </a:lnTo>
                <a:lnTo>
                  <a:pt x="2082" y="0"/>
                </a:lnTo>
                <a:lnTo>
                  <a:pt x="2082" y="0"/>
                </a:lnTo>
                <a:lnTo>
                  <a:pt x="2082" y="0"/>
                </a:lnTo>
                <a:lnTo>
                  <a:pt x="2086" y="0"/>
                </a:lnTo>
                <a:lnTo>
                  <a:pt x="2086" y="0"/>
                </a:lnTo>
                <a:lnTo>
                  <a:pt x="2090" y="0"/>
                </a:lnTo>
                <a:lnTo>
                  <a:pt x="2090" y="0"/>
                </a:lnTo>
                <a:lnTo>
                  <a:pt x="2090" y="0"/>
                </a:lnTo>
                <a:lnTo>
                  <a:pt x="2093" y="0"/>
                </a:lnTo>
                <a:lnTo>
                  <a:pt x="2093" y="0"/>
                </a:lnTo>
                <a:lnTo>
                  <a:pt x="2093" y="0"/>
                </a:lnTo>
                <a:lnTo>
                  <a:pt x="2097" y="0"/>
                </a:lnTo>
                <a:lnTo>
                  <a:pt x="2097" y="0"/>
                </a:lnTo>
                <a:lnTo>
                  <a:pt x="2101" y="0"/>
                </a:lnTo>
                <a:lnTo>
                  <a:pt x="2101" y="0"/>
                </a:lnTo>
                <a:lnTo>
                  <a:pt x="2101" y="0"/>
                </a:lnTo>
                <a:lnTo>
                  <a:pt x="2105" y="0"/>
                </a:lnTo>
                <a:lnTo>
                  <a:pt x="2105" y="106"/>
                </a:lnTo>
                <a:lnTo>
                  <a:pt x="2109" y="82"/>
                </a:lnTo>
                <a:lnTo>
                  <a:pt x="2109" y="43"/>
                </a:lnTo>
                <a:lnTo>
                  <a:pt x="2109" y="19"/>
                </a:lnTo>
                <a:lnTo>
                  <a:pt x="2113" y="4"/>
                </a:lnTo>
                <a:lnTo>
                  <a:pt x="2113" y="0"/>
                </a:lnTo>
                <a:lnTo>
                  <a:pt x="2113" y="0"/>
                </a:lnTo>
                <a:lnTo>
                  <a:pt x="2117" y="0"/>
                </a:lnTo>
                <a:lnTo>
                  <a:pt x="2117" y="0"/>
                </a:lnTo>
                <a:lnTo>
                  <a:pt x="2121" y="0"/>
                </a:lnTo>
                <a:lnTo>
                  <a:pt x="2121" y="0"/>
                </a:lnTo>
                <a:lnTo>
                  <a:pt x="2121" y="0"/>
                </a:lnTo>
                <a:lnTo>
                  <a:pt x="2125" y="0"/>
                </a:lnTo>
                <a:lnTo>
                  <a:pt x="2125" y="0"/>
                </a:lnTo>
                <a:lnTo>
                  <a:pt x="2129" y="0"/>
                </a:lnTo>
                <a:lnTo>
                  <a:pt x="2129" y="0"/>
                </a:lnTo>
                <a:lnTo>
                  <a:pt x="2129" y="0"/>
                </a:lnTo>
                <a:lnTo>
                  <a:pt x="2133" y="0"/>
                </a:lnTo>
                <a:lnTo>
                  <a:pt x="2133" y="0"/>
                </a:lnTo>
                <a:lnTo>
                  <a:pt x="2136" y="0"/>
                </a:lnTo>
                <a:lnTo>
                  <a:pt x="2136" y="0"/>
                </a:lnTo>
                <a:lnTo>
                  <a:pt x="2136" y="0"/>
                </a:lnTo>
                <a:lnTo>
                  <a:pt x="2140" y="0"/>
                </a:lnTo>
                <a:lnTo>
                  <a:pt x="2140" y="0"/>
                </a:lnTo>
                <a:lnTo>
                  <a:pt x="2140" y="0"/>
                </a:lnTo>
                <a:lnTo>
                  <a:pt x="2144" y="0"/>
                </a:lnTo>
                <a:lnTo>
                  <a:pt x="2144" y="0"/>
                </a:lnTo>
                <a:lnTo>
                  <a:pt x="2148" y="0"/>
                </a:lnTo>
                <a:lnTo>
                  <a:pt x="2148" y="0"/>
                </a:lnTo>
                <a:lnTo>
                  <a:pt x="2148" y="0"/>
                </a:lnTo>
                <a:lnTo>
                  <a:pt x="2152" y="0"/>
                </a:lnTo>
                <a:lnTo>
                  <a:pt x="2152" y="0"/>
                </a:lnTo>
                <a:lnTo>
                  <a:pt x="2156" y="0"/>
                </a:lnTo>
                <a:lnTo>
                  <a:pt x="2156" y="0"/>
                </a:lnTo>
                <a:lnTo>
                  <a:pt x="2156" y="0"/>
                </a:lnTo>
                <a:lnTo>
                  <a:pt x="2160" y="0"/>
                </a:lnTo>
                <a:lnTo>
                  <a:pt x="2160" y="0"/>
                </a:lnTo>
                <a:lnTo>
                  <a:pt x="2160" y="0"/>
                </a:lnTo>
                <a:lnTo>
                  <a:pt x="2164" y="0"/>
                </a:lnTo>
                <a:lnTo>
                  <a:pt x="2164" y="0"/>
                </a:lnTo>
                <a:lnTo>
                  <a:pt x="2168" y="0"/>
                </a:lnTo>
                <a:lnTo>
                  <a:pt x="2168" y="0"/>
                </a:lnTo>
                <a:lnTo>
                  <a:pt x="2168" y="0"/>
                </a:lnTo>
                <a:lnTo>
                  <a:pt x="2172" y="0"/>
                </a:lnTo>
                <a:lnTo>
                  <a:pt x="2172" y="0"/>
                </a:lnTo>
                <a:lnTo>
                  <a:pt x="2176" y="0"/>
                </a:lnTo>
                <a:lnTo>
                  <a:pt x="2176" y="0"/>
                </a:lnTo>
                <a:lnTo>
                  <a:pt x="2176" y="0"/>
                </a:lnTo>
                <a:lnTo>
                  <a:pt x="2179" y="106"/>
                </a:lnTo>
                <a:lnTo>
                  <a:pt x="2179" y="82"/>
                </a:lnTo>
                <a:lnTo>
                  <a:pt x="2183" y="43"/>
                </a:lnTo>
                <a:lnTo>
                  <a:pt x="2183" y="19"/>
                </a:lnTo>
                <a:lnTo>
                  <a:pt x="2183" y="4"/>
                </a:lnTo>
                <a:lnTo>
                  <a:pt x="2187" y="0"/>
                </a:lnTo>
                <a:lnTo>
                  <a:pt x="2187" y="0"/>
                </a:lnTo>
                <a:lnTo>
                  <a:pt x="2187" y="0"/>
                </a:lnTo>
                <a:lnTo>
                  <a:pt x="2191" y="0"/>
                </a:lnTo>
                <a:lnTo>
                  <a:pt x="2191" y="0"/>
                </a:lnTo>
                <a:lnTo>
                  <a:pt x="2195" y="0"/>
                </a:lnTo>
                <a:lnTo>
                  <a:pt x="2195" y="0"/>
                </a:lnTo>
                <a:lnTo>
                  <a:pt x="2195" y="0"/>
                </a:lnTo>
                <a:lnTo>
                  <a:pt x="2199" y="0"/>
                </a:lnTo>
                <a:lnTo>
                  <a:pt x="2199" y="0"/>
                </a:lnTo>
                <a:lnTo>
                  <a:pt x="2203" y="0"/>
                </a:lnTo>
                <a:lnTo>
                  <a:pt x="2203" y="0"/>
                </a:lnTo>
                <a:lnTo>
                  <a:pt x="2203" y="0"/>
                </a:lnTo>
                <a:lnTo>
                  <a:pt x="2207" y="0"/>
                </a:lnTo>
                <a:lnTo>
                  <a:pt x="2207" y="0"/>
                </a:lnTo>
                <a:lnTo>
                  <a:pt x="2207" y="0"/>
                </a:lnTo>
                <a:lnTo>
                  <a:pt x="2211" y="0"/>
                </a:lnTo>
                <a:lnTo>
                  <a:pt x="2211" y="0"/>
                </a:lnTo>
                <a:lnTo>
                  <a:pt x="2215" y="0"/>
                </a:lnTo>
                <a:lnTo>
                  <a:pt x="2215" y="0"/>
                </a:lnTo>
                <a:lnTo>
                  <a:pt x="2215" y="0"/>
                </a:lnTo>
                <a:lnTo>
                  <a:pt x="2219" y="0"/>
                </a:lnTo>
                <a:lnTo>
                  <a:pt x="2219" y="0"/>
                </a:lnTo>
                <a:lnTo>
                  <a:pt x="2223" y="0"/>
                </a:lnTo>
                <a:lnTo>
                  <a:pt x="2223" y="0"/>
                </a:lnTo>
                <a:lnTo>
                  <a:pt x="2223" y="0"/>
                </a:lnTo>
                <a:lnTo>
                  <a:pt x="2226" y="0"/>
                </a:lnTo>
                <a:lnTo>
                  <a:pt x="2226" y="0"/>
                </a:lnTo>
                <a:lnTo>
                  <a:pt x="2230" y="0"/>
                </a:lnTo>
                <a:lnTo>
                  <a:pt x="2230" y="0"/>
                </a:lnTo>
                <a:lnTo>
                  <a:pt x="2230" y="0"/>
                </a:lnTo>
                <a:lnTo>
                  <a:pt x="2234" y="0"/>
                </a:lnTo>
                <a:lnTo>
                  <a:pt x="2234" y="0"/>
                </a:lnTo>
                <a:lnTo>
                  <a:pt x="2234" y="0"/>
                </a:lnTo>
                <a:lnTo>
                  <a:pt x="2238" y="0"/>
                </a:lnTo>
                <a:lnTo>
                  <a:pt x="2238" y="0"/>
                </a:lnTo>
                <a:lnTo>
                  <a:pt x="2242" y="0"/>
                </a:lnTo>
                <a:lnTo>
                  <a:pt x="2242" y="0"/>
                </a:lnTo>
                <a:lnTo>
                  <a:pt x="2242" y="0"/>
                </a:lnTo>
                <a:lnTo>
                  <a:pt x="2246" y="0"/>
                </a:lnTo>
                <a:lnTo>
                  <a:pt x="2246" y="0"/>
                </a:lnTo>
                <a:lnTo>
                  <a:pt x="2250" y="0"/>
                </a:lnTo>
                <a:lnTo>
                  <a:pt x="2250" y="0"/>
                </a:lnTo>
                <a:lnTo>
                  <a:pt x="2250" y="102"/>
                </a:lnTo>
                <a:lnTo>
                  <a:pt x="2254" y="82"/>
                </a:lnTo>
                <a:lnTo>
                  <a:pt x="2254" y="47"/>
                </a:lnTo>
                <a:lnTo>
                  <a:pt x="2254" y="19"/>
                </a:lnTo>
                <a:lnTo>
                  <a:pt x="2258" y="8"/>
                </a:lnTo>
                <a:lnTo>
                  <a:pt x="2258" y="0"/>
                </a:lnTo>
                <a:lnTo>
                  <a:pt x="2262" y="0"/>
                </a:lnTo>
                <a:lnTo>
                  <a:pt x="2262" y="0"/>
                </a:lnTo>
                <a:lnTo>
                  <a:pt x="2262" y="0"/>
                </a:lnTo>
                <a:lnTo>
                  <a:pt x="2266" y="0"/>
                </a:lnTo>
                <a:lnTo>
                  <a:pt x="2266" y="0"/>
                </a:lnTo>
                <a:lnTo>
                  <a:pt x="2269" y="0"/>
                </a:lnTo>
                <a:lnTo>
                  <a:pt x="2269" y="0"/>
                </a:lnTo>
                <a:lnTo>
                  <a:pt x="2269" y="0"/>
                </a:lnTo>
                <a:lnTo>
                  <a:pt x="2273" y="0"/>
                </a:lnTo>
                <a:lnTo>
                  <a:pt x="2273" y="0"/>
                </a:lnTo>
                <a:lnTo>
                  <a:pt x="2277" y="0"/>
                </a:lnTo>
                <a:lnTo>
                  <a:pt x="2277" y="0"/>
                </a:lnTo>
                <a:lnTo>
                  <a:pt x="2277" y="0"/>
                </a:lnTo>
                <a:lnTo>
                  <a:pt x="2281" y="0"/>
                </a:lnTo>
                <a:lnTo>
                  <a:pt x="2281" y="0"/>
                </a:lnTo>
                <a:lnTo>
                  <a:pt x="2281" y="0"/>
                </a:lnTo>
                <a:lnTo>
                  <a:pt x="2285" y="0"/>
                </a:lnTo>
                <a:lnTo>
                  <a:pt x="2285" y="0"/>
                </a:lnTo>
                <a:lnTo>
                  <a:pt x="2289" y="0"/>
                </a:lnTo>
                <a:lnTo>
                  <a:pt x="2289" y="0"/>
                </a:lnTo>
                <a:lnTo>
                  <a:pt x="2289" y="0"/>
                </a:lnTo>
                <a:lnTo>
                  <a:pt x="2293" y="0"/>
                </a:lnTo>
                <a:lnTo>
                  <a:pt x="2293" y="0"/>
                </a:lnTo>
                <a:lnTo>
                  <a:pt x="2297" y="0"/>
                </a:lnTo>
                <a:lnTo>
                  <a:pt x="2297" y="0"/>
                </a:lnTo>
                <a:lnTo>
                  <a:pt x="2297" y="0"/>
                </a:lnTo>
                <a:lnTo>
                  <a:pt x="2301" y="0"/>
                </a:lnTo>
                <a:lnTo>
                  <a:pt x="2301" y="0"/>
                </a:lnTo>
                <a:lnTo>
                  <a:pt x="2301" y="0"/>
                </a:lnTo>
                <a:lnTo>
                  <a:pt x="2305" y="0"/>
                </a:lnTo>
                <a:lnTo>
                  <a:pt x="2305" y="0"/>
                </a:lnTo>
                <a:lnTo>
                  <a:pt x="2309" y="0"/>
                </a:lnTo>
                <a:lnTo>
                  <a:pt x="2309" y="0"/>
                </a:lnTo>
                <a:lnTo>
                  <a:pt x="2309" y="0"/>
                </a:lnTo>
                <a:lnTo>
                  <a:pt x="2313" y="0"/>
                </a:lnTo>
                <a:lnTo>
                  <a:pt x="2313" y="0"/>
                </a:lnTo>
                <a:lnTo>
                  <a:pt x="2316" y="0"/>
                </a:lnTo>
                <a:lnTo>
                  <a:pt x="2316" y="0"/>
                </a:lnTo>
                <a:lnTo>
                  <a:pt x="2316" y="0"/>
                </a:lnTo>
                <a:lnTo>
                  <a:pt x="2320" y="0"/>
                </a:lnTo>
                <a:lnTo>
                  <a:pt x="2320" y="0"/>
                </a:lnTo>
                <a:lnTo>
                  <a:pt x="2324" y="0"/>
                </a:lnTo>
                <a:lnTo>
                  <a:pt x="2324" y="0"/>
                </a:lnTo>
                <a:lnTo>
                  <a:pt x="0" y="0"/>
                </a:lnTo>
                <a:close/>
              </a:path>
            </a:pathLst>
          </a:custGeom>
          <a:solidFill>
            <a:srgbClr val="000000"/>
          </a:solidFill>
          <a:ln w="9525">
            <a:solidFill>
              <a:schemeClr val="bg1">
                <a:lumMod val="75000"/>
              </a:schemeClr>
            </a:solid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0" name="Freeform 498"/>
          <p:cNvSpPr>
            <a:spLocks/>
          </p:cNvSpPr>
          <p:nvPr/>
        </p:nvSpPr>
        <p:spPr bwMode="auto">
          <a:xfrm>
            <a:off x="2938099" y="4277420"/>
            <a:ext cx="2265484" cy="149469"/>
          </a:xfrm>
          <a:custGeom>
            <a:avLst/>
            <a:gdLst/>
            <a:ahLst/>
            <a:cxnLst>
              <a:cxn ang="0">
                <a:pos x="20" y="12"/>
              </a:cxn>
              <a:cxn ang="0">
                <a:pos x="47" y="0"/>
              </a:cxn>
              <a:cxn ang="0">
                <a:pos x="71" y="0"/>
              </a:cxn>
              <a:cxn ang="0">
                <a:pos x="98" y="0"/>
              </a:cxn>
              <a:cxn ang="0">
                <a:pos x="125" y="0"/>
              </a:cxn>
              <a:cxn ang="0">
                <a:pos x="149" y="0"/>
              </a:cxn>
              <a:cxn ang="0">
                <a:pos x="176" y="0"/>
              </a:cxn>
              <a:cxn ang="0">
                <a:pos x="200" y="0"/>
              </a:cxn>
              <a:cxn ang="0">
                <a:pos x="227" y="0"/>
              </a:cxn>
              <a:cxn ang="0">
                <a:pos x="255" y="0"/>
              </a:cxn>
              <a:cxn ang="0">
                <a:pos x="278" y="0"/>
              </a:cxn>
              <a:cxn ang="0">
                <a:pos x="305" y="0"/>
              </a:cxn>
              <a:cxn ang="0">
                <a:pos x="329" y="0"/>
              </a:cxn>
              <a:cxn ang="0">
                <a:pos x="356" y="0"/>
              </a:cxn>
              <a:cxn ang="0">
                <a:pos x="380" y="0"/>
              </a:cxn>
              <a:cxn ang="0">
                <a:pos x="407" y="0"/>
              </a:cxn>
              <a:cxn ang="0">
                <a:pos x="435" y="0"/>
              </a:cxn>
              <a:cxn ang="0">
                <a:pos x="458" y="12"/>
              </a:cxn>
              <a:cxn ang="0">
                <a:pos x="485" y="0"/>
              </a:cxn>
              <a:cxn ang="0">
                <a:pos x="509" y="0"/>
              </a:cxn>
              <a:cxn ang="0">
                <a:pos x="536" y="0"/>
              </a:cxn>
              <a:cxn ang="0">
                <a:pos x="560" y="0"/>
              </a:cxn>
              <a:cxn ang="0">
                <a:pos x="587" y="0"/>
              </a:cxn>
              <a:cxn ang="0">
                <a:pos x="615" y="0"/>
              </a:cxn>
              <a:cxn ang="0">
                <a:pos x="638" y="0"/>
              </a:cxn>
              <a:cxn ang="0">
                <a:pos x="665" y="0"/>
              </a:cxn>
              <a:cxn ang="0">
                <a:pos x="689" y="0"/>
              </a:cxn>
              <a:cxn ang="0">
                <a:pos x="716" y="0"/>
              </a:cxn>
              <a:cxn ang="0">
                <a:pos x="744" y="0"/>
              </a:cxn>
              <a:cxn ang="0">
                <a:pos x="767" y="0"/>
              </a:cxn>
              <a:cxn ang="0">
                <a:pos x="794" y="0"/>
              </a:cxn>
              <a:cxn ang="0">
                <a:pos x="818" y="0"/>
              </a:cxn>
              <a:cxn ang="0">
                <a:pos x="845" y="0"/>
              </a:cxn>
              <a:cxn ang="0">
                <a:pos x="869" y="59"/>
              </a:cxn>
              <a:cxn ang="0">
                <a:pos x="896" y="0"/>
              </a:cxn>
              <a:cxn ang="0">
                <a:pos x="924" y="0"/>
              </a:cxn>
              <a:cxn ang="0">
                <a:pos x="947" y="0"/>
              </a:cxn>
              <a:cxn ang="0">
                <a:pos x="974" y="0"/>
              </a:cxn>
              <a:cxn ang="0">
                <a:pos x="998" y="0"/>
              </a:cxn>
              <a:cxn ang="0">
                <a:pos x="1025" y="0"/>
              </a:cxn>
              <a:cxn ang="0">
                <a:pos x="1049" y="0"/>
              </a:cxn>
              <a:cxn ang="0">
                <a:pos x="1076" y="0"/>
              </a:cxn>
              <a:cxn ang="0">
                <a:pos x="1104" y="0"/>
              </a:cxn>
              <a:cxn ang="0">
                <a:pos x="1127" y="0"/>
              </a:cxn>
              <a:cxn ang="0">
                <a:pos x="1154" y="0"/>
              </a:cxn>
              <a:cxn ang="0">
                <a:pos x="1178" y="0"/>
              </a:cxn>
              <a:cxn ang="0">
                <a:pos x="1205" y="0"/>
              </a:cxn>
              <a:cxn ang="0">
                <a:pos x="1229" y="0"/>
              </a:cxn>
              <a:cxn ang="0">
                <a:pos x="1256" y="0"/>
              </a:cxn>
              <a:cxn ang="0">
                <a:pos x="1284" y="0"/>
              </a:cxn>
              <a:cxn ang="0">
                <a:pos x="1307" y="66"/>
              </a:cxn>
              <a:cxn ang="0">
                <a:pos x="1334" y="0"/>
              </a:cxn>
              <a:cxn ang="0">
                <a:pos x="1358" y="0"/>
              </a:cxn>
              <a:cxn ang="0">
                <a:pos x="1385" y="0"/>
              </a:cxn>
              <a:cxn ang="0">
                <a:pos x="1413" y="0"/>
              </a:cxn>
              <a:cxn ang="0">
                <a:pos x="1436" y="0"/>
              </a:cxn>
              <a:cxn ang="0">
                <a:pos x="1464" y="0"/>
              </a:cxn>
              <a:cxn ang="0">
                <a:pos x="1487" y="0"/>
              </a:cxn>
              <a:cxn ang="0">
                <a:pos x="1514" y="0"/>
              </a:cxn>
              <a:cxn ang="0">
                <a:pos x="1538" y="0"/>
              </a:cxn>
            </a:cxnLst>
            <a:rect l="0" t="0" r="r" b="b"/>
            <a:pathLst>
              <a:path w="1546" h="102">
                <a:moveTo>
                  <a:pt x="0" y="0"/>
                </a:moveTo>
                <a:lnTo>
                  <a:pt x="0" y="0"/>
                </a:lnTo>
                <a:lnTo>
                  <a:pt x="0" y="0"/>
                </a:lnTo>
                <a:lnTo>
                  <a:pt x="0" y="0"/>
                </a:lnTo>
                <a:lnTo>
                  <a:pt x="4" y="0"/>
                </a:lnTo>
                <a:lnTo>
                  <a:pt x="4" y="0"/>
                </a:lnTo>
                <a:lnTo>
                  <a:pt x="4" y="0"/>
                </a:lnTo>
                <a:lnTo>
                  <a:pt x="8" y="0"/>
                </a:lnTo>
                <a:lnTo>
                  <a:pt x="8" y="0"/>
                </a:lnTo>
                <a:lnTo>
                  <a:pt x="12" y="0"/>
                </a:lnTo>
                <a:lnTo>
                  <a:pt x="12" y="0"/>
                </a:lnTo>
                <a:lnTo>
                  <a:pt x="12" y="0"/>
                </a:lnTo>
                <a:lnTo>
                  <a:pt x="16" y="0"/>
                </a:lnTo>
                <a:lnTo>
                  <a:pt x="16" y="0"/>
                </a:lnTo>
                <a:lnTo>
                  <a:pt x="20" y="0"/>
                </a:lnTo>
                <a:lnTo>
                  <a:pt x="20" y="0"/>
                </a:lnTo>
                <a:lnTo>
                  <a:pt x="20" y="12"/>
                </a:lnTo>
                <a:lnTo>
                  <a:pt x="24" y="31"/>
                </a:lnTo>
                <a:lnTo>
                  <a:pt x="24" y="8"/>
                </a:lnTo>
                <a:lnTo>
                  <a:pt x="24" y="0"/>
                </a:lnTo>
                <a:lnTo>
                  <a:pt x="28" y="0"/>
                </a:lnTo>
                <a:lnTo>
                  <a:pt x="28" y="0"/>
                </a:lnTo>
                <a:lnTo>
                  <a:pt x="32" y="0"/>
                </a:lnTo>
                <a:lnTo>
                  <a:pt x="32" y="0"/>
                </a:lnTo>
                <a:lnTo>
                  <a:pt x="32" y="0"/>
                </a:lnTo>
                <a:lnTo>
                  <a:pt x="35" y="0"/>
                </a:lnTo>
                <a:lnTo>
                  <a:pt x="35" y="0"/>
                </a:lnTo>
                <a:lnTo>
                  <a:pt x="39" y="0"/>
                </a:lnTo>
                <a:lnTo>
                  <a:pt x="39" y="0"/>
                </a:lnTo>
                <a:lnTo>
                  <a:pt x="39" y="0"/>
                </a:lnTo>
                <a:lnTo>
                  <a:pt x="43" y="0"/>
                </a:lnTo>
                <a:lnTo>
                  <a:pt x="43" y="0"/>
                </a:lnTo>
                <a:lnTo>
                  <a:pt x="43" y="0"/>
                </a:lnTo>
                <a:lnTo>
                  <a:pt x="47" y="0"/>
                </a:lnTo>
                <a:lnTo>
                  <a:pt x="47" y="0"/>
                </a:lnTo>
                <a:lnTo>
                  <a:pt x="51" y="0"/>
                </a:lnTo>
                <a:lnTo>
                  <a:pt x="51" y="0"/>
                </a:lnTo>
                <a:lnTo>
                  <a:pt x="51" y="0"/>
                </a:lnTo>
                <a:lnTo>
                  <a:pt x="55" y="0"/>
                </a:lnTo>
                <a:lnTo>
                  <a:pt x="55" y="0"/>
                </a:lnTo>
                <a:lnTo>
                  <a:pt x="59" y="0"/>
                </a:lnTo>
                <a:lnTo>
                  <a:pt x="59" y="0"/>
                </a:lnTo>
                <a:lnTo>
                  <a:pt x="59" y="0"/>
                </a:lnTo>
                <a:lnTo>
                  <a:pt x="63" y="0"/>
                </a:lnTo>
                <a:lnTo>
                  <a:pt x="63" y="0"/>
                </a:lnTo>
                <a:lnTo>
                  <a:pt x="67" y="0"/>
                </a:lnTo>
                <a:lnTo>
                  <a:pt x="67" y="0"/>
                </a:lnTo>
                <a:lnTo>
                  <a:pt x="67" y="0"/>
                </a:lnTo>
                <a:lnTo>
                  <a:pt x="71" y="0"/>
                </a:lnTo>
                <a:lnTo>
                  <a:pt x="71" y="0"/>
                </a:lnTo>
                <a:lnTo>
                  <a:pt x="71" y="0"/>
                </a:lnTo>
                <a:lnTo>
                  <a:pt x="75" y="0"/>
                </a:lnTo>
                <a:lnTo>
                  <a:pt x="75" y="0"/>
                </a:lnTo>
                <a:lnTo>
                  <a:pt x="78" y="0"/>
                </a:lnTo>
                <a:lnTo>
                  <a:pt x="78" y="0"/>
                </a:lnTo>
                <a:lnTo>
                  <a:pt x="78" y="0"/>
                </a:lnTo>
                <a:lnTo>
                  <a:pt x="82" y="0"/>
                </a:lnTo>
                <a:lnTo>
                  <a:pt x="82" y="0"/>
                </a:lnTo>
                <a:lnTo>
                  <a:pt x="86" y="0"/>
                </a:lnTo>
                <a:lnTo>
                  <a:pt x="86" y="0"/>
                </a:lnTo>
                <a:lnTo>
                  <a:pt x="86" y="0"/>
                </a:lnTo>
                <a:lnTo>
                  <a:pt x="90" y="0"/>
                </a:lnTo>
                <a:lnTo>
                  <a:pt x="90" y="0"/>
                </a:lnTo>
                <a:lnTo>
                  <a:pt x="90" y="0"/>
                </a:lnTo>
                <a:lnTo>
                  <a:pt x="94" y="8"/>
                </a:lnTo>
                <a:lnTo>
                  <a:pt x="94" y="27"/>
                </a:lnTo>
                <a:lnTo>
                  <a:pt x="98" y="8"/>
                </a:lnTo>
                <a:lnTo>
                  <a:pt x="98" y="0"/>
                </a:lnTo>
                <a:lnTo>
                  <a:pt x="98" y="0"/>
                </a:lnTo>
                <a:lnTo>
                  <a:pt x="102" y="0"/>
                </a:lnTo>
                <a:lnTo>
                  <a:pt x="102" y="0"/>
                </a:lnTo>
                <a:lnTo>
                  <a:pt x="106" y="0"/>
                </a:lnTo>
                <a:lnTo>
                  <a:pt x="106" y="0"/>
                </a:lnTo>
                <a:lnTo>
                  <a:pt x="106" y="0"/>
                </a:lnTo>
                <a:lnTo>
                  <a:pt x="110" y="0"/>
                </a:lnTo>
                <a:lnTo>
                  <a:pt x="110" y="0"/>
                </a:lnTo>
                <a:lnTo>
                  <a:pt x="114" y="0"/>
                </a:lnTo>
                <a:lnTo>
                  <a:pt x="114" y="0"/>
                </a:lnTo>
                <a:lnTo>
                  <a:pt x="114" y="0"/>
                </a:lnTo>
                <a:lnTo>
                  <a:pt x="118" y="0"/>
                </a:lnTo>
                <a:lnTo>
                  <a:pt x="118" y="0"/>
                </a:lnTo>
                <a:lnTo>
                  <a:pt x="118" y="0"/>
                </a:lnTo>
                <a:lnTo>
                  <a:pt x="122" y="0"/>
                </a:lnTo>
                <a:lnTo>
                  <a:pt x="122" y="0"/>
                </a:lnTo>
                <a:lnTo>
                  <a:pt x="125" y="0"/>
                </a:lnTo>
                <a:lnTo>
                  <a:pt x="125" y="0"/>
                </a:lnTo>
                <a:lnTo>
                  <a:pt x="125" y="0"/>
                </a:lnTo>
                <a:lnTo>
                  <a:pt x="129" y="0"/>
                </a:lnTo>
                <a:lnTo>
                  <a:pt x="129" y="0"/>
                </a:lnTo>
                <a:lnTo>
                  <a:pt x="133" y="0"/>
                </a:lnTo>
                <a:lnTo>
                  <a:pt x="133" y="0"/>
                </a:lnTo>
                <a:lnTo>
                  <a:pt x="133" y="0"/>
                </a:lnTo>
                <a:lnTo>
                  <a:pt x="137" y="0"/>
                </a:lnTo>
                <a:lnTo>
                  <a:pt x="137" y="0"/>
                </a:lnTo>
                <a:lnTo>
                  <a:pt x="137" y="0"/>
                </a:lnTo>
                <a:lnTo>
                  <a:pt x="141" y="0"/>
                </a:lnTo>
                <a:lnTo>
                  <a:pt x="141" y="0"/>
                </a:lnTo>
                <a:lnTo>
                  <a:pt x="145" y="0"/>
                </a:lnTo>
                <a:lnTo>
                  <a:pt x="145" y="0"/>
                </a:lnTo>
                <a:lnTo>
                  <a:pt x="145" y="0"/>
                </a:lnTo>
                <a:lnTo>
                  <a:pt x="149" y="0"/>
                </a:lnTo>
                <a:lnTo>
                  <a:pt x="149" y="0"/>
                </a:lnTo>
                <a:lnTo>
                  <a:pt x="153" y="0"/>
                </a:lnTo>
                <a:lnTo>
                  <a:pt x="153" y="0"/>
                </a:lnTo>
                <a:lnTo>
                  <a:pt x="153" y="0"/>
                </a:lnTo>
                <a:lnTo>
                  <a:pt x="157" y="0"/>
                </a:lnTo>
                <a:lnTo>
                  <a:pt x="157" y="0"/>
                </a:lnTo>
                <a:lnTo>
                  <a:pt x="161" y="0"/>
                </a:lnTo>
                <a:lnTo>
                  <a:pt x="161" y="0"/>
                </a:lnTo>
                <a:lnTo>
                  <a:pt x="161" y="0"/>
                </a:lnTo>
                <a:lnTo>
                  <a:pt x="165" y="0"/>
                </a:lnTo>
                <a:lnTo>
                  <a:pt x="165" y="0"/>
                </a:lnTo>
                <a:lnTo>
                  <a:pt x="165" y="12"/>
                </a:lnTo>
                <a:lnTo>
                  <a:pt x="168" y="31"/>
                </a:lnTo>
                <a:lnTo>
                  <a:pt x="168" y="8"/>
                </a:lnTo>
                <a:lnTo>
                  <a:pt x="172" y="0"/>
                </a:lnTo>
                <a:lnTo>
                  <a:pt x="172" y="0"/>
                </a:lnTo>
                <a:lnTo>
                  <a:pt x="172" y="0"/>
                </a:lnTo>
                <a:lnTo>
                  <a:pt x="176" y="0"/>
                </a:lnTo>
                <a:lnTo>
                  <a:pt x="176" y="0"/>
                </a:lnTo>
                <a:lnTo>
                  <a:pt x="180" y="0"/>
                </a:lnTo>
                <a:lnTo>
                  <a:pt x="180" y="0"/>
                </a:lnTo>
                <a:lnTo>
                  <a:pt x="180" y="0"/>
                </a:lnTo>
                <a:lnTo>
                  <a:pt x="184" y="0"/>
                </a:lnTo>
                <a:lnTo>
                  <a:pt x="184" y="0"/>
                </a:lnTo>
                <a:lnTo>
                  <a:pt x="184" y="0"/>
                </a:lnTo>
                <a:lnTo>
                  <a:pt x="188" y="0"/>
                </a:lnTo>
                <a:lnTo>
                  <a:pt x="188" y="0"/>
                </a:lnTo>
                <a:lnTo>
                  <a:pt x="192" y="0"/>
                </a:lnTo>
                <a:lnTo>
                  <a:pt x="192" y="0"/>
                </a:lnTo>
                <a:lnTo>
                  <a:pt x="192" y="0"/>
                </a:lnTo>
                <a:lnTo>
                  <a:pt x="196" y="0"/>
                </a:lnTo>
                <a:lnTo>
                  <a:pt x="196" y="0"/>
                </a:lnTo>
                <a:lnTo>
                  <a:pt x="200" y="0"/>
                </a:lnTo>
                <a:lnTo>
                  <a:pt x="200" y="0"/>
                </a:lnTo>
                <a:lnTo>
                  <a:pt x="200" y="0"/>
                </a:lnTo>
                <a:lnTo>
                  <a:pt x="204" y="0"/>
                </a:lnTo>
                <a:lnTo>
                  <a:pt x="204" y="0"/>
                </a:lnTo>
                <a:lnTo>
                  <a:pt x="208" y="0"/>
                </a:lnTo>
                <a:lnTo>
                  <a:pt x="208" y="0"/>
                </a:lnTo>
                <a:lnTo>
                  <a:pt x="208" y="0"/>
                </a:lnTo>
                <a:lnTo>
                  <a:pt x="212" y="0"/>
                </a:lnTo>
                <a:lnTo>
                  <a:pt x="212" y="0"/>
                </a:lnTo>
                <a:lnTo>
                  <a:pt x="212" y="0"/>
                </a:lnTo>
                <a:lnTo>
                  <a:pt x="215" y="0"/>
                </a:lnTo>
                <a:lnTo>
                  <a:pt x="215" y="0"/>
                </a:lnTo>
                <a:lnTo>
                  <a:pt x="219" y="0"/>
                </a:lnTo>
                <a:lnTo>
                  <a:pt x="219" y="0"/>
                </a:lnTo>
                <a:lnTo>
                  <a:pt x="219" y="0"/>
                </a:lnTo>
                <a:lnTo>
                  <a:pt x="223" y="0"/>
                </a:lnTo>
                <a:lnTo>
                  <a:pt x="223" y="0"/>
                </a:lnTo>
                <a:lnTo>
                  <a:pt x="227" y="0"/>
                </a:lnTo>
                <a:lnTo>
                  <a:pt x="227" y="0"/>
                </a:lnTo>
                <a:lnTo>
                  <a:pt x="227" y="0"/>
                </a:lnTo>
                <a:lnTo>
                  <a:pt x="231" y="0"/>
                </a:lnTo>
                <a:lnTo>
                  <a:pt x="231" y="0"/>
                </a:lnTo>
                <a:lnTo>
                  <a:pt x="231" y="0"/>
                </a:lnTo>
                <a:lnTo>
                  <a:pt x="235" y="0"/>
                </a:lnTo>
                <a:lnTo>
                  <a:pt x="235" y="0"/>
                </a:lnTo>
                <a:lnTo>
                  <a:pt x="239" y="0"/>
                </a:lnTo>
                <a:lnTo>
                  <a:pt x="239" y="8"/>
                </a:lnTo>
                <a:lnTo>
                  <a:pt x="239" y="27"/>
                </a:lnTo>
                <a:lnTo>
                  <a:pt x="243" y="8"/>
                </a:lnTo>
                <a:lnTo>
                  <a:pt x="243" y="0"/>
                </a:lnTo>
                <a:lnTo>
                  <a:pt x="247" y="0"/>
                </a:lnTo>
                <a:lnTo>
                  <a:pt x="247" y="0"/>
                </a:lnTo>
                <a:lnTo>
                  <a:pt x="247" y="0"/>
                </a:lnTo>
                <a:lnTo>
                  <a:pt x="251" y="0"/>
                </a:lnTo>
                <a:lnTo>
                  <a:pt x="251" y="0"/>
                </a:lnTo>
                <a:lnTo>
                  <a:pt x="255" y="0"/>
                </a:lnTo>
                <a:lnTo>
                  <a:pt x="255" y="0"/>
                </a:lnTo>
                <a:lnTo>
                  <a:pt x="255" y="0"/>
                </a:lnTo>
                <a:lnTo>
                  <a:pt x="258" y="0"/>
                </a:lnTo>
                <a:lnTo>
                  <a:pt x="258" y="0"/>
                </a:lnTo>
                <a:lnTo>
                  <a:pt x="258" y="0"/>
                </a:lnTo>
                <a:lnTo>
                  <a:pt x="262" y="0"/>
                </a:lnTo>
                <a:lnTo>
                  <a:pt x="262" y="0"/>
                </a:lnTo>
                <a:lnTo>
                  <a:pt x="266" y="0"/>
                </a:lnTo>
                <a:lnTo>
                  <a:pt x="266" y="0"/>
                </a:lnTo>
                <a:lnTo>
                  <a:pt x="266" y="0"/>
                </a:lnTo>
                <a:lnTo>
                  <a:pt x="270" y="0"/>
                </a:lnTo>
                <a:lnTo>
                  <a:pt x="270" y="0"/>
                </a:lnTo>
                <a:lnTo>
                  <a:pt x="274" y="0"/>
                </a:lnTo>
                <a:lnTo>
                  <a:pt x="274" y="0"/>
                </a:lnTo>
                <a:lnTo>
                  <a:pt x="274" y="0"/>
                </a:lnTo>
                <a:lnTo>
                  <a:pt x="278" y="0"/>
                </a:lnTo>
                <a:lnTo>
                  <a:pt x="278" y="0"/>
                </a:lnTo>
                <a:lnTo>
                  <a:pt x="278" y="0"/>
                </a:lnTo>
                <a:lnTo>
                  <a:pt x="282" y="0"/>
                </a:lnTo>
                <a:lnTo>
                  <a:pt x="282" y="0"/>
                </a:lnTo>
                <a:lnTo>
                  <a:pt x="286" y="0"/>
                </a:lnTo>
                <a:lnTo>
                  <a:pt x="286" y="0"/>
                </a:lnTo>
                <a:lnTo>
                  <a:pt x="286" y="0"/>
                </a:lnTo>
                <a:lnTo>
                  <a:pt x="290" y="0"/>
                </a:lnTo>
                <a:lnTo>
                  <a:pt x="290" y="0"/>
                </a:lnTo>
                <a:lnTo>
                  <a:pt x="294" y="0"/>
                </a:lnTo>
                <a:lnTo>
                  <a:pt x="294" y="0"/>
                </a:lnTo>
                <a:lnTo>
                  <a:pt x="294" y="0"/>
                </a:lnTo>
                <a:lnTo>
                  <a:pt x="298" y="0"/>
                </a:lnTo>
                <a:lnTo>
                  <a:pt x="298" y="0"/>
                </a:lnTo>
                <a:lnTo>
                  <a:pt x="302" y="0"/>
                </a:lnTo>
                <a:lnTo>
                  <a:pt x="302" y="0"/>
                </a:lnTo>
                <a:lnTo>
                  <a:pt x="302" y="0"/>
                </a:lnTo>
                <a:lnTo>
                  <a:pt x="305" y="0"/>
                </a:lnTo>
                <a:lnTo>
                  <a:pt x="305" y="0"/>
                </a:lnTo>
                <a:lnTo>
                  <a:pt x="305" y="0"/>
                </a:lnTo>
                <a:lnTo>
                  <a:pt x="309" y="0"/>
                </a:lnTo>
                <a:lnTo>
                  <a:pt x="309" y="0"/>
                </a:lnTo>
                <a:lnTo>
                  <a:pt x="313" y="12"/>
                </a:lnTo>
                <a:lnTo>
                  <a:pt x="313" y="31"/>
                </a:lnTo>
                <a:lnTo>
                  <a:pt x="313" y="8"/>
                </a:lnTo>
                <a:lnTo>
                  <a:pt x="317" y="0"/>
                </a:lnTo>
                <a:lnTo>
                  <a:pt x="317" y="0"/>
                </a:lnTo>
                <a:lnTo>
                  <a:pt x="321" y="0"/>
                </a:lnTo>
                <a:lnTo>
                  <a:pt x="321" y="0"/>
                </a:lnTo>
                <a:lnTo>
                  <a:pt x="321" y="0"/>
                </a:lnTo>
                <a:lnTo>
                  <a:pt x="325" y="0"/>
                </a:lnTo>
                <a:lnTo>
                  <a:pt x="325" y="0"/>
                </a:lnTo>
                <a:lnTo>
                  <a:pt x="325" y="0"/>
                </a:lnTo>
                <a:lnTo>
                  <a:pt x="329" y="0"/>
                </a:lnTo>
                <a:lnTo>
                  <a:pt x="329" y="0"/>
                </a:lnTo>
                <a:lnTo>
                  <a:pt x="333" y="0"/>
                </a:lnTo>
                <a:lnTo>
                  <a:pt x="333" y="0"/>
                </a:lnTo>
                <a:lnTo>
                  <a:pt x="333" y="0"/>
                </a:lnTo>
                <a:lnTo>
                  <a:pt x="337" y="0"/>
                </a:lnTo>
                <a:lnTo>
                  <a:pt x="337" y="0"/>
                </a:lnTo>
                <a:lnTo>
                  <a:pt x="341" y="0"/>
                </a:lnTo>
                <a:lnTo>
                  <a:pt x="341" y="0"/>
                </a:lnTo>
                <a:lnTo>
                  <a:pt x="341" y="0"/>
                </a:lnTo>
                <a:lnTo>
                  <a:pt x="345" y="0"/>
                </a:lnTo>
                <a:lnTo>
                  <a:pt x="345" y="0"/>
                </a:lnTo>
                <a:lnTo>
                  <a:pt x="348" y="0"/>
                </a:lnTo>
                <a:lnTo>
                  <a:pt x="348" y="0"/>
                </a:lnTo>
                <a:lnTo>
                  <a:pt x="348" y="0"/>
                </a:lnTo>
                <a:lnTo>
                  <a:pt x="352" y="0"/>
                </a:lnTo>
                <a:lnTo>
                  <a:pt x="352" y="0"/>
                </a:lnTo>
                <a:lnTo>
                  <a:pt x="352" y="0"/>
                </a:lnTo>
                <a:lnTo>
                  <a:pt x="356" y="0"/>
                </a:lnTo>
                <a:lnTo>
                  <a:pt x="356" y="0"/>
                </a:lnTo>
                <a:lnTo>
                  <a:pt x="360" y="0"/>
                </a:lnTo>
                <a:lnTo>
                  <a:pt x="360" y="0"/>
                </a:lnTo>
                <a:lnTo>
                  <a:pt x="360" y="0"/>
                </a:lnTo>
                <a:lnTo>
                  <a:pt x="364" y="0"/>
                </a:lnTo>
                <a:lnTo>
                  <a:pt x="364" y="0"/>
                </a:lnTo>
                <a:lnTo>
                  <a:pt x="368" y="0"/>
                </a:lnTo>
                <a:lnTo>
                  <a:pt x="368" y="0"/>
                </a:lnTo>
                <a:lnTo>
                  <a:pt x="368" y="0"/>
                </a:lnTo>
                <a:lnTo>
                  <a:pt x="372" y="0"/>
                </a:lnTo>
                <a:lnTo>
                  <a:pt x="372" y="0"/>
                </a:lnTo>
                <a:lnTo>
                  <a:pt x="372" y="0"/>
                </a:lnTo>
                <a:lnTo>
                  <a:pt x="376" y="0"/>
                </a:lnTo>
                <a:lnTo>
                  <a:pt x="376" y="0"/>
                </a:lnTo>
                <a:lnTo>
                  <a:pt x="380" y="0"/>
                </a:lnTo>
                <a:lnTo>
                  <a:pt x="380" y="0"/>
                </a:lnTo>
                <a:lnTo>
                  <a:pt x="380" y="0"/>
                </a:lnTo>
                <a:lnTo>
                  <a:pt x="384" y="0"/>
                </a:lnTo>
                <a:lnTo>
                  <a:pt x="384" y="8"/>
                </a:lnTo>
                <a:lnTo>
                  <a:pt x="388" y="23"/>
                </a:lnTo>
                <a:lnTo>
                  <a:pt x="388" y="4"/>
                </a:lnTo>
                <a:lnTo>
                  <a:pt x="388" y="0"/>
                </a:lnTo>
                <a:lnTo>
                  <a:pt x="391" y="0"/>
                </a:lnTo>
                <a:lnTo>
                  <a:pt x="391" y="0"/>
                </a:lnTo>
                <a:lnTo>
                  <a:pt x="391" y="0"/>
                </a:lnTo>
                <a:lnTo>
                  <a:pt x="395" y="0"/>
                </a:lnTo>
                <a:lnTo>
                  <a:pt x="395" y="0"/>
                </a:lnTo>
                <a:lnTo>
                  <a:pt x="399" y="0"/>
                </a:lnTo>
                <a:lnTo>
                  <a:pt x="399" y="0"/>
                </a:lnTo>
                <a:lnTo>
                  <a:pt x="399" y="0"/>
                </a:lnTo>
                <a:lnTo>
                  <a:pt x="403" y="0"/>
                </a:lnTo>
                <a:lnTo>
                  <a:pt x="403" y="0"/>
                </a:lnTo>
                <a:lnTo>
                  <a:pt x="407" y="0"/>
                </a:lnTo>
                <a:lnTo>
                  <a:pt x="407" y="0"/>
                </a:lnTo>
                <a:lnTo>
                  <a:pt x="407" y="0"/>
                </a:lnTo>
                <a:lnTo>
                  <a:pt x="411" y="0"/>
                </a:lnTo>
                <a:lnTo>
                  <a:pt x="411" y="0"/>
                </a:lnTo>
                <a:lnTo>
                  <a:pt x="415" y="0"/>
                </a:lnTo>
                <a:lnTo>
                  <a:pt x="415" y="0"/>
                </a:lnTo>
                <a:lnTo>
                  <a:pt x="415" y="0"/>
                </a:lnTo>
                <a:lnTo>
                  <a:pt x="419" y="0"/>
                </a:lnTo>
                <a:lnTo>
                  <a:pt x="419" y="0"/>
                </a:lnTo>
                <a:lnTo>
                  <a:pt x="419" y="0"/>
                </a:lnTo>
                <a:lnTo>
                  <a:pt x="423" y="0"/>
                </a:lnTo>
                <a:lnTo>
                  <a:pt x="423" y="0"/>
                </a:lnTo>
                <a:lnTo>
                  <a:pt x="427" y="0"/>
                </a:lnTo>
                <a:lnTo>
                  <a:pt x="427" y="0"/>
                </a:lnTo>
                <a:lnTo>
                  <a:pt x="427" y="0"/>
                </a:lnTo>
                <a:lnTo>
                  <a:pt x="431" y="0"/>
                </a:lnTo>
                <a:lnTo>
                  <a:pt x="431" y="0"/>
                </a:lnTo>
                <a:lnTo>
                  <a:pt x="435" y="0"/>
                </a:lnTo>
                <a:lnTo>
                  <a:pt x="435" y="0"/>
                </a:lnTo>
                <a:lnTo>
                  <a:pt x="435" y="0"/>
                </a:lnTo>
                <a:lnTo>
                  <a:pt x="438" y="0"/>
                </a:lnTo>
                <a:lnTo>
                  <a:pt x="438" y="0"/>
                </a:lnTo>
                <a:lnTo>
                  <a:pt x="438" y="0"/>
                </a:lnTo>
                <a:lnTo>
                  <a:pt x="442" y="0"/>
                </a:lnTo>
                <a:lnTo>
                  <a:pt x="442" y="0"/>
                </a:lnTo>
                <a:lnTo>
                  <a:pt x="446" y="0"/>
                </a:lnTo>
                <a:lnTo>
                  <a:pt x="446" y="0"/>
                </a:lnTo>
                <a:lnTo>
                  <a:pt x="446" y="0"/>
                </a:lnTo>
                <a:lnTo>
                  <a:pt x="450" y="0"/>
                </a:lnTo>
                <a:lnTo>
                  <a:pt x="450" y="0"/>
                </a:lnTo>
                <a:lnTo>
                  <a:pt x="454" y="0"/>
                </a:lnTo>
                <a:lnTo>
                  <a:pt x="454" y="0"/>
                </a:lnTo>
                <a:lnTo>
                  <a:pt x="454" y="0"/>
                </a:lnTo>
                <a:lnTo>
                  <a:pt x="458" y="0"/>
                </a:lnTo>
                <a:lnTo>
                  <a:pt x="458" y="12"/>
                </a:lnTo>
                <a:lnTo>
                  <a:pt x="462" y="0"/>
                </a:lnTo>
                <a:lnTo>
                  <a:pt x="462" y="0"/>
                </a:lnTo>
                <a:lnTo>
                  <a:pt x="462" y="0"/>
                </a:lnTo>
                <a:lnTo>
                  <a:pt x="466" y="0"/>
                </a:lnTo>
                <a:lnTo>
                  <a:pt x="466" y="0"/>
                </a:lnTo>
                <a:lnTo>
                  <a:pt x="466" y="0"/>
                </a:lnTo>
                <a:lnTo>
                  <a:pt x="470" y="0"/>
                </a:lnTo>
                <a:lnTo>
                  <a:pt x="470" y="0"/>
                </a:lnTo>
                <a:lnTo>
                  <a:pt x="474" y="0"/>
                </a:lnTo>
                <a:lnTo>
                  <a:pt x="474" y="0"/>
                </a:lnTo>
                <a:lnTo>
                  <a:pt x="474" y="0"/>
                </a:lnTo>
                <a:lnTo>
                  <a:pt x="478" y="0"/>
                </a:lnTo>
                <a:lnTo>
                  <a:pt x="478" y="0"/>
                </a:lnTo>
                <a:lnTo>
                  <a:pt x="481" y="0"/>
                </a:lnTo>
                <a:lnTo>
                  <a:pt x="481" y="0"/>
                </a:lnTo>
                <a:lnTo>
                  <a:pt x="481" y="0"/>
                </a:lnTo>
                <a:lnTo>
                  <a:pt x="485" y="0"/>
                </a:lnTo>
                <a:lnTo>
                  <a:pt x="485" y="0"/>
                </a:lnTo>
                <a:lnTo>
                  <a:pt x="485" y="0"/>
                </a:lnTo>
                <a:lnTo>
                  <a:pt x="489" y="0"/>
                </a:lnTo>
                <a:lnTo>
                  <a:pt x="489" y="0"/>
                </a:lnTo>
                <a:lnTo>
                  <a:pt x="493" y="0"/>
                </a:lnTo>
                <a:lnTo>
                  <a:pt x="493" y="0"/>
                </a:lnTo>
                <a:lnTo>
                  <a:pt x="493" y="0"/>
                </a:lnTo>
                <a:lnTo>
                  <a:pt x="497" y="0"/>
                </a:lnTo>
                <a:lnTo>
                  <a:pt x="497" y="0"/>
                </a:lnTo>
                <a:lnTo>
                  <a:pt x="501" y="0"/>
                </a:lnTo>
                <a:lnTo>
                  <a:pt x="501" y="0"/>
                </a:lnTo>
                <a:lnTo>
                  <a:pt x="501" y="0"/>
                </a:lnTo>
                <a:lnTo>
                  <a:pt x="505" y="0"/>
                </a:lnTo>
                <a:lnTo>
                  <a:pt x="505" y="0"/>
                </a:lnTo>
                <a:lnTo>
                  <a:pt x="509" y="12"/>
                </a:lnTo>
                <a:lnTo>
                  <a:pt x="509" y="4"/>
                </a:lnTo>
                <a:lnTo>
                  <a:pt x="509" y="0"/>
                </a:lnTo>
                <a:lnTo>
                  <a:pt x="513" y="0"/>
                </a:lnTo>
                <a:lnTo>
                  <a:pt x="513" y="0"/>
                </a:lnTo>
                <a:lnTo>
                  <a:pt x="513" y="0"/>
                </a:lnTo>
                <a:lnTo>
                  <a:pt x="517" y="0"/>
                </a:lnTo>
                <a:lnTo>
                  <a:pt x="517" y="0"/>
                </a:lnTo>
                <a:lnTo>
                  <a:pt x="521" y="0"/>
                </a:lnTo>
                <a:lnTo>
                  <a:pt x="521" y="0"/>
                </a:lnTo>
                <a:lnTo>
                  <a:pt x="521" y="0"/>
                </a:lnTo>
                <a:lnTo>
                  <a:pt x="525" y="0"/>
                </a:lnTo>
                <a:lnTo>
                  <a:pt x="525" y="0"/>
                </a:lnTo>
                <a:lnTo>
                  <a:pt x="528" y="0"/>
                </a:lnTo>
                <a:lnTo>
                  <a:pt x="528" y="0"/>
                </a:lnTo>
                <a:lnTo>
                  <a:pt x="528" y="0"/>
                </a:lnTo>
                <a:lnTo>
                  <a:pt x="532" y="0"/>
                </a:lnTo>
                <a:lnTo>
                  <a:pt x="532" y="0"/>
                </a:lnTo>
                <a:lnTo>
                  <a:pt x="532" y="0"/>
                </a:lnTo>
                <a:lnTo>
                  <a:pt x="536" y="0"/>
                </a:lnTo>
                <a:lnTo>
                  <a:pt x="536" y="0"/>
                </a:lnTo>
                <a:lnTo>
                  <a:pt x="540" y="0"/>
                </a:lnTo>
                <a:lnTo>
                  <a:pt x="540" y="0"/>
                </a:lnTo>
                <a:lnTo>
                  <a:pt x="540" y="0"/>
                </a:lnTo>
                <a:lnTo>
                  <a:pt x="544" y="0"/>
                </a:lnTo>
                <a:lnTo>
                  <a:pt x="544" y="0"/>
                </a:lnTo>
                <a:lnTo>
                  <a:pt x="548" y="0"/>
                </a:lnTo>
                <a:lnTo>
                  <a:pt x="548" y="0"/>
                </a:lnTo>
                <a:lnTo>
                  <a:pt x="548" y="0"/>
                </a:lnTo>
                <a:lnTo>
                  <a:pt x="552" y="0"/>
                </a:lnTo>
                <a:lnTo>
                  <a:pt x="552" y="0"/>
                </a:lnTo>
                <a:lnTo>
                  <a:pt x="556" y="0"/>
                </a:lnTo>
                <a:lnTo>
                  <a:pt x="556" y="0"/>
                </a:lnTo>
                <a:lnTo>
                  <a:pt x="556" y="0"/>
                </a:lnTo>
                <a:lnTo>
                  <a:pt x="560" y="0"/>
                </a:lnTo>
                <a:lnTo>
                  <a:pt x="560" y="0"/>
                </a:lnTo>
                <a:lnTo>
                  <a:pt x="560" y="0"/>
                </a:lnTo>
                <a:lnTo>
                  <a:pt x="564" y="0"/>
                </a:lnTo>
                <a:lnTo>
                  <a:pt x="564" y="0"/>
                </a:lnTo>
                <a:lnTo>
                  <a:pt x="568" y="0"/>
                </a:lnTo>
                <a:lnTo>
                  <a:pt x="568" y="0"/>
                </a:lnTo>
                <a:lnTo>
                  <a:pt x="568" y="0"/>
                </a:lnTo>
                <a:lnTo>
                  <a:pt x="571" y="0"/>
                </a:lnTo>
                <a:lnTo>
                  <a:pt x="571" y="0"/>
                </a:lnTo>
                <a:lnTo>
                  <a:pt x="575" y="0"/>
                </a:lnTo>
                <a:lnTo>
                  <a:pt x="575" y="0"/>
                </a:lnTo>
                <a:lnTo>
                  <a:pt x="575" y="0"/>
                </a:lnTo>
                <a:lnTo>
                  <a:pt x="579" y="0"/>
                </a:lnTo>
                <a:lnTo>
                  <a:pt x="579" y="23"/>
                </a:lnTo>
                <a:lnTo>
                  <a:pt x="579" y="12"/>
                </a:lnTo>
                <a:lnTo>
                  <a:pt x="583" y="0"/>
                </a:lnTo>
                <a:lnTo>
                  <a:pt x="583" y="0"/>
                </a:lnTo>
                <a:lnTo>
                  <a:pt x="587" y="0"/>
                </a:lnTo>
                <a:lnTo>
                  <a:pt x="587" y="0"/>
                </a:lnTo>
                <a:lnTo>
                  <a:pt x="587" y="0"/>
                </a:lnTo>
                <a:lnTo>
                  <a:pt x="591" y="0"/>
                </a:lnTo>
                <a:lnTo>
                  <a:pt x="591" y="0"/>
                </a:lnTo>
                <a:lnTo>
                  <a:pt x="595" y="0"/>
                </a:lnTo>
                <a:lnTo>
                  <a:pt x="595" y="0"/>
                </a:lnTo>
                <a:lnTo>
                  <a:pt x="595" y="0"/>
                </a:lnTo>
                <a:lnTo>
                  <a:pt x="599" y="0"/>
                </a:lnTo>
                <a:lnTo>
                  <a:pt x="599" y="0"/>
                </a:lnTo>
                <a:lnTo>
                  <a:pt x="603" y="0"/>
                </a:lnTo>
                <a:lnTo>
                  <a:pt x="603" y="0"/>
                </a:lnTo>
                <a:lnTo>
                  <a:pt x="603" y="0"/>
                </a:lnTo>
                <a:lnTo>
                  <a:pt x="607" y="0"/>
                </a:lnTo>
                <a:lnTo>
                  <a:pt x="607" y="0"/>
                </a:lnTo>
                <a:lnTo>
                  <a:pt x="607" y="0"/>
                </a:lnTo>
                <a:lnTo>
                  <a:pt x="611" y="0"/>
                </a:lnTo>
                <a:lnTo>
                  <a:pt x="611" y="0"/>
                </a:lnTo>
                <a:lnTo>
                  <a:pt x="615" y="0"/>
                </a:lnTo>
                <a:lnTo>
                  <a:pt x="615" y="0"/>
                </a:lnTo>
                <a:lnTo>
                  <a:pt x="615" y="0"/>
                </a:lnTo>
                <a:lnTo>
                  <a:pt x="618" y="0"/>
                </a:lnTo>
                <a:lnTo>
                  <a:pt x="618" y="0"/>
                </a:lnTo>
                <a:lnTo>
                  <a:pt x="622" y="0"/>
                </a:lnTo>
                <a:lnTo>
                  <a:pt x="622" y="0"/>
                </a:lnTo>
                <a:lnTo>
                  <a:pt x="622" y="0"/>
                </a:lnTo>
                <a:lnTo>
                  <a:pt x="626" y="0"/>
                </a:lnTo>
                <a:lnTo>
                  <a:pt x="626" y="0"/>
                </a:lnTo>
                <a:lnTo>
                  <a:pt x="626" y="0"/>
                </a:lnTo>
                <a:lnTo>
                  <a:pt x="630" y="0"/>
                </a:lnTo>
                <a:lnTo>
                  <a:pt x="630" y="0"/>
                </a:lnTo>
                <a:lnTo>
                  <a:pt x="634" y="0"/>
                </a:lnTo>
                <a:lnTo>
                  <a:pt x="634" y="0"/>
                </a:lnTo>
                <a:lnTo>
                  <a:pt x="634" y="0"/>
                </a:lnTo>
                <a:lnTo>
                  <a:pt x="638" y="0"/>
                </a:lnTo>
                <a:lnTo>
                  <a:pt x="638" y="0"/>
                </a:lnTo>
                <a:lnTo>
                  <a:pt x="642" y="0"/>
                </a:lnTo>
                <a:lnTo>
                  <a:pt x="642" y="0"/>
                </a:lnTo>
                <a:lnTo>
                  <a:pt x="642" y="0"/>
                </a:lnTo>
                <a:lnTo>
                  <a:pt x="646" y="0"/>
                </a:lnTo>
                <a:lnTo>
                  <a:pt x="646" y="0"/>
                </a:lnTo>
                <a:lnTo>
                  <a:pt x="650" y="0"/>
                </a:lnTo>
                <a:lnTo>
                  <a:pt x="650" y="0"/>
                </a:lnTo>
                <a:lnTo>
                  <a:pt x="650" y="0"/>
                </a:lnTo>
                <a:lnTo>
                  <a:pt x="654" y="35"/>
                </a:lnTo>
                <a:lnTo>
                  <a:pt x="654" y="19"/>
                </a:lnTo>
                <a:lnTo>
                  <a:pt x="654" y="0"/>
                </a:lnTo>
                <a:lnTo>
                  <a:pt x="658" y="0"/>
                </a:lnTo>
                <a:lnTo>
                  <a:pt x="658" y="0"/>
                </a:lnTo>
                <a:lnTo>
                  <a:pt x="661" y="0"/>
                </a:lnTo>
                <a:lnTo>
                  <a:pt x="661" y="0"/>
                </a:lnTo>
                <a:lnTo>
                  <a:pt x="661" y="0"/>
                </a:lnTo>
                <a:lnTo>
                  <a:pt x="665" y="0"/>
                </a:lnTo>
                <a:lnTo>
                  <a:pt x="665" y="0"/>
                </a:lnTo>
                <a:lnTo>
                  <a:pt x="669" y="0"/>
                </a:lnTo>
                <a:lnTo>
                  <a:pt x="669" y="0"/>
                </a:lnTo>
                <a:lnTo>
                  <a:pt x="669" y="0"/>
                </a:lnTo>
                <a:lnTo>
                  <a:pt x="673" y="0"/>
                </a:lnTo>
                <a:lnTo>
                  <a:pt x="673" y="0"/>
                </a:lnTo>
                <a:lnTo>
                  <a:pt x="673" y="0"/>
                </a:lnTo>
                <a:lnTo>
                  <a:pt x="677" y="0"/>
                </a:lnTo>
                <a:lnTo>
                  <a:pt x="677" y="0"/>
                </a:lnTo>
                <a:lnTo>
                  <a:pt x="681" y="0"/>
                </a:lnTo>
                <a:lnTo>
                  <a:pt x="681" y="0"/>
                </a:lnTo>
                <a:lnTo>
                  <a:pt x="681" y="0"/>
                </a:lnTo>
                <a:lnTo>
                  <a:pt x="685" y="0"/>
                </a:lnTo>
                <a:lnTo>
                  <a:pt x="685" y="0"/>
                </a:lnTo>
                <a:lnTo>
                  <a:pt x="689" y="0"/>
                </a:lnTo>
                <a:lnTo>
                  <a:pt x="689" y="0"/>
                </a:lnTo>
                <a:lnTo>
                  <a:pt x="689" y="0"/>
                </a:lnTo>
                <a:lnTo>
                  <a:pt x="693" y="0"/>
                </a:lnTo>
                <a:lnTo>
                  <a:pt x="693" y="0"/>
                </a:lnTo>
                <a:lnTo>
                  <a:pt x="697" y="0"/>
                </a:lnTo>
                <a:lnTo>
                  <a:pt x="697" y="0"/>
                </a:lnTo>
                <a:lnTo>
                  <a:pt x="697" y="0"/>
                </a:lnTo>
                <a:lnTo>
                  <a:pt x="701" y="0"/>
                </a:lnTo>
                <a:lnTo>
                  <a:pt x="701" y="0"/>
                </a:lnTo>
                <a:lnTo>
                  <a:pt x="701" y="0"/>
                </a:lnTo>
                <a:lnTo>
                  <a:pt x="704" y="0"/>
                </a:lnTo>
                <a:lnTo>
                  <a:pt x="704" y="0"/>
                </a:lnTo>
                <a:lnTo>
                  <a:pt x="708" y="0"/>
                </a:lnTo>
                <a:lnTo>
                  <a:pt x="708" y="0"/>
                </a:lnTo>
                <a:lnTo>
                  <a:pt x="708" y="0"/>
                </a:lnTo>
                <a:lnTo>
                  <a:pt x="712" y="0"/>
                </a:lnTo>
                <a:lnTo>
                  <a:pt x="712" y="0"/>
                </a:lnTo>
                <a:lnTo>
                  <a:pt x="716" y="0"/>
                </a:lnTo>
                <a:lnTo>
                  <a:pt x="716" y="0"/>
                </a:lnTo>
                <a:lnTo>
                  <a:pt x="716" y="0"/>
                </a:lnTo>
                <a:lnTo>
                  <a:pt x="720" y="0"/>
                </a:lnTo>
                <a:lnTo>
                  <a:pt x="720" y="0"/>
                </a:lnTo>
                <a:lnTo>
                  <a:pt x="720" y="0"/>
                </a:lnTo>
                <a:lnTo>
                  <a:pt x="724" y="0"/>
                </a:lnTo>
                <a:lnTo>
                  <a:pt x="724" y="43"/>
                </a:lnTo>
                <a:lnTo>
                  <a:pt x="728" y="23"/>
                </a:lnTo>
                <a:lnTo>
                  <a:pt x="728" y="0"/>
                </a:lnTo>
                <a:lnTo>
                  <a:pt x="728" y="0"/>
                </a:lnTo>
                <a:lnTo>
                  <a:pt x="732" y="0"/>
                </a:lnTo>
                <a:lnTo>
                  <a:pt x="732" y="0"/>
                </a:lnTo>
                <a:lnTo>
                  <a:pt x="736" y="0"/>
                </a:lnTo>
                <a:lnTo>
                  <a:pt x="736" y="0"/>
                </a:lnTo>
                <a:lnTo>
                  <a:pt x="736" y="0"/>
                </a:lnTo>
                <a:lnTo>
                  <a:pt x="740" y="0"/>
                </a:lnTo>
                <a:lnTo>
                  <a:pt x="740" y="0"/>
                </a:lnTo>
                <a:lnTo>
                  <a:pt x="744" y="0"/>
                </a:lnTo>
                <a:lnTo>
                  <a:pt x="744" y="0"/>
                </a:lnTo>
                <a:lnTo>
                  <a:pt x="744" y="0"/>
                </a:lnTo>
                <a:lnTo>
                  <a:pt x="748" y="0"/>
                </a:lnTo>
                <a:lnTo>
                  <a:pt x="748" y="0"/>
                </a:lnTo>
                <a:lnTo>
                  <a:pt x="748" y="0"/>
                </a:lnTo>
                <a:lnTo>
                  <a:pt x="751" y="0"/>
                </a:lnTo>
                <a:lnTo>
                  <a:pt x="751" y="0"/>
                </a:lnTo>
                <a:lnTo>
                  <a:pt x="755" y="0"/>
                </a:lnTo>
                <a:lnTo>
                  <a:pt x="755" y="0"/>
                </a:lnTo>
                <a:lnTo>
                  <a:pt x="755" y="0"/>
                </a:lnTo>
                <a:lnTo>
                  <a:pt x="759" y="0"/>
                </a:lnTo>
                <a:lnTo>
                  <a:pt x="759" y="0"/>
                </a:lnTo>
                <a:lnTo>
                  <a:pt x="763" y="0"/>
                </a:lnTo>
                <a:lnTo>
                  <a:pt x="763" y="0"/>
                </a:lnTo>
                <a:lnTo>
                  <a:pt x="763" y="0"/>
                </a:lnTo>
                <a:lnTo>
                  <a:pt x="767" y="0"/>
                </a:lnTo>
                <a:lnTo>
                  <a:pt x="767" y="0"/>
                </a:lnTo>
                <a:lnTo>
                  <a:pt x="767" y="0"/>
                </a:lnTo>
                <a:lnTo>
                  <a:pt x="771" y="0"/>
                </a:lnTo>
                <a:lnTo>
                  <a:pt x="771" y="0"/>
                </a:lnTo>
                <a:lnTo>
                  <a:pt x="775" y="0"/>
                </a:lnTo>
                <a:lnTo>
                  <a:pt x="775" y="0"/>
                </a:lnTo>
                <a:lnTo>
                  <a:pt x="775" y="0"/>
                </a:lnTo>
                <a:lnTo>
                  <a:pt x="779" y="0"/>
                </a:lnTo>
                <a:lnTo>
                  <a:pt x="779" y="0"/>
                </a:lnTo>
                <a:lnTo>
                  <a:pt x="783" y="0"/>
                </a:lnTo>
                <a:lnTo>
                  <a:pt x="783" y="0"/>
                </a:lnTo>
                <a:lnTo>
                  <a:pt x="783" y="0"/>
                </a:lnTo>
                <a:lnTo>
                  <a:pt x="787" y="0"/>
                </a:lnTo>
                <a:lnTo>
                  <a:pt x="787" y="0"/>
                </a:lnTo>
                <a:lnTo>
                  <a:pt x="787" y="0"/>
                </a:lnTo>
                <a:lnTo>
                  <a:pt x="791" y="0"/>
                </a:lnTo>
                <a:lnTo>
                  <a:pt x="791" y="0"/>
                </a:lnTo>
                <a:lnTo>
                  <a:pt x="794" y="0"/>
                </a:lnTo>
                <a:lnTo>
                  <a:pt x="794" y="0"/>
                </a:lnTo>
                <a:lnTo>
                  <a:pt x="794" y="0"/>
                </a:lnTo>
                <a:lnTo>
                  <a:pt x="798" y="51"/>
                </a:lnTo>
                <a:lnTo>
                  <a:pt x="798" y="31"/>
                </a:lnTo>
                <a:lnTo>
                  <a:pt x="802" y="4"/>
                </a:lnTo>
                <a:lnTo>
                  <a:pt x="802" y="0"/>
                </a:lnTo>
                <a:lnTo>
                  <a:pt x="802" y="0"/>
                </a:lnTo>
                <a:lnTo>
                  <a:pt x="806" y="0"/>
                </a:lnTo>
                <a:lnTo>
                  <a:pt x="806" y="0"/>
                </a:lnTo>
                <a:lnTo>
                  <a:pt x="810" y="0"/>
                </a:lnTo>
                <a:lnTo>
                  <a:pt x="810" y="0"/>
                </a:lnTo>
                <a:lnTo>
                  <a:pt x="810" y="0"/>
                </a:lnTo>
                <a:lnTo>
                  <a:pt x="814" y="0"/>
                </a:lnTo>
                <a:lnTo>
                  <a:pt x="814" y="0"/>
                </a:lnTo>
                <a:lnTo>
                  <a:pt x="814" y="0"/>
                </a:lnTo>
                <a:lnTo>
                  <a:pt x="818" y="0"/>
                </a:lnTo>
                <a:lnTo>
                  <a:pt x="818" y="0"/>
                </a:lnTo>
                <a:lnTo>
                  <a:pt x="822" y="0"/>
                </a:lnTo>
                <a:lnTo>
                  <a:pt x="822" y="0"/>
                </a:lnTo>
                <a:lnTo>
                  <a:pt x="822" y="0"/>
                </a:lnTo>
                <a:lnTo>
                  <a:pt x="826" y="0"/>
                </a:lnTo>
                <a:lnTo>
                  <a:pt x="826" y="0"/>
                </a:lnTo>
                <a:lnTo>
                  <a:pt x="830" y="0"/>
                </a:lnTo>
                <a:lnTo>
                  <a:pt x="830" y="0"/>
                </a:lnTo>
                <a:lnTo>
                  <a:pt x="830" y="0"/>
                </a:lnTo>
                <a:lnTo>
                  <a:pt x="834" y="0"/>
                </a:lnTo>
                <a:lnTo>
                  <a:pt x="834" y="0"/>
                </a:lnTo>
                <a:lnTo>
                  <a:pt x="834" y="0"/>
                </a:lnTo>
                <a:lnTo>
                  <a:pt x="838" y="0"/>
                </a:lnTo>
                <a:lnTo>
                  <a:pt x="838" y="0"/>
                </a:lnTo>
                <a:lnTo>
                  <a:pt x="841" y="0"/>
                </a:lnTo>
                <a:lnTo>
                  <a:pt x="841" y="0"/>
                </a:lnTo>
                <a:lnTo>
                  <a:pt x="841" y="0"/>
                </a:lnTo>
                <a:lnTo>
                  <a:pt x="845" y="0"/>
                </a:lnTo>
                <a:lnTo>
                  <a:pt x="845" y="0"/>
                </a:lnTo>
                <a:lnTo>
                  <a:pt x="849" y="0"/>
                </a:lnTo>
                <a:lnTo>
                  <a:pt x="849" y="0"/>
                </a:lnTo>
                <a:lnTo>
                  <a:pt x="849" y="0"/>
                </a:lnTo>
                <a:lnTo>
                  <a:pt x="853" y="0"/>
                </a:lnTo>
                <a:lnTo>
                  <a:pt x="853" y="0"/>
                </a:lnTo>
                <a:lnTo>
                  <a:pt x="857" y="0"/>
                </a:lnTo>
                <a:lnTo>
                  <a:pt x="857" y="0"/>
                </a:lnTo>
                <a:lnTo>
                  <a:pt x="857" y="0"/>
                </a:lnTo>
                <a:lnTo>
                  <a:pt x="861" y="0"/>
                </a:lnTo>
                <a:lnTo>
                  <a:pt x="861" y="0"/>
                </a:lnTo>
                <a:lnTo>
                  <a:pt x="861" y="0"/>
                </a:lnTo>
                <a:lnTo>
                  <a:pt x="865" y="0"/>
                </a:lnTo>
                <a:lnTo>
                  <a:pt x="865" y="0"/>
                </a:lnTo>
                <a:lnTo>
                  <a:pt x="869" y="0"/>
                </a:lnTo>
                <a:lnTo>
                  <a:pt x="869" y="0"/>
                </a:lnTo>
                <a:lnTo>
                  <a:pt x="869" y="59"/>
                </a:lnTo>
                <a:lnTo>
                  <a:pt x="873" y="35"/>
                </a:lnTo>
                <a:lnTo>
                  <a:pt x="873" y="4"/>
                </a:lnTo>
                <a:lnTo>
                  <a:pt x="877" y="0"/>
                </a:lnTo>
                <a:lnTo>
                  <a:pt x="877" y="0"/>
                </a:lnTo>
                <a:lnTo>
                  <a:pt x="877" y="0"/>
                </a:lnTo>
                <a:lnTo>
                  <a:pt x="881" y="0"/>
                </a:lnTo>
                <a:lnTo>
                  <a:pt x="881" y="0"/>
                </a:lnTo>
                <a:lnTo>
                  <a:pt x="881" y="0"/>
                </a:lnTo>
                <a:lnTo>
                  <a:pt x="884" y="0"/>
                </a:lnTo>
                <a:lnTo>
                  <a:pt x="884" y="0"/>
                </a:lnTo>
                <a:lnTo>
                  <a:pt x="888" y="0"/>
                </a:lnTo>
                <a:lnTo>
                  <a:pt x="888" y="0"/>
                </a:lnTo>
                <a:lnTo>
                  <a:pt x="888" y="0"/>
                </a:lnTo>
                <a:lnTo>
                  <a:pt x="892" y="0"/>
                </a:lnTo>
                <a:lnTo>
                  <a:pt x="892" y="0"/>
                </a:lnTo>
                <a:lnTo>
                  <a:pt x="896" y="0"/>
                </a:lnTo>
                <a:lnTo>
                  <a:pt x="896" y="0"/>
                </a:lnTo>
                <a:lnTo>
                  <a:pt x="896" y="0"/>
                </a:lnTo>
                <a:lnTo>
                  <a:pt x="900" y="0"/>
                </a:lnTo>
                <a:lnTo>
                  <a:pt x="900" y="0"/>
                </a:lnTo>
                <a:lnTo>
                  <a:pt x="904" y="0"/>
                </a:lnTo>
                <a:lnTo>
                  <a:pt x="904" y="0"/>
                </a:lnTo>
                <a:lnTo>
                  <a:pt x="904" y="0"/>
                </a:lnTo>
                <a:lnTo>
                  <a:pt x="908" y="0"/>
                </a:lnTo>
                <a:lnTo>
                  <a:pt x="908" y="0"/>
                </a:lnTo>
                <a:lnTo>
                  <a:pt x="908" y="0"/>
                </a:lnTo>
                <a:lnTo>
                  <a:pt x="912" y="0"/>
                </a:lnTo>
                <a:lnTo>
                  <a:pt x="912" y="0"/>
                </a:lnTo>
                <a:lnTo>
                  <a:pt x="916" y="0"/>
                </a:lnTo>
                <a:lnTo>
                  <a:pt x="916" y="0"/>
                </a:lnTo>
                <a:lnTo>
                  <a:pt x="916" y="0"/>
                </a:lnTo>
                <a:lnTo>
                  <a:pt x="920" y="0"/>
                </a:lnTo>
                <a:lnTo>
                  <a:pt x="920" y="0"/>
                </a:lnTo>
                <a:lnTo>
                  <a:pt x="924" y="0"/>
                </a:lnTo>
                <a:lnTo>
                  <a:pt x="924" y="0"/>
                </a:lnTo>
                <a:lnTo>
                  <a:pt x="924" y="0"/>
                </a:lnTo>
                <a:lnTo>
                  <a:pt x="927" y="0"/>
                </a:lnTo>
                <a:lnTo>
                  <a:pt x="927" y="0"/>
                </a:lnTo>
                <a:lnTo>
                  <a:pt x="927" y="0"/>
                </a:lnTo>
                <a:lnTo>
                  <a:pt x="931" y="0"/>
                </a:lnTo>
                <a:lnTo>
                  <a:pt x="931" y="0"/>
                </a:lnTo>
                <a:lnTo>
                  <a:pt x="935" y="0"/>
                </a:lnTo>
                <a:lnTo>
                  <a:pt x="935" y="0"/>
                </a:lnTo>
                <a:lnTo>
                  <a:pt x="935" y="0"/>
                </a:lnTo>
                <a:lnTo>
                  <a:pt x="939" y="0"/>
                </a:lnTo>
                <a:lnTo>
                  <a:pt x="939" y="0"/>
                </a:lnTo>
                <a:lnTo>
                  <a:pt x="943" y="0"/>
                </a:lnTo>
                <a:lnTo>
                  <a:pt x="943" y="66"/>
                </a:lnTo>
                <a:lnTo>
                  <a:pt x="943" y="43"/>
                </a:lnTo>
                <a:lnTo>
                  <a:pt x="947" y="8"/>
                </a:lnTo>
                <a:lnTo>
                  <a:pt x="947" y="0"/>
                </a:lnTo>
                <a:lnTo>
                  <a:pt x="951" y="0"/>
                </a:lnTo>
                <a:lnTo>
                  <a:pt x="951" y="0"/>
                </a:lnTo>
                <a:lnTo>
                  <a:pt x="951" y="0"/>
                </a:lnTo>
                <a:lnTo>
                  <a:pt x="955" y="0"/>
                </a:lnTo>
                <a:lnTo>
                  <a:pt x="955" y="0"/>
                </a:lnTo>
                <a:lnTo>
                  <a:pt x="955" y="0"/>
                </a:lnTo>
                <a:lnTo>
                  <a:pt x="959" y="0"/>
                </a:lnTo>
                <a:lnTo>
                  <a:pt x="959" y="0"/>
                </a:lnTo>
                <a:lnTo>
                  <a:pt x="963" y="0"/>
                </a:lnTo>
                <a:lnTo>
                  <a:pt x="963" y="0"/>
                </a:lnTo>
                <a:lnTo>
                  <a:pt x="963" y="0"/>
                </a:lnTo>
                <a:lnTo>
                  <a:pt x="967" y="0"/>
                </a:lnTo>
                <a:lnTo>
                  <a:pt x="967" y="0"/>
                </a:lnTo>
                <a:lnTo>
                  <a:pt x="971" y="0"/>
                </a:lnTo>
                <a:lnTo>
                  <a:pt x="971" y="0"/>
                </a:lnTo>
                <a:lnTo>
                  <a:pt x="971" y="0"/>
                </a:lnTo>
                <a:lnTo>
                  <a:pt x="974" y="0"/>
                </a:lnTo>
                <a:lnTo>
                  <a:pt x="974" y="0"/>
                </a:lnTo>
                <a:lnTo>
                  <a:pt x="974" y="0"/>
                </a:lnTo>
                <a:lnTo>
                  <a:pt x="978" y="0"/>
                </a:lnTo>
                <a:lnTo>
                  <a:pt x="978" y="0"/>
                </a:lnTo>
                <a:lnTo>
                  <a:pt x="982" y="0"/>
                </a:lnTo>
                <a:lnTo>
                  <a:pt x="982" y="0"/>
                </a:lnTo>
                <a:lnTo>
                  <a:pt x="982" y="0"/>
                </a:lnTo>
                <a:lnTo>
                  <a:pt x="986" y="0"/>
                </a:lnTo>
                <a:lnTo>
                  <a:pt x="986" y="0"/>
                </a:lnTo>
                <a:lnTo>
                  <a:pt x="990" y="0"/>
                </a:lnTo>
                <a:lnTo>
                  <a:pt x="990" y="0"/>
                </a:lnTo>
                <a:lnTo>
                  <a:pt x="990" y="0"/>
                </a:lnTo>
                <a:lnTo>
                  <a:pt x="994" y="0"/>
                </a:lnTo>
                <a:lnTo>
                  <a:pt x="994" y="0"/>
                </a:lnTo>
                <a:lnTo>
                  <a:pt x="998" y="0"/>
                </a:lnTo>
                <a:lnTo>
                  <a:pt x="998" y="0"/>
                </a:lnTo>
                <a:lnTo>
                  <a:pt x="998" y="0"/>
                </a:lnTo>
                <a:lnTo>
                  <a:pt x="1002" y="0"/>
                </a:lnTo>
                <a:lnTo>
                  <a:pt x="1002" y="0"/>
                </a:lnTo>
                <a:lnTo>
                  <a:pt x="1002" y="0"/>
                </a:lnTo>
                <a:lnTo>
                  <a:pt x="1006" y="0"/>
                </a:lnTo>
                <a:lnTo>
                  <a:pt x="1006" y="0"/>
                </a:lnTo>
                <a:lnTo>
                  <a:pt x="1010" y="0"/>
                </a:lnTo>
                <a:lnTo>
                  <a:pt x="1010" y="0"/>
                </a:lnTo>
                <a:lnTo>
                  <a:pt x="1010" y="0"/>
                </a:lnTo>
                <a:lnTo>
                  <a:pt x="1014" y="0"/>
                </a:lnTo>
                <a:lnTo>
                  <a:pt x="1014" y="0"/>
                </a:lnTo>
                <a:lnTo>
                  <a:pt x="1017" y="74"/>
                </a:lnTo>
                <a:lnTo>
                  <a:pt x="1017" y="47"/>
                </a:lnTo>
                <a:lnTo>
                  <a:pt x="1017" y="12"/>
                </a:lnTo>
                <a:lnTo>
                  <a:pt x="1021" y="0"/>
                </a:lnTo>
                <a:lnTo>
                  <a:pt x="1021" y="0"/>
                </a:lnTo>
                <a:lnTo>
                  <a:pt x="1021" y="0"/>
                </a:lnTo>
                <a:lnTo>
                  <a:pt x="1025" y="0"/>
                </a:lnTo>
                <a:lnTo>
                  <a:pt x="1025" y="0"/>
                </a:lnTo>
                <a:lnTo>
                  <a:pt x="1029" y="0"/>
                </a:lnTo>
                <a:lnTo>
                  <a:pt x="1029" y="0"/>
                </a:lnTo>
                <a:lnTo>
                  <a:pt x="1029" y="0"/>
                </a:lnTo>
                <a:lnTo>
                  <a:pt x="1033" y="0"/>
                </a:lnTo>
                <a:lnTo>
                  <a:pt x="1033" y="0"/>
                </a:lnTo>
                <a:lnTo>
                  <a:pt x="1037" y="0"/>
                </a:lnTo>
                <a:lnTo>
                  <a:pt x="1037" y="0"/>
                </a:lnTo>
                <a:lnTo>
                  <a:pt x="1037" y="0"/>
                </a:lnTo>
                <a:lnTo>
                  <a:pt x="1041" y="0"/>
                </a:lnTo>
                <a:lnTo>
                  <a:pt x="1041" y="0"/>
                </a:lnTo>
                <a:lnTo>
                  <a:pt x="1045" y="0"/>
                </a:lnTo>
                <a:lnTo>
                  <a:pt x="1045" y="0"/>
                </a:lnTo>
                <a:lnTo>
                  <a:pt x="1045" y="0"/>
                </a:lnTo>
                <a:lnTo>
                  <a:pt x="1049" y="0"/>
                </a:lnTo>
                <a:lnTo>
                  <a:pt x="1049" y="0"/>
                </a:lnTo>
                <a:lnTo>
                  <a:pt x="1049" y="0"/>
                </a:lnTo>
                <a:lnTo>
                  <a:pt x="1053" y="0"/>
                </a:lnTo>
                <a:lnTo>
                  <a:pt x="1053" y="0"/>
                </a:lnTo>
                <a:lnTo>
                  <a:pt x="1057" y="0"/>
                </a:lnTo>
                <a:lnTo>
                  <a:pt x="1057" y="0"/>
                </a:lnTo>
                <a:lnTo>
                  <a:pt x="1057" y="0"/>
                </a:lnTo>
                <a:lnTo>
                  <a:pt x="1061" y="0"/>
                </a:lnTo>
                <a:lnTo>
                  <a:pt x="1061" y="0"/>
                </a:lnTo>
                <a:lnTo>
                  <a:pt x="1064" y="0"/>
                </a:lnTo>
                <a:lnTo>
                  <a:pt x="1064" y="0"/>
                </a:lnTo>
                <a:lnTo>
                  <a:pt x="1064" y="0"/>
                </a:lnTo>
                <a:lnTo>
                  <a:pt x="1068" y="0"/>
                </a:lnTo>
                <a:lnTo>
                  <a:pt x="1068" y="0"/>
                </a:lnTo>
                <a:lnTo>
                  <a:pt x="1068" y="0"/>
                </a:lnTo>
                <a:lnTo>
                  <a:pt x="1072" y="0"/>
                </a:lnTo>
                <a:lnTo>
                  <a:pt x="1072" y="0"/>
                </a:lnTo>
                <a:lnTo>
                  <a:pt x="1076" y="0"/>
                </a:lnTo>
                <a:lnTo>
                  <a:pt x="1076" y="0"/>
                </a:lnTo>
                <a:lnTo>
                  <a:pt x="1076" y="0"/>
                </a:lnTo>
                <a:lnTo>
                  <a:pt x="1080" y="0"/>
                </a:lnTo>
                <a:lnTo>
                  <a:pt x="1080" y="0"/>
                </a:lnTo>
                <a:lnTo>
                  <a:pt x="1084" y="0"/>
                </a:lnTo>
                <a:lnTo>
                  <a:pt x="1084" y="0"/>
                </a:lnTo>
                <a:lnTo>
                  <a:pt x="1084" y="0"/>
                </a:lnTo>
                <a:lnTo>
                  <a:pt x="1088" y="0"/>
                </a:lnTo>
                <a:lnTo>
                  <a:pt x="1088" y="78"/>
                </a:lnTo>
                <a:lnTo>
                  <a:pt x="1092" y="55"/>
                </a:lnTo>
                <a:lnTo>
                  <a:pt x="1092" y="16"/>
                </a:lnTo>
                <a:lnTo>
                  <a:pt x="1092" y="0"/>
                </a:lnTo>
                <a:lnTo>
                  <a:pt x="1096" y="0"/>
                </a:lnTo>
                <a:lnTo>
                  <a:pt x="1096" y="0"/>
                </a:lnTo>
                <a:lnTo>
                  <a:pt x="1096" y="0"/>
                </a:lnTo>
                <a:lnTo>
                  <a:pt x="1100" y="0"/>
                </a:lnTo>
                <a:lnTo>
                  <a:pt x="1100" y="0"/>
                </a:lnTo>
                <a:lnTo>
                  <a:pt x="1104" y="0"/>
                </a:lnTo>
                <a:lnTo>
                  <a:pt x="1104" y="0"/>
                </a:lnTo>
                <a:lnTo>
                  <a:pt x="1104" y="0"/>
                </a:lnTo>
                <a:lnTo>
                  <a:pt x="1107" y="0"/>
                </a:lnTo>
                <a:lnTo>
                  <a:pt x="1107" y="0"/>
                </a:lnTo>
                <a:lnTo>
                  <a:pt x="1111" y="0"/>
                </a:lnTo>
                <a:lnTo>
                  <a:pt x="1111" y="0"/>
                </a:lnTo>
                <a:lnTo>
                  <a:pt x="1111" y="0"/>
                </a:lnTo>
                <a:lnTo>
                  <a:pt x="1115" y="0"/>
                </a:lnTo>
                <a:lnTo>
                  <a:pt x="1115" y="0"/>
                </a:lnTo>
                <a:lnTo>
                  <a:pt x="1115" y="0"/>
                </a:lnTo>
                <a:lnTo>
                  <a:pt x="1119" y="0"/>
                </a:lnTo>
                <a:lnTo>
                  <a:pt x="1119" y="0"/>
                </a:lnTo>
                <a:lnTo>
                  <a:pt x="1123" y="0"/>
                </a:lnTo>
                <a:lnTo>
                  <a:pt x="1123" y="0"/>
                </a:lnTo>
                <a:lnTo>
                  <a:pt x="1123" y="0"/>
                </a:lnTo>
                <a:lnTo>
                  <a:pt x="1127" y="0"/>
                </a:lnTo>
                <a:lnTo>
                  <a:pt x="1127" y="0"/>
                </a:lnTo>
                <a:lnTo>
                  <a:pt x="1131" y="0"/>
                </a:lnTo>
                <a:lnTo>
                  <a:pt x="1131" y="0"/>
                </a:lnTo>
                <a:lnTo>
                  <a:pt x="1131" y="0"/>
                </a:lnTo>
                <a:lnTo>
                  <a:pt x="1135" y="0"/>
                </a:lnTo>
                <a:lnTo>
                  <a:pt x="1135" y="0"/>
                </a:lnTo>
                <a:lnTo>
                  <a:pt x="1139" y="0"/>
                </a:lnTo>
                <a:lnTo>
                  <a:pt x="1139" y="0"/>
                </a:lnTo>
                <a:lnTo>
                  <a:pt x="1139" y="0"/>
                </a:lnTo>
                <a:lnTo>
                  <a:pt x="1143" y="0"/>
                </a:lnTo>
                <a:lnTo>
                  <a:pt x="1143" y="0"/>
                </a:lnTo>
                <a:lnTo>
                  <a:pt x="1143" y="0"/>
                </a:lnTo>
                <a:lnTo>
                  <a:pt x="1147" y="0"/>
                </a:lnTo>
                <a:lnTo>
                  <a:pt x="1147" y="0"/>
                </a:lnTo>
                <a:lnTo>
                  <a:pt x="1151" y="0"/>
                </a:lnTo>
                <a:lnTo>
                  <a:pt x="1151" y="0"/>
                </a:lnTo>
                <a:lnTo>
                  <a:pt x="1151" y="0"/>
                </a:lnTo>
                <a:lnTo>
                  <a:pt x="1154" y="0"/>
                </a:lnTo>
                <a:lnTo>
                  <a:pt x="1154" y="0"/>
                </a:lnTo>
                <a:lnTo>
                  <a:pt x="1158" y="0"/>
                </a:lnTo>
                <a:lnTo>
                  <a:pt x="1158" y="0"/>
                </a:lnTo>
                <a:lnTo>
                  <a:pt x="1158" y="0"/>
                </a:lnTo>
                <a:lnTo>
                  <a:pt x="1162" y="86"/>
                </a:lnTo>
                <a:lnTo>
                  <a:pt x="1162" y="59"/>
                </a:lnTo>
                <a:lnTo>
                  <a:pt x="1162" y="16"/>
                </a:lnTo>
                <a:lnTo>
                  <a:pt x="1166" y="0"/>
                </a:lnTo>
                <a:lnTo>
                  <a:pt x="1166" y="0"/>
                </a:lnTo>
                <a:lnTo>
                  <a:pt x="1170" y="0"/>
                </a:lnTo>
                <a:lnTo>
                  <a:pt x="1170" y="0"/>
                </a:lnTo>
                <a:lnTo>
                  <a:pt x="1170" y="0"/>
                </a:lnTo>
                <a:lnTo>
                  <a:pt x="1174" y="0"/>
                </a:lnTo>
                <a:lnTo>
                  <a:pt x="1174" y="0"/>
                </a:lnTo>
                <a:lnTo>
                  <a:pt x="1178" y="0"/>
                </a:lnTo>
                <a:lnTo>
                  <a:pt x="1178" y="0"/>
                </a:lnTo>
                <a:lnTo>
                  <a:pt x="1178" y="0"/>
                </a:lnTo>
                <a:lnTo>
                  <a:pt x="1182" y="0"/>
                </a:lnTo>
                <a:lnTo>
                  <a:pt x="1182" y="0"/>
                </a:lnTo>
                <a:lnTo>
                  <a:pt x="1182" y="0"/>
                </a:lnTo>
                <a:lnTo>
                  <a:pt x="1186" y="0"/>
                </a:lnTo>
                <a:lnTo>
                  <a:pt x="1186" y="0"/>
                </a:lnTo>
                <a:lnTo>
                  <a:pt x="1190" y="0"/>
                </a:lnTo>
                <a:lnTo>
                  <a:pt x="1190" y="0"/>
                </a:lnTo>
                <a:lnTo>
                  <a:pt x="1190" y="0"/>
                </a:lnTo>
                <a:lnTo>
                  <a:pt x="1194" y="0"/>
                </a:lnTo>
                <a:lnTo>
                  <a:pt x="1194" y="0"/>
                </a:lnTo>
                <a:lnTo>
                  <a:pt x="1197" y="0"/>
                </a:lnTo>
                <a:lnTo>
                  <a:pt x="1197" y="0"/>
                </a:lnTo>
                <a:lnTo>
                  <a:pt x="1197" y="0"/>
                </a:lnTo>
                <a:lnTo>
                  <a:pt x="1201" y="0"/>
                </a:lnTo>
                <a:lnTo>
                  <a:pt x="1201" y="0"/>
                </a:lnTo>
                <a:lnTo>
                  <a:pt x="1205" y="0"/>
                </a:lnTo>
                <a:lnTo>
                  <a:pt x="1205" y="0"/>
                </a:lnTo>
                <a:lnTo>
                  <a:pt x="1205" y="0"/>
                </a:lnTo>
                <a:lnTo>
                  <a:pt x="1209" y="0"/>
                </a:lnTo>
                <a:lnTo>
                  <a:pt x="1209" y="0"/>
                </a:lnTo>
                <a:lnTo>
                  <a:pt x="1209" y="0"/>
                </a:lnTo>
                <a:lnTo>
                  <a:pt x="1213" y="0"/>
                </a:lnTo>
                <a:lnTo>
                  <a:pt x="1213" y="0"/>
                </a:lnTo>
                <a:lnTo>
                  <a:pt x="1217" y="0"/>
                </a:lnTo>
                <a:lnTo>
                  <a:pt x="1217" y="0"/>
                </a:lnTo>
                <a:lnTo>
                  <a:pt x="1217" y="0"/>
                </a:lnTo>
                <a:lnTo>
                  <a:pt x="1221" y="0"/>
                </a:lnTo>
                <a:lnTo>
                  <a:pt x="1221" y="0"/>
                </a:lnTo>
                <a:lnTo>
                  <a:pt x="1225" y="0"/>
                </a:lnTo>
                <a:lnTo>
                  <a:pt x="1225" y="0"/>
                </a:lnTo>
                <a:lnTo>
                  <a:pt x="1225" y="0"/>
                </a:lnTo>
                <a:lnTo>
                  <a:pt x="1229" y="0"/>
                </a:lnTo>
                <a:lnTo>
                  <a:pt x="1229" y="0"/>
                </a:lnTo>
                <a:lnTo>
                  <a:pt x="1229" y="0"/>
                </a:lnTo>
                <a:lnTo>
                  <a:pt x="1233" y="0"/>
                </a:lnTo>
                <a:lnTo>
                  <a:pt x="1233" y="90"/>
                </a:lnTo>
                <a:lnTo>
                  <a:pt x="1237" y="63"/>
                </a:lnTo>
                <a:lnTo>
                  <a:pt x="1237" y="19"/>
                </a:lnTo>
                <a:lnTo>
                  <a:pt x="1237" y="0"/>
                </a:lnTo>
                <a:lnTo>
                  <a:pt x="1240" y="0"/>
                </a:lnTo>
                <a:lnTo>
                  <a:pt x="1240" y="0"/>
                </a:lnTo>
                <a:lnTo>
                  <a:pt x="1244" y="0"/>
                </a:lnTo>
                <a:lnTo>
                  <a:pt x="1244" y="0"/>
                </a:lnTo>
                <a:lnTo>
                  <a:pt x="1244" y="0"/>
                </a:lnTo>
                <a:lnTo>
                  <a:pt x="1248" y="0"/>
                </a:lnTo>
                <a:lnTo>
                  <a:pt x="1248" y="0"/>
                </a:lnTo>
                <a:lnTo>
                  <a:pt x="1252" y="0"/>
                </a:lnTo>
                <a:lnTo>
                  <a:pt x="1252" y="0"/>
                </a:lnTo>
                <a:lnTo>
                  <a:pt x="1252" y="0"/>
                </a:lnTo>
                <a:lnTo>
                  <a:pt x="1256" y="0"/>
                </a:lnTo>
                <a:lnTo>
                  <a:pt x="1256" y="0"/>
                </a:lnTo>
                <a:lnTo>
                  <a:pt x="1256" y="0"/>
                </a:lnTo>
                <a:lnTo>
                  <a:pt x="1260" y="0"/>
                </a:lnTo>
                <a:lnTo>
                  <a:pt x="1260" y="0"/>
                </a:lnTo>
                <a:lnTo>
                  <a:pt x="1264" y="0"/>
                </a:lnTo>
                <a:lnTo>
                  <a:pt x="1264" y="0"/>
                </a:lnTo>
                <a:lnTo>
                  <a:pt x="1264" y="0"/>
                </a:lnTo>
                <a:lnTo>
                  <a:pt x="1268" y="0"/>
                </a:lnTo>
                <a:lnTo>
                  <a:pt x="1268" y="0"/>
                </a:lnTo>
                <a:lnTo>
                  <a:pt x="1272" y="0"/>
                </a:lnTo>
                <a:lnTo>
                  <a:pt x="1272" y="0"/>
                </a:lnTo>
                <a:lnTo>
                  <a:pt x="1272" y="0"/>
                </a:lnTo>
                <a:lnTo>
                  <a:pt x="1276" y="0"/>
                </a:lnTo>
                <a:lnTo>
                  <a:pt x="1276" y="0"/>
                </a:lnTo>
                <a:lnTo>
                  <a:pt x="1276" y="0"/>
                </a:lnTo>
                <a:lnTo>
                  <a:pt x="1280" y="0"/>
                </a:lnTo>
                <a:lnTo>
                  <a:pt x="1280" y="0"/>
                </a:lnTo>
                <a:lnTo>
                  <a:pt x="1284" y="0"/>
                </a:lnTo>
                <a:lnTo>
                  <a:pt x="1284" y="0"/>
                </a:lnTo>
                <a:lnTo>
                  <a:pt x="1284" y="0"/>
                </a:lnTo>
                <a:lnTo>
                  <a:pt x="1287" y="0"/>
                </a:lnTo>
                <a:lnTo>
                  <a:pt x="1287" y="0"/>
                </a:lnTo>
                <a:lnTo>
                  <a:pt x="1291" y="0"/>
                </a:lnTo>
                <a:lnTo>
                  <a:pt x="1291" y="0"/>
                </a:lnTo>
                <a:lnTo>
                  <a:pt x="1291" y="0"/>
                </a:lnTo>
                <a:lnTo>
                  <a:pt x="1295" y="0"/>
                </a:lnTo>
                <a:lnTo>
                  <a:pt x="1295" y="0"/>
                </a:lnTo>
                <a:lnTo>
                  <a:pt x="1299" y="0"/>
                </a:lnTo>
                <a:lnTo>
                  <a:pt x="1299" y="0"/>
                </a:lnTo>
                <a:lnTo>
                  <a:pt x="1299" y="0"/>
                </a:lnTo>
                <a:lnTo>
                  <a:pt x="1303" y="0"/>
                </a:lnTo>
                <a:lnTo>
                  <a:pt x="1303" y="0"/>
                </a:lnTo>
                <a:lnTo>
                  <a:pt x="1303" y="0"/>
                </a:lnTo>
                <a:lnTo>
                  <a:pt x="1307" y="94"/>
                </a:lnTo>
                <a:lnTo>
                  <a:pt x="1307" y="66"/>
                </a:lnTo>
                <a:lnTo>
                  <a:pt x="1311" y="23"/>
                </a:lnTo>
                <a:lnTo>
                  <a:pt x="1311" y="4"/>
                </a:lnTo>
                <a:lnTo>
                  <a:pt x="1311" y="0"/>
                </a:lnTo>
                <a:lnTo>
                  <a:pt x="1315" y="0"/>
                </a:lnTo>
                <a:lnTo>
                  <a:pt x="1315" y="0"/>
                </a:lnTo>
                <a:lnTo>
                  <a:pt x="1319" y="0"/>
                </a:lnTo>
                <a:lnTo>
                  <a:pt x="1319" y="0"/>
                </a:lnTo>
                <a:lnTo>
                  <a:pt x="1319" y="0"/>
                </a:lnTo>
                <a:lnTo>
                  <a:pt x="1323" y="0"/>
                </a:lnTo>
                <a:lnTo>
                  <a:pt x="1323" y="0"/>
                </a:lnTo>
                <a:lnTo>
                  <a:pt x="1323" y="0"/>
                </a:lnTo>
                <a:lnTo>
                  <a:pt x="1327" y="0"/>
                </a:lnTo>
                <a:lnTo>
                  <a:pt x="1327" y="0"/>
                </a:lnTo>
                <a:lnTo>
                  <a:pt x="1330" y="0"/>
                </a:lnTo>
                <a:lnTo>
                  <a:pt x="1330" y="0"/>
                </a:lnTo>
                <a:lnTo>
                  <a:pt x="1330" y="0"/>
                </a:lnTo>
                <a:lnTo>
                  <a:pt x="1334" y="0"/>
                </a:lnTo>
                <a:lnTo>
                  <a:pt x="1334" y="0"/>
                </a:lnTo>
                <a:lnTo>
                  <a:pt x="1338" y="0"/>
                </a:lnTo>
                <a:lnTo>
                  <a:pt x="1338" y="0"/>
                </a:lnTo>
                <a:lnTo>
                  <a:pt x="1338" y="0"/>
                </a:lnTo>
                <a:lnTo>
                  <a:pt x="1342" y="0"/>
                </a:lnTo>
                <a:lnTo>
                  <a:pt x="1342" y="0"/>
                </a:lnTo>
                <a:lnTo>
                  <a:pt x="1346" y="0"/>
                </a:lnTo>
                <a:lnTo>
                  <a:pt x="1346" y="0"/>
                </a:lnTo>
                <a:lnTo>
                  <a:pt x="1346" y="0"/>
                </a:lnTo>
                <a:lnTo>
                  <a:pt x="1350" y="0"/>
                </a:lnTo>
                <a:lnTo>
                  <a:pt x="1350" y="0"/>
                </a:lnTo>
                <a:lnTo>
                  <a:pt x="1350" y="0"/>
                </a:lnTo>
                <a:lnTo>
                  <a:pt x="1354" y="0"/>
                </a:lnTo>
                <a:lnTo>
                  <a:pt x="1354" y="0"/>
                </a:lnTo>
                <a:lnTo>
                  <a:pt x="1358" y="0"/>
                </a:lnTo>
                <a:lnTo>
                  <a:pt x="1358" y="0"/>
                </a:lnTo>
                <a:lnTo>
                  <a:pt x="1358" y="0"/>
                </a:lnTo>
                <a:lnTo>
                  <a:pt x="1362" y="0"/>
                </a:lnTo>
                <a:lnTo>
                  <a:pt x="1362" y="0"/>
                </a:lnTo>
                <a:lnTo>
                  <a:pt x="1366" y="0"/>
                </a:lnTo>
                <a:lnTo>
                  <a:pt x="1366" y="0"/>
                </a:lnTo>
                <a:lnTo>
                  <a:pt x="1366" y="0"/>
                </a:lnTo>
                <a:lnTo>
                  <a:pt x="1370" y="0"/>
                </a:lnTo>
                <a:lnTo>
                  <a:pt x="1370" y="0"/>
                </a:lnTo>
                <a:lnTo>
                  <a:pt x="1370" y="0"/>
                </a:lnTo>
                <a:lnTo>
                  <a:pt x="1374" y="0"/>
                </a:lnTo>
                <a:lnTo>
                  <a:pt x="1374" y="0"/>
                </a:lnTo>
                <a:lnTo>
                  <a:pt x="1377" y="0"/>
                </a:lnTo>
                <a:lnTo>
                  <a:pt x="1377" y="0"/>
                </a:lnTo>
                <a:lnTo>
                  <a:pt x="1377" y="98"/>
                </a:lnTo>
                <a:lnTo>
                  <a:pt x="1381" y="70"/>
                </a:lnTo>
                <a:lnTo>
                  <a:pt x="1381" y="27"/>
                </a:lnTo>
                <a:lnTo>
                  <a:pt x="1385" y="4"/>
                </a:lnTo>
                <a:lnTo>
                  <a:pt x="1385" y="0"/>
                </a:lnTo>
                <a:lnTo>
                  <a:pt x="1385" y="0"/>
                </a:lnTo>
                <a:lnTo>
                  <a:pt x="1389" y="0"/>
                </a:lnTo>
                <a:lnTo>
                  <a:pt x="1389" y="0"/>
                </a:lnTo>
                <a:lnTo>
                  <a:pt x="1393" y="0"/>
                </a:lnTo>
                <a:lnTo>
                  <a:pt x="1393" y="0"/>
                </a:lnTo>
                <a:lnTo>
                  <a:pt x="1393" y="0"/>
                </a:lnTo>
                <a:lnTo>
                  <a:pt x="1397" y="0"/>
                </a:lnTo>
                <a:lnTo>
                  <a:pt x="1397" y="0"/>
                </a:lnTo>
                <a:lnTo>
                  <a:pt x="1397" y="0"/>
                </a:lnTo>
                <a:lnTo>
                  <a:pt x="1401" y="0"/>
                </a:lnTo>
                <a:lnTo>
                  <a:pt x="1401" y="0"/>
                </a:lnTo>
                <a:lnTo>
                  <a:pt x="1405" y="0"/>
                </a:lnTo>
                <a:lnTo>
                  <a:pt x="1405" y="0"/>
                </a:lnTo>
                <a:lnTo>
                  <a:pt x="1405" y="0"/>
                </a:lnTo>
                <a:lnTo>
                  <a:pt x="1409" y="0"/>
                </a:lnTo>
                <a:lnTo>
                  <a:pt x="1409" y="0"/>
                </a:lnTo>
                <a:lnTo>
                  <a:pt x="1413" y="0"/>
                </a:lnTo>
                <a:lnTo>
                  <a:pt x="1413" y="0"/>
                </a:lnTo>
                <a:lnTo>
                  <a:pt x="1413" y="0"/>
                </a:lnTo>
                <a:lnTo>
                  <a:pt x="1417" y="0"/>
                </a:lnTo>
                <a:lnTo>
                  <a:pt x="1417" y="0"/>
                </a:lnTo>
                <a:lnTo>
                  <a:pt x="1417" y="0"/>
                </a:lnTo>
                <a:lnTo>
                  <a:pt x="1420" y="0"/>
                </a:lnTo>
                <a:lnTo>
                  <a:pt x="1420" y="0"/>
                </a:lnTo>
                <a:lnTo>
                  <a:pt x="1424" y="0"/>
                </a:lnTo>
                <a:lnTo>
                  <a:pt x="1424" y="0"/>
                </a:lnTo>
                <a:lnTo>
                  <a:pt x="1424" y="0"/>
                </a:lnTo>
                <a:lnTo>
                  <a:pt x="1428" y="0"/>
                </a:lnTo>
                <a:lnTo>
                  <a:pt x="1428" y="0"/>
                </a:lnTo>
                <a:lnTo>
                  <a:pt x="1432" y="0"/>
                </a:lnTo>
                <a:lnTo>
                  <a:pt x="1432" y="0"/>
                </a:lnTo>
                <a:lnTo>
                  <a:pt x="1432" y="0"/>
                </a:lnTo>
                <a:lnTo>
                  <a:pt x="1436" y="0"/>
                </a:lnTo>
                <a:lnTo>
                  <a:pt x="1436" y="0"/>
                </a:lnTo>
                <a:lnTo>
                  <a:pt x="1440" y="0"/>
                </a:lnTo>
                <a:lnTo>
                  <a:pt x="1440" y="0"/>
                </a:lnTo>
                <a:lnTo>
                  <a:pt x="1440" y="0"/>
                </a:lnTo>
                <a:lnTo>
                  <a:pt x="1444" y="0"/>
                </a:lnTo>
                <a:lnTo>
                  <a:pt x="1444" y="0"/>
                </a:lnTo>
                <a:lnTo>
                  <a:pt x="1444" y="0"/>
                </a:lnTo>
                <a:lnTo>
                  <a:pt x="1448" y="0"/>
                </a:lnTo>
                <a:lnTo>
                  <a:pt x="1448" y="0"/>
                </a:lnTo>
                <a:lnTo>
                  <a:pt x="1452" y="0"/>
                </a:lnTo>
                <a:lnTo>
                  <a:pt x="1452" y="98"/>
                </a:lnTo>
                <a:lnTo>
                  <a:pt x="1452" y="70"/>
                </a:lnTo>
                <a:lnTo>
                  <a:pt x="1456" y="27"/>
                </a:lnTo>
                <a:lnTo>
                  <a:pt x="1456" y="8"/>
                </a:lnTo>
                <a:lnTo>
                  <a:pt x="1460" y="0"/>
                </a:lnTo>
                <a:lnTo>
                  <a:pt x="1460" y="0"/>
                </a:lnTo>
                <a:lnTo>
                  <a:pt x="1460" y="0"/>
                </a:lnTo>
                <a:lnTo>
                  <a:pt x="1464" y="0"/>
                </a:lnTo>
                <a:lnTo>
                  <a:pt x="1464" y="0"/>
                </a:lnTo>
                <a:lnTo>
                  <a:pt x="1464" y="0"/>
                </a:lnTo>
                <a:lnTo>
                  <a:pt x="1467" y="0"/>
                </a:lnTo>
                <a:lnTo>
                  <a:pt x="1467" y="0"/>
                </a:lnTo>
                <a:lnTo>
                  <a:pt x="1471" y="0"/>
                </a:lnTo>
                <a:lnTo>
                  <a:pt x="1471" y="0"/>
                </a:lnTo>
                <a:lnTo>
                  <a:pt x="1471" y="0"/>
                </a:lnTo>
                <a:lnTo>
                  <a:pt x="1475" y="0"/>
                </a:lnTo>
                <a:lnTo>
                  <a:pt x="1475" y="0"/>
                </a:lnTo>
                <a:lnTo>
                  <a:pt x="1479" y="0"/>
                </a:lnTo>
                <a:lnTo>
                  <a:pt x="1479" y="0"/>
                </a:lnTo>
                <a:lnTo>
                  <a:pt x="1479" y="0"/>
                </a:lnTo>
                <a:lnTo>
                  <a:pt x="1483" y="0"/>
                </a:lnTo>
                <a:lnTo>
                  <a:pt x="1483" y="0"/>
                </a:lnTo>
                <a:lnTo>
                  <a:pt x="1487" y="0"/>
                </a:lnTo>
                <a:lnTo>
                  <a:pt x="1487" y="0"/>
                </a:lnTo>
                <a:lnTo>
                  <a:pt x="1487" y="0"/>
                </a:lnTo>
                <a:lnTo>
                  <a:pt x="1491" y="0"/>
                </a:lnTo>
                <a:lnTo>
                  <a:pt x="1491" y="0"/>
                </a:lnTo>
                <a:lnTo>
                  <a:pt x="1491" y="0"/>
                </a:lnTo>
                <a:lnTo>
                  <a:pt x="1495" y="0"/>
                </a:lnTo>
                <a:lnTo>
                  <a:pt x="1495" y="0"/>
                </a:lnTo>
                <a:lnTo>
                  <a:pt x="1499" y="0"/>
                </a:lnTo>
                <a:lnTo>
                  <a:pt x="1499" y="0"/>
                </a:lnTo>
                <a:lnTo>
                  <a:pt x="1499" y="0"/>
                </a:lnTo>
                <a:lnTo>
                  <a:pt x="1503" y="0"/>
                </a:lnTo>
                <a:lnTo>
                  <a:pt x="1503" y="0"/>
                </a:lnTo>
                <a:lnTo>
                  <a:pt x="1507" y="0"/>
                </a:lnTo>
                <a:lnTo>
                  <a:pt x="1507" y="0"/>
                </a:lnTo>
                <a:lnTo>
                  <a:pt x="1507" y="0"/>
                </a:lnTo>
                <a:lnTo>
                  <a:pt x="1510" y="0"/>
                </a:lnTo>
                <a:lnTo>
                  <a:pt x="1510" y="0"/>
                </a:lnTo>
                <a:lnTo>
                  <a:pt x="1510" y="0"/>
                </a:lnTo>
                <a:lnTo>
                  <a:pt x="1514" y="0"/>
                </a:lnTo>
                <a:lnTo>
                  <a:pt x="1514" y="0"/>
                </a:lnTo>
                <a:lnTo>
                  <a:pt x="1518" y="0"/>
                </a:lnTo>
                <a:lnTo>
                  <a:pt x="1518" y="0"/>
                </a:lnTo>
                <a:lnTo>
                  <a:pt x="1518" y="0"/>
                </a:lnTo>
                <a:lnTo>
                  <a:pt x="1522" y="0"/>
                </a:lnTo>
                <a:lnTo>
                  <a:pt x="1522" y="0"/>
                </a:lnTo>
                <a:lnTo>
                  <a:pt x="1526" y="102"/>
                </a:lnTo>
                <a:lnTo>
                  <a:pt x="1526" y="74"/>
                </a:lnTo>
                <a:lnTo>
                  <a:pt x="1526" y="31"/>
                </a:lnTo>
                <a:lnTo>
                  <a:pt x="1530" y="8"/>
                </a:lnTo>
                <a:lnTo>
                  <a:pt x="1530" y="0"/>
                </a:lnTo>
                <a:lnTo>
                  <a:pt x="1534" y="0"/>
                </a:lnTo>
                <a:lnTo>
                  <a:pt x="1534" y="0"/>
                </a:lnTo>
                <a:lnTo>
                  <a:pt x="1534" y="0"/>
                </a:lnTo>
                <a:lnTo>
                  <a:pt x="1538" y="0"/>
                </a:lnTo>
                <a:lnTo>
                  <a:pt x="1538" y="0"/>
                </a:lnTo>
                <a:lnTo>
                  <a:pt x="1538" y="0"/>
                </a:lnTo>
                <a:lnTo>
                  <a:pt x="1542" y="0"/>
                </a:lnTo>
                <a:lnTo>
                  <a:pt x="1542" y="0"/>
                </a:lnTo>
                <a:lnTo>
                  <a:pt x="1546" y="0"/>
                </a:lnTo>
                <a:lnTo>
                  <a:pt x="1546"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1" name="Freeform 499"/>
          <p:cNvSpPr>
            <a:spLocks/>
          </p:cNvSpPr>
          <p:nvPr/>
        </p:nvSpPr>
        <p:spPr bwMode="auto">
          <a:xfrm>
            <a:off x="2938099" y="4277419"/>
            <a:ext cx="3405552" cy="155331"/>
          </a:xfrm>
          <a:custGeom>
            <a:avLst/>
            <a:gdLst/>
            <a:ahLst/>
            <a:cxnLst>
              <a:cxn ang="0">
                <a:pos x="1557" y="0"/>
              </a:cxn>
              <a:cxn ang="0">
                <a:pos x="1573" y="0"/>
              </a:cxn>
              <a:cxn ang="0">
                <a:pos x="1585" y="0"/>
              </a:cxn>
              <a:cxn ang="0">
                <a:pos x="1600" y="74"/>
              </a:cxn>
              <a:cxn ang="0">
                <a:pos x="1612" y="0"/>
              </a:cxn>
              <a:cxn ang="0">
                <a:pos x="1624" y="0"/>
              </a:cxn>
              <a:cxn ang="0">
                <a:pos x="1640" y="0"/>
              </a:cxn>
              <a:cxn ang="0">
                <a:pos x="1651" y="0"/>
              </a:cxn>
              <a:cxn ang="0">
                <a:pos x="1667" y="0"/>
              </a:cxn>
              <a:cxn ang="0">
                <a:pos x="1679" y="0"/>
              </a:cxn>
              <a:cxn ang="0">
                <a:pos x="1694" y="0"/>
              </a:cxn>
              <a:cxn ang="0">
                <a:pos x="1706" y="0"/>
              </a:cxn>
              <a:cxn ang="0">
                <a:pos x="1722" y="0"/>
              </a:cxn>
              <a:cxn ang="0">
                <a:pos x="1733" y="0"/>
              </a:cxn>
              <a:cxn ang="0">
                <a:pos x="1749" y="0"/>
              </a:cxn>
              <a:cxn ang="0">
                <a:pos x="1761" y="0"/>
              </a:cxn>
              <a:cxn ang="0">
                <a:pos x="1777" y="0"/>
              </a:cxn>
              <a:cxn ang="0">
                <a:pos x="1788" y="0"/>
              </a:cxn>
              <a:cxn ang="0">
                <a:pos x="1804" y="0"/>
              </a:cxn>
              <a:cxn ang="0">
                <a:pos x="1816" y="78"/>
              </a:cxn>
              <a:cxn ang="0">
                <a:pos x="1831" y="0"/>
              </a:cxn>
              <a:cxn ang="0">
                <a:pos x="1843" y="0"/>
              </a:cxn>
              <a:cxn ang="0">
                <a:pos x="1859" y="0"/>
              </a:cxn>
              <a:cxn ang="0">
                <a:pos x="1870" y="0"/>
              </a:cxn>
              <a:cxn ang="0">
                <a:pos x="1886" y="0"/>
              </a:cxn>
              <a:cxn ang="0">
                <a:pos x="1898" y="0"/>
              </a:cxn>
              <a:cxn ang="0">
                <a:pos x="1913" y="0"/>
              </a:cxn>
              <a:cxn ang="0">
                <a:pos x="1925" y="0"/>
              </a:cxn>
              <a:cxn ang="0">
                <a:pos x="1941" y="0"/>
              </a:cxn>
              <a:cxn ang="0">
                <a:pos x="1953" y="0"/>
              </a:cxn>
              <a:cxn ang="0">
                <a:pos x="1968" y="4"/>
              </a:cxn>
              <a:cxn ang="0">
                <a:pos x="1980" y="0"/>
              </a:cxn>
              <a:cxn ang="0">
                <a:pos x="1996" y="0"/>
              </a:cxn>
              <a:cxn ang="0">
                <a:pos x="2007" y="0"/>
              </a:cxn>
              <a:cxn ang="0">
                <a:pos x="2019" y="0"/>
              </a:cxn>
              <a:cxn ang="0">
                <a:pos x="2035" y="82"/>
              </a:cxn>
              <a:cxn ang="0">
                <a:pos x="2046" y="0"/>
              </a:cxn>
              <a:cxn ang="0">
                <a:pos x="2062" y="0"/>
              </a:cxn>
              <a:cxn ang="0">
                <a:pos x="2074" y="0"/>
              </a:cxn>
              <a:cxn ang="0">
                <a:pos x="2090" y="0"/>
              </a:cxn>
              <a:cxn ang="0">
                <a:pos x="2101" y="0"/>
              </a:cxn>
              <a:cxn ang="0">
                <a:pos x="2117" y="0"/>
              </a:cxn>
              <a:cxn ang="0">
                <a:pos x="2129" y="0"/>
              </a:cxn>
              <a:cxn ang="0">
                <a:pos x="2144" y="0"/>
              </a:cxn>
              <a:cxn ang="0">
                <a:pos x="2156" y="0"/>
              </a:cxn>
              <a:cxn ang="0">
                <a:pos x="2172" y="0"/>
              </a:cxn>
              <a:cxn ang="0">
                <a:pos x="2183" y="4"/>
              </a:cxn>
              <a:cxn ang="0">
                <a:pos x="2199" y="0"/>
              </a:cxn>
              <a:cxn ang="0">
                <a:pos x="2211" y="0"/>
              </a:cxn>
              <a:cxn ang="0">
                <a:pos x="2226" y="0"/>
              </a:cxn>
              <a:cxn ang="0">
                <a:pos x="2238" y="0"/>
              </a:cxn>
              <a:cxn ang="0">
                <a:pos x="2254" y="82"/>
              </a:cxn>
              <a:cxn ang="0">
                <a:pos x="2266" y="0"/>
              </a:cxn>
              <a:cxn ang="0">
                <a:pos x="2281" y="0"/>
              </a:cxn>
              <a:cxn ang="0">
                <a:pos x="2293" y="0"/>
              </a:cxn>
              <a:cxn ang="0">
                <a:pos x="2309" y="0"/>
              </a:cxn>
              <a:cxn ang="0">
                <a:pos x="2320" y="0"/>
              </a:cxn>
            </a:cxnLst>
            <a:rect l="0" t="0" r="r" b="b"/>
            <a:pathLst>
              <a:path w="2324" h="106">
                <a:moveTo>
                  <a:pt x="1546" y="0"/>
                </a:moveTo>
                <a:lnTo>
                  <a:pt x="1546" y="0"/>
                </a:lnTo>
                <a:lnTo>
                  <a:pt x="1550" y="0"/>
                </a:lnTo>
                <a:lnTo>
                  <a:pt x="1550" y="0"/>
                </a:lnTo>
                <a:lnTo>
                  <a:pt x="1553" y="0"/>
                </a:lnTo>
                <a:lnTo>
                  <a:pt x="1553" y="0"/>
                </a:lnTo>
                <a:lnTo>
                  <a:pt x="1553" y="0"/>
                </a:lnTo>
                <a:lnTo>
                  <a:pt x="1557" y="0"/>
                </a:lnTo>
                <a:lnTo>
                  <a:pt x="1557" y="0"/>
                </a:lnTo>
                <a:lnTo>
                  <a:pt x="1557" y="0"/>
                </a:lnTo>
                <a:lnTo>
                  <a:pt x="1561" y="0"/>
                </a:lnTo>
                <a:lnTo>
                  <a:pt x="1561" y="0"/>
                </a:lnTo>
                <a:lnTo>
                  <a:pt x="1565" y="0"/>
                </a:lnTo>
                <a:lnTo>
                  <a:pt x="1565" y="0"/>
                </a:lnTo>
                <a:lnTo>
                  <a:pt x="1565" y="0"/>
                </a:lnTo>
                <a:lnTo>
                  <a:pt x="1569" y="0"/>
                </a:lnTo>
                <a:lnTo>
                  <a:pt x="1569" y="0"/>
                </a:lnTo>
                <a:lnTo>
                  <a:pt x="1573" y="0"/>
                </a:lnTo>
                <a:lnTo>
                  <a:pt x="1573" y="0"/>
                </a:lnTo>
                <a:lnTo>
                  <a:pt x="1573" y="0"/>
                </a:lnTo>
                <a:lnTo>
                  <a:pt x="1577" y="0"/>
                </a:lnTo>
                <a:lnTo>
                  <a:pt x="1577" y="0"/>
                </a:lnTo>
                <a:lnTo>
                  <a:pt x="1577" y="0"/>
                </a:lnTo>
                <a:lnTo>
                  <a:pt x="1581" y="0"/>
                </a:lnTo>
                <a:lnTo>
                  <a:pt x="1581" y="0"/>
                </a:lnTo>
                <a:lnTo>
                  <a:pt x="1585" y="0"/>
                </a:lnTo>
                <a:lnTo>
                  <a:pt x="1585" y="0"/>
                </a:lnTo>
                <a:lnTo>
                  <a:pt x="1585" y="0"/>
                </a:lnTo>
                <a:lnTo>
                  <a:pt x="1589" y="0"/>
                </a:lnTo>
                <a:lnTo>
                  <a:pt x="1589" y="0"/>
                </a:lnTo>
                <a:lnTo>
                  <a:pt x="1593" y="0"/>
                </a:lnTo>
                <a:lnTo>
                  <a:pt x="1593" y="0"/>
                </a:lnTo>
                <a:lnTo>
                  <a:pt x="1593" y="0"/>
                </a:lnTo>
                <a:lnTo>
                  <a:pt x="1597" y="0"/>
                </a:lnTo>
                <a:lnTo>
                  <a:pt x="1597" y="102"/>
                </a:lnTo>
                <a:lnTo>
                  <a:pt x="1600" y="74"/>
                </a:lnTo>
                <a:lnTo>
                  <a:pt x="1600" y="31"/>
                </a:lnTo>
                <a:lnTo>
                  <a:pt x="1600" y="8"/>
                </a:lnTo>
                <a:lnTo>
                  <a:pt x="1604" y="0"/>
                </a:lnTo>
                <a:lnTo>
                  <a:pt x="1604" y="0"/>
                </a:lnTo>
                <a:lnTo>
                  <a:pt x="1604" y="0"/>
                </a:lnTo>
                <a:lnTo>
                  <a:pt x="1608" y="0"/>
                </a:lnTo>
                <a:lnTo>
                  <a:pt x="1608" y="0"/>
                </a:lnTo>
                <a:lnTo>
                  <a:pt x="1612" y="0"/>
                </a:lnTo>
                <a:lnTo>
                  <a:pt x="1612" y="0"/>
                </a:lnTo>
                <a:lnTo>
                  <a:pt x="1612" y="0"/>
                </a:lnTo>
                <a:lnTo>
                  <a:pt x="1616" y="0"/>
                </a:lnTo>
                <a:lnTo>
                  <a:pt x="1616" y="0"/>
                </a:lnTo>
                <a:lnTo>
                  <a:pt x="1620" y="0"/>
                </a:lnTo>
                <a:lnTo>
                  <a:pt x="1620" y="0"/>
                </a:lnTo>
                <a:lnTo>
                  <a:pt x="1620" y="0"/>
                </a:lnTo>
                <a:lnTo>
                  <a:pt x="1624" y="0"/>
                </a:lnTo>
                <a:lnTo>
                  <a:pt x="1624" y="0"/>
                </a:lnTo>
                <a:lnTo>
                  <a:pt x="1624" y="0"/>
                </a:lnTo>
                <a:lnTo>
                  <a:pt x="1628" y="0"/>
                </a:lnTo>
                <a:lnTo>
                  <a:pt x="1628" y="0"/>
                </a:lnTo>
                <a:lnTo>
                  <a:pt x="1632" y="0"/>
                </a:lnTo>
                <a:lnTo>
                  <a:pt x="1632" y="0"/>
                </a:lnTo>
                <a:lnTo>
                  <a:pt x="1632" y="0"/>
                </a:lnTo>
                <a:lnTo>
                  <a:pt x="1636" y="0"/>
                </a:lnTo>
                <a:lnTo>
                  <a:pt x="1636" y="0"/>
                </a:lnTo>
                <a:lnTo>
                  <a:pt x="1640" y="0"/>
                </a:lnTo>
                <a:lnTo>
                  <a:pt x="1640" y="0"/>
                </a:lnTo>
                <a:lnTo>
                  <a:pt x="1640" y="0"/>
                </a:lnTo>
                <a:lnTo>
                  <a:pt x="1643" y="0"/>
                </a:lnTo>
                <a:lnTo>
                  <a:pt x="1643" y="0"/>
                </a:lnTo>
                <a:lnTo>
                  <a:pt x="1647" y="0"/>
                </a:lnTo>
                <a:lnTo>
                  <a:pt x="1647" y="0"/>
                </a:lnTo>
                <a:lnTo>
                  <a:pt x="1647" y="0"/>
                </a:lnTo>
                <a:lnTo>
                  <a:pt x="1651" y="0"/>
                </a:lnTo>
                <a:lnTo>
                  <a:pt x="1651" y="0"/>
                </a:lnTo>
                <a:lnTo>
                  <a:pt x="1651" y="0"/>
                </a:lnTo>
                <a:lnTo>
                  <a:pt x="1655" y="0"/>
                </a:lnTo>
                <a:lnTo>
                  <a:pt x="1655" y="0"/>
                </a:lnTo>
                <a:lnTo>
                  <a:pt x="1659" y="0"/>
                </a:lnTo>
                <a:lnTo>
                  <a:pt x="1659" y="0"/>
                </a:lnTo>
                <a:lnTo>
                  <a:pt x="1659" y="0"/>
                </a:lnTo>
                <a:lnTo>
                  <a:pt x="1663" y="0"/>
                </a:lnTo>
                <a:lnTo>
                  <a:pt x="1663" y="0"/>
                </a:lnTo>
                <a:lnTo>
                  <a:pt x="1667" y="0"/>
                </a:lnTo>
                <a:lnTo>
                  <a:pt x="1667" y="0"/>
                </a:lnTo>
                <a:lnTo>
                  <a:pt x="1667" y="0"/>
                </a:lnTo>
                <a:lnTo>
                  <a:pt x="1671" y="102"/>
                </a:lnTo>
                <a:lnTo>
                  <a:pt x="1671" y="78"/>
                </a:lnTo>
                <a:lnTo>
                  <a:pt x="1671" y="35"/>
                </a:lnTo>
                <a:lnTo>
                  <a:pt x="1675" y="12"/>
                </a:lnTo>
                <a:lnTo>
                  <a:pt x="1675" y="0"/>
                </a:lnTo>
                <a:lnTo>
                  <a:pt x="1679" y="0"/>
                </a:lnTo>
                <a:lnTo>
                  <a:pt x="1679" y="0"/>
                </a:lnTo>
                <a:lnTo>
                  <a:pt x="1679" y="0"/>
                </a:lnTo>
                <a:lnTo>
                  <a:pt x="1683" y="0"/>
                </a:lnTo>
                <a:lnTo>
                  <a:pt x="1683" y="0"/>
                </a:lnTo>
                <a:lnTo>
                  <a:pt x="1687" y="0"/>
                </a:lnTo>
                <a:lnTo>
                  <a:pt x="1687" y="0"/>
                </a:lnTo>
                <a:lnTo>
                  <a:pt x="1687" y="0"/>
                </a:lnTo>
                <a:lnTo>
                  <a:pt x="1690" y="0"/>
                </a:lnTo>
                <a:lnTo>
                  <a:pt x="1690" y="0"/>
                </a:lnTo>
                <a:lnTo>
                  <a:pt x="1694" y="0"/>
                </a:lnTo>
                <a:lnTo>
                  <a:pt x="1694" y="0"/>
                </a:lnTo>
                <a:lnTo>
                  <a:pt x="1694" y="0"/>
                </a:lnTo>
                <a:lnTo>
                  <a:pt x="1698" y="0"/>
                </a:lnTo>
                <a:lnTo>
                  <a:pt x="1698" y="0"/>
                </a:lnTo>
                <a:lnTo>
                  <a:pt x="1698" y="0"/>
                </a:lnTo>
                <a:lnTo>
                  <a:pt x="1702" y="0"/>
                </a:lnTo>
                <a:lnTo>
                  <a:pt x="1702" y="0"/>
                </a:lnTo>
                <a:lnTo>
                  <a:pt x="1706" y="0"/>
                </a:lnTo>
                <a:lnTo>
                  <a:pt x="1706" y="0"/>
                </a:lnTo>
                <a:lnTo>
                  <a:pt x="1706" y="0"/>
                </a:lnTo>
                <a:lnTo>
                  <a:pt x="1710" y="0"/>
                </a:lnTo>
                <a:lnTo>
                  <a:pt x="1710" y="0"/>
                </a:lnTo>
                <a:lnTo>
                  <a:pt x="1714" y="0"/>
                </a:lnTo>
                <a:lnTo>
                  <a:pt x="1714" y="0"/>
                </a:lnTo>
                <a:lnTo>
                  <a:pt x="1714" y="0"/>
                </a:lnTo>
                <a:lnTo>
                  <a:pt x="1718" y="0"/>
                </a:lnTo>
                <a:lnTo>
                  <a:pt x="1718" y="0"/>
                </a:lnTo>
                <a:lnTo>
                  <a:pt x="1718" y="0"/>
                </a:lnTo>
                <a:lnTo>
                  <a:pt x="1722" y="0"/>
                </a:lnTo>
                <a:lnTo>
                  <a:pt x="1722" y="0"/>
                </a:lnTo>
                <a:lnTo>
                  <a:pt x="1726" y="0"/>
                </a:lnTo>
                <a:lnTo>
                  <a:pt x="1726" y="0"/>
                </a:lnTo>
                <a:lnTo>
                  <a:pt x="1726" y="0"/>
                </a:lnTo>
                <a:lnTo>
                  <a:pt x="1730" y="0"/>
                </a:lnTo>
                <a:lnTo>
                  <a:pt x="1730" y="0"/>
                </a:lnTo>
                <a:lnTo>
                  <a:pt x="1733" y="0"/>
                </a:lnTo>
                <a:lnTo>
                  <a:pt x="1733" y="0"/>
                </a:lnTo>
                <a:lnTo>
                  <a:pt x="1733" y="0"/>
                </a:lnTo>
                <a:lnTo>
                  <a:pt x="1737" y="0"/>
                </a:lnTo>
                <a:lnTo>
                  <a:pt x="1737" y="0"/>
                </a:lnTo>
                <a:lnTo>
                  <a:pt x="1741" y="0"/>
                </a:lnTo>
                <a:lnTo>
                  <a:pt x="1741" y="0"/>
                </a:lnTo>
                <a:lnTo>
                  <a:pt x="1741" y="106"/>
                </a:lnTo>
                <a:lnTo>
                  <a:pt x="1745" y="78"/>
                </a:lnTo>
                <a:lnTo>
                  <a:pt x="1745" y="35"/>
                </a:lnTo>
                <a:lnTo>
                  <a:pt x="1745" y="12"/>
                </a:lnTo>
                <a:lnTo>
                  <a:pt x="1749" y="0"/>
                </a:lnTo>
                <a:lnTo>
                  <a:pt x="1749" y="0"/>
                </a:lnTo>
                <a:lnTo>
                  <a:pt x="1753" y="0"/>
                </a:lnTo>
                <a:lnTo>
                  <a:pt x="1753" y="0"/>
                </a:lnTo>
                <a:lnTo>
                  <a:pt x="1753" y="0"/>
                </a:lnTo>
                <a:lnTo>
                  <a:pt x="1757" y="0"/>
                </a:lnTo>
                <a:lnTo>
                  <a:pt x="1757" y="0"/>
                </a:lnTo>
                <a:lnTo>
                  <a:pt x="1761" y="0"/>
                </a:lnTo>
                <a:lnTo>
                  <a:pt x="1761" y="0"/>
                </a:lnTo>
                <a:lnTo>
                  <a:pt x="1761" y="0"/>
                </a:lnTo>
                <a:lnTo>
                  <a:pt x="1765" y="0"/>
                </a:lnTo>
                <a:lnTo>
                  <a:pt x="1765" y="0"/>
                </a:lnTo>
                <a:lnTo>
                  <a:pt x="1765" y="0"/>
                </a:lnTo>
                <a:lnTo>
                  <a:pt x="1769" y="0"/>
                </a:lnTo>
                <a:lnTo>
                  <a:pt x="1769" y="0"/>
                </a:lnTo>
                <a:lnTo>
                  <a:pt x="1773" y="0"/>
                </a:lnTo>
                <a:lnTo>
                  <a:pt x="1773" y="0"/>
                </a:lnTo>
                <a:lnTo>
                  <a:pt x="1773" y="0"/>
                </a:lnTo>
                <a:lnTo>
                  <a:pt x="1777" y="0"/>
                </a:lnTo>
                <a:lnTo>
                  <a:pt x="1777" y="0"/>
                </a:lnTo>
                <a:lnTo>
                  <a:pt x="1780" y="0"/>
                </a:lnTo>
                <a:lnTo>
                  <a:pt x="1780" y="0"/>
                </a:lnTo>
                <a:lnTo>
                  <a:pt x="1780" y="0"/>
                </a:lnTo>
                <a:lnTo>
                  <a:pt x="1784" y="0"/>
                </a:lnTo>
                <a:lnTo>
                  <a:pt x="1784" y="0"/>
                </a:lnTo>
                <a:lnTo>
                  <a:pt x="1788" y="0"/>
                </a:lnTo>
                <a:lnTo>
                  <a:pt x="1788" y="0"/>
                </a:lnTo>
                <a:lnTo>
                  <a:pt x="1788" y="0"/>
                </a:lnTo>
                <a:lnTo>
                  <a:pt x="1792" y="0"/>
                </a:lnTo>
                <a:lnTo>
                  <a:pt x="1792" y="0"/>
                </a:lnTo>
                <a:lnTo>
                  <a:pt x="1792" y="0"/>
                </a:lnTo>
                <a:lnTo>
                  <a:pt x="1796" y="0"/>
                </a:lnTo>
                <a:lnTo>
                  <a:pt x="1796" y="0"/>
                </a:lnTo>
                <a:lnTo>
                  <a:pt x="1800" y="0"/>
                </a:lnTo>
                <a:lnTo>
                  <a:pt x="1800" y="0"/>
                </a:lnTo>
                <a:lnTo>
                  <a:pt x="1800" y="0"/>
                </a:lnTo>
                <a:lnTo>
                  <a:pt x="1804" y="0"/>
                </a:lnTo>
                <a:lnTo>
                  <a:pt x="1804" y="0"/>
                </a:lnTo>
                <a:lnTo>
                  <a:pt x="1808" y="0"/>
                </a:lnTo>
                <a:lnTo>
                  <a:pt x="1808" y="0"/>
                </a:lnTo>
                <a:lnTo>
                  <a:pt x="1808" y="0"/>
                </a:lnTo>
                <a:lnTo>
                  <a:pt x="1812" y="0"/>
                </a:lnTo>
                <a:lnTo>
                  <a:pt x="1812" y="0"/>
                </a:lnTo>
                <a:lnTo>
                  <a:pt x="1812" y="0"/>
                </a:lnTo>
                <a:lnTo>
                  <a:pt x="1816" y="106"/>
                </a:lnTo>
                <a:lnTo>
                  <a:pt x="1816" y="78"/>
                </a:lnTo>
                <a:lnTo>
                  <a:pt x="1820" y="39"/>
                </a:lnTo>
                <a:lnTo>
                  <a:pt x="1820" y="16"/>
                </a:lnTo>
                <a:lnTo>
                  <a:pt x="1820" y="0"/>
                </a:lnTo>
                <a:lnTo>
                  <a:pt x="1823" y="0"/>
                </a:lnTo>
                <a:lnTo>
                  <a:pt x="1823" y="0"/>
                </a:lnTo>
                <a:lnTo>
                  <a:pt x="1827" y="0"/>
                </a:lnTo>
                <a:lnTo>
                  <a:pt x="1827" y="0"/>
                </a:lnTo>
                <a:lnTo>
                  <a:pt x="1827" y="0"/>
                </a:lnTo>
                <a:lnTo>
                  <a:pt x="1831" y="0"/>
                </a:lnTo>
                <a:lnTo>
                  <a:pt x="1831" y="0"/>
                </a:lnTo>
                <a:lnTo>
                  <a:pt x="1835" y="0"/>
                </a:lnTo>
                <a:lnTo>
                  <a:pt x="1835" y="0"/>
                </a:lnTo>
                <a:lnTo>
                  <a:pt x="1835" y="0"/>
                </a:lnTo>
                <a:lnTo>
                  <a:pt x="1839" y="0"/>
                </a:lnTo>
                <a:lnTo>
                  <a:pt x="1839" y="0"/>
                </a:lnTo>
                <a:lnTo>
                  <a:pt x="1839" y="0"/>
                </a:lnTo>
                <a:lnTo>
                  <a:pt x="1843" y="0"/>
                </a:lnTo>
                <a:lnTo>
                  <a:pt x="1843" y="0"/>
                </a:lnTo>
                <a:lnTo>
                  <a:pt x="1847" y="0"/>
                </a:lnTo>
                <a:lnTo>
                  <a:pt x="1847" y="0"/>
                </a:lnTo>
                <a:lnTo>
                  <a:pt x="1847" y="0"/>
                </a:lnTo>
                <a:lnTo>
                  <a:pt x="1851" y="0"/>
                </a:lnTo>
                <a:lnTo>
                  <a:pt x="1851" y="0"/>
                </a:lnTo>
                <a:lnTo>
                  <a:pt x="1855" y="0"/>
                </a:lnTo>
                <a:lnTo>
                  <a:pt x="1855" y="0"/>
                </a:lnTo>
                <a:lnTo>
                  <a:pt x="1855" y="0"/>
                </a:lnTo>
                <a:lnTo>
                  <a:pt x="1859" y="0"/>
                </a:lnTo>
                <a:lnTo>
                  <a:pt x="1859" y="0"/>
                </a:lnTo>
                <a:lnTo>
                  <a:pt x="1859" y="0"/>
                </a:lnTo>
                <a:lnTo>
                  <a:pt x="1863" y="0"/>
                </a:lnTo>
                <a:lnTo>
                  <a:pt x="1863" y="0"/>
                </a:lnTo>
                <a:lnTo>
                  <a:pt x="1866" y="0"/>
                </a:lnTo>
                <a:lnTo>
                  <a:pt x="1866" y="0"/>
                </a:lnTo>
                <a:lnTo>
                  <a:pt x="1866" y="0"/>
                </a:lnTo>
                <a:lnTo>
                  <a:pt x="1870" y="0"/>
                </a:lnTo>
                <a:lnTo>
                  <a:pt x="1870" y="0"/>
                </a:lnTo>
                <a:lnTo>
                  <a:pt x="1874" y="0"/>
                </a:lnTo>
                <a:lnTo>
                  <a:pt x="1874" y="0"/>
                </a:lnTo>
                <a:lnTo>
                  <a:pt x="1874" y="0"/>
                </a:lnTo>
                <a:lnTo>
                  <a:pt x="1878" y="0"/>
                </a:lnTo>
                <a:lnTo>
                  <a:pt x="1878" y="0"/>
                </a:lnTo>
                <a:lnTo>
                  <a:pt x="1882" y="0"/>
                </a:lnTo>
                <a:lnTo>
                  <a:pt x="1882" y="0"/>
                </a:lnTo>
                <a:lnTo>
                  <a:pt x="1882" y="0"/>
                </a:lnTo>
                <a:lnTo>
                  <a:pt x="1886" y="0"/>
                </a:lnTo>
                <a:lnTo>
                  <a:pt x="1886" y="0"/>
                </a:lnTo>
                <a:lnTo>
                  <a:pt x="1886" y="106"/>
                </a:lnTo>
                <a:lnTo>
                  <a:pt x="1890" y="82"/>
                </a:lnTo>
                <a:lnTo>
                  <a:pt x="1890" y="39"/>
                </a:lnTo>
                <a:lnTo>
                  <a:pt x="1894" y="16"/>
                </a:lnTo>
                <a:lnTo>
                  <a:pt x="1894" y="0"/>
                </a:lnTo>
                <a:lnTo>
                  <a:pt x="1894" y="0"/>
                </a:lnTo>
                <a:lnTo>
                  <a:pt x="1898" y="0"/>
                </a:lnTo>
                <a:lnTo>
                  <a:pt x="1898" y="0"/>
                </a:lnTo>
                <a:lnTo>
                  <a:pt x="1902" y="0"/>
                </a:lnTo>
                <a:lnTo>
                  <a:pt x="1902" y="0"/>
                </a:lnTo>
                <a:lnTo>
                  <a:pt x="1902" y="0"/>
                </a:lnTo>
                <a:lnTo>
                  <a:pt x="1906" y="0"/>
                </a:lnTo>
                <a:lnTo>
                  <a:pt x="1906" y="0"/>
                </a:lnTo>
                <a:lnTo>
                  <a:pt x="1906" y="0"/>
                </a:lnTo>
                <a:lnTo>
                  <a:pt x="1910" y="0"/>
                </a:lnTo>
                <a:lnTo>
                  <a:pt x="1910" y="0"/>
                </a:lnTo>
                <a:lnTo>
                  <a:pt x="1913" y="0"/>
                </a:lnTo>
                <a:lnTo>
                  <a:pt x="1913" y="0"/>
                </a:lnTo>
                <a:lnTo>
                  <a:pt x="1913" y="0"/>
                </a:lnTo>
                <a:lnTo>
                  <a:pt x="1917" y="0"/>
                </a:lnTo>
                <a:lnTo>
                  <a:pt x="1917" y="0"/>
                </a:lnTo>
                <a:lnTo>
                  <a:pt x="1921" y="0"/>
                </a:lnTo>
                <a:lnTo>
                  <a:pt x="1921" y="0"/>
                </a:lnTo>
                <a:lnTo>
                  <a:pt x="1921" y="0"/>
                </a:lnTo>
                <a:lnTo>
                  <a:pt x="1925" y="0"/>
                </a:lnTo>
                <a:lnTo>
                  <a:pt x="1925" y="0"/>
                </a:lnTo>
                <a:lnTo>
                  <a:pt x="1929" y="0"/>
                </a:lnTo>
                <a:lnTo>
                  <a:pt x="1929" y="0"/>
                </a:lnTo>
                <a:lnTo>
                  <a:pt x="1929" y="0"/>
                </a:lnTo>
                <a:lnTo>
                  <a:pt x="1933" y="0"/>
                </a:lnTo>
                <a:lnTo>
                  <a:pt x="1933" y="0"/>
                </a:lnTo>
                <a:lnTo>
                  <a:pt x="1933" y="0"/>
                </a:lnTo>
                <a:lnTo>
                  <a:pt x="1937" y="0"/>
                </a:lnTo>
                <a:lnTo>
                  <a:pt x="1937" y="0"/>
                </a:lnTo>
                <a:lnTo>
                  <a:pt x="1941" y="0"/>
                </a:lnTo>
                <a:lnTo>
                  <a:pt x="1941" y="0"/>
                </a:lnTo>
                <a:lnTo>
                  <a:pt x="1941" y="0"/>
                </a:lnTo>
                <a:lnTo>
                  <a:pt x="1945" y="0"/>
                </a:lnTo>
                <a:lnTo>
                  <a:pt x="1945" y="0"/>
                </a:lnTo>
                <a:lnTo>
                  <a:pt x="1949" y="0"/>
                </a:lnTo>
                <a:lnTo>
                  <a:pt x="1949" y="0"/>
                </a:lnTo>
                <a:lnTo>
                  <a:pt x="1949" y="0"/>
                </a:lnTo>
                <a:lnTo>
                  <a:pt x="1953" y="0"/>
                </a:lnTo>
                <a:lnTo>
                  <a:pt x="1953" y="0"/>
                </a:lnTo>
                <a:lnTo>
                  <a:pt x="1953" y="0"/>
                </a:lnTo>
                <a:lnTo>
                  <a:pt x="1956" y="0"/>
                </a:lnTo>
                <a:lnTo>
                  <a:pt x="1956" y="0"/>
                </a:lnTo>
                <a:lnTo>
                  <a:pt x="1960" y="0"/>
                </a:lnTo>
                <a:lnTo>
                  <a:pt x="1960" y="106"/>
                </a:lnTo>
                <a:lnTo>
                  <a:pt x="1960" y="82"/>
                </a:lnTo>
                <a:lnTo>
                  <a:pt x="1964" y="43"/>
                </a:lnTo>
                <a:lnTo>
                  <a:pt x="1964" y="16"/>
                </a:lnTo>
                <a:lnTo>
                  <a:pt x="1968" y="4"/>
                </a:lnTo>
                <a:lnTo>
                  <a:pt x="1968" y="0"/>
                </a:lnTo>
                <a:lnTo>
                  <a:pt x="1968" y="0"/>
                </a:lnTo>
                <a:lnTo>
                  <a:pt x="1972" y="0"/>
                </a:lnTo>
                <a:lnTo>
                  <a:pt x="1972" y="0"/>
                </a:lnTo>
                <a:lnTo>
                  <a:pt x="1972" y="0"/>
                </a:lnTo>
                <a:lnTo>
                  <a:pt x="1976" y="0"/>
                </a:lnTo>
                <a:lnTo>
                  <a:pt x="1976" y="0"/>
                </a:lnTo>
                <a:lnTo>
                  <a:pt x="1980" y="0"/>
                </a:lnTo>
                <a:lnTo>
                  <a:pt x="1980" y="0"/>
                </a:lnTo>
                <a:lnTo>
                  <a:pt x="1980" y="0"/>
                </a:lnTo>
                <a:lnTo>
                  <a:pt x="1984" y="0"/>
                </a:lnTo>
                <a:lnTo>
                  <a:pt x="1984" y="0"/>
                </a:lnTo>
                <a:lnTo>
                  <a:pt x="1988" y="0"/>
                </a:lnTo>
                <a:lnTo>
                  <a:pt x="1988" y="0"/>
                </a:lnTo>
                <a:lnTo>
                  <a:pt x="1988" y="0"/>
                </a:lnTo>
                <a:lnTo>
                  <a:pt x="1992" y="0"/>
                </a:lnTo>
                <a:lnTo>
                  <a:pt x="1992" y="0"/>
                </a:lnTo>
                <a:lnTo>
                  <a:pt x="1996" y="0"/>
                </a:lnTo>
                <a:lnTo>
                  <a:pt x="1996" y="0"/>
                </a:lnTo>
                <a:lnTo>
                  <a:pt x="1996" y="0"/>
                </a:lnTo>
                <a:lnTo>
                  <a:pt x="2000" y="0"/>
                </a:lnTo>
                <a:lnTo>
                  <a:pt x="2000" y="0"/>
                </a:lnTo>
                <a:lnTo>
                  <a:pt x="2000" y="0"/>
                </a:lnTo>
                <a:lnTo>
                  <a:pt x="2003" y="0"/>
                </a:lnTo>
                <a:lnTo>
                  <a:pt x="2003" y="0"/>
                </a:lnTo>
                <a:lnTo>
                  <a:pt x="2007" y="0"/>
                </a:lnTo>
                <a:lnTo>
                  <a:pt x="2007" y="0"/>
                </a:lnTo>
                <a:lnTo>
                  <a:pt x="2007" y="0"/>
                </a:lnTo>
                <a:lnTo>
                  <a:pt x="2011" y="0"/>
                </a:lnTo>
                <a:lnTo>
                  <a:pt x="2011" y="0"/>
                </a:lnTo>
                <a:lnTo>
                  <a:pt x="2015" y="0"/>
                </a:lnTo>
                <a:lnTo>
                  <a:pt x="2015" y="0"/>
                </a:lnTo>
                <a:lnTo>
                  <a:pt x="2015" y="0"/>
                </a:lnTo>
                <a:lnTo>
                  <a:pt x="2019" y="0"/>
                </a:lnTo>
                <a:lnTo>
                  <a:pt x="2019" y="0"/>
                </a:lnTo>
                <a:lnTo>
                  <a:pt x="2019" y="0"/>
                </a:lnTo>
                <a:lnTo>
                  <a:pt x="2023" y="0"/>
                </a:lnTo>
                <a:lnTo>
                  <a:pt x="2023" y="0"/>
                </a:lnTo>
                <a:lnTo>
                  <a:pt x="2027" y="0"/>
                </a:lnTo>
                <a:lnTo>
                  <a:pt x="2027" y="0"/>
                </a:lnTo>
                <a:lnTo>
                  <a:pt x="2027" y="0"/>
                </a:lnTo>
                <a:lnTo>
                  <a:pt x="2031" y="0"/>
                </a:lnTo>
                <a:lnTo>
                  <a:pt x="2031" y="0"/>
                </a:lnTo>
                <a:lnTo>
                  <a:pt x="2035" y="106"/>
                </a:lnTo>
                <a:lnTo>
                  <a:pt x="2035" y="82"/>
                </a:lnTo>
                <a:lnTo>
                  <a:pt x="2035" y="43"/>
                </a:lnTo>
                <a:lnTo>
                  <a:pt x="2039" y="19"/>
                </a:lnTo>
                <a:lnTo>
                  <a:pt x="2039" y="4"/>
                </a:lnTo>
                <a:lnTo>
                  <a:pt x="2043" y="0"/>
                </a:lnTo>
                <a:lnTo>
                  <a:pt x="2043" y="0"/>
                </a:lnTo>
                <a:lnTo>
                  <a:pt x="2043" y="0"/>
                </a:lnTo>
                <a:lnTo>
                  <a:pt x="2046" y="0"/>
                </a:lnTo>
                <a:lnTo>
                  <a:pt x="2046" y="0"/>
                </a:lnTo>
                <a:lnTo>
                  <a:pt x="2046" y="0"/>
                </a:lnTo>
                <a:lnTo>
                  <a:pt x="2050" y="0"/>
                </a:lnTo>
                <a:lnTo>
                  <a:pt x="2050" y="0"/>
                </a:lnTo>
                <a:lnTo>
                  <a:pt x="2054" y="0"/>
                </a:lnTo>
                <a:lnTo>
                  <a:pt x="2054" y="0"/>
                </a:lnTo>
                <a:lnTo>
                  <a:pt x="2054" y="0"/>
                </a:lnTo>
                <a:lnTo>
                  <a:pt x="2058" y="0"/>
                </a:lnTo>
                <a:lnTo>
                  <a:pt x="2058" y="0"/>
                </a:lnTo>
                <a:lnTo>
                  <a:pt x="2062" y="0"/>
                </a:lnTo>
                <a:lnTo>
                  <a:pt x="2062" y="0"/>
                </a:lnTo>
                <a:lnTo>
                  <a:pt x="2062" y="0"/>
                </a:lnTo>
                <a:lnTo>
                  <a:pt x="2066" y="0"/>
                </a:lnTo>
                <a:lnTo>
                  <a:pt x="2066" y="0"/>
                </a:lnTo>
                <a:lnTo>
                  <a:pt x="2066" y="0"/>
                </a:lnTo>
                <a:lnTo>
                  <a:pt x="2070" y="0"/>
                </a:lnTo>
                <a:lnTo>
                  <a:pt x="2070" y="0"/>
                </a:lnTo>
                <a:lnTo>
                  <a:pt x="2074" y="0"/>
                </a:lnTo>
                <a:lnTo>
                  <a:pt x="2074" y="0"/>
                </a:lnTo>
                <a:lnTo>
                  <a:pt x="2074" y="0"/>
                </a:lnTo>
                <a:lnTo>
                  <a:pt x="2078" y="0"/>
                </a:lnTo>
                <a:lnTo>
                  <a:pt x="2078" y="0"/>
                </a:lnTo>
                <a:lnTo>
                  <a:pt x="2082" y="0"/>
                </a:lnTo>
                <a:lnTo>
                  <a:pt x="2082" y="0"/>
                </a:lnTo>
                <a:lnTo>
                  <a:pt x="2082" y="0"/>
                </a:lnTo>
                <a:lnTo>
                  <a:pt x="2086" y="0"/>
                </a:lnTo>
                <a:lnTo>
                  <a:pt x="2086" y="0"/>
                </a:lnTo>
                <a:lnTo>
                  <a:pt x="2090" y="0"/>
                </a:lnTo>
                <a:lnTo>
                  <a:pt x="2090" y="0"/>
                </a:lnTo>
                <a:lnTo>
                  <a:pt x="2090" y="0"/>
                </a:lnTo>
                <a:lnTo>
                  <a:pt x="2093" y="0"/>
                </a:lnTo>
                <a:lnTo>
                  <a:pt x="2093" y="0"/>
                </a:lnTo>
                <a:lnTo>
                  <a:pt x="2093" y="0"/>
                </a:lnTo>
                <a:lnTo>
                  <a:pt x="2097" y="0"/>
                </a:lnTo>
                <a:lnTo>
                  <a:pt x="2097" y="0"/>
                </a:lnTo>
                <a:lnTo>
                  <a:pt x="2101" y="0"/>
                </a:lnTo>
                <a:lnTo>
                  <a:pt x="2101" y="0"/>
                </a:lnTo>
                <a:lnTo>
                  <a:pt x="2101" y="0"/>
                </a:lnTo>
                <a:lnTo>
                  <a:pt x="2105" y="0"/>
                </a:lnTo>
                <a:lnTo>
                  <a:pt x="2105" y="106"/>
                </a:lnTo>
                <a:lnTo>
                  <a:pt x="2109" y="82"/>
                </a:lnTo>
                <a:lnTo>
                  <a:pt x="2109" y="43"/>
                </a:lnTo>
                <a:lnTo>
                  <a:pt x="2109" y="19"/>
                </a:lnTo>
                <a:lnTo>
                  <a:pt x="2113" y="4"/>
                </a:lnTo>
                <a:lnTo>
                  <a:pt x="2113" y="0"/>
                </a:lnTo>
                <a:lnTo>
                  <a:pt x="2113" y="0"/>
                </a:lnTo>
                <a:lnTo>
                  <a:pt x="2117" y="0"/>
                </a:lnTo>
                <a:lnTo>
                  <a:pt x="2117" y="0"/>
                </a:lnTo>
                <a:lnTo>
                  <a:pt x="2121" y="0"/>
                </a:lnTo>
                <a:lnTo>
                  <a:pt x="2121" y="0"/>
                </a:lnTo>
                <a:lnTo>
                  <a:pt x="2121" y="0"/>
                </a:lnTo>
                <a:lnTo>
                  <a:pt x="2125" y="0"/>
                </a:lnTo>
                <a:lnTo>
                  <a:pt x="2125" y="0"/>
                </a:lnTo>
                <a:lnTo>
                  <a:pt x="2129" y="0"/>
                </a:lnTo>
                <a:lnTo>
                  <a:pt x="2129" y="0"/>
                </a:lnTo>
                <a:lnTo>
                  <a:pt x="2129" y="0"/>
                </a:lnTo>
                <a:lnTo>
                  <a:pt x="2133" y="0"/>
                </a:lnTo>
                <a:lnTo>
                  <a:pt x="2133" y="0"/>
                </a:lnTo>
                <a:lnTo>
                  <a:pt x="2136" y="0"/>
                </a:lnTo>
                <a:lnTo>
                  <a:pt x="2136" y="0"/>
                </a:lnTo>
                <a:lnTo>
                  <a:pt x="2136" y="0"/>
                </a:lnTo>
                <a:lnTo>
                  <a:pt x="2140" y="0"/>
                </a:lnTo>
                <a:lnTo>
                  <a:pt x="2140" y="0"/>
                </a:lnTo>
                <a:lnTo>
                  <a:pt x="2140" y="0"/>
                </a:lnTo>
                <a:lnTo>
                  <a:pt x="2144" y="0"/>
                </a:lnTo>
                <a:lnTo>
                  <a:pt x="2144" y="0"/>
                </a:lnTo>
                <a:lnTo>
                  <a:pt x="2148" y="0"/>
                </a:lnTo>
                <a:lnTo>
                  <a:pt x="2148" y="0"/>
                </a:lnTo>
                <a:lnTo>
                  <a:pt x="2148" y="0"/>
                </a:lnTo>
                <a:lnTo>
                  <a:pt x="2152" y="0"/>
                </a:lnTo>
                <a:lnTo>
                  <a:pt x="2152" y="0"/>
                </a:lnTo>
                <a:lnTo>
                  <a:pt x="2156" y="0"/>
                </a:lnTo>
                <a:lnTo>
                  <a:pt x="2156" y="0"/>
                </a:lnTo>
                <a:lnTo>
                  <a:pt x="2156" y="0"/>
                </a:lnTo>
                <a:lnTo>
                  <a:pt x="2160" y="0"/>
                </a:lnTo>
                <a:lnTo>
                  <a:pt x="2160" y="0"/>
                </a:lnTo>
                <a:lnTo>
                  <a:pt x="2160" y="0"/>
                </a:lnTo>
                <a:lnTo>
                  <a:pt x="2164" y="0"/>
                </a:lnTo>
                <a:lnTo>
                  <a:pt x="2164" y="0"/>
                </a:lnTo>
                <a:lnTo>
                  <a:pt x="2168" y="0"/>
                </a:lnTo>
                <a:lnTo>
                  <a:pt x="2168" y="0"/>
                </a:lnTo>
                <a:lnTo>
                  <a:pt x="2168" y="0"/>
                </a:lnTo>
                <a:lnTo>
                  <a:pt x="2172" y="0"/>
                </a:lnTo>
                <a:lnTo>
                  <a:pt x="2172" y="0"/>
                </a:lnTo>
                <a:lnTo>
                  <a:pt x="2176" y="0"/>
                </a:lnTo>
                <a:lnTo>
                  <a:pt x="2176" y="0"/>
                </a:lnTo>
                <a:lnTo>
                  <a:pt x="2176" y="0"/>
                </a:lnTo>
                <a:lnTo>
                  <a:pt x="2179" y="106"/>
                </a:lnTo>
                <a:lnTo>
                  <a:pt x="2179" y="82"/>
                </a:lnTo>
                <a:lnTo>
                  <a:pt x="2183" y="43"/>
                </a:lnTo>
                <a:lnTo>
                  <a:pt x="2183" y="19"/>
                </a:lnTo>
                <a:lnTo>
                  <a:pt x="2183" y="4"/>
                </a:lnTo>
                <a:lnTo>
                  <a:pt x="2187" y="0"/>
                </a:lnTo>
                <a:lnTo>
                  <a:pt x="2187" y="0"/>
                </a:lnTo>
                <a:lnTo>
                  <a:pt x="2187" y="0"/>
                </a:lnTo>
                <a:lnTo>
                  <a:pt x="2191" y="0"/>
                </a:lnTo>
                <a:lnTo>
                  <a:pt x="2191" y="0"/>
                </a:lnTo>
                <a:lnTo>
                  <a:pt x="2195" y="0"/>
                </a:lnTo>
                <a:lnTo>
                  <a:pt x="2195" y="0"/>
                </a:lnTo>
                <a:lnTo>
                  <a:pt x="2195" y="0"/>
                </a:lnTo>
                <a:lnTo>
                  <a:pt x="2199" y="0"/>
                </a:lnTo>
                <a:lnTo>
                  <a:pt x="2199" y="0"/>
                </a:lnTo>
                <a:lnTo>
                  <a:pt x="2203" y="0"/>
                </a:lnTo>
                <a:lnTo>
                  <a:pt x="2203" y="0"/>
                </a:lnTo>
                <a:lnTo>
                  <a:pt x="2203" y="0"/>
                </a:lnTo>
                <a:lnTo>
                  <a:pt x="2207" y="0"/>
                </a:lnTo>
                <a:lnTo>
                  <a:pt x="2207" y="0"/>
                </a:lnTo>
                <a:lnTo>
                  <a:pt x="2207" y="0"/>
                </a:lnTo>
                <a:lnTo>
                  <a:pt x="2211" y="0"/>
                </a:lnTo>
                <a:lnTo>
                  <a:pt x="2211" y="0"/>
                </a:lnTo>
                <a:lnTo>
                  <a:pt x="2215" y="0"/>
                </a:lnTo>
                <a:lnTo>
                  <a:pt x="2215" y="0"/>
                </a:lnTo>
                <a:lnTo>
                  <a:pt x="2215" y="0"/>
                </a:lnTo>
                <a:lnTo>
                  <a:pt x="2219" y="0"/>
                </a:lnTo>
                <a:lnTo>
                  <a:pt x="2219" y="0"/>
                </a:lnTo>
                <a:lnTo>
                  <a:pt x="2223" y="0"/>
                </a:lnTo>
                <a:lnTo>
                  <a:pt x="2223" y="0"/>
                </a:lnTo>
                <a:lnTo>
                  <a:pt x="2223" y="0"/>
                </a:lnTo>
                <a:lnTo>
                  <a:pt x="2226" y="0"/>
                </a:lnTo>
                <a:lnTo>
                  <a:pt x="2226" y="0"/>
                </a:lnTo>
                <a:lnTo>
                  <a:pt x="2230" y="0"/>
                </a:lnTo>
                <a:lnTo>
                  <a:pt x="2230" y="0"/>
                </a:lnTo>
                <a:lnTo>
                  <a:pt x="2230" y="0"/>
                </a:lnTo>
                <a:lnTo>
                  <a:pt x="2234" y="0"/>
                </a:lnTo>
                <a:lnTo>
                  <a:pt x="2234" y="0"/>
                </a:lnTo>
                <a:lnTo>
                  <a:pt x="2234" y="0"/>
                </a:lnTo>
                <a:lnTo>
                  <a:pt x="2238" y="0"/>
                </a:lnTo>
                <a:lnTo>
                  <a:pt x="2238" y="0"/>
                </a:lnTo>
                <a:lnTo>
                  <a:pt x="2242" y="0"/>
                </a:lnTo>
                <a:lnTo>
                  <a:pt x="2242" y="0"/>
                </a:lnTo>
                <a:lnTo>
                  <a:pt x="2242" y="0"/>
                </a:lnTo>
                <a:lnTo>
                  <a:pt x="2246" y="0"/>
                </a:lnTo>
                <a:lnTo>
                  <a:pt x="2246" y="0"/>
                </a:lnTo>
                <a:lnTo>
                  <a:pt x="2250" y="0"/>
                </a:lnTo>
                <a:lnTo>
                  <a:pt x="2250" y="0"/>
                </a:lnTo>
                <a:lnTo>
                  <a:pt x="2250" y="102"/>
                </a:lnTo>
                <a:lnTo>
                  <a:pt x="2254" y="82"/>
                </a:lnTo>
                <a:lnTo>
                  <a:pt x="2254" y="47"/>
                </a:lnTo>
                <a:lnTo>
                  <a:pt x="2254" y="19"/>
                </a:lnTo>
                <a:lnTo>
                  <a:pt x="2258" y="8"/>
                </a:lnTo>
                <a:lnTo>
                  <a:pt x="2258" y="0"/>
                </a:lnTo>
                <a:lnTo>
                  <a:pt x="2262" y="0"/>
                </a:lnTo>
                <a:lnTo>
                  <a:pt x="2262" y="0"/>
                </a:lnTo>
                <a:lnTo>
                  <a:pt x="2262" y="0"/>
                </a:lnTo>
                <a:lnTo>
                  <a:pt x="2266" y="0"/>
                </a:lnTo>
                <a:lnTo>
                  <a:pt x="2266" y="0"/>
                </a:lnTo>
                <a:lnTo>
                  <a:pt x="2269" y="0"/>
                </a:lnTo>
                <a:lnTo>
                  <a:pt x="2269" y="0"/>
                </a:lnTo>
                <a:lnTo>
                  <a:pt x="2269" y="0"/>
                </a:lnTo>
                <a:lnTo>
                  <a:pt x="2273" y="0"/>
                </a:lnTo>
                <a:lnTo>
                  <a:pt x="2273" y="0"/>
                </a:lnTo>
                <a:lnTo>
                  <a:pt x="2277" y="0"/>
                </a:lnTo>
                <a:lnTo>
                  <a:pt x="2277" y="0"/>
                </a:lnTo>
                <a:lnTo>
                  <a:pt x="2277" y="0"/>
                </a:lnTo>
                <a:lnTo>
                  <a:pt x="2281" y="0"/>
                </a:lnTo>
                <a:lnTo>
                  <a:pt x="2281" y="0"/>
                </a:lnTo>
                <a:lnTo>
                  <a:pt x="2281" y="0"/>
                </a:lnTo>
                <a:lnTo>
                  <a:pt x="2285" y="0"/>
                </a:lnTo>
                <a:lnTo>
                  <a:pt x="2285" y="0"/>
                </a:lnTo>
                <a:lnTo>
                  <a:pt x="2289" y="0"/>
                </a:lnTo>
                <a:lnTo>
                  <a:pt x="2289" y="0"/>
                </a:lnTo>
                <a:lnTo>
                  <a:pt x="2289" y="0"/>
                </a:lnTo>
                <a:lnTo>
                  <a:pt x="2293" y="0"/>
                </a:lnTo>
                <a:lnTo>
                  <a:pt x="2293" y="0"/>
                </a:lnTo>
                <a:lnTo>
                  <a:pt x="2297" y="0"/>
                </a:lnTo>
                <a:lnTo>
                  <a:pt x="2297" y="0"/>
                </a:lnTo>
                <a:lnTo>
                  <a:pt x="2297" y="0"/>
                </a:lnTo>
                <a:lnTo>
                  <a:pt x="2301" y="0"/>
                </a:lnTo>
                <a:lnTo>
                  <a:pt x="2301" y="0"/>
                </a:lnTo>
                <a:lnTo>
                  <a:pt x="2301" y="0"/>
                </a:lnTo>
                <a:lnTo>
                  <a:pt x="2305" y="0"/>
                </a:lnTo>
                <a:lnTo>
                  <a:pt x="2305" y="0"/>
                </a:lnTo>
                <a:lnTo>
                  <a:pt x="2309" y="0"/>
                </a:lnTo>
                <a:lnTo>
                  <a:pt x="2309" y="0"/>
                </a:lnTo>
                <a:lnTo>
                  <a:pt x="2309" y="0"/>
                </a:lnTo>
                <a:lnTo>
                  <a:pt x="2313" y="0"/>
                </a:lnTo>
                <a:lnTo>
                  <a:pt x="2313" y="0"/>
                </a:lnTo>
                <a:lnTo>
                  <a:pt x="2316" y="0"/>
                </a:lnTo>
                <a:lnTo>
                  <a:pt x="2316" y="0"/>
                </a:lnTo>
                <a:lnTo>
                  <a:pt x="2316" y="0"/>
                </a:lnTo>
                <a:lnTo>
                  <a:pt x="2320" y="0"/>
                </a:lnTo>
                <a:lnTo>
                  <a:pt x="2320" y="0"/>
                </a:lnTo>
                <a:lnTo>
                  <a:pt x="2324" y="0"/>
                </a:lnTo>
                <a:lnTo>
                  <a:pt x="2324" y="0"/>
                </a:lnTo>
                <a:lnTo>
                  <a:pt x="0" y="0"/>
                </a:lnTo>
              </a:path>
            </a:pathLst>
          </a:custGeom>
          <a:noFill/>
          <a:ln w="0">
            <a:solidFill>
              <a:schemeClr val="bg1">
                <a:lumMod val="7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2" name="Rectangle 500"/>
          <p:cNvSpPr>
            <a:spLocks noChangeArrowheads="1"/>
          </p:cNvSpPr>
          <p:nvPr/>
        </p:nvSpPr>
        <p:spPr bwMode="auto">
          <a:xfrm>
            <a:off x="4154369" y="3789438"/>
            <a:ext cx="916918"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Precision (dopamine)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3" name="Rectangle 501"/>
          <p:cNvSpPr>
            <a:spLocks noChangeArrowheads="1"/>
          </p:cNvSpPr>
          <p:nvPr/>
        </p:nvSpPr>
        <p:spPr bwMode="auto">
          <a:xfrm rot="16200000">
            <a:off x="2558062" y="4150297"/>
            <a:ext cx="318998"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Precision</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4" name="Rectangle 502"/>
          <p:cNvSpPr>
            <a:spLocks noChangeArrowheads="1"/>
          </p:cNvSpPr>
          <p:nvPr/>
        </p:nvSpPr>
        <p:spPr bwMode="auto">
          <a:xfrm>
            <a:off x="2938099" y="4879684"/>
            <a:ext cx="3405552"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5" name="Rectangle 503"/>
          <p:cNvSpPr>
            <a:spLocks noChangeArrowheads="1"/>
          </p:cNvSpPr>
          <p:nvPr/>
        </p:nvSpPr>
        <p:spPr bwMode="auto">
          <a:xfrm>
            <a:off x="2938099" y="4879684"/>
            <a:ext cx="3405552"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6696" name="Picture 504"/>
          <p:cNvPicPr>
            <a:picLocks noChangeAspect="1" noChangeArrowheads="1"/>
          </p:cNvPicPr>
          <p:nvPr/>
        </p:nvPicPr>
        <p:blipFill>
          <a:blip r:embed="rId3" cstate="print"/>
          <a:srcRect/>
          <a:stretch>
            <a:fillRect/>
          </a:stretch>
        </p:blipFill>
        <p:spPr bwMode="auto">
          <a:xfrm>
            <a:off x="2938099" y="4879684"/>
            <a:ext cx="3405552" cy="482112"/>
          </a:xfrm>
          <a:prstGeom prst="rect">
            <a:avLst/>
          </a:prstGeom>
          <a:noFill/>
          <a:ln w="9525">
            <a:noFill/>
            <a:miter lim="800000"/>
            <a:headEnd/>
            <a:tailEnd/>
          </a:ln>
        </p:spPr>
      </p:pic>
      <p:sp>
        <p:nvSpPr>
          <p:cNvPr id="136697" name="Rectangle 505"/>
          <p:cNvSpPr>
            <a:spLocks noChangeArrowheads="1"/>
          </p:cNvSpPr>
          <p:nvPr/>
        </p:nvSpPr>
        <p:spPr bwMode="auto">
          <a:xfrm>
            <a:off x="4199797" y="4696519"/>
            <a:ext cx="830356"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Learning (C and D)</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8" name="Rectangle 506"/>
          <p:cNvSpPr>
            <a:spLocks noChangeArrowheads="1"/>
          </p:cNvSpPr>
          <p:nvPr/>
        </p:nvSpPr>
        <p:spPr bwMode="auto">
          <a:xfrm rot="16200000">
            <a:off x="2573621" y="5057370"/>
            <a:ext cx="434414"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Hidden state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9" name="Line 507"/>
          <p:cNvSpPr>
            <a:spLocks noChangeShapeType="1"/>
          </p:cNvSpPr>
          <p:nvPr/>
        </p:nvSpPr>
        <p:spPr bwMode="auto">
          <a:xfrm>
            <a:off x="2938099" y="536179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0" name="Line 508"/>
          <p:cNvSpPr>
            <a:spLocks noChangeShapeType="1"/>
          </p:cNvSpPr>
          <p:nvPr/>
        </p:nvSpPr>
        <p:spPr bwMode="auto">
          <a:xfrm>
            <a:off x="2938099" y="4879684"/>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1" name="Line 509"/>
          <p:cNvSpPr>
            <a:spLocks noChangeShapeType="1"/>
          </p:cNvSpPr>
          <p:nvPr/>
        </p:nvSpPr>
        <p:spPr bwMode="auto">
          <a:xfrm>
            <a:off x="6343651" y="487968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2" name="Line 510"/>
          <p:cNvSpPr>
            <a:spLocks noChangeShapeType="1"/>
          </p:cNvSpPr>
          <p:nvPr/>
        </p:nvSpPr>
        <p:spPr bwMode="auto">
          <a:xfrm>
            <a:off x="2938099" y="487968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3" name="Line 511"/>
          <p:cNvSpPr>
            <a:spLocks noChangeShapeType="1"/>
          </p:cNvSpPr>
          <p:nvPr/>
        </p:nvSpPr>
        <p:spPr bwMode="auto">
          <a:xfrm>
            <a:off x="2938099" y="536179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4" name="Line 512"/>
          <p:cNvSpPr>
            <a:spLocks noChangeShapeType="1"/>
          </p:cNvSpPr>
          <p:nvPr/>
        </p:nvSpPr>
        <p:spPr bwMode="auto">
          <a:xfrm>
            <a:off x="2938099" y="487968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5" name="Line 513"/>
          <p:cNvSpPr>
            <a:spLocks noChangeShapeType="1"/>
          </p:cNvSpPr>
          <p:nvPr/>
        </p:nvSpPr>
        <p:spPr bwMode="auto">
          <a:xfrm flipV="1">
            <a:off x="3414349" y="5326635"/>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6" name="Line 514"/>
          <p:cNvSpPr>
            <a:spLocks noChangeShapeType="1"/>
          </p:cNvSpPr>
          <p:nvPr/>
        </p:nvSpPr>
        <p:spPr bwMode="auto">
          <a:xfrm>
            <a:off x="3414349" y="487968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7" name="Rectangle 515"/>
          <p:cNvSpPr>
            <a:spLocks noChangeArrowheads="1"/>
          </p:cNvSpPr>
          <p:nvPr/>
        </p:nvSpPr>
        <p:spPr bwMode="auto">
          <a:xfrm>
            <a:off x="3396761" y="537938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08" name="Line 516"/>
          <p:cNvSpPr>
            <a:spLocks noChangeShapeType="1"/>
          </p:cNvSpPr>
          <p:nvPr/>
        </p:nvSpPr>
        <p:spPr bwMode="auto">
          <a:xfrm flipV="1">
            <a:off x="3947748" y="5326635"/>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9" name="Line 517"/>
          <p:cNvSpPr>
            <a:spLocks noChangeShapeType="1"/>
          </p:cNvSpPr>
          <p:nvPr/>
        </p:nvSpPr>
        <p:spPr bwMode="auto">
          <a:xfrm>
            <a:off x="3947748" y="487968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0" name="Rectangle 518"/>
          <p:cNvSpPr>
            <a:spLocks noChangeArrowheads="1"/>
          </p:cNvSpPr>
          <p:nvPr/>
        </p:nvSpPr>
        <p:spPr bwMode="auto">
          <a:xfrm>
            <a:off x="3912580" y="537938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1" name="Line 519"/>
          <p:cNvSpPr>
            <a:spLocks noChangeShapeType="1"/>
          </p:cNvSpPr>
          <p:nvPr/>
        </p:nvSpPr>
        <p:spPr bwMode="auto">
          <a:xfrm flipV="1">
            <a:off x="4481148" y="5326635"/>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2" name="Line 520"/>
          <p:cNvSpPr>
            <a:spLocks noChangeShapeType="1"/>
          </p:cNvSpPr>
          <p:nvPr/>
        </p:nvSpPr>
        <p:spPr bwMode="auto">
          <a:xfrm>
            <a:off x="4481148" y="487968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3" name="Rectangle 521"/>
          <p:cNvSpPr>
            <a:spLocks noChangeArrowheads="1"/>
          </p:cNvSpPr>
          <p:nvPr/>
        </p:nvSpPr>
        <p:spPr bwMode="auto">
          <a:xfrm>
            <a:off x="4445981" y="537938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4" name="Line 522"/>
          <p:cNvSpPr>
            <a:spLocks noChangeShapeType="1"/>
          </p:cNvSpPr>
          <p:nvPr/>
        </p:nvSpPr>
        <p:spPr bwMode="auto">
          <a:xfrm flipV="1">
            <a:off x="5008686" y="5326635"/>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5" name="Line 523"/>
          <p:cNvSpPr>
            <a:spLocks noChangeShapeType="1"/>
          </p:cNvSpPr>
          <p:nvPr/>
        </p:nvSpPr>
        <p:spPr bwMode="auto">
          <a:xfrm>
            <a:off x="5008686" y="487968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6" name="Rectangle 524"/>
          <p:cNvSpPr>
            <a:spLocks noChangeArrowheads="1"/>
          </p:cNvSpPr>
          <p:nvPr/>
        </p:nvSpPr>
        <p:spPr bwMode="auto">
          <a:xfrm>
            <a:off x="4973518" y="537938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7" name="Line 525"/>
          <p:cNvSpPr>
            <a:spLocks noChangeShapeType="1"/>
          </p:cNvSpPr>
          <p:nvPr/>
        </p:nvSpPr>
        <p:spPr bwMode="auto">
          <a:xfrm flipV="1">
            <a:off x="5542085" y="5326635"/>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8" name="Line 526"/>
          <p:cNvSpPr>
            <a:spLocks noChangeShapeType="1"/>
          </p:cNvSpPr>
          <p:nvPr/>
        </p:nvSpPr>
        <p:spPr bwMode="auto">
          <a:xfrm>
            <a:off x="5542085" y="487968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9" name="Rectangle 527"/>
          <p:cNvSpPr>
            <a:spLocks noChangeArrowheads="1"/>
          </p:cNvSpPr>
          <p:nvPr/>
        </p:nvSpPr>
        <p:spPr bwMode="auto">
          <a:xfrm>
            <a:off x="5506918" y="537938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0" name="Line 528"/>
          <p:cNvSpPr>
            <a:spLocks noChangeShapeType="1"/>
          </p:cNvSpPr>
          <p:nvPr/>
        </p:nvSpPr>
        <p:spPr bwMode="auto">
          <a:xfrm flipV="1">
            <a:off x="6074021" y="5326635"/>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1" name="Line 529"/>
          <p:cNvSpPr>
            <a:spLocks noChangeShapeType="1"/>
          </p:cNvSpPr>
          <p:nvPr/>
        </p:nvSpPr>
        <p:spPr bwMode="auto">
          <a:xfrm>
            <a:off x="6074021" y="487968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2" name="Rectangle 530"/>
          <p:cNvSpPr>
            <a:spLocks noChangeArrowheads="1"/>
          </p:cNvSpPr>
          <p:nvPr/>
        </p:nvSpPr>
        <p:spPr bwMode="auto">
          <a:xfrm>
            <a:off x="6040318" y="537938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3" name="Line 531"/>
          <p:cNvSpPr>
            <a:spLocks noChangeShapeType="1"/>
          </p:cNvSpPr>
          <p:nvPr/>
        </p:nvSpPr>
        <p:spPr bwMode="auto">
          <a:xfrm>
            <a:off x="2938099" y="496614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4" name="Line 532"/>
          <p:cNvSpPr>
            <a:spLocks noChangeShapeType="1"/>
          </p:cNvSpPr>
          <p:nvPr/>
        </p:nvSpPr>
        <p:spPr bwMode="auto">
          <a:xfrm flipH="1">
            <a:off x="6309950" y="496614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5" name="Rectangle 533"/>
          <p:cNvSpPr>
            <a:spLocks noChangeArrowheads="1"/>
          </p:cNvSpPr>
          <p:nvPr/>
        </p:nvSpPr>
        <p:spPr bwMode="auto">
          <a:xfrm>
            <a:off x="2880949" y="491925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6" name="Line 534"/>
          <p:cNvSpPr>
            <a:spLocks noChangeShapeType="1"/>
          </p:cNvSpPr>
          <p:nvPr/>
        </p:nvSpPr>
        <p:spPr bwMode="auto">
          <a:xfrm>
            <a:off x="2938099" y="5086303"/>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7" name="Line 535"/>
          <p:cNvSpPr>
            <a:spLocks noChangeShapeType="1"/>
          </p:cNvSpPr>
          <p:nvPr/>
        </p:nvSpPr>
        <p:spPr bwMode="auto">
          <a:xfrm flipH="1">
            <a:off x="6309950" y="508630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8" name="Rectangle 536"/>
          <p:cNvSpPr>
            <a:spLocks noChangeArrowheads="1"/>
          </p:cNvSpPr>
          <p:nvPr/>
        </p:nvSpPr>
        <p:spPr bwMode="auto">
          <a:xfrm>
            <a:off x="2880949" y="5040876"/>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9" name="Line 537"/>
          <p:cNvSpPr>
            <a:spLocks noChangeShapeType="1"/>
          </p:cNvSpPr>
          <p:nvPr/>
        </p:nvSpPr>
        <p:spPr bwMode="auto">
          <a:xfrm>
            <a:off x="2938099" y="5206465"/>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0" name="Line 538"/>
          <p:cNvSpPr>
            <a:spLocks noChangeShapeType="1"/>
          </p:cNvSpPr>
          <p:nvPr/>
        </p:nvSpPr>
        <p:spPr bwMode="auto">
          <a:xfrm flipH="1">
            <a:off x="6309950" y="5206465"/>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1" name="Rectangle 539"/>
          <p:cNvSpPr>
            <a:spLocks noChangeArrowheads="1"/>
          </p:cNvSpPr>
          <p:nvPr/>
        </p:nvSpPr>
        <p:spPr bwMode="auto">
          <a:xfrm>
            <a:off x="2880949" y="5161038"/>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2" name="Line 540"/>
          <p:cNvSpPr>
            <a:spLocks noChangeShapeType="1"/>
          </p:cNvSpPr>
          <p:nvPr/>
        </p:nvSpPr>
        <p:spPr bwMode="auto">
          <a:xfrm>
            <a:off x="2938099" y="532662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3" name="Line 541"/>
          <p:cNvSpPr>
            <a:spLocks noChangeShapeType="1"/>
          </p:cNvSpPr>
          <p:nvPr/>
        </p:nvSpPr>
        <p:spPr bwMode="auto">
          <a:xfrm flipH="1">
            <a:off x="6309950" y="532662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4" name="Rectangle 542"/>
          <p:cNvSpPr>
            <a:spLocks noChangeArrowheads="1"/>
          </p:cNvSpPr>
          <p:nvPr/>
        </p:nvSpPr>
        <p:spPr bwMode="auto">
          <a:xfrm>
            <a:off x="2880949" y="528119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5" name="Line 543"/>
          <p:cNvSpPr>
            <a:spLocks noChangeShapeType="1"/>
          </p:cNvSpPr>
          <p:nvPr/>
        </p:nvSpPr>
        <p:spPr bwMode="auto">
          <a:xfrm>
            <a:off x="2938099" y="536179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6" name="Line 544"/>
          <p:cNvSpPr>
            <a:spLocks noChangeShapeType="1"/>
          </p:cNvSpPr>
          <p:nvPr/>
        </p:nvSpPr>
        <p:spPr bwMode="auto">
          <a:xfrm>
            <a:off x="2938099" y="4879684"/>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7" name="Line 545"/>
          <p:cNvSpPr>
            <a:spLocks noChangeShapeType="1"/>
          </p:cNvSpPr>
          <p:nvPr/>
        </p:nvSpPr>
        <p:spPr bwMode="auto">
          <a:xfrm>
            <a:off x="6343651" y="487968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8" name="Line 546"/>
          <p:cNvSpPr>
            <a:spLocks noChangeShapeType="1"/>
          </p:cNvSpPr>
          <p:nvPr/>
        </p:nvSpPr>
        <p:spPr bwMode="auto">
          <a:xfrm>
            <a:off x="2938099" y="487968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grpSp>
        <p:nvGrpSpPr>
          <p:cNvPr id="791" name="Group 790"/>
          <p:cNvGrpSpPr/>
          <p:nvPr/>
        </p:nvGrpSpPr>
        <p:grpSpPr>
          <a:xfrm>
            <a:off x="957752" y="1370120"/>
            <a:ext cx="1205662" cy="1285839"/>
            <a:chOff x="1037565" y="728700"/>
            <a:chExt cx="1306134" cy="1392992"/>
          </a:xfrm>
        </p:grpSpPr>
        <p:grpSp>
          <p:nvGrpSpPr>
            <p:cNvPr id="782" name="Group 152"/>
            <p:cNvGrpSpPr>
              <a:grpSpLocks noChangeAspect="1"/>
            </p:cNvGrpSpPr>
            <p:nvPr/>
          </p:nvGrpSpPr>
          <p:grpSpPr>
            <a:xfrm>
              <a:off x="1246994" y="728700"/>
              <a:ext cx="1096705" cy="1153518"/>
              <a:chOff x="1208833" y="664315"/>
              <a:chExt cx="440213" cy="515819"/>
            </a:xfrm>
          </p:grpSpPr>
          <p:sp>
            <p:nvSpPr>
              <p:cNvPr id="789" name="Rectangle 788"/>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790" name="Rectangle 789"/>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783" name="Oval 782"/>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784" name="Oval 783"/>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785" name="Straight Connector 784"/>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80"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781"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pic>
        <p:nvPicPr>
          <p:cNvPr id="786"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1539355" y="1494748"/>
            <a:ext cx="230308" cy="465315"/>
          </a:xfrm>
          <a:prstGeom prst="rect">
            <a:avLst/>
          </a:prstGeom>
          <a:noFill/>
        </p:spPr>
      </p:pic>
      <p:grpSp>
        <p:nvGrpSpPr>
          <p:cNvPr id="792" name="Group 791"/>
          <p:cNvGrpSpPr/>
          <p:nvPr/>
        </p:nvGrpSpPr>
        <p:grpSpPr>
          <a:xfrm>
            <a:off x="6939955" y="1370120"/>
            <a:ext cx="1205662" cy="1285839"/>
            <a:chOff x="1037565" y="728700"/>
            <a:chExt cx="1306134" cy="1392992"/>
          </a:xfrm>
        </p:grpSpPr>
        <p:grpSp>
          <p:nvGrpSpPr>
            <p:cNvPr id="793" name="Group 152"/>
            <p:cNvGrpSpPr>
              <a:grpSpLocks noChangeAspect="1"/>
            </p:cNvGrpSpPr>
            <p:nvPr/>
          </p:nvGrpSpPr>
          <p:grpSpPr>
            <a:xfrm>
              <a:off x="1246994" y="728700"/>
              <a:ext cx="1096705" cy="1153518"/>
              <a:chOff x="1208833" y="664315"/>
              <a:chExt cx="440213" cy="515819"/>
            </a:xfrm>
          </p:grpSpPr>
          <p:sp>
            <p:nvSpPr>
              <p:cNvPr id="799" name="Rectangle 798"/>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800" name="Rectangle 799"/>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794" name="Oval 793"/>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795" name="Oval 794"/>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796" name="Straight Connector 795"/>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97"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798"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pic>
        <p:nvPicPr>
          <p:cNvPr id="801"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7521558" y="1494748"/>
            <a:ext cx="230308" cy="465315"/>
          </a:xfrm>
          <a:prstGeom prst="rect">
            <a:avLst/>
          </a:prstGeom>
          <a:noFill/>
        </p:spPr>
      </p:pic>
      <p:cxnSp>
        <p:nvCxnSpPr>
          <p:cNvPr id="564" name="Curved Connector 563"/>
          <p:cNvCxnSpPr>
            <a:stCxn id="790" idx="1"/>
            <a:endCxn id="135891" idx="0"/>
          </p:cNvCxnSpPr>
          <p:nvPr/>
        </p:nvCxnSpPr>
        <p:spPr>
          <a:xfrm rot="5400000" flipH="1" flipV="1">
            <a:off x="2469351" y="422200"/>
            <a:ext cx="127533" cy="1768337"/>
          </a:xfrm>
          <a:prstGeom prst="curvedConnector3">
            <a:avLst>
              <a:gd name="adj1" fmla="val 468280"/>
            </a:avLst>
          </a:prstGeom>
          <a:ln w="28575">
            <a:solidFill>
              <a:schemeClr val="bg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7" name="Curved Connector 566"/>
          <p:cNvCxnSpPr>
            <a:stCxn id="800" idx="1"/>
            <a:endCxn id="137002" idx="0"/>
          </p:cNvCxnSpPr>
          <p:nvPr/>
        </p:nvCxnSpPr>
        <p:spPr>
          <a:xfrm rot="16200000" flipV="1">
            <a:off x="6630195" y="369175"/>
            <a:ext cx="127533" cy="1874382"/>
          </a:xfrm>
          <a:prstGeom prst="curvedConnector3">
            <a:avLst>
              <a:gd name="adj1" fmla="val 452268"/>
            </a:avLst>
          </a:prstGeom>
          <a:ln w="28575">
            <a:solidFill>
              <a:schemeClr val="bg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040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53895E-6 -2.59259E-6 C 0.00176 0.04607 0.00352 0.09213 0.00224 0.0838 C 0.00096 0.07547 -0.00016 -0.03009 -0.00738 -0.05069 C -0.01459 -0.07129 -0.03527 -0.04166 -0.04088 -0.03981 " pathEditMode="relative" ptsTypes="aaaA">
                                      <p:cBhvr>
                                        <p:cTn id="6" dur="2000" fill="hold"/>
                                        <p:tgtEl>
                                          <p:spTgt spid="78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23116E-6 1.48148E-6 C 0.00129 -0.01991 0.00257 -0.03981 -0.00449 -0.04722 C -0.01154 -0.05463 -0.03623 -0.04444 -0.04248 -0.04398 " pathEditMode="relative" ptsTypes="aaA">
                                      <p:cBhvr>
                                        <p:cTn id="10" dur="2000" fill="hold"/>
                                        <p:tgtEl>
                                          <p:spTgt spid="8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0" y="1476481"/>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5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Action and the path of least resistance</a:t>
            </a:r>
          </a:p>
          <a:p>
            <a:r>
              <a:rPr lang="en-US" altLang="ja-JP" sz="2215" dirty="0">
                <a:solidFill>
                  <a:schemeClr val="accent1">
                    <a:lumMod val="60000"/>
                    <a:lumOff val="4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2">
                    <a:lumMod val="50000"/>
                  </a:schemeClr>
                </a:solidFill>
                <a:latin typeface="Arial Narrow" panose="020B0606020202030204" pitchFamily="34" charset="0"/>
                <a:ea typeface="MS Mincho"/>
                <a:cs typeface="MS Mincho"/>
              </a:rPr>
              <a:t>From principles to process theories</a:t>
            </a:r>
          </a:p>
          <a:p>
            <a:r>
              <a:rPr lang="en-US" altLang="ja-JP" sz="2215" dirty="0">
                <a:solidFill>
                  <a:schemeClr val="accent1">
                    <a:lumMod val="60000"/>
                    <a:lumOff val="40000"/>
                  </a:schemeClr>
                </a:solidFill>
                <a:latin typeface="Arial Narrow" panose="020B0606020202030204" pitchFamily="34" charset="0"/>
                <a:ea typeface="MS Mincho"/>
                <a:cs typeface="MS Mincho"/>
              </a:rPr>
              <a:t>Some empirical predictions</a:t>
            </a:r>
          </a:p>
          <a:p>
            <a:r>
              <a:rPr lang="en-US" altLang="ja-JP" sz="2215" dirty="0">
                <a:solidFill>
                  <a:schemeClr val="accent1">
                    <a:lumMod val="60000"/>
                    <a:lumOff val="40000"/>
                  </a:schemeClr>
                </a:solidFill>
                <a:latin typeface="Arial Narrow" panose="020B0606020202030204" pitchFamily="34" charset="0"/>
                <a:ea typeface="MS Mincho"/>
                <a:cs typeface="MS Mincho"/>
              </a:rPr>
              <a:t>Artificial insight and aha moments</a:t>
            </a:r>
          </a:p>
          <a:p>
            <a:endParaRPr lang="en-US" altLang="ja-JP" sz="2215" dirty="0">
              <a:solidFill>
                <a:schemeClr val="accent1">
                  <a:lumMod val="60000"/>
                  <a:lumOff val="40000"/>
                </a:schemeClr>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pic>
        <p:nvPicPr>
          <p:cNvPr id="8" name="Picture 4" descr="William Rowan Hamilton portrait oval combined.png">
            <a:hlinkClick r:id="rId4"/>
          </p:cNvP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26895" y="396356"/>
            <a:ext cx="1038577" cy="1425684"/>
          </a:xfrm>
          <a:prstGeom prst="ellipse">
            <a:avLst/>
          </a:prstGeom>
          <a:ln>
            <a:noFill/>
          </a:ln>
          <a:effectLst>
            <a:softEdge rad="112500"/>
          </a:effectLst>
        </p:spPr>
      </p:pic>
    </p:spTree>
    <p:extLst>
      <p:ext uri="{BB962C8B-B14F-4D97-AF65-F5344CB8AC3E}">
        <p14:creationId xmlns="" xmlns:p14="http://schemas.microsoft.com/office/powerpoint/2010/main" val="401039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11" descr="https://62e528761d0685343e1c-f3d1b99a743ffa4142d9d7f1978d9686.ssl.cf2.rackcdn.com/files/20486/area14mp/qh38bc9p-1361418261.jpg"/>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rcRect l="5950" t="-2702" r="6233" b="12905"/>
          <a:stretch>
            <a:fillRect/>
          </a:stretch>
        </p:blipFill>
        <p:spPr bwMode="auto">
          <a:xfrm>
            <a:off x="3716078" y="545501"/>
            <a:ext cx="4968691" cy="4328282"/>
          </a:xfrm>
          <a:prstGeom prst="rect">
            <a:avLst/>
          </a:prstGeom>
          <a:noFill/>
          <a:ln w="19050">
            <a:noFill/>
          </a:ln>
        </p:spPr>
      </p:pic>
      <p:sp>
        <p:nvSpPr>
          <p:cNvPr id="55" name="TextBox 54"/>
          <p:cNvSpPr txBox="1"/>
          <p:nvPr/>
        </p:nvSpPr>
        <p:spPr>
          <a:xfrm>
            <a:off x="1248556" y="728704"/>
            <a:ext cx="2161746" cy="433196"/>
          </a:xfrm>
          <a:prstGeom prst="rect">
            <a:avLst/>
          </a:prstGeom>
          <a:noFill/>
        </p:spPr>
        <p:txBody>
          <a:bodyPr wrap="none" rtlCol="0">
            <a:spAutoFit/>
          </a:bodyPr>
          <a:lstStyle/>
          <a:p>
            <a:r>
              <a:rPr lang="en-GB" sz="2215" dirty="0">
                <a:solidFill>
                  <a:schemeClr val="accent2">
                    <a:lumMod val="50000"/>
                  </a:schemeClr>
                </a:solidFill>
                <a:latin typeface="Arial Narrow" panose="020B0606020202030204" pitchFamily="34" charset="0"/>
              </a:rPr>
              <a:t>Variational updates</a:t>
            </a:r>
          </a:p>
        </p:txBody>
      </p:sp>
      <p:sp>
        <p:nvSpPr>
          <p:cNvPr id="57" name="TextBox 56"/>
          <p:cNvSpPr txBox="1"/>
          <p:nvPr/>
        </p:nvSpPr>
        <p:spPr>
          <a:xfrm>
            <a:off x="237506" y="1597591"/>
            <a:ext cx="1420646" cy="1228863"/>
          </a:xfrm>
          <a:prstGeom prst="rect">
            <a:avLst/>
          </a:prstGeom>
          <a:noFill/>
        </p:spPr>
        <p:txBody>
          <a:bodyPr wrap="none" rtlCol="0">
            <a:spAutoFit/>
          </a:bodyPr>
          <a:lstStyle/>
          <a:p>
            <a:pPr algn="r"/>
            <a:r>
              <a:rPr lang="en-GB" sz="1477" dirty="0">
                <a:solidFill>
                  <a:schemeClr val="accent2">
                    <a:lumMod val="50000"/>
                  </a:schemeClr>
                </a:solidFill>
                <a:latin typeface="Arial Narrow" pitchFamily="34" charset="0"/>
              </a:rPr>
              <a:t>Perception</a:t>
            </a:r>
          </a:p>
          <a:p>
            <a:pPr algn="r"/>
            <a:endParaRPr lang="en-GB" sz="1477" dirty="0">
              <a:solidFill>
                <a:schemeClr val="accent2">
                  <a:lumMod val="50000"/>
                </a:schemeClr>
              </a:solidFill>
              <a:latin typeface="Arial Narrow" pitchFamily="34" charset="0"/>
            </a:endParaRPr>
          </a:p>
          <a:p>
            <a:pPr algn="r"/>
            <a:r>
              <a:rPr lang="en-GB" sz="1477" dirty="0">
                <a:solidFill>
                  <a:schemeClr val="accent2">
                    <a:lumMod val="50000"/>
                  </a:schemeClr>
                </a:solidFill>
                <a:latin typeface="Arial Narrow" pitchFamily="34" charset="0"/>
              </a:rPr>
              <a:t>Action selection</a:t>
            </a:r>
          </a:p>
          <a:p>
            <a:pPr algn="r"/>
            <a:endParaRPr lang="en-GB" sz="1477" dirty="0">
              <a:solidFill>
                <a:schemeClr val="accent2">
                  <a:lumMod val="50000"/>
                </a:schemeClr>
              </a:solidFill>
              <a:latin typeface="Arial Narrow" pitchFamily="34" charset="0"/>
            </a:endParaRPr>
          </a:p>
          <a:p>
            <a:pPr algn="r"/>
            <a:r>
              <a:rPr lang="en-GB" sz="1477" dirty="0">
                <a:solidFill>
                  <a:schemeClr val="accent2">
                    <a:lumMod val="50000"/>
                  </a:schemeClr>
                </a:solidFill>
                <a:latin typeface="Arial Narrow" pitchFamily="34" charset="0"/>
              </a:rPr>
              <a:t>Incentive salience</a:t>
            </a:r>
          </a:p>
        </p:txBody>
      </p:sp>
      <p:sp>
        <p:nvSpPr>
          <p:cNvPr id="47" name="TextBox 46"/>
          <p:cNvSpPr txBox="1"/>
          <p:nvPr/>
        </p:nvSpPr>
        <p:spPr>
          <a:xfrm>
            <a:off x="5308672" y="733064"/>
            <a:ext cx="2218877" cy="433196"/>
          </a:xfrm>
          <a:prstGeom prst="rect">
            <a:avLst/>
          </a:prstGeom>
          <a:noFill/>
        </p:spPr>
        <p:txBody>
          <a:bodyPr wrap="none" rtlCol="0">
            <a:spAutoFit/>
          </a:bodyPr>
          <a:lstStyle/>
          <a:p>
            <a:r>
              <a:rPr lang="en-GB" sz="2215" dirty="0">
                <a:solidFill>
                  <a:schemeClr val="accent2">
                    <a:lumMod val="50000"/>
                  </a:schemeClr>
                </a:solidFill>
                <a:latin typeface="Arial Narrow" panose="020B0606020202030204" pitchFamily="34" charset="0"/>
              </a:rPr>
              <a:t>Functional anatomy</a:t>
            </a:r>
          </a:p>
        </p:txBody>
      </p:sp>
      <p:sp>
        <p:nvSpPr>
          <p:cNvPr id="3" name="Rounded Rectangle 2"/>
          <p:cNvSpPr/>
          <p:nvPr/>
        </p:nvSpPr>
        <p:spPr>
          <a:xfrm>
            <a:off x="209983" y="3914419"/>
            <a:ext cx="4678665" cy="2464151"/>
          </a:xfrm>
          <a:prstGeom prst="roundRect">
            <a:avLst/>
          </a:prstGeom>
          <a:solidFill>
            <a:schemeClr val="accent1">
              <a:lumMod val="20000"/>
              <a:lumOff val="80000"/>
            </a:schemeClr>
          </a:solidFill>
          <a:ln w="952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pSp>
        <p:nvGrpSpPr>
          <p:cNvPr id="39" name="Group 38"/>
          <p:cNvGrpSpPr/>
          <p:nvPr/>
        </p:nvGrpSpPr>
        <p:grpSpPr>
          <a:xfrm>
            <a:off x="677866" y="4525434"/>
            <a:ext cx="1012343" cy="1093979"/>
            <a:chOff x="7788314" y="3771483"/>
            <a:chExt cx="1096705" cy="1153518"/>
          </a:xfrm>
        </p:grpSpPr>
        <p:grpSp>
          <p:nvGrpSpPr>
            <p:cNvPr id="40" name="Group 152"/>
            <p:cNvGrpSpPr>
              <a:grpSpLocks noChangeAspect="1"/>
            </p:cNvGrpSpPr>
            <p:nvPr/>
          </p:nvGrpSpPr>
          <p:grpSpPr>
            <a:xfrm>
              <a:off x="7788314" y="3771483"/>
              <a:ext cx="1096705" cy="1153518"/>
              <a:chOff x="1208833" y="664315"/>
              <a:chExt cx="440213" cy="515819"/>
            </a:xfrm>
          </p:grpSpPr>
          <p:sp>
            <p:nvSpPr>
              <p:cNvPr id="53" name="Rectangle 5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kern="0" dirty="0">
                  <a:solidFill>
                    <a:schemeClr val="accent2">
                      <a:lumMod val="50000"/>
                    </a:schemeClr>
                  </a:solidFill>
                  <a:latin typeface="Arial Narrow" panose="020B0606020202030204" pitchFamily="34" charset="0"/>
                </a:endParaRPr>
              </a:p>
            </p:txBody>
          </p:sp>
          <p:sp>
            <p:nvSpPr>
              <p:cNvPr id="56" name="Rectangle 55"/>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kern="0" dirty="0">
                  <a:solidFill>
                    <a:schemeClr val="accent2">
                      <a:lumMod val="50000"/>
                    </a:schemeClr>
                  </a:solidFill>
                  <a:latin typeface="Arial Narrow" panose="020B0606020202030204" pitchFamily="34" charset="0"/>
                </a:endParaRPr>
              </a:p>
            </p:txBody>
          </p:sp>
        </p:grpSp>
        <p:sp>
          <p:nvSpPr>
            <p:cNvPr id="43" name="Oval 42"/>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anose="020B0606020202030204" pitchFamily="34" charset="0"/>
              </a:endParaRPr>
            </a:p>
          </p:txBody>
        </p:sp>
        <p:sp>
          <p:nvSpPr>
            <p:cNvPr id="44" name="Oval 43"/>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anose="020B0606020202030204" pitchFamily="34" charset="0"/>
              </a:endParaRPr>
            </a:p>
          </p:txBody>
        </p:sp>
        <p:cxnSp>
          <p:nvCxnSpPr>
            <p:cNvPr id="45" name="Straight Connector 44"/>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46" name="Picture 190" descr="http://www.clker.com/cliparts/H/8/R/H/H/5/lab-mouse-template-md.png">
              <a:hlinkClick r:id="rId5" tooltip="Download as SVG file"/>
            </p:cNvPr>
            <p:cNvPicPr>
              <a:picLocks noChangeAspect="1" noChangeArrowheads="1"/>
            </p:cNvPicPr>
            <p:nvPr/>
          </p:nvPicPr>
          <p:blipFill>
            <a:blip r:embed="rId6" cstate="print"/>
            <a:srcRect/>
            <a:stretch>
              <a:fillRect/>
            </a:stretch>
          </p:blipFill>
          <p:spPr bwMode="auto">
            <a:xfrm>
              <a:off x="8206059" y="4138798"/>
              <a:ext cx="249500" cy="504091"/>
            </a:xfrm>
            <a:prstGeom prst="rect">
              <a:avLst/>
            </a:prstGeom>
            <a:noFill/>
          </p:spPr>
        </p:pic>
        <p:sp>
          <p:nvSpPr>
            <p:cNvPr id="48" name="Oval 47"/>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anose="020B0606020202030204" pitchFamily="34" charset="0"/>
              </a:endParaRPr>
            </a:p>
          </p:txBody>
        </p:sp>
        <p:cxnSp>
          <p:nvCxnSpPr>
            <p:cNvPr id="51" name="Curved Connector 22"/>
            <p:cNvCxnSpPr>
              <a:stCxn id="48" idx="6"/>
              <a:endCxn id="44"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44" idx="0"/>
              <a:endCxn id="43"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1880864" y="4144087"/>
            <a:ext cx="2085157" cy="1820862"/>
            <a:chOff x="2037603" y="4203676"/>
            <a:chExt cx="2258920" cy="1972601"/>
          </a:xfrm>
        </p:grpSpPr>
        <p:sp>
          <p:nvSpPr>
            <p:cNvPr id="61" name="Line 7"/>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62" name="Line 9"/>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64" name="Line 10"/>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65" name="Line 11"/>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66" name="Line 12"/>
            <p:cNvSpPr>
              <a:spLocks noChangeShapeType="1"/>
            </p:cNvSpPr>
            <p:nvPr/>
          </p:nvSpPr>
          <p:spPr bwMode="auto">
            <a:xfrm flipV="1">
              <a:off x="2382481" y="5912989"/>
              <a:ext cx="1588" cy="1957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67" name="Rectangle 14"/>
            <p:cNvSpPr>
              <a:spLocks noChangeArrowheads="1"/>
            </p:cNvSpPr>
            <p:nvPr/>
          </p:nvSpPr>
          <p:spPr bwMode="auto">
            <a:xfrm>
              <a:off x="2365018" y="5952134"/>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68" name="Line 15"/>
            <p:cNvSpPr>
              <a:spLocks noChangeShapeType="1"/>
            </p:cNvSpPr>
            <p:nvPr/>
          </p:nvSpPr>
          <p:spPr bwMode="auto">
            <a:xfrm flipV="1">
              <a:off x="2644419" y="5912989"/>
              <a:ext cx="1588" cy="1957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69" name="Rectangle 17"/>
            <p:cNvSpPr>
              <a:spLocks noChangeArrowheads="1"/>
            </p:cNvSpPr>
            <p:nvPr/>
          </p:nvSpPr>
          <p:spPr bwMode="auto">
            <a:xfrm>
              <a:off x="2599970" y="5952134"/>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0.2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71" name="Line 18"/>
            <p:cNvSpPr>
              <a:spLocks noChangeShapeType="1"/>
            </p:cNvSpPr>
            <p:nvPr/>
          </p:nvSpPr>
          <p:spPr bwMode="auto">
            <a:xfrm flipV="1">
              <a:off x="2904769" y="5912989"/>
              <a:ext cx="1588" cy="1957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72" name="Rectangle 20"/>
            <p:cNvSpPr>
              <a:spLocks noChangeArrowheads="1"/>
            </p:cNvSpPr>
            <p:nvPr/>
          </p:nvSpPr>
          <p:spPr bwMode="auto">
            <a:xfrm>
              <a:off x="2861907" y="5952134"/>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0.4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73" name="Line 21"/>
            <p:cNvSpPr>
              <a:spLocks noChangeShapeType="1"/>
            </p:cNvSpPr>
            <p:nvPr/>
          </p:nvSpPr>
          <p:spPr bwMode="auto">
            <a:xfrm flipV="1">
              <a:off x="3160356" y="5912989"/>
              <a:ext cx="1588" cy="1957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74" name="Rectangle 23"/>
            <p:cNvSpPr>
              <a:spLocks noChangeArrowheads="1"/>
            </p:cNvSpPr>
            <p:nvPr/>
          </p:nvSpPr>
          <p:spPr bwMode="auto">
            <a:xfrm>
              <a:off x="3115906" y="5952134"/>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0.6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75" name="Line 24"/>
            <p:cNvSpPr>
              <a:spLocks noChangeShapeType="1"/>
            </p:cNvSpPr>
            <p:nvPr/>
          </p:nvSpPr>
          <p:spPr bwMode="auto">
            <a:xfrm flipV="1">
              <a:off x="3420706" y="5912989"/>
              <a:ext cx="1588" cy="1957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76" name="Rectangle 26"/>
            <p:cNvSpPr>
              <a:spLocks noChangeArrowheads="1"/>
            </p:cNvSpPr>
            <p:nvPr/>
          </p:nvSpPr>
          <p:spPr bwMode="auto">
            <a:xfrm>
              <a:off x="3376256" y="5952134"/>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0.8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77" name="Line 27"/>
            <p:cNvSpPr>
              <a:spLocks noChangeShapeType="1"/>
            </p:cNvSpPr>
            <p:nvPr/>
          </p:nvSpPr>
          <p:spPr bwMode="auto">
            <a:xfrm flipV="1">
              <a:off x="3681056" y="5912989"/>
              <a:ext cx="1588" cy="1957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78" name="Rectangle 29"/>
            <p:cNvSpPr>
              <a:spLocks noChangeArrowheads="1"/>
            </p:cNvSpPr>
            <p:nvPr/>
          </p:nvSpPr>
          <p:spPr bwMode="auto">
            <a:xfrm>
              <a:off x="3662006" y="5952134"/>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1</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79" name="Line 30"/>
            <p:cNvSpPr>
              <a:spLocks noChangeShapeType="1"/>
            </p:cNvSpPr>
            <p:nvPr/>
          </p:nvSpPr>
          <p:spPr bwMode="auto">
            <a:xfrm>
              <a:off x="2296756" y="5842856"/>
              <a:ext cx="12700"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80" name="Rectangle 32"/>
            <p:cNvSpPr>
              <a:spLocks noChangeArrowheads="1"/>
            </p:cNvSpPr>
            <p:nvPr/>
          </p:nvSpPr>
          <p:spPr bwMode="auto">
            <a:xfrm>
              <a:off x="2234844" y="5792293"/>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81" name="Line 33"/>
            <p:cNvSpPr>
              <a:spLocks noChangeShapeType="1"/>
            </p:cNvSpPr>
            <p:nvPr/>
          </p:nvSpPr>
          <p:spPr bwMode="auto">
            <a:xfrm>
              <a:off x="2296756" y="5542747"/>
              <a:ext cx="12700"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82" name="Rectangle 35"/>
            <p:cNvSpPr>
              <a:spLocks noChangeArrowheads="1"/>
            </p:cNvSpPr>
            <p:nvPr/>
          </p:nvSpPr>
          <p:spPr bwMode="auto">
            <a:xfrm>
              <a:off x="2196744" y="5492185"/>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83" name="Line 36"/>
            <p:cNvSpPr>
              <a:spLocks noChangeShapeType="1"/>
            </p:cNvSpPr>
            <p:nvPr/>
          </p:nvSpPr>
          <p:spPr bwMode="auto">
            <a:xfrm>
              <a:off x="2296756" y="5244269"/>
              <a:ext cx="12700"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84" name="Rectangle 38"/>
            <p:cNvSpPr>
              <a:spLocks noChangeArrowheads="1"/>
            </p:cNvSpPr>
            <p:nvPr/>
          </p:nvSpPr>
          <p:spPr bwMode="auto">
            <a:xfrm>
              <a:off x="2196744" y="5192076"/>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40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85" name="Line 39"/>
            <p:cNvSpPr>
              <a:spLocks noChangeShapeType="1"/>
            </p:cNvSpPr>
            <p:nvPr/>
          </p:nvSpPr>
          <p:spPr bwMode="auto">
            <a:xfrm>
              <a:off x="2296756" y="4944161"/>
              <a:ext cx="12700"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86" name="Rectangle 41"/>
            <p:cNvSpPr>
              <a:spLocks noChangeArrowheads="1"/>
            </p:cNvSpPr>
            <p:nvPr/>
          </p:nvSpPr>
          <p:spPr bwMode="auto">
            <a:xfrm>
              <a:off x="2196744" y="4893599"/>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60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88" name="Line 42"/>
            <p:cNvSpPr>
              <a:spLocks noChangeShapeType="1"/>
            </p:cNvSpPr>
            <p:nvPr/>
          </p:nvSpPr>
          <p:spPr bwMode="auto">
            <a:xfrm>
              <a:off x="2296756" y="4644052"/>
              <a:ext cx="12700"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89" name="Rectangle 44"/>
            <p:cNvSpPr>
              <a:spLocks noChangeArrowheads="1"/>
            </p:cNvSpPr>
            <p:nvPr/>
          </p:nvSpPr>
          <p:spPr bwMode="auto">
            <a:xfrm>
              <a:off x="2196744" y="4593491"/>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80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90" name="Line 46"/>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91" name="Line 48"/>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92" name="Rectangle 49"/>
            <p:cNvSpPr>
              <a:spLocks noChangeArrowheads="1"/>
            </p:cNvSpPr>
            <p:nvPr/>
          </p:nvSpPr>
          <p:spPr bwMode="auto">
            <a:xfrm>
              <a:off x="2296756" y="5435099"/>
              <a:ext cx="36513" cy="407756"/>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93" name="Rectangle 50"/>
            <p:cNvSpPr>
              <a:spLocks noChangeArrowheads="1"/>
            </p:cNvSpPr>
            <p:nvPr/>
          </p:nvSpPr>
          <p:spPr bwMode="auto">
            <a:xfrm>
              <a:off x="2296756" y="5435099"/>
              <a:ext cx="36513" cy="407756"/>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94" name="Rectangle 51"/>
            <p:cNvSpPr>
              <a:spLocks noChangeArrowheads="1"/>
            </p:cNvSpPr>
            <p:nvPr/>
          </p:nvSpPr>
          <p:spPr bwMode="auto">
            <a:xfrm>
              <a:off x="2550756" y="4931112"/>
              <a:ext cx="38100" cy="91174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95" name="Rectangle 52"/>
            <p:cNvSpPr>
              <a:spLocks noChangeArrowheads="1"/>
            </p:cNvSpPr>
            <p:nvPr/>
          </p:nvSpPr>
          <p:spPr bwMode="auto">
            <a:xfrm>
              <a:off x="2550756" y="4931112"/>
              <a:ext cx="38100" cy="91174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97" name="Rectangle 53"/>
            <p:cNvSpPr>
              <a:spLocks noChangeArrowheads="1"/>
            </p:cNvSpPr>
            <p:nvPr/>
          </p:nvSpPr>
          <p:spPr bwMode="auto">
            <a:xfrm>
              <a:off x="2811106" y="4606539"/>
              <a:ext cx="38100" cy="1236316"/>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99" name="Rectangle 54"/>
            <p:cNvSpPr>
              <a:spLocks noChangeArrowheads="1"/>
            </p:cNvSpPr>
            <p:nvPr/>
          </p:nvSpPr>
          <p:spPr bwMode="auto">
            <a:xfrm>
              <a:off x="2811106" y="4606539"/>
              <a:ext cx="38100" cy="1236316"/>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0" name="Rectangle 55"/>
            <p:cNvSpPr>
              <a:spLocks noChangeArrowheads="1"/>
            </p:cNvSpPr>
            <p:nvPr/>
          </p:nvSpPr>
          <p:spPr bwMode="auto">
            <a:xfrm>
              <a:off x="3073044" y="4593491"/>
              <a:ext cx="36513" cy="124936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1" name="Rectangle 56"/>
            <p:cNvSpPr>
              <a:spLocks noChangeArrowheads="1"/>
            </p:cNvSpPr>
            <p:nvPr/>
          </p:nvSpPr>
          <p:spPr bwMode="auto">
            <a:xfrm>
              <a:off x="3073044" y="4593491"/>
              <a:ext cx="36513" cy="124936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2" name="Rectangle 57"/>
            <p:cNvSpPr>
              <a:spLocks noChangeArrowheads="1"/>
            </p:cNvSpPr>
            <p:nvPr/>
          </p:nvSpPr>
          <p:spPr bwMode="auto">
            <a:xfrm>
              <a:off x="3333394" y="4536405"/>
              <a:ext cx="38100" cy="1306451"/>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3" name="Rectangle 58"/>
            <p:cNvSpPr>
              <a:spLocks noChangeArrowheads="1"/>
            </p:cNvSpPr>
            <p:nvPr/>
          </p:nvSpPr>
          <p:spPr bwMode="auto">
            <a:xfrm>
              <a:off x="3333394" y="4536405"/>
              <a:ext cx="38100" cy="1306451"/>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4" name="Rectangle 59"/>
            <p:cNvSpPr>
              <a:spLocks noChangeArrowheads="1"/>
            </p:cNvSpPr>
            <p:nvPr/>
          </p:nvSpPr>
          <p:spPr bwMode="auto">
            <a:xfrm>
              <a:off x="3593744" y="4580443"/>
              <a:ext cx="38100" cy="12624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5" name="Rectangle 60"/>
            <p:cNvSpPr>
              <a:spLocks noChangeArrowheads="1"/>
            </p:cNvSpPr>
            <p:nvPr/>
          </p:nvSpPr>
          <p:spPr bwMode="auto">
            <a:xfrm>
              <a:off x="3593744" y="4580443"/>
              <a:ext cx="38100" cy="12624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6" name="Line 61"/>
            <p:cNvSpPr>
              <a:spLocks noChangeShapeType="1"/>
            </p:cNvSpPr>
            <p:nvPr/>
          </p:nvSpPr>
          <p:spPr bwMode="auto">
            <a:xfrm>
              <a:off x="2296756" y="5842856"/>
              <a:ext cx="1477963" cy="163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7" name="Rectangle 62"/>
            <p:cNvSpPr>
              <a:spLocks noChangeArrowheads="1"/>
            </p:cNvSpPr>
            <p:nvPr/>
          </p:nvSpPr>
          <p:spPr bwMode="auto">
            <a:xfrm>
              <a:off x="2339619" y="5409003"/>
              <a:ext cx="38100" cy="433852"/>
            </a:xfrm>
            <a:prstGeom prst="rect">
              <a:avLst/>
            </a:prstGeom>
            <a:solidFill>
              <a:srgbClr val="555555"/>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08" name="Rectangle 63"/>
            <p:cNvSpPr>
              <a:spLocks noChangeArrowheads="1"/>
            </p:cNvSpPr>
            <p:nvPr/>
          </p:nvSpPr>
          <p:spPr bwMode="auto">
            <a:xfrm>
              <a:off x="2339619" y="5409003"/>
              <a:ext cx="38100" cy="433852"/>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0" name="Rectangle 64"/>
            <p:cNvSpPr>
              <a:spLocks noChangeArrowheads="1"/>
            </p:cNvSpPr>
            <p:nvPr/>
          </p:nvSpPr>
          <p:spPr bwMode="auto">
            <a:xfrm>
              <a:off x="2599969" y="5351917"/>
              <a:ext cx="38100" cy="490939"/>
            </a:xfrm>
            <a:prstGeom prst="rect">
              <a:avLst/>
            </a:prstGeom>
            <a:solidFill>
              <a:srgbClr val="555555"/>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1" name="Rectangle 65"/>
            <p:cNvSpPr>
              <a:spLocks noChangeArrowheads="1"/>
            </p:cNvSpPr>
            <p:nvPr/>
          </p:nvSpPr>
          <p:spPr bwMode="auto">
            <a:xfrm>
              <a:off x="2599969" y="5351917"/>
              <a:ext cx="38100" cy="490939"/>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2" name="Rectangle 66"/>
            <p:cNvSpPr>
              <a:spLocks noChangeArrowheads="1"/>
            </p:cNvSpPr>
            <p:nvPr/>
          </p:nvSpPr>
          <p:spPr bwMode="auto">
            <a:xfrm>
              <a:off x="2861906" y="5268735"/>
              <a:ext cx="36513" cy="574121"/>
            </a:xfrm>
            <a:prstGeom prst="rect">
              <a:avLst/>
            </a:prstGeom>
            <a:solidFill>
              <a:srgbClr val="555555"/>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3" name="Rectangle 67"/>
            <p:cNvSpPr>
              <a:spLocks noChangeArrowheads="1"/>
            </p:cNvSpPr>
            <p:nvPr/>
          </p:nvSpPr>
          <p:spPr bwMode="auto">
            <a:xfrm>
              <a:off x="2861906" y="5268735"/>
              <a:ext cx="36513" cy="574121"/>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4" name="Rectangle 68"/>
            <p:cNvSpPr>
              <a:spLocks noChangeArrowheads="1"/>
            </p:cNvSpPr>
            <p:nvPr/>
          </p:nvSpPr>
          <p:spPr bwMode="auto">
            <a:xfrm>
              <a:off x="3122256" y="5110525"/>
              <a:ext cx="38100" cy="732330"/>
            </a:xfrm>
            <a:prstGeom prst="rect">
              <a:avLst/>
            </a:prstGeom>
            <a:solidFill>
              <a:srgbClr val="555555"/>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5" name="Rectangle 69"/>
            <p:cNvSpPr>
              <a:spLocks noChangeArrowheads="1"/>
            </p:cNvSpPr>
            <p:nvPr/>
          </p:nvSpPr>
          <p:spPr bwMode="auto">
            <a:xfrm>
              <a:off x="3122256" y="5110525"/>
              <a:ext cx="38100" cy="73233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6" name="Rectangle 70"/>
            <p:cNvSpPr>
              <a:spLocks noChangeArrowheads="1"/>
            </p:cNvSpPr>
            <p:nvPr/>
          </p:nvSpPr>
          <p:spPr bwMode="auto">
            <a:xfrm>
              <a:off x="3376256" y="5071381"/>
              <a:ext cx="38100" cy="771475"/>
            </a:xfrm>
            <a:prstGeom prst="rect">
              <a:avLst/>
            </a:prstGeom>
            <a:solidFill>
              <a:srgbClr val="555555"/>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7" name="Rectangle 71"/>
            <p:cNvSpPr>
              <a:spLocks noChangeArrowheads="1"/>
            </p:cNvSpPr>
            <p:nvPr/>
          </p:nvSpPr>
          <p:spPr bwMode="auto">
            <a:xfrm>
              <a:off x="3376256" y="5071381"/>
              <a:ext cx="38100" cy="77147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8" name="Rectangle 72"/>
            <p:cNvSpPr>
              <a:spLocks noChangeArrowheads="1"/>
            </p:cNvSpPr>
            <p:nvPr/>
          </p:nvSpPr>
          <p:spPr bwMode="auto">
            <a:xfrm>
              <a:off x="3638194" y="5154563"/>
              <a:ext cx="36513" cy="688292"/>
            </a:xfrm>
            <a:prstGeom prst="rect">
              <a:avLst/>
            </a:prstGeom>
            <a:solidFill>
              <a:srgbClr val="555555"/>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19" name="Rectangle 73"/>
            <p:cNvSpPr>
              <a:spLocks noChangeArrowheads="1"/>
            </p:cNvSpPr>
            <p:nvPr/>
          </p:nvSpPr>
          <p:spPr bwMode="auto">
            <a:xfrm>
              <a:off x="3638194" y="5154563"/>
              <a:ext cx="36513" cy="688292"/>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0" name="Rectangle 74"/>
            <p:cNvSpPr>
              <a:spLocks noChangeArrowheads="1"/>
            </p:cNvSpPr>
            <p:nvPr/>
          </p:nvSpPr>
          <p:spPr bwMode="auto">
            <a:xfrm>
              <a:off x="2388831" y="5294831"/>
              <a:ext cx="38100" cy="548024"/>
            </a:xfrm>
            <a:prstGeom prst="rect">
              <a:avLst/>
            </a:prstGeom>
            <a:solidFill>
              <a:srgbClr val="AAAAAA"/>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1" name="Rectangle 75"/>
            <p:cNvSpPr>
              <a:spLocks noChangeArrowheads="1"/>
            </p:cNvSpPr>
            <p:nvPr/>
          </p:nvSpPr>
          <p:spPr bwMode="auto">
            <a:xfrm>
              <a:off x="2388831" y="5294831"/>
              <a:ext cx="38100" cy="54802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2" name="Rectangle 76"/>
            <p:cNvSpPr>
              <a:spLocks noChangeArrowheads="1"/>
            </p:cNvSpPr>
            <p:nvPr/>
          </p:nvSpPr>
          <p:spPr bwMode="auto">
            <a:xfrm>
              <a:off x="2650769" y="5071381"/>
              <a:ext cx="36513" cy="771475"/>
            </a:xfrm>
            <a:prstGeom prst="rect">
              <a:avLst/>
            </a:prstGeom>
            <a:solidFill>
              <a:srgbClr val="AAAAAA"/>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3" name="Rectangle 77"/>
            <p:cNvSpPr>
              <a:spLocks noChangeArrowheads="1"/>
            </p:cNvSpPr>
            <p:nvPr/>
          </p:nvSpPr>
          <p:spPr bwMode="auto">
            <a:xfrm>
              <a:off x="2650769" y="5071381"/>
              <a:ext cx="36513" cy="77147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4" name="Rectangle 78"/>
            <p:cNvSpPr>
              <a:spLocks noChangeArrowheads="1"/>
            </p:cNvSpPr>
            <p:nvPr/>
          </p:nvSpPr>
          <p:spPr bwMode="auto">
            <a:xfrm>
              <a:off x="2904769" y="4944161"/>
              <a:ext cx="38100" cy="898695"/>
            </a:xfrm>
            <a:prstGeom prst="rect">
              <a:avLst/>
            </a:prstGeom>
            <a:solidFill>
              <a:srgbClr val="AAAAAA"/>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5" name="Rectangle 79"/>
            <p:cNvSpPr>
              <a:spLocks noChangeArrowheads="1"/>
            </p:cNvSpPr>
            <p:nvPr/>
          </p:nvSpPr>
          <p:spPr bwMode="auto">
            <a:xfrm>
              <a:off x="2904769" y="4944161"/>
              <a:ext cx="38100" cy="89869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6" name="Rectangle 80"/>
            <p:cNvSpPr>
              <a:spLocks noChangeArrowheads="1"/>
            </p:cNvSpPr>
            <p:nvPr/>
          </p:nvSpPr>
          <p:spPr bwMode="auto">
            <a:xfrm>
              <a:off x="3165119" y="5040392"/>
              <a:ext cx="38100" cy="802464"/>
            </a:xfrm>
            <a:prstGeom prst="rect">
              <a:avLst/>
            </a:prstGeom>
            <a:solidFill>
              <a:srgbClr val="AAAAAA"/>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7" name="Rectangle 81"/>
            <p:cNvSpPr>
              <a:spLocks noChangeArrowheads="1"/>
            </p:cNvSpPr>
            <p:nvPr/>
          </p:nvSpPr>
          <p:spPr bwMode="auto">
            <a:xfrm>
              <a:off x="3165119" y="5040392"/>
              <a:ext cx="38100" cy="80246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8" name="Rectangle 82"/>
            <p:cNvSpPr>
              <a:spLocks noChangeArrowheads="1"/>
            </p:cNvSpPr>
            <p:nvPr/>
          </p:nvSpPr>
          <p:spPr bwMode="auto">
            <a:xfrm>
              <a:off x="3427056" y="5128467"/>
              <a:ext cx="36513" cy="714389"/>
            </a:xfrm>
            <a:prstGeom prst="rect">
              <a:avLst/>
            </a:prstGeom>
            <a:solidFill>
              <a:srgbClr val="AAAAAA"/>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29" name="Rectangle 83"/>
            <p:cNvSpPr>
              <a:spLocks noChangeArrowheads="1"/>
            </p:cNvSpPr>
            <p:nvPr/>
          </p:nvSpPr>
          <p:spPr bwMode="auto">
            <a:xfrm>
              <a:off x="3427056" y="5128467"/>
              <a:ext cx="36513" cy="714389"/>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0" name="Rectangle 84"/>
            <p:cNvSpPr>
              <a:spLocks noChangeArrowheads="1"/>
            </p:cNvSpPr>
            <p:nvPr/>
          </p:nvSpPr>
          <p:spPr bwMode="auto">
            <a:xfrm>
              <a:off x="3687406" y="5027343"/>
              <a:ext cx="38100" cy="815512"/>
            </a:xfrm>
            <a:prstGeom prst="rect">
              <a:avLst/>
            </a:prstGeom>
            <a:solidFill>
              <a:srgbClr val="AAAAAA"/>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1" name="Rectangle 85"/>
            <p:cNvSpPr>
              <a:spLocks noChangeArrowheads="1"/>
            </p:cNvSpPr>
            <p:nvPr/>
          </p:nvSpPr>
          <p:spPr bwMode="auto">
            <a:xfrm>
              <a:off x="3687406" y="5027343"/>
              <a:ext cx="38100" cy="815512"/>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2" name="Rectangle 86"/>
            <p:cNvSpPr>
              <a:spLocks noChangeArrowheads="1"/>
            </p:cNvSpPr>
            <p:nvPr/>
          </p:nvSpPr>
          <p:spPr bwMode="auto">
            <a:xfrm>
              <a:off x="2433281" y="5294831"/>
              <a:ext cx="36513" cy="548024"/>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3" name="Rectangle 87"/>
            <p:cNvSpPr>
              <a:spLocks noChangeArrowheads="1"/>
            </p:cNvSpPr>
            <p:nvPr/>
          </p:nvSpPr>
          <p:spPr bwMode="auto">
            <a:xfrm>
              <a:off x="2433281" y="5294831"/>
              <a:ext cx="36513" cy="54802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4" name="Rectangle 88"/>
            <p:cNvSpPr>
              <a:spLocks noChangeArrowheads="1"/>
            </p:cNvSpPr>
            <p:nvPr/>
          </p:nvSpPr>
          <p:spPr bwMode="auto">
            <a:xfrm>
              <a:off x="2693631" y="5320928"/>
              <a:ext cx="38100" cy="521928"/>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 name="Rectangle 89"/>
            <p:cNvSpPr>
              <a:spLocks noChangeArrowheads="1"/>
            </p:cNvSpPr>
            <p:nvPr/>
          </p:nvSpPr>
          <p:spPr bwMode="auto">
            <a:xfrm>
              <a:off x="2693631" y="5320928"/>
              <a:ext cx="38100" cy="52192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 name="Rectangle 90"/>
            <p:cNvSpPr>
              <a:spLocks noChangeArrowheads="1"/>
            </p:cNvSpPr>
            <p:nvPr/>
          </p:nvSpPr>
          <p:spPr bwMode="auto">
            <a:xfrm>
              <a:off x="2953981" y="5198600"/>
              <a:ext cx="38100" cy="644255"/>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 name="Rectangle 91"/>
            <p:cNvSpPr>
              <a:spLocks noChangeArrowheads="1"/>
            </p:cNvSpPr>
            <p:nvPr/>
          </p:nvSpPr>
          <p:spPr bwMode="auto">
            <a:xfrm>
              <a:off x="2953981" y="5198600"/>
              <a:ext cx="38100" cy="64425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8" name="Rectangle 92"/>
            <p:cNvSpPr>
              <a:spLocks noChangeArrowheads="1"/>
            </p:cNvSpPr>
            <p:nvPr/>
          </p:nvSpPr>
          <p:spPr bwMode="auto">
            <a:xfrm>
              <a:off x="3215919" y="5187184"/>
              <a:ext cx="36513" cy="65567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9" name="Rectangle 93"/>
            <p:cNvSpPr>
              <a:spLocks noChangeArrowheads="1"/>
            </p:cNvSpPr>
            <p:nvPr/>
          </p:nvSpPr>
          <p:spPr bwMode="auto">
            <a:xfrm>
              <a:off x="3215919" y="5187184"/>
              <a:ext cx="36513" cy="655672"/>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0" name="Rectangle 94"/>
            <p:cNvSpPr>
              <a:spLocks noChangeArrowheads="1"/>
            </p:cNvSpPr>
            <p:nvPr/>
          </p:nvSpPr>
          <p:spPr bwMode="auto">
            <a:xfrm>
              <a:off x="3476269" y="5198600"/>
              <a:ext cx="38100" cy="644255"/>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1" name="Rectangle 95"/>
            <p:cNvSpPr>
              <a:spLocks noChangeArrowheads="1"/>
            </p:cNvSpPr>
            <p:nvPr/>
          </p:nvSpPr>
          <p:spPr bwMode="auto">
            <a:xfrm>
              <a:off x="3476269" y="5198600"/>
              <a:ext cx="38100" cy="64425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5" name="Freeform 98"/>
            <p:cNvSpPr>
              <a:spLocks/>
            </p:cNvSpPr>
            <p:nvPr/>
          </p:nvSpPr>
          <p:spPr bwMode="auto">
            <a:xfrm>
              <a:off x="2382481" y="5281783"/>
              <a:ext cx="1298575" cy="1632"/>
            </a:xfrm>
            <a:custGeom>
              <a:avLst/>
              <a:gdLst/>
              <a:ahLst/>
              <a:cxnLst>
                <a:cxn ang="0">
                  <a:pos x="0" y="0"/>
                </a:cxn>
                <a:cxn ang="0">
                  <a:pos x="165" y="0"/>
                </a:cxn>
                <a:cxn ang="0">
                  <a:pos x="329" y="0"/>
                </a:cxn>
                <a:cxn ang="0">
                  <a:pos x="490" y="0"/>
                </a:cxn>
                <a:cxn ang="0">
                  <a:pos x="654" y="0"/>
                </a:cxn>
                <a:cxn ang="0">
                  <a:pos x="818" y="0"/>
                </a:cxn>
              </a:cxnLst>
              <a:rect l="0" t="0" r="r" b="b"/>
              <a:pathLst>
                <a:path w="818">
                  <a:moveTo>
                    <a:pt x="0" y="0"/>
                  </a:moveTo>
                  <a:lnTo>
                    <a:pt x="165" y="0"/>
                  </a:lnTo>
                  <a:lnTo>
                    <a:pt x="329" y="0"/>
                  </a:lnTo>
                  <a:lnTo>
                    <a:pt x="490" y="0"/>
                  </a:lnTo>
                  <a:lnTo>
                    <a:pt x="654" y="0"/>
                  </a:lnTo>
                  <a:lnTo>
                    <a:pt x="818" y="0"/>
                  </a:lnTo>
                </a:path>
              </a:pathLst>
            </a:custGeom>
            <a:noFill/>
            <a:ln w="0">
              <a:solidFill>
                <a:srgbClr val="000000"/>
              </a:solidFill>
              <a:prstDash val="sysDash"/>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 name="Freeform 99"/>
            <p:cNvSpPr>
              <a:spLocks/>
            </p:cNvSpPr>
            <p:nvPr/>
          </p:nvSpPr>
          <p:spPr bwMode="auto">
            <a:xfrm>
              <a:off x="2382481" y="4497260"/>
              <a:ext cx="1298575" cy="1632"/>
            </a:xfrm>
            <a:custGeom>
              <a:avLst/>
              <a:gdLst/>
              <a:ahLst/>
              <a:cxnLst>
                <a:cxn ang="0">
                  <a:pos x="0" y="0"/>
                </a:cxn>
                <a:cxn ang="0">
                  <a:pos x="165" y="0"/>
                </a:cxn>
                <a:cxn ang="0">
                  <a:pos x="329" y="0"/>
                </a:cxn>
                <a:cxn ang="0">
                  <a:pos x="490" y="0"/>
                </a:cxn>
                <a:cxn ang="0">
                  <a:pos x="654" y="0"/>
                </a:cxn>
                <a:cxn ang="0">
                  <a:pos x="818" y="0"/>
                </a:cxn>
              </a:cxnLst>
              <a:rect l="0" t="0" r="r" b="b"/>
              <a:pathLst>
                <a:path w="818">
                  <a:moveTo>
                    <a:pt x="0" y="0"/>
                  </a:moveTo>
                  <a:lnTo>
                    <a:pt x="165" y="0"/>
                  </a:lnTo>
                  <a:lnTo>
                    <a:pt x="329" y="0"/>
                  </a:lnTo>
                  <a:lnTo>
                    <a:pt x="490" y="0"/>
                  </a:lnTo>
                  <a:lnTo>
                    <a:pt x="654" y="0"/>
                  </a:lnTo>
                  <a:lnTo>
                    <a:pt x="818" y="0"/>
                  </a:lnTo>
                </a:path>
              </a:pathLst>
            </a:custGeom>
            <a:noFill/>
            <a:ln w="0">
              <a:solidFill>
                <a:srgbClr val="000000"/>
              </a:solidFill>
              <a:prstDash val="sysDashDot"/>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 name="Rectangle 100"/>
            <p:cNvSpPr>
              <a:spLocks noChangeArrowheads="1"/>
            </p:cNvSpPr>
            <p:nvPr/>
          </p:nvSpPr>
          <p:spPr bwMode="auto">
            <a:xfrm>
              <a:off x="2712681" y="4203676"/>
              <a:ext cx="602596"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923" dirty="0">
                  <a:solidFill>
                    <a:schemeClr val="accent2">
                      <a:lumMod val="50000"/>
                    </a:schemeClr>
                  </a:solidFill>
                  <a:latin typeface="Arial Narrow" panose="020B0606020202030204" pitchFamily="34" charset="0"/>
                  <a:cs typeface="Arial" pitchFamily="34" charset="0"/>
                </a:rPr>
                <a:t>Performance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49" name="Rectangle 101"/>
            <p:cNvSpPr>
              <a:spLocks noChangeArrowheads="1"/>
            </p:cNvSpPr>
            <p:nvPr/>
          </p:nvSpPr>
          <p:spPr bwMode="auto">
            <a:xfrm>
              <a:off x="2725381" y="6053257"/>
              <a:ext cx="600859"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738" dirty="0">
                  <a:solidFill>
                    <a:schemeClr val="accent2">
                      <a:lumMod val="50000"/>
                    </a:schemeClr>
                  </a:solidFill>
                  <a:latin typeface="Arial Narrow" panose="020B0606020202030204" pitchFamily="34" charset="0"/>
                  <a:cs typeface="Arial" pitchFamily="34" charset="0"/>
                </a:rPr>
                <a:t>Prior preference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0" name="Rectangle 102"/>
            <p:cNvSpPr>
              <a:spLocks noChangeArrowheads="1"/>
            </p:cNvSpPr>
            <p:nvPr/>
          </p:nvSpPr>
          <p:spPr bwMode="auto">
            <a:xfrm rot="16200000">
              <a:off x="1788264" y="5093051"/>
              <a:ext cx="621698"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738" dirty="0">
                  <a:solidFill>
                    <a:schemeClr val="accent2">
                      <a:lumMod val="50000"/>
                    </a:schemeClr>
                  </a:solidFill>
                  <a:latin typeface="Arial Narrow" panose="020B0606020202030204" pitchFamily="34" charset="0"/>
                  <a:cs typeface="Arial" pitchFamily="34" charset="0"/>
                </a:rPr>
                <a:t>success rate (%)</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1" name="Rectangle 103"/>
            <p:cNvSpPr>
              <a:spLocks noChangeArrowheads="1"/>
            </p:cNvSpPr>
            <p:nvPr/>
          </p:nvSpPr>
          <p:spPr bwMode="auto">
            <a:xfrm>
              <a:off x="2284056" y="5868952"/>
              <a:ext cx="22577"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738" dirty="0">
                  <a:solidFill>
                    <a:schemeClr val="accent2">
                      <a:lumMod val="50000"/>
                    </a:schemeClr>
                  </a:solidFill>
                  <a:latin typeface="Arial Narrow" panose="020B0606020202030204" pitchFamily="34" charset="0"/>
                  <a:cs typeface="Arial" pitchFamily="34" charset="0"/>
                </a:rPr>
                <a:t> </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4" name="Rectangle 117"/>
            <p:cNvSpPr>
              <a:spLocks noChangeArrowheads="1"/>
            </p:cNvSpPr>
            <p:nvPr/>
          </p:nvSpPr>
          <p:spPr bwMode="auto">
            <a:xfrm>
              <a:off x="4209693" y="4427127"/>
              <a:ext cx="7988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FE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5" name="Rectangle 118"/>
            <p:cNvSpPr>
              <a:spLocks noChangeArrowheads="1"/>
            </p:cNvSpPr>
            <p:nvPr/>
          </p:nvSpPr>
          <p:spPr bwMode="auto">
            <a:xfrm>
              <a:off x="3930294" y="4427127"/>
              <a:ext cx="247650" cy="89707"/>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6" name="Freeform 119"/>
            <p:cNvSpPr>
              <a:spLocks/>
            </p:cNvSpPr>
            <p:nvPr/>
          </p:nvSpPr>
          <p:spPr bwMode="auto">
            <a:xfrm>
              <a:off x="3930294" y="4427127"/>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7" name="Rectangle 120"/>
            <p:cNvSpPr>
              <a:spLocks noChangeArrowheads="1"/>
            </p:cNvSpPr>
            <p:nvPr/>
          </p:nvSpPr>
          <p:spPr bwMode="auto">
            <a:xfrm>
              <a:off x="4209694" y="4549453"/>
              <a:ext cx="76410"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KL</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8" name="Rectangle 121"/>
            <p:cNvSpPr>
              <a:spLocks noChangeArrowheads="1"/>
            </p:cNvSpPr>
            <p:nvPr/>
          </p:nvSpPr>
          <p:spPr bwMode="auto">
            <a:xfrm>
              <a:off x="3930294" y="4549453"/>
              <a:ext cx="247650" cy="88075"/>
            </a:xfrm>
            <a:prstGeom prst="rect">
              <a:avLst/>
            </a:prstGeom>
            <a:solidFill>
              <a:srgbClr val="555555"/>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9" name="Freeform 122"/>
            <p:cNvSpPr>
              <a:spLocks/>
            </p:cNvSpPr>
            <p:nvPr/>
          </p:nvSpPr>
          <p:spPr bwMode="auto">
            <a:xfrm>
              <a:off x="3930294" y="4549453"/>
              <a:ext cx="247650" cy="88075"/>
            </a:xfrm>
            <a:custGeom>
              <a:avLst/>
              <a:gdLst/>
              <a:ahLst/>
              <a:cxnLst>
                <a:cxn ang="0">
                  <a:pos x="0" y="54"/>
                </a:cxn>
                <a:cxn ang="0">
                  <a:pos x="0" y="0"/>
                </a:cxn>
                <a:cxn ang="0">
                  <a:pos x="156" y="0"/>
                </a:cxn>
                <a:cxn ang="0">
                  <a:pos x="156" y="54"/>
                </a:cxn>
                <a:cxn ang="0">
                  <a:pos x="0" y="54"/>
                </a:cxn>
                <a:cxn ang="0">
                  <a:pos x="0" y="54"/>
                </a:cxn>
              </a:cxnLst>
              <a:rect l="0" t="0" r="r" b="b"/>
              <a:pathLst>
                <a:path w="156" h="54">
                  <a:moveTo>
                    <a:pt x="0" y="54"/>
                  </a:moveTo>
                  <a:lnTo>
                    <a:pt x="0" y="0"/>
                  </a:lnTo>
                  <a:lnTo>
                    <a:pt x="156" y="0"/>
                  </a:lnTo>
                  <a:lnTo>
                    <a:pt x="156" y="54"/>
                  </a:lnTo>
                  <a:lnTo>
                    <a:pt x="0" y="54"/>
                  </a:lnTo>
                  <a:lnTo>
                    <a:pt x="0" y="54"/>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60" name="Rectangle 123"/>
            <p:cNvSpPr>
              <a:spLocks noChangeArrowheads="1"/>
            </p:cNvSpPr>
            <p:nvPr/>
          </p:nvSpPr>
          <p:spPr bwMode="auto">
            <a:xfrm>
              <a:off x="4209694" y="4663625"/>
              <a:ext cx="7988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RL</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61" name="Rectangle 124"/>
            <p:cNvSpPr>
              <a:spLocks noChangeArrowheads="1"/>
            </p:cNvSpPr>
            <p:nvPr/>
          </p:nvSpPr>
          <p:spPr bwMode="auto">
            <a:xfrm>
              <a:off x="3930294" y="4663625"/>
              <a:ext cx="247650" cy="89707"/>
            </a:xfrm>
            <a:prstGeom prst="rect">
              <a:avLst/>
            </a:prstGeom>
            <a:solidFill>
              <a:srgbClr val="AAAAAA"/>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62" name="Freeform 125"/>
            <p:cNvSpPr>
              <a:spLocks/>
            </p:cNvSpPr>
            <p:nvPr/>
          </p:nvSpPr>
          <p:spPr bwMode="auto">
            <a:xfrm>
              <a:off x="3930294" y="4663625"/>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63" name="Rectangle 126"/>
            <p:cNvSpPr>
              <a:spLocks noChangeArrowheads="1"/>
            </p:cNvSpPr>
            <p:nvPr/>
          </p:nvSpPr>
          <p:spPr bwMode="auto">
            <a:xfrm>
              <a:off x="4209694" y="4784320"/>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44083" fontAlgn="base">
                <a:spcBef>
                  <a:spcPct val="0"/>
                </a:spcBef>
                <a:spcAft>
                  <a:spcPct val="0"/>
                </a:spcAft>
              </a:pPr>
              <a:r>
                <a:rPr lang="en-US" sz="554" dirty="0">
                  <a:solidFill>
                    <a:schemeClr val="accent2">
                      <a:lumMod val="50000"/>
                    </a:schemeClr>
                  </a:solidFill>
                  <a:latin typeface="Arial Narrow" panose="020B0606020202030204" pitchFamily="34" charset="0"/>
                  <a:cs typeface="Arial" pitchFamily="34" charset="0"/>
                </a:rPr>
                <a:t>DA</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64" name="Rectangle 127"/>
            <p:cNvSpPr>
              <a:spLocks noChangeArrowheads="1"/>
            </p:cNvSpPr>
            <p:nvPr/>
          </p:nvSpPr>
          <p:spPr bwMode="auto">
            <a:xfrm>
              <a:off x="3930294" y="4784320"/>
              <a:ext cx="247650" cy="89707"/>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65" name="Freeform 128"/>
            <p:cNvSpPr>
              <a:spLocks/>
            </p:cNvSpPr>
            <p:nvPr/>
          </p:nvSpPr>
          <p:spPr bwMode="auto">
            <a:xfrm>
              <a:off x="3930294" y="4784320"/>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grpSp>
      <p:sp>
        <p:nvSpPr>
          <p:cNvPr id="166" name="TextBox 165"/>
          <p:cNvSpPr txBox="1"/>
          <p:nvPr/>
        </p:nvSpPr>
        <p:spPr>
          <a:xfrm>
            <a:off x="1838713" y="6003586"/>
            <a:ext cx="1423788" cy="291170"/>
          </a:xfrm>
          <a:prstGeom prst="rect">
            <a:avLst/>
          </a:prstGeom>
          <a:noFill/>
        </p:spPr>
        <p:txBody>
          <a:bodyPr wrap="none" rtlCol="0">
            <a:spAutoFit/>
          </a:bodyPr>
          <a:lstStyle/>
          <a:p>
            <a:r>
              <a:rPr lang="en-GB" sz="1292" dirty="0">
                <a:solidFill>
                  <a:schemeClr val="accent2">
                    <a:lumMod val="50000"/>
                  </a:schemeClr>
                </a:solidFill>
                <a:latin typeface="Arial Narrow" panose="020B0606020202030204" pitchFamily="34" charset="0"/>
              </a:rPr>
              <a:t>Simulated behaviour</a:t>
            </a:r>
          </a:p>
        </p:txBody>
      </p:sp>
      <p:graphicFrame>
        <p:nvGraphicFramePr>
          <p:cNvPr id="403779" name="Object 323"/>
          <p:cNvGraphicFramePr>
            <a:graphicFrameLocks noChangeAspect="1"/>
          </p:cNvGraphicFramePr>
          <p:nvPr>
            <p:extLst>
              <p:ext uri="{D42A27DB-BD31-4B8C-83A1-F6EECF244321}">
                <p14:modId xmlns="" xmlns:p14="http://schemas.microsoft.com/office/powerpoint/2010/main" val="2265624196"/>
              </p:ext>
            </p:extLst>
          </p:nvPr>
        </p:nvGraphicFramePr>
        <p:xfrm>
          <a:off x="1652955" y="1649045"/>
          <a:ext cx="2063262" cy="1123950"/>
        </p:xfrm>
        <a:graphic>
          <a:graphicData uri="http://schemas.openxmlformats.org/presentationml/2006/ole">
            <p:oleObj spid="_x0000_s189666" name="Equation" r:id="rId7" imgW="1981200" imgH="1168400" progId="Equation.DSMT4">
              <p:embed/>
            </p:oleObj>
          </a:graphicData>
        </a:graphic>
      </p:graphicFrame>
      <p:graphicFrame>
        <p:nvGraphicFramePr>
          <p:cNvPr id="403780" name="Object 324"/>
          <p:cNvGraphicFramePr>
            <a:graphicFrameLocks noChangeAspect="1"/>
          </p:cNvGraphicFramePr>
          <p:nvPr>
            <p:extLst>
              <p:ext uri="{D42A27DB-BD31-4B8C-83A1-F6EECF244321}">
                <p14:modId xmlns="" xmlns:p14="http://schemas.microsoft.com/office/powerpoint/2010/main" val="666180397"/>
              </p:ext>
            </p:extLst>
          </p:nvPr>
        </p:nvGraphicFramePr>
        <p:xfrm>
          <a:off x="1012823" y="2972034"/>
          <a:ext cx="2271346" cy="316523"/>
        </p:xfrm>
        <a:graphic>
          <a:graphicData uri="http://schemas.openxmlformats.org/presentationml/2006/ole">
            <p:oleObj spid="_x0000_s189667" name="Equation" r:id="rId8" imgW="1638300" imgH="228600" progId="Equation.DSMT4">
              <p:embed/>
            </p:oleObj>
          </a:graphicData>
        </a:graphic>
      </p:graphicFrame>
      <p:sp>
        <p:nvSpPr>
          <p:cNvPr id="26" name="Oval 25"/>
          <p:cNvSpPr/>
          <p:nvPr/>
        </p:nvSpPr>
        <p:spPr>
          <a:xfrm>
            <a:off x="5917414" y="3958727"/>
            <a:ext cx="467724" cy="452911"/>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27" name="Object 26"/>
          <p:cNvGraphicFramePr>
            <a:graphicFrameLocks noChangeAspect="1"/>
          </p:cNvGraphicFramePr>
          <p:nvPr>
            <p:extLst>
              <p:ext uri="{D42A27DB-BD31-4B8C-83A1-F6EECF244321}">
                <p14:modId xmlns="" xmlns:p14="http://schemas.microsoft.com/office/powerpoint/2010/main" val="1599396551"/>
              </p:ext>
            </p:extLst>
          </p:nvPr>
        </p:nvGraphicFramePr>
        <p:xfrm>
          <a:off x="6061322" y="4056248"/>
          <a:ext cx="213946" cy="328246"/>
        </p:xfrm>
        <a:graphic>
          <a:graphicData uri="http://schemas.openxmlformats.org/presentationml/2006/ole">
            <p:oleObj spid="_x0000_s189668" name="Equation" r:id="rId9" imgW="126835" imgH="202936" progId="Equation.DSMT4">
              <p:embed/>
            </p:oleObj>
          </a:graphicData>
        </a:graphic>
      </p:graphicFrame>
      <p:sp>
        <p:nvSpPr>
          <p:cNvPr id="32" name="Oval 31"/>
          <p:cNvSpPr/>
          <p:nvPr/>
        </p:nvSpPr>
        <p:spPr>
          <a:xfrm>
            <a:off x="5070518" y="1688259"/>
            <a:ext cx="467724" cy="452911"/>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33" name="Object 32"/>
          <p:cNvGraphicFramePr>
            <a:graphicFrameLocks noChangeAspect="1"/>
          </p:cNvGraphicFramePr>
          <p:nvPr>
            <p:extLst>
              <p:ext uri="{D42A27DB-BD31-4B8C-83A1-F6EECF244321}">
                <p14:modId xmlns="" xmlns:p14="http://schemas.microsoft.com/office/powerpoint/2010/main" val="2163676986"/>
              </p:ext>
            </p:extLst>
          </p:nvPr>
        </p:nvGraphicFramePr>
        <p:xfrm>
          <a:off x="5195147" y="1729800"/>
          <a:ext cx="268288" cy="369277"/>
        </p:xfrm>
        <a:graphic>
          <a:graphicData uri="http://schemas.openxmlformats.org/presentationml/2006/ole">
            <p:oleObj spid="_x0000_s189669" name="Equation" r:id="rId10" imgW="152334" imgH="228501" progId="Equation.DSMT4">
              <p:embed/>
            </p:oleObj>
          </a:graphicData>
        </a:graphic>
      </p:graphicFrame>
      <p:cxnSp>
        <p:nvCxnSpPr>
          <p:cNvPr id="49" name="Curved Connector 48"/>
          <p:cNvCxnSpPr>
            <a:stCxn id="26" idx="6"/>
            <a:endCxn id="28" idx="6"/>
          </p:cNvCxnSpPr>
          <p:nvPr/>
        </p:nvCxnSpPr>
        <p:spPr>
          <a:xfrm flipH="1" flipV="1">
            <a:off x="6357189" y="3382006"/>
            <a:ext cx="27950" cy="803181"/>
          </a:xfrm>
          <a:prstGeom prst="curvedConnector3">
            <a:avLst>
              <a:gd name="adj1" fmla="val -754979"/>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0" idx="4"/>
            <a:endCxn id="54" idx="6"/>
          </p:cNvCxnSpPr>
          <p:nvPr/>
        </p:nvCxnSpPr>
        <p:spPr>
          <a:xfrm rot="5400000">
            <a:off x="7453443" y="3393119"/>
            <a:ext cx="473781" cy="520013"/>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8" idx="2"/>
            <a:endCxn id="26" idx="2"/>
          </p:cNvCxnSpPr>
          <p:nvPr/>
        </p:nvCxnSpPr>
        <p:spPr>
          <a:xfrm rot="10800000" flipH="1" flipV="1">
            <a:off x="5859840" y="3382006"/>
            <a:ext cx="57573" cy="803181"/>
          </a:xfrm>
          <a:prstGeom prst="curvedConnector3">
            <a:avLst>
              <a:gd name="adj1" fmla="val -366516"/>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859841" y="4433810"/>
            <a:ext cx="575799"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VTA/SN</a:t>
            </a:r>
          </a:p>
        </p:txBody>
      </p:sp>
      <p:sp>
        <p:nvSpPr>
          <p:cNvPr id="143" name="TextBox 142"/>
          <p:cNvSpPr txBox="1"/>
          <p:nvPr/>
        </p:nvSpPr>
        <p:spPr>
          <a:xfrm>
            <a:off x="4904351" y="2182712"/>
            <a:ext cx="856325"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motor Cortex</a:t>
            </a:r>
          </a:p>
        </p:txBody>
      </p:sp>
      <p:sp>
        <p:nvSpPr>
          <p:cNvPr id="144" name="TextBox 143"/>
          <p:cNvSpPr txBox="1"/>
          <p:nvPr/>
        </p:nvSpPr>
        <p:spPr>
          <a:xfrm>
            <a:off x="7438481" y="2431970"/>
            <a:ext cx="989373"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occipital Cortex</a:t>
            </a:r>
          </a:p>
        </p:txBody>
      </p:sp>
      <p:sp>
        <p:nvSpPr>
          <p:cNvPr id="146" name="TextBox 145"/>
          <p:cNvSpPr txBox="1"/>
          <p:nvPr/>
        </p:nvSpPr>
        <p:spPr>
          <a:xfrm>
            <a:off x="5818293" y="2556599"/>
            <a:ext cx="606256"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striatum</a:t>
            </a:r>
          </a:p>
        </p:txBody>
      </p:sp>
      <p:sp>
        <p:nvSpPr>
          <p:cNvPr id="30" name="Oval 29"/>
          <p:cNvSpPr/>
          <p:nvPr/>
        </p:nvSpPr>
        <p:spPr>
          <a:xfrm>
            <a:off x="7604649" y="2764323"/>
            <a:ext cx="691375" cy="65191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31" name="Object 30"/>
          <p:cNvGraphicFramePr>
            <a:graphicFrameLocks noChangeAspect="1"/>
          </p:cNvGraphicFramePr>
          <p:nvPr>
            <p:extLst>
              <p:ext uri="{D42A27DB-BD31-4B8C-83A1-F6EECF244321}">
                <p14:modId xmlns="" xmlns:p14="http://schemas.microsoft.com/office/powerpoint/2010/main" val="4005860304"/>
              </p:ext>
            </p:extLst>
          </p:nvPr>
        </p:nvGraphicFramePr>
        <p:xfrm>
          <a:off x="7812362" y="2888944"/>
          <a:ext cx="266700" cy="370742"/>
        </p:xfrm>
        <a:graphic>
          <a:graphicData uri="http://schemas.openxmlformats.org/presentationml/2006/ole">
            <p:oleObj spid="_x0000_s189670" name="Equation" r:id="rId11" imgW="152334" imgH="228501" progId="Equation.DSMT4">
              <p:embed/>
            </p:oleObj>
          </a:graphicData>
        </a:graphic>
      </p:graphicFrame>
      <p:sp>
        <p:nvSpPr>
          <p:cNvPr id="28" name="Oval 27"/>
          <p:cNvSpPr/>
          <p:nvPr/>
        </p:nvSpPr>
        <p:spPr>
          <a:xfrm>
            <a:off x="5859841" y="3138203"/>
            <a:ext cx="497347" cy="48759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29" name="Object 28"/>
          <p:cNvGraphicFramePr>
            <a:graphicFrameLocks noChangeAspect="1"/>
          </p:cNvGraphicFramePr>
          <p:nvPr>
            <p:extLst>
              <p:ext uri="{D42A27DB-BD31-4B8C-83A1-F6EECF244321}">
                <p14:modId xmlns="" xmlns:p14="http://schemas.microsoft.com/office/powerpoint/2010/main" val="4165128848"/>
              </p:ext>
            </p:extLst>
          </p:nvPr>
        </p:nvGraphicFramePr>
        <p:xfrm>
          <a:off x="5984465" y="3262832"/>
          <a:ext cx="246185" cy="221274"/>
        </p:xfrm>
        <a:graphic>
          <a:graphicData uri="http://schemas.openxmlformats.org/presentationml/2006/ole">
            <p:oleObj spid="_x0000_s189671" name="Equation" r:id="rId12" imgW="139700" imgH="139700" progId="Equation.DSMT4">
              <p:embed/>
            </p:oleObj>
          </a:graphicData>
        </a:graphic>
      </p:graphicFrame>
      <p:sp>
        <p:nvSpPr>
          <p:cNvPr id="7" name="Oval 6"/>
          <p:cNvSpPr/>
          <p:nvPr/>
        </p:nvSpPr>
        <p:spPr>
          <a:xfrm>
            <a:off x="4183233" y="2369787"/>
            <a:ext cx="691375" cy="65191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25" name="Object 24"/>
          <p:cNvGraphicFramePr>
            <a:graphicFrameLocks noChangeAspect="1"/>
          </p:cNvGraphicFramePr>
          <p:nvPr>
            <p:extLst>
              <p:ext uri="{D42A27DB-BD31-4B8C-83A1-F6EECF244321}">
                <p14:modId xmlns="" xmlns:p14="http://schemas.microsoft.com/office/powerpoint/2010/main" val="556331107"/>
              </p:ext>
            </p:extLst>
          </p:nvPr>
        </p:nvGraphicFramePr>
        <p:xfrm>
          <a:off x="4406683" y="2510374"/>
          <a:ext cx="244475" cy="370743"/>
        </p:xfrm>
        <a:graphic>
          <a:graphicData uri="http://schemas.openxmlformats.org/presentationml/2006/ole">
            <p:oleObj spid="_x0000_s189672" name="Equation" r:id="rId13" imgW="139700" imgH="228600" progId="Equation.DSMT4">
              <p:embed/>
            </p:oleObj>
          </a:graphicData>
        </a:graphic>
      </p:graphicFrame>
      <p:cxnSp>
        <p:nvCxnSpPr>
          <p:cNvPr id="87" name="Curved Connector 86"/>
          <p:cNvCxnSpPr>
            <a:stCxn id="7" idx="6"/>
            <a:endCxn id="54" idx="0"/>
          </p:cNvCxnSpPr>
          <p:nvPr/>
        </p:nvCxnSpPr>
        <p:spPr>
          <a:xfrm>
            <a:off x="4874610" y="2695737"/>
            <a:ext cx="2210027" cy="868316"/>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32" idx="2"/>
            <a:endCxn id="7" idx="0"/>
          </p:cNvCxnSpPr>
          <p:nvPr/>
        </p:nvCxnSpPr>
        <p:spPr>
          <a:xfrm rot="10800000" flipV="1">
            <a:off x="4528919" y="1914713"/>
            <a:ext cx="541600" cy="455066"/>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50" idx="6"/>
            <a:endCxn id="28" idx="2"/>
          </p:cNvCxnSpPr>
          <p:nvPr/>
        </p:nvCxnSpPr>
        <p:spPr>
          <a:xfrm>
            <a:off x="5355350" y="3381083"/>
            <a:ext cx="504488" cy="927"/>
          </a:xfrm>
          <a:prstGeom prst="curvedConnector3">
            <a:avLst>
              <a:gd name="adj1" fmla="val 50000"/>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738946" y="3564061"/>
            <a:ext cx="691375" cy="651917"/>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68621" name="Object 13"/>
          <p:cNvGraphicFramePr>
            <a:graphicFrameLocks noChangeAspect="1"/>
          </p:cNvGraphicFramePr>
          <p:nvPr>
            <p:extLst>
              <p:ext uri="{D42A27DB-BD31-4B8C-83A1-F6EECF244321}">
                <p14:modId xmlns="" xmlns:p14="http://schemas.microsoft.com/office/powerpoint/2010/main" val="338824367"/>
              </p:ext>
            </p:extLst>
          </p:nvPr>
        </p:nvGraphicFramePr>
        <p:xfrm>
          <a:off x="6929811" y="3688382"/>
          <a:ext cx="278423" cy="383931"/>
        </p:xfrm>
        <a:graphic>
          <a:graphicData uri="http://schemas.openxmlformats.org/presentationml/2006/ole">
            <p:oleObj spid="_x0000_s189673" name="Equation" r:id="rId14" imgW="164957" imgH="241091" progId="Equation.DSMT4">
              <p:embed/>
            </p:oleObj>
          </a:graphicData>
        </a:graphic>
      </p:graphicFrame>
      <p:cxnSp>
        <p:nvCxnSpPr>
          <p:cNvPr id="63" name="Curved Connector 86"/>
          <p:cNvCxnSpPr>
            <a:stCxn id="50" idx="5"/>
          </p:cNvCxnSpPr>
          <p:nvPr/>
        </p:nvCxnSpPr>
        <p:spPr>
          <a:xfrm rot="16200000" flipH="1">
            <a:off x="5858863" y="3006800"/>
            <a:ext cx="268612" cy="1478142"/>
          </a:xfrm>
          <a:prstGeom prst="curvedConnector2">
            <a:avLst/>
          </a:prstGeom>
          <a:ln w="1905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3574967" y="3096659"/>
            <a:ext cx="1053494"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prefrontal Cortex</a:t>
            </a:r>
          </a:p>
        </p:txBody>
      </p:sp>
      <p:sp>
        <p:nvSpPr>
          <p:cNvPr id="50" name="Oval 49"/>
          <p:cNvSpPr/>
          <p:nvPr/>
        </p:nvSpPr>
        <p:spPr>
          <a:xfrm>
            <a:off x="4663976" y="3055124"/>
            <a:ext cx="691375" cy="65191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8" name="Object 7"/>
          <p:cNvGraphicFramePr>
            <a:graphicFrameLocks noChangeAspect="1"/>
          </p:cNvGraphicFramePr>
          <p:nvPr>
            <p:extLst>
              <p:ext uri="{D42A27DB-BD31-4B8C-83A1-F6EECF244321}">
                <p14:modId xmlns="" xmlns:p14="http://schemas.microsoft.com/office/powerpoint/2010/main" val="4080063582"/>
              </p:ext>
            </p:extLst>
          </p:nvPr>
        </p:nvGraphicFramePr>
        <p:xfrm>
          <a:off x="4910510" y="3207290"/>
          <a:ext cx="237392" cy="304800"/>
        </p:xfrm>
        <a:graphic>
          <a:graphicData uri="http://schemas.openxmlformats.org/presentationml/2006/ole">
            <p:oleObj spid="_x0000_s189674" name="Equation" r:id="rId15" imgW="139639" imgH="190417" progId="Equation.DSMT4">
              <p:embed/>
            </p:oleObj>
          </a:graphicData>
        </a:graphic>
      </p:graphicFrame>
      <p:sp>
        <p:nvSpPr>
          <p:cNvPr id="98" name="TextBox 97"/>
          <p:cNvSpPr txBox="1"/>
          <p:nvPr/>
        </p:nvSpPr>
        <p:spPr>
          <a:xfrm>
            <a:off x="7438476" y="4052150"/>
            <a:ext cx="881973"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hippocampus</a:t>
            </a:r>
          </a:p>
        </p:txBody>
      </p:sp>
      <p:cxnSp>
        <p:nvCxnSpPr>
          <p:cNvPr id="184" name="Curved Connector 86"/>
          <p:cNvCxnSpPr>
            <a:stCxn id="7" idx="6"/>
            <a:endCxn id="28" idx="0"/>
          </p:cNvCxnSpPr>
          <p:nvPr/>
        </p:nvCxnSpPr>
        <p:spPr>
          <a:xfrm>
            <a:off x="4874608" y="2695746"/>
            <a:ext cx="1233905" cy="442465"/>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Curved Connector 58"/>
          <p:cNvCxnSpPr>
            <a:stCxn id="30" idx="1"/>
            <a:endCxn id="32" idx="6"/>
          </p:cNvCxnSpPr>
          <p:nvPr/>
        </p:nvCxnSpPr>
        <p:spPr>
          <a:xfrm rot="16200000" flipV="1">
            <a:off x="6149538" y="1303426"/>
            <a:ext cx="945073" cy="2167653"/>
          </a:xfrm>
          <a:prstGeom prst="curvedConnector2">
            <a:avLst/>
          </a:prstGeom>
          <a:ln w="19050">
            <a:solidFill>
              <a:schemeClr val="accent2">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5308672" y="733064"/>
            <a:ext cx="2218877" cy="433196"/>
          </a:xfrm>
          <a:prstGeom prst="rect">
            <a:avLst/>
          </a:prstGeom>
          <a:noFill/>
        </p:spPr>
        <p:txBody>
          <a:bodyPr wrap="none" rtlCol="0">
            <a:spAutoFit/>
          </a:bodyPr>
          <a:lstStyle/>
          <a:p>
            <a:r>
              <a:rPr lang="en-GB" sz="2215" dirty="0">
                <a:solidFill>
                  <a:schemeClr val="accent2">
                    <a:lumMod val="50000"/>
                  </a:schemeClr>
                </a:solidFill>
                <a:latin typeface="Arial Narrow" panose="020B0606020202030204" pitchFamily="34" charset="0"/>
              </a:rPr>
              <a:t>Functional anatomy</a:t>
            </a:r>
          </a:p>
        </p:txBody>
      </p:sp>
      <p:sp>
        <p:nvSpPr>
          <p:cNvPr id="169" name="Oval 168"/>
          <p:cNvSpPr/>
          <p:nvPr/>
        </p:nvSpPr>
        <p:spPr>
          <a:xfrm>
            <a:off x="5917414" y="3958727"/>
            <a:ext cx="467724" cy="452911"/>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170" name="Object 169"/>
          <p:cNvGraphicFramePr>
            <a:graphicFrameLocks noChangeAspect="1"/>
          </p:cNvGraphicFramePr>
          <p:nvPr>
            <p:extLst>
              <p:ext uri="{D42A27DB-BD31-4B8C-83A1-F6EECF244321}">
                <p14:modId xmlns="" xmlns:p14="http://schemas.microsoft.com/office/powerpoint/2010/main" val="86597002"/>
              </p:ext>
            </p:extLst>
          </p:nvPr>
        </p:nvGraphicFramePr>
        <p:xfrm>
          <a:off x="6061322" y="4056248"/>
          <a:ext cx="213946" cy="328246"/>
        </p:xfrm>
        <a:graphic>
          <a:graphicData uri="http://schemas.openxmlformats.org/presentationml/2006/ole">
            <p:oleObj spid="_x0000_s189675" name="Equation" r:id="rId16" imgW="126835" imgH="202936" progId="Equation.DSMT4">
              <p:embed/>
            </p:oleObj>
          </a:graphicData>
        </a:graphic>
      </p:graphicFrame>
      <p:sp>
        <p:nvSpPr>
          <p:cNvPr id="171" name="Oval 170"/>
          <p:cNvSpPr/>
          <p:nvPr/>
        </p:nvSpPr>
        <p:spPr>
          <a:xfrm>
            <a:off x="5070518" y="1688259"/>
            <a:ext cx="467724" cy="452911"/>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172" name="Object 171"/>
          <p:cNvGraphicFramePr>
            <a:graphicFrameLocks noChangeAspect="1"/>
          </p:cNvGraphicFramePr>
          <p:nvPr>
            <p:extLst>
              <p:ext uri="{D42A27DB-BD31-4B8C-83A1-F6EECF244321}">
                <p14:modId xmlns="" xmlns:p14="http://schemas.microsoft.com/office/powerpoint/2010/main" val="3559583347"/>
              </p:ext>
            </p:extLst>
          </p:nvPr>
        </p:nvGraphicFramePr>
        <p:xfrm>
          <a:off x="5195147" y="1729800"/>
          <a:ext cx="268288" cy="369277"/>
        </p:xfrm>
        <a:graphic>
          <a:graphicData uri="http://schemas.openxmlformats.org/presentationml/2006/ole">
            <p:oleObj spid="_x0000_s189676" name="Equation" r:id="rId17" imgW="152334" imgH="228501" progId="Equation.DSMT4">
              <p:embed/>
            </p:oleObj>
          </a:graphicData>
        </a:graphic>
      </p:graphicFrame>
      <p:cxnSp>
        <p:nvCxnSpPr>
          <p:cNvPr id="173" name="Curved Connector 172"/>
          <p:cNvCxnSpPr>
            <a:stCxn id="169" idx="6"/>
            <a:endCxn id="182" idx="6"/>
          </p:cNvCxnSpPr>
          <p:nvPr/>
        </p:nvCxnSpPr>
        <p:spPr>
          <a:xfrm flipH="1" flipV="1">
            <a:off x="6357189" y="3382006"/>
            <a:ext cx="27950" cy="803181"/>
          </a:xfrm>
          <a:prstGeom prst="curvedConnector3">
            <a:avLst>
              <a:gd name="adj1" fmla="val -754979"/>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Curved Connector 95"/>
          <p:cNvCxnSpPr>
            <a:stCxn id="180" idx="4"/>
            <a:endCxn id="192" idx="6"/>
          </p:cNvCxnSpPr>
          <p:nvPr/>
        </p:nvCxnSpPr>
        <p:spPr>
          <a:xfrm rot="5400000">
            <a:off x="7453443" y="3393119"/>
            <a:ext cx="473781" cy="520013"/>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Curved Connector 174"/>
          <p:cNvCxnSpPr>
            <a:stCxn id="182" idx="2"/>
            <a:endCxn id="169" idx="2"/>
          </p:cNvCxnSpPr>
          <p:nvPr/>
        </p:nvCxnSpPr>
        <p:spPr>
          <a:xfrm rot="10800000" flipH="1" flipV="1">
            <a:off x="5859840" y="3382006"/>
            <a:ext cx="57573" cy="803181"/>
          </a:xfrm>
          <a:prstGeom prst="curvedConnector3">
            <a:avLst>
              <a:gd name="adj1" fmla="val -366516"/>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5859841" y="4433810"/>
            <a:ext cx="575799"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VTA/SN</a:t>
            </a:r>
          </a:p>
        </p:txBody>
      </p:sp>
      <p:sp>
        <p:nvSpPr>
          <p:cNvPr id="177" name="TextBox 176"/>
          <p:cNvSpPr txBox="1"/>
          <p:nvPr/>
        </p:nvSpPr>
        <p:spPr>
          <a:xfrm>
            <a:off x="4904351" y="2182712"/>
            <a:ext cx="856325"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motor Cortex</a:t>
            </a:r>
          </a:p>
        </p:txBody>
      </p:sp>
      <p:sp>
        <p:nvSpPr>
          <p:cNvPr id="178" name="TextBox 177"/>
          <p:cNvSpPr txBox="1"/>
          <p:nvPr/>
        </p:nvSpPr>
        <p:spPr>
          <a:xfrm>
            <a:off x="7438481" y="2431970"/>
            <a:ext cx="989373"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occipital Cortex</a:t>
            </a:r>
          </a:p>
        </p:txBody>
      </p:sp>
      <p:sp>
        <p:nvSpPr>
          <p:cNvPr id="179" name="TextBox 178"/>
          <p:cNvSpPr txBox="1"/>
          <p:nvPr/>
        </p:nvSpPr>
        <p:spPr>
          <a:xfrm>
            <a:off x="5818293" y="2556599"/>
            <a:ext cx="606256"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striatum</a:t>
            </a:r>
          </a:p>
        </p:txBody>
      </p:sp>
      <p:sp>
        <p:nvSpPr>
          <p:cNvPr id="180" name="Oval 179"/>
          <p:cNvSpPr/>
          <p:nvPr/>
        </p:nvSpPr>
        <p:spPr>
          <a:xfrm>
            <a:off x="7604649" y="2764323"/>
            <a:ext cx="691375" cy="651917"/>
          </a:xfrm>
          <a:prstGeom prst="ellipse">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181" name="Object 180"/>
          <p:cNvGraphicFramePr>
            <a:graphicFrameLocks noChangeAspect="1"/>
          </p:cNvGraphicFramePr>
          <p:nvPr>
            <p:extLst>
              <p:ext uri="{D42A27DB-BD31-4B8C-83A1-F6EECF244321}">
                <p14:modId xmlns="" xmlns:p14="http://schemas.microsoft.com/office/powerpoint/2010/main" val="2102511168"/>
              </p:ext>
            </p:extLst>
          </p:nvPr>
        </p:nvGraphicFramePr>
        <p:xfrm>
          <a:off x="7812362" y="2888944"/>
          <a:ext cx="266700" cy="370742"/>
        </p:xfrm>
        <a:graphic>
          <a:graphicData uri="http://schemas.openxmlformats.org/presentationml/2006/ole">
            <p:oleObj spid="_x0000_s189677" name="Equation" r:id="rId18" imgW="152334" imgH="228501" progId="Equation.DSMT4">
              <p:embed/>
            </p:oleObj>
          </a:graphicData>
        </a:graphic>
      </p:graphicFrame>
      <p:sp>
        <p:nvSpPr>
          <p:cNvPr id="182" name="Oval 181"/>
          <p:cNvSpPr/>
          <p:nvPr/>
        </p:nvSpPr>
        <p:spPr>
          <a:xfrm>
            <a:off x="5859841" y="3138203"/>
            <a:ext cx="497347" cy="48759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183" name="Object 182"/>
          <p:cNvGraphicFramePr>
            <a:graphicFrameLocks noChangeAspect="1"/>
          </p:cNvGraphicFramePr>
          <p:nvPr>
            <p:extLst>
              <p:ext uri="{D42A27DB-BD31-4B8C-83A1-F6EECF244321}">
                <p14:modId xmlns="" xmlns:p14="http://schemas.microsoft.com/office/powerpoint/2010/main" val="3746892533"/>
              </p:ext>
            </p:extLst>
          </p:nvPr>
        </p:nvGraphicFramePr>
        <p:xfrm>
          <a:off x="5984465" y="3262832"/>
          <a:ext cx="246185" cy="221274"/>
        </p:xfrm>
        <a:graphic>
          <a:graphicData uri="http://schemas.openxmlformats.org/presentationml/2006/ole">
            <p:oleObj spid="_x0000_s189678" name="Equation" r:id="rId19" imgW="139700" imgH="139700" progId="Equation.DSMT4">
              <p:embed/>
            </p:oleObj>
          </a:graphicData>
        </a:graphic>
      </p:graphicFrame>
      <p:sp>
        <p:nvSpPr>
          <p:cNvPr id="186" name="Oval 185"/>
          <p:cNvSpPr/>
          <p:nvPr/>
        </p:nvSpPr>
        <p:spPr>
          <a:xfrm>
            <a:off x="4183233" y="2369787"/>
            <a:ext cx="691375" cy="65191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188" name="Object 187"/>
          <p:cNvGraphicFramePr>
            <a:graphicFrameLocks noChangeAspect="1"/>
          </p:cNvGraphicFramePr>
          <p:nvPr>
            <p:extLst>
              <p:ext uri="{D42A27DB-BD31-4B8C-83A1-F6EECF244321}">
                <p14:modId xmlns="" xmlns:p14="http://schemas.microsoft.com/office/powerpoint/2010/main" val="168610090"/>
              </p:ext>
            </p:extLst>
          </p:nvPr>
        </p:nvGraphicFramePr>
        <p:xfrm>
          <a:off x="4329113" y="2494208"/>
          <a:ext cx="400050" cy="371475"/>
        </p:xfrm>
        <a:graphic>
          <a:graphicData uri="http://schemas.openxmlformats.org/presentationml/2006/ole">
            <p:oleObj spid="_x0000_s189679" name="Equation" r:id="rId20" imgW="228600" imgH="228600" progId="Equation.DSMT4">
              <p:embed/>
            </p:oleObj>
          </a:graphicData>
        </a:graphic>
      </p:graphicFrame>
      <p:cxnSp>
        <p:nvCxnSpPr>
          <p:cNvPr id="189" name="Curved Connector 86"/>
          <p:cNvCxnSpPr>
            <a:stCxn id="186" idx="6"/>
            <a:endCxn id="192" idx="0"/>
          </p:cNvCxnSpPr>
          <p:nvPr/>
        </p:nvCxnSpPr>
        <p:spPr>
          <a:xfrm>
            <a:off x="4874610" y="2695737"/>
            <a:ext cx="2210027" cy="868316"/>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Curved Connector 58"/>
          <p:cNvCxnSpPr>
            <a:stCxn id="171" idx="2"/>
            <a:endCxn id="186" idx="0"/>
          </p:cNvCxnSpPr>
          <p:nvPr/>
        </p:nvCxnSpPr>
        <p:spPr>
          <a:xfrm rot="10800000" flipV="1">
            <a:off x="4528919" y="1914713"/>
            <a:ext cx="541600" cy="455066"/>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Curved Connector 190"/>
          <p:cNvCxnSpPr>
            <a:stCxn id="195" idx="6"/>
            <a:endCxn id="182" idx="2"/>
          </p:cNvCxnSpPr>
          <p:nvPr/>
        </p:nvCxnSpPr>
        <p:spPr>
          <a:xfrm>
            <a:off x="5355350" y="3381083"/>
            <a:ext cx="504488" cy="927"/>
          </a:xfrm>
          <a:prstGeom prst="curvedConnector3">
            <a:avLst>
              <a:gd name="adj1" fmla="val 50000"/>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6738946" y="3564061"/>
            <a:ext cx="691375" cy="651917"/>
          </a:xfrm>
          <a:prstGeom prst="ellipse">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193" name="Object 13"/>
          <p:cNvGraphicFramePr>
            <a:graphicFrameLocks noChangeAspect="1"/>
          </p:cNvGraphicFramePr>
          <p:nvPr>
            <p:extLst>
              <p:ext uri="{D42A27DB-BD31-4B8C-83A1-F6EECF244321}">
                <p14:modId xmlns="" xmlns:p14="http://schemas.microsoft.com/office/powerpoint/2010/main" val="840928417"/>
              </p:ext>
            </p:extLst>
          </p:nvPr>
        </p:nvGraphicFramePr>
        <p:xfrm>
          <a:off x="6929811" y="3688382"/>
          <a:ext cx="278423" cy="383931"/>
        </p:xfrm>
        <a:graphic>
          <a:graphicData uri="http://schemas.openxmlformats.org/presentationml/2006/ole">
            <p:oleObj spid="_x0000_s189680" name="Equation" r:id="rId21" imgW="164957" imgH="241091" progId="Equation.DSMT4">
              <p:embed/>
            </p:oleObj>
          </a:graphicData>
        </a:graphic>
      </p:graphicFrame>
      <p:cxnSp>
        <p:nvCxnSpPr>
          <p:cNvPr id="194" name="Curved Connector 86"/>
          <p:cNvCxnSpPr>
            <a:stCxn id="195" idx="5"/>
          </p:cNvCxnSpPr>
          <p:nvPr/>
        </p:nvCxnSpPr>
        <p:spPr>
          <a:xfrm rot="16200000" flipH="1">
            <a:off x="5858863" y="3006800"/>
            <a:ext cx="268612" cy="1478142"/>
          </a:xfrm>
          <a:prstGeom prst="curvedConnector2">
            <a:avLst/>
          </a:prstGeom>
          <a:ln w="19050">
            <a:solidFill>
              <a:srgbClr val="9900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Oval 194"/>
          <p:cNvSpPr/>
          <p:nvPr/>
        </p:nvSpPr>
        <p:spPr>
          <a:xfrm>
            <a:off x="4663976" y="3055124"/>
            <a:ext cx="691375" cy="65191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77" dirty="0">
              <a:solidFill>
                <a:schemeClr val="accent2">
                  <a:lumMod val="50000"/>
                </a:schemeClr>
              </a:solidFill>
              <a:latin typeface="Arial Narrow" panose="020B0606020202030204" pitchFamily="34" charset="0"/>
            </a:endParaRPr>
          </a:p>
        </p:txBody>
      </p:sp>
      <p:graphicFrame>
        <p:nvGraphicFramePr>
          <p:cNvPr id="196" name="Object 195"/>
          <p:cNvGraphicFramePr>
            <a:graphicFrameLocks noChangeAspect="1"/>
          </p:cNvGraphicFramePr>
          <p:nvPr>
            <p:extLst>
              <p:ext uri="{D42A27DB-BD31-4B8C-83A1-F6EECF244321}">
                <p14:modId xmlns="" xmlns:p14="http://schemas.microsoft.com/office/powerpoint/2010/main" val="2320409202"/>
              </p:ext>
            </p:extLst>
          </p:nvPr>
        </p:nvGraphicFramePr>
        <p:xfrm>
          <a:off x="4879731" y="3216528"/>
          <a:ext cx="276958" cy="284285"/>
        </p:xfrm>
        <a:graphic>
          <a:graphicData uri="http://schemas.openxmlformats.org/presentationml/2006/ole">
            <p:oleObj spid="_x0000_s189681" name="Equation" r:id="rId22" imgW="164814" imgH="177492" progId="Equation.DSMT4">
              <p:embed/>
            </p:oleObj>
          </a:graphicData>
        </a:graphic>
      </p:graphicFrame>
      <p:sp>
        <p:nvSpPr>
          <p:cNvPr id="197" name="TextBox 196"/>
          <p:cNvSpPr txBox="1"/>
          <p:nvPr/>
        </p:nvSpPr>
        <p:spPr>
          <a:xfrm>
            <a:off x="7438476" y="4052150"/>
            <a:ext cx="881973" cy="248530"/>
          </a:xfrm>
          <a:prstGeom prst="rect">
            <a:avLst/>
          </a:prstGeom>
          <a:noFill/>
        </p:spPr>
        <p:txBody>
          <a:bodyPr wrap="none" rtlCol="0">
            <a:spAutoFit/>
          </a:bodyPr>
          <a:lstStyle/>
          <a:p>
            <a:r>
              <a:rPr lang="en-GB" sz="1015" b="1" dirty="0">
                <a:solidFill>
                  <a:schemeClr val="accent2">
                    <a:lumMod val="50000"/>
                  </a:schemeClr>
                </a:solidFill>
                <a:latin typeface="Arial Narrow" panose="020B0606020202030204" pitchFamily="34" charset="0"/>
              </a:rPr>
              <a:t>hippocampus</a:t>
            </a:r>
          </a:p>
        </p:txBody>
      </p:sp>
      <p:cxnSp>
        <p:nvCxnSpPr>
          <p:cNvPr id="198" name="Curved Connector 86"/>
          <p:cNvCxnSpPr>
            <a:stCxn id="186" idx="6"/>
            <a:endCxn id="182" idx="0"/>
          </p:cNvCxnSpPr>
          <p:nvPr/>
        </p:nvCxnSpPr>
        <p:spPr>
          <a:xfrm>
            <a:off x="4874608" y="2695746"/>
            <a:ext cx="1233905" cy="442465"/>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Curved Connector 58"/>
          <p:cNvCxnSpPr>
            <a:stCxn id="180" idx="1"/>
            <a:endCxn id="171" idx="6"/>
          </p:cNvCxnSpPr>
          <p:nvPr/>
        </p:nvCxnSpPr>
        <p:spPr>
          <a:xfrm rot="16200000" flipV="1">
            <a:off x="6149538" y="1303426"/>
            <a:ext cx="945073" cy="2167653"/>
          </a:xfrm>
          <a:prstGeom prst="curvedConnector2">
            <a:avLst/>
          </a:prstGeom>
          <a:ln w="19050">
            <a:solidFill>
              <a:schemeClr val="accent2">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44053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Rounded Rectangle 771"/>
          <p:cNvSpPr/>
          <p:nvPr/>
        </p:nvSpPr>
        <p:spPr>
          <a:xfrm>
            <a:off x="4110090" y="3761345"/>
            <a:ext cx="2367954" cy="178635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latin typeface="Arial Narrow" panose="020B0606020202030204" pitchFamily="34" charset="0"/>
            </a:endParaRPr>
          </a:p>
        </p:txBody>
      </p:sp>
      <p:grpSp>
        <p:nvGrpSpPr>
          <p:cNvPr id="561" name="Group 560"/>
          <p:cNvGrpSpPr/>
          <p:nvPr/>
        </p:nvGrpSpPr>
        <p:grpSpPr>
          <a:xfrm>
            <a:off x="4193218" y="1061053"/>
            <a:ext cx="3863469" cy="4383245"/>
            <a:chOff x="4115068" y="1061053"/>
            <a:chExt cx="3863469" cy="4383245"/>
          </a:xfrm>
        </p:grpSpPr>
        <p:sp>
          <p:nvSpPr>
            <p:cNvPr id="771" name="Rounded Rectangle 770"/>
            <p:cNvSpPr/>
            <p:nvPr/>
          </p:nvSpPr>
          <p:spPr>
            <a:xfrm>
              <a:off x="6524529" y="2805854"/>
              <a:ext cx="1454008" cy="191098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latin typeface="Arial Narrow" panose="020B0606020202030204" pitchFamily="34" charset="0"/>
              </a:endParaRPr>
            </a:p>
          </p:txBody>
        </p:sp>
        <p:sp>
          <p:nvSpPr>
            <p:cNvPr id="135886" name="Rectangle 5"/>
            <p:cNvSpPr>
              <a:spLocks noChangeArrowheads="1"/>
            </p:cNvSpPr>
            <p:nvPr/>
          </p:nvSpPr>
          <p:spPr bwMode="auto">
            <a:xfrm>
              <a:off x="4392386" y="1245683"/>
              <a:ext cx="3405552" cy="486508"/>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7" name="Rectangle 6"/>
            <p:cNvSpPr>
              <a:spLocks noChangeArrowheads="1"/>
            </p:cNvSpPr>
            <p:nvPr/>
          </p:nvSpPr>
          <p:spPr bwMode="auto">
            <a:xfrm>
              <a:off x="4392386" y="1245683"/>
              <a:ext cx="3405552" cy="486508"/>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5888" name="Picture 7"/>
            <p:cNvPicPr>
              <a:picLocks noChangeAspect="1" noChangeArrowheads="1"/>
            </p:cNvPicPr>
            <p:nvPr/>
          </p:nvPicPr>
          <p:blipFill>
            <a:blip r:embed="rId3" cstate="print"/>
            <a:srcRect/>
            <a:stretch>
              <a:fillRect/>
            </a:stretch>
          </p:blipFill>
          <p:spPr bwMode="auto">
            <a:xfrm>
              <a:off x="4392386" y="1245683"/>
              <a:ext cx="3405552" cy="486508"/>
            </a:xfrm>
            <a:prstGeom prst="rect">
              <a:avLst/>
            </a:prstGeom>
            <a:noFill/>
            <a:ln w="9525">
              <a:noFill/>
              <a:miter lim="800000"/>
              <a:headEnd/>
              <a:tailEnd/>
            </a:ln>
          </p:spPr>
        </p:pic>
        <p:sp>
          <p:nvSpPr>
            <p:cNvPr id="135889" name="Oval 8"/>
            <p:cNvSpPr>
              <a:spLocks noChangeArrowheads="1"/>
            </p:cNvSpPr>
            <p:nvPr/>
          </p:nvSpPr>
          <p:spPr bwMode="auto">
            <a:xfrm>
              <a:off x="4506686"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0" name="Oval 9"/>
            <p:cNvSpPr>
              <a:spLocks noChangeArrowheads="1"/>
            </p:cNvSpPr>
            <p:nvPr/>
          </p:nvSpPr>
          <p:spPr bwMode="auto">
            <a:xfrm>
              <a:off x="4719169"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1" name="Oval 10"/>
            <p:cNvSpPr>
              <a:spLocks noChangeArrowheads="1"/>
            </p:cNvSpPr>
            <p:nvPr/>
          </p:nvSpPr>
          <p:spPr bwMode="auto">
            <a:xfrm>
              <a:off x="4829071"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2" name="Oval 11"/>
            <p:cNvSpPr>
              <a:spLocks noChangeArrowheads="1"/>
            </p:cNvSpPr>
            <p:nvPr/>
          </p:nvSpPr>
          <p:spPr bwMode="auto">
            <a:xfrm>
              <a:off x="4937509"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3" name="Oval 12"/>
            <p:cNvSpPr>
              <a:spLocks noChangeArrowheads="1"/>
            </p:cNvSpPr>
            <p:nvPr/>
          </p:nvSpPr>
          <p:spPr bwMode="auto">
            <a:xfrm>
              <a:off x="504008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4" name="Oval 13"/>
            <p:cNvSpPr>
              <a:spLocks noChangeArrowheads="1"/>
            </p:cNvSpPr>
            <p:nvPr/>
          </p:nvSpPr>
          <p:spPr bwMode="auto">
            <a:xfrm>
              <a:off x="5149994"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5" name="Oval 14"/>
            <p:cNvSpPr>
              <a:spLocks noChangeArrowheads="1"/>
            </p:cNvSpPr>
            <p:nvPr/>
          </p:nvSpPr>
          <p:spPr bwMode="auto">
            <a:xfrm>
              <a:off x="5252569"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6" name="Oval 15"/>
            <p:cNvSpPr>
              <a:spLocks noChangeArrowheads="1"/>
            </p:cNvSpPr>
            <p:nvPr/>
          </p:nvSpPr>
          <p:spPr bwMode="auto">
            <a:xfrm>
              <a:off x="536100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7" name="Oval 16"/>
            <p:cNvSpPr>
              <a:spLocks noChangeArrowheads="1"/>
            </p:cNvSpPr>
            <p:nvPr/>
          </p:nvSpPr>
          <p:spPr bwMode="auto">
            <a:xfrm>
              <a:off x="5465051"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8" name="Oval 17"/>
            <p:cNvSpPr>
              <a:spLocks noChangeArrowheads="1"/>
            </p:cNvSpPr>
            <p:nvPr/>
          </p:nvSpPr>
          <p:spPr bwMode="auto">
            <a:xfrm>
              <a:off x="557348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9" name="Oval 18"/>
            <p:cNvSpPr>
              <a:spLocks noChangeArrowheads="1"/>
            </p:cNvSpPr>
            <p:nvPr/>
          </p:nvSpPr>
          <p:spPr bwMode="auto">
            <a:xfrm>
              <a:off x="5683394"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0" name="Oval 19"/>
            <p:cNvSpPr>
              <a:spLocks noChangeArrowheads="1"/>
            </p:cNvSpPr>
            <p:nvPr/>
          </p:nvSpPr>
          <p:spPr bwMode="auto">
            <a:xfrm>
              <a:off x="5785969"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1" name="Oval 20"/>
            <p:cNvSpPr>
              <a:spLocks noChangeArrowheads="1"/>
            </p:cNvSpPr>
            <p:nvPr/>
          </p:nvSpPr>
          <p:spPr bwMode="auto">
            <a:xfrm>
              <a:off x="589440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2" name="Oval 21"/>
            <p:cNvSpPr>
              <a:spLocks noChangeArrowheads="1"/>
            </p:cNvSpPr>
            <p:nvPr/>
          </p:nvSpPr>
          <p:spPr bwMode="auto">
            <a:xfrm>
              <a:off x="5998447"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2" name="Oval 22"/>
            <p:cNvSpPr>
              <a:spLocks noChangeArrowheads="1"/>
            </p:cNvSpPr>
            <p:nvPr/>
          </p:nvSpPr>
          <p:spPr bwMode="auto">
            <a:xfrm>
              <a:off x="610688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3" name="Oval 23"/>
            <p:cNvSpPr>
              <a:spLocks noChangeArrowheads="1"/>
            </p:cNvSpPr>
            <p:nvPr/>
          </p:nvSpPr>
          <p:spPr bwMode="auto">
            <a:xfrm>
              <a:off x="6209462"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4" name="Oval 24"/>
            <p:cNvSpPr>
              <a:spLocks noChangeArrowheads="1"/>
            </p:cNvSpPr>
            <p:nvPr/>
          </p:nvSpPr>
          <p:spPr bwMode="auto">
            <a:xfrm>
              <a:off x="6319369"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5" name="Oval 25"/>
            <p:cNvSpPr>
              <a:spLocks noChangeArrowheads="1"/>
            </p:cNvSpPr>
            <p:nvPr/>
          </p:nvSpPr>
          <p:spPr bwMode="auto">
            <a:xfrm>
              <a:off x="642194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6" name="Oval 26"/>
            <p:cNvSpPr>
              <a:spLocks noChangeArrowheads="1"/>
            </p:cNvSpPr>
            <p:nvPr/>
          </p:nvSpPr>
          <p:spPr bwMode="auto">
            <a:xfrm>
              <a:off x="6531847"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7" name="Oval 27"/>
            <p:cNvSpPr>
              <a:spLocks noChangeArrowheads="1"/>
            </p:cNvSpPr>
            <p:nvPr/>
          </p:nvSpPr>
          <p:spPr bwMode="auto">
            <a:xfrm>
              <a:off x="664028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8" name="Oval 28"/>
            <p:cNvSpPr>
              <a:spLocks noChangeArrowheads="1"/>
            </p:cNvSpPr>
            <p:nvPr/>
          </p:nvSpPr>
          <p:spPr bwMode="auto">
            <a:xfrm>
              <a:off x="6742862"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9" name="Oval 29"/>
            <p:cNvSpPr>
              <a:spLocks noChangeArrowheads="1"/>
            </p:cNvSpPr>
            <p:nvPr/>
          </p:nvSpPr>
          <p:spPr bwMode="auto">
            <a:xfrm>
              <a:off x="6852770"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0" name="Oval 30"/>
            <p:cNvSpPr>
              <a:spLocks noChangeArrowheads="1"/>
            </p:cNvSpPr>
            <p:nvPr/>
          </p:nvSpPr>
          <p:spPr bwMode="auto">
            <a:xfrm>
              <a:off x="695534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1" name="Oval 31"/>
            <p:cNvSpPr>
              <a:spLocks noChangeArrowheads="1"/>
            </p:cNvSpPr>
            <p:nvPr/>
          </p:nvSpPr>
          <p:spPr bwMode="auto">
            <a:xfrm>
              <a:off x="7063781"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2" name="Oval 32"/>
            <p:cNvSpPr>
              <a:spLocks noChangeArrowheads="1"/>
            </p:cNvSpPr>
            <p:nvPr/>
          </p:nvSpPr>
          <p:spPr bwMode="auto">
            <a:xfrm>
              <a:off x="7167827"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3" name="Oval 33"/>
            <p:cNvSpPr>
              <a:spLocks noChangeArrowheads="1"/>
            </p:cNvSpPr>
            <p:nvPr/>
          </p:nvSpPr>
          <p:spPr bwMode="auto">
            <a:xfrm>
              <a:off x="7276261"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4" name="Oval 34"/>
            <p:cNvSpPr>
              <a:spLocks noChangeArrowheads="1"/>
            </p:cNvSpPr>
            <p:nvPr/>
          </p:nvSpPr>
          <p:spPr bwMode="auto">
            <a:xfrm>
              <a:off x="7386170"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5" name="Oval 35"/>
            <p:cNvSpPr>
              <a:spLocks noChangeArrowheads="1"/>
            </p:cNvSpPr>
            <p:nvPr/>
          </p:nvSpPr>
          <p:spPr bwMode="auto">
            <a:xfrm>
              <a:off x="7488745"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6" name="Oval 36"/>
            <p:cNvSpPr>
              <a:spLocks noChangeArrowheads="1"/>
            </p:cNvSpPr>
            <p:nvPr/>
          </p:nvSpPr>
          <p:spPr bwMode="auto">
            <a:xfrm>
              <a:off x="7597181" y="1222237"/>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7" name="Oval 37"/>
            <p:cNvSpPr>
              <a:spLocks noChangeArrowheads="1"/>
            </p:cNvSpPr>
            <p:nvPr/>
          </p:nvSpPr>
          <p:spPr bwMode="auto">
            <a:xfrm>
              <a:off x="7701223" y="1222237"/>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8" name="Oval 38"/>
            <p:cNvSpPr>
              <a:spLocks noChangeArrowheads="1"/>
            </p:cNvSpPr>
            <p:nvPr/>
          </p:nvSpPr>
          <p:spPr bwMode="auto">
            <a:xfrm>
              <a:off x="4404109" y="1222237"/>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9" name="Oval 39"/>
            <p:cNvSpPr>
              <a:spLocks noChangeArrowheads="1"/>
            </p:cNvSpPr>
            <p:nvPr/>
          </p:nvSpPr>
          <p:spPr bwMode="auto">
            <a:xfrm>
              <a:off x="4616593" y="1222237"/>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0" name="Freeform 40"/>
            <p:cNvSpPr>
              <a:spLocks/>
            </p:cNvSpPr>
            <p:nvPr/>
          </p:nvSpPr>
          <p:spPr bwMode="auto">
            <a:xfrm>
              <a:off x="4443675" y="1710210"/>
              <a:ext cx="3297114" cy="1466"/>
            </a:xfrm>
            <a:custGeom>
              <a:avLst/>
              <a:gdLst/>
              <a:ahLst/>
              <a:cxnLst>
                <a:cxn ang="0">
                  <a:pos x="0" y="0"/>
                </a:cxn>
                <a:cxn ang="0">
                  <a:pos x="71" y="0"/>
                </a:cxn>
                <a:cxn ang="0">
                  <a:pos x="145" y="0"/>
                </a:cxn>
                <a:cxn ang="0">
                  <a:pos x="216" y="0"/>
                </a:cxn>
                <a:cxn ang="0">
                  <a:pos x="290" y="0"/>
                </a:cxn>
                <a:cxn ang="0">
                  <a:pos x="364" y="0"/>
                </a:cxn>
                <a:cxn ang="0">
                  <a:pos x="435" y="0"/>
                </a:cxn>
                <a:cxn ang="0">
                  <a:pos x="509" y="0"/>
                </a:cxn>
                <a:cxn ang="0">
                  <a:pos x="580" y="0"/>
                </a:cxn>
                <a:cxn ang="0">
                  <a:pos x="654" y="0"/>
                </a:cxn>
                <a:cxn ang="0">
                  <a:pos x="724" y="0"/>
                </a:cxn>
                <a:cxn ang="0">
                  <a:pos x="799" y="0"/>
                </a:cxn>
                <a:cxn ang="0">
                  <a:pos x="873" y="0"/>
                </a:cxn>
                <a:cxn ang="0">
                  <a:pos x="943" y="0"/>
                </a:cxn>
                <a:cxn ang="0">
                  <a:pos x="1018" y="0"/>
                </a:cxn>
                <a:cxn ang="0">
                  <a:pos x="1088" y="0"/>
                </a:cxn>
                <a:cxn ang="0">
                  <a:pos x="1162" y="0"/>
                </a:cxn>
                <a:cxn ang="0">
                  <a:pos x="1233" y="0"/>
                </a:cxn>
                <a:cxn ang="0">
                  <a:pos x="1307" y="0"/>
                </a:cxn>
                <a:cxn ang="0">
                  <a:pos x="1378" y="0"/>
                </a:cxn>
                <a:cxn ang="0">
                  <a:pos x="1452" y="0"/>
                </a:cxn>
                <a:cxn ang="0">
                  <a:pos x="1526" y="0"/>
                </a:cxn>
                <a:cxn ang="0">
                  <a:pos x="1597" y="0"/>
                </a:cxn>
                <a:cxn ang="0">
                  <a:pos x="1671" y="0"/>
                </a:cxn>
                <a:cxn ang="0">
                  <a:pos x="1742" y="0"/>
                </a:cxn>
                <a:cxn ang="0">
                  <a:pos x="1816" y="0"/>
                </a:cxn>
                <a:cxn ang="0">
                  <a:pos x="1886" y="0"/>
                </a:cxn>
                <a:cxn ang="0">
                  <a:pos x="1961" y="0"/>
                </a:cxn>
                <a:cxn ang="0">
                  <a:pos x="2035" y="0"/>
                </a:cxn>
                <a:cxn ang="0">
                  <a:pos x="2105" y="0"/>
                </a:cxn>
                <a:cxn ang="0">
                  <a:pos x="2180" y="0"/>
                </a:cxn>
                <a:cxn ang="0">
                  <a:pos x="2250" y="0"/>
                </a:cxn>
              </a:cxnLst>
              <a:rect l="0" t="0" r="r" b="b"/>
              <a:pathLst>
                <a:path w="2250">
                  <a:moveTo>
                    <a:pt x="0" y="0"/>
                  </a:moveTo>
                  <a:lnTo>
                    <a:pt x="71" y="0"/>
                  </a:lnTo>
                  <a:lnTo>
                    <a:pt x="145" y="0"/>
                  </a:lnTo>
                  <a:lnTo>
                    <a:pt x="216" y="0"/>
                  </a:lnTo>
                  <a:lnTo>
                    <a:pt x="290" y="0"/>
                  </a:lnTo>
                  <a:lnTo>
                    <a:pt x="364" y="0"/>
                  </a:lnTo>
                  <a:lnTo>
                    <a:pt x="435" y="0"/>
                  </a:lnTo>
                  <a:lnTo>
                    <a:pt x="509" y="0"/>
                  </a:lnTo>
                  <a:lnTo>
                    <a:pt x="580" y="0"/>
                  </a:lnTo>
                  <a:lnTo>
                    <a:pt x="654" y="0"/>
                  </a:lnTo>
                  <a:lnTo>
                    <a:pt x="724" y="0"/>
                  </a:lnTo>
                  <a:lnTo>
                    <a:pt x="799" y="0"/>
                  </a:lnTo>
                  <a:lnTo>
                    <a:pt x="873" y="0"/>
                  </a:lnTo>
                  <a:lnTo>
                    <a:pt x="943" y="0"/>
                  </a:lnTo>
                  <a:lnTo>
                    <a:pt x="1018" y="0"/>
                  </a:lnTo>
                  <a:lnTo>
                    <a:pt x="1088" y="0"/>
                  </a:lnTo>
                  <a:lnTo>
                    <a:pt x="1162" y="0"/>
                  </a:lnTo>
                  <a:lnTo>
                    <a:pt x="1233" y="0"/>
                  </a:lnTo>
                  <a:lnTo>
                    <a:pt x="1307" y="0"/>
                  </a:lnTo>
                  <a:lnTo>
                    <a:pt x="1378" y="0"/>
                  </a:lnTo>
                  <a:lnTo>
                    <a:pt x="1452" y="0"/>
                  </a:lnTo>
                  <a:lnTo>
                    <a:pt x="1526" y="0"/>
                  </a:lnTo>
                  <a:lnTo>
                    <a:pt x="1597" y="0"/>
                  </a:lnTo>
                  <a:lnTo>
                    <a:pt x="1671" y="0"/>
                  </a:lnTo>
                  <a:lnTo>
                    <a:pt x="1742" y="0"/>
                  </a:lnTo>
                  <a:lnTo>
                    <a:pt x="1816" y="0"/>
                  </a:lnTo>
                  <a:lnTo>
                    <a:pt x="1886" y="0"/>
                  </a:lnTo>
                  <a:lnTo>
                    <a:pt x="1961" y="0"/>
                  </a:lnTo>
                  <a:lnTo>
                    <a:pt x="2035" y="0"/>
                  </a:lnTo>
                  <a:lnTo>
                    <a:pt x="2105" y="0"/>
                  </a:lnTo>
                  <a:lnTo>
                    <a:pt x="2180" y="0"/>
                  </a:lnTo>
                  <a:lnTo>
                    <a:pt x="2250"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1" name="Rectangle 41"/>
            <p:cNvSpPr>
              <a:spLocks noChangeArrowheads="1"/>
            </p:cNvSpPr>
            <p:nvPr/>
          </p:nvSpPr>
          <p:spPr bwMode="auto">
            <a:xfrm>
              <a:off x="5378589" y="1061053"/>
              <a:ext cx="1340110"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Initial state and policy selection</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2" name="Rectangle 42"/>
            <p:cNvSpPr>
              <a:spLocks noChangeArrowheads="1"/>
            </p:cNvSpPr>
            <p:nvPr/>
          </p:nvSpPr>
          <p:spPr bwMode="auto">
            <a:xfrm>
              <a:off x="6020428" y="1842099"/>
              <a:ext cx="152286"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Trial</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3" name="Rectangle 43"/>
            <p:cNvSpPr>
              <a:spLocks noChangeArrowheads="1"/>
            </p:cNvSpPr>
            <p:nvPr/>
          </p:nvSpPr>
          <p:spPr bwMode="auto">
            <a:xfrm rot="16200000">
              <a:off x="4108749" y="1424835"/>
              <a:ext cx="206788"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Policy</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4" name="Line 44"/>
            <p:cNvSpPr>
              <a:spLocks noChangeShapeType="1"/>
            </p:cNvSpPr>
            <p:nvPr/>
          </p:nvSpPr>
          <p:spPr bwMode="auto">
            <a:xfrm>
              <a:off x="4392386" y="173219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5" name="Line 45"/>
            <p:cNvSpPr>
              <a:spLocks noChangeShapeType="1"/>
            </p:cNvSpPr>
            <p:nvPr/>
          </p:nvSpPr>
          <p:spPr bwMode="auto">
            <a:xfrm>
              <a:off x="4392386" y="124568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6" name="Line 46"/>
            <p:cNvSpPr>
              <a:spLocks noChangeShapeType="1"/>
            </p:cNvSpPr>
            <p:nvPr/>
          </p:nvSpPr>
          <p:spPr bwMode="auto">
            <a:xfrm>
              <a:off x="7797938" y="1245683"/>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7" name="Line 47"/>
            <p:cNvSpPr>
              <a:spLocks noChangeShapeType="1"/>
            </p:cNvSpPr>
            <p:nvPr/>
          </p:nvSpPr>
          <p:spPr bwMode="auto">
            <a:xfrm>
              <a:off x="4392386" y="1245683"/>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8" name="Line 48"/>
            <p:cNvSpPr>
              <a:spLocks noChangeShapeType="1"/>
            </p:cNvSpPr>
            <p:nvPr/>
          </p:nvSpPr>
          <p:spPr bwMode="auto">
            <a:xfrm>
              <a:off x="4392386" y="173219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9" name="Line 49"/>
            <p:cNvSpPr>
              <a:spLocks noChangeShapeType="1"/>
            </p:cNvSpPr>
            <p:nvPr/>
          </p:nvSpPr>
          <p:spPr bwMode="auto">
            <a:xfrm>
              <a:off x="4392386" y="1245683"/>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0" name="Line 50"/>
            <p:cNvSpPr>
              <a:spLocks noChangeShapeType="1"/>
            </p:cNvSpPr>
            <p:nvPr/>
          </p:nvSpPr>
          <p:spPr bwMode="auto">
            <a:xfrm flipV="1">
              <a:off x="4868636" y="1698488"/>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1" name="Line 51"/>
            <p:cNvSpPr>
              <a:spLocks noChangeShapeType="1"/>
            </p:cNvSpPr>
            <p:nvPr/>
          </p:nvSpPr>
          <p:spPr bwMode="auto">
            <a:xfrm>
              <a:off x="4868636" y="124569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2" name="Rectangle 52"/>
            <p:cNvSpPr>
              <a:spLocks noChangeArrowheads="1"/>
            </p:cNvSpPr>
            <p:nvPr/>
          </p:nvSpPr>
          <p:spPr bwMode="auto">
            <a:xfrm>
              <a:off x="4851052" y="1749775"/>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3" name="Line 53"/>
            <p:cNvSpPr>
              <a:spLocks noChangeShapeType="1"/>
            </p:cNvSpPr>
            <p:nvPr/>
          </p:nvSpPr>
          <p:spPr bwMode="auto">
            <a:xfrm flipV="1">
              <a:off x="5402035" y="1698488"/>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4" name="Line 54"/>
            <p:cNvSpPr>
              <a:spLocks noChangeShapeType="1"/>
            </p:cNvSpPr>
            <p:nvPr/>
          </p:nvSpPr>
          <p:spPr bwMode="auto">
            <a:xfrm>
              <a:off x="5402035" y="124569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5" name="Rectangle 55"/>
            <p:cNvSpPr>
              <a:spLocks noChangeArrowheads="1"/>
            </p:cNvSpPr>
            <p:nvPr/>
          </p:nvSpPr>
          <p:spPr bwMode="auto">
            <a:xfrm>
              <a:off x="5366866" y="174977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6" name="Line 56"/>
            <p:cNvSpPr>
              <a:spLocks noChangeShapeType="1"/>
            </p:cNvSpPr>
            <p:nvPr/>
          </p:nvSpPr>
          <p:spPr bwMode="auto">
            <a:xfrm flipV="1">
              <a:off x="5935435" y="1698488"/>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7" name="Line 57"/>
            <p:cNvSpPr>
              <a:spLocks noChangeShapeType="1"/>
            </p:cNvSpPr>
            <p:nvPr/>
          </p:nvSpPr>
          <p:spPr bwMode="auto">
            <a:xfrm>
              <a:off x="5935435" y="124569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8" name="Rectangle 58"/>
            <p:cNvSpPr>
              <a:spLocks noChangeArrowheads="1"/>
            </p:cNvSpPr>
            <p:nvPr/>
          </p:nvSpPr>
          <p:spPr bwMode="auto">
            <a:xfrm>
              <a:off x="5900266" y="174977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9" name="Line 59"/>
            <p:cNvSpPr>
              <a:spLocks noChangeShapeType="1"/>
            </p:cNvSpPr>
            <p:nvPr/>
          </p:nvSpPr>
          <p:spPr bwMode="auto">
            <a:xfrm flipV="1">
              <a:off x="6462974" y="1698488"/>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0" name="Line 60"/>
            <p:cNvSpPr>
              <a:spLocks noChangeShapeType="1"/>
            </p:cNvSpPr>
            <p:nvPr/>
          </p:nvSpPr>
          <p:spPr bwMode="auto">
            <a:xfrm>
              <a:off x="6462974" y="124569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1" name="Rectangle 61"/>
            <p:cNvSpPr>
              <a:spLocks noChangeArrowheads="1"/>
            </p:cNvSpPr>
            <p:nvPr/>
          </p:nvSpPr>
          <p:spPr bwMode="auto">
            <a:xfrm>
              <a:off x="6427804" y="174977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2" name="Line 62"/>
            <p:cNvSpPr>
              <a:spLocks noChangeShapeType="1"/>
            </p:cNvSpPr>
            <p:nvPr/>
          </p:nvSpPr>
          <p:spPr bwMode="auto">
            <a:xfrm flipV="1">
              <a:off x="6996373" y="1698488"/>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3" name="Line 63"/>
            <p:cNvSpPr>
              <a:spLocks noChangeShapeType="1"/>
            </p:cNvSpPr>
            <p:nvPr/>
          </p:nvSpPr>
          <p:spPr bwMode="auto">
            <a:xfrm>
              <a:off x="6996373" y="124569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4" name="Rectangle 64"/>
            <p:cNvSpPr>
              <a:spLocks noChangeArrowheads="1"/>
            </p:cNvSpPr>
            <p:nvPr/>
          </p:nvSpPr>
          <p:spPr bwMode="auto">
            <a:xfrm>
              <a:off x="6961204" y="174977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5" name="Line 65"/>
            <p:cNvSpPr>
              <a:spLocks noChangeShapeType="1"/>
            </p:cNvSpPr>
            <p:nvPr/>
          </p:nvSpPr>
          <p:spPr bwMode="auto">
            <a:xfrm flipV="1">
              <a:off x="7528307" y="1698488"/>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6" name="Line 66"/>
            <p:cNvSpPr>
              <a:spLocks noChangeShapeType="1"/>
            </p:cNvSpPr>
            <p:nvPr/>
          </p:nvSpPr>
          <p:spPr bwMode="auto">
            <a:xfrm>
              <a:off x="7528307" y="124569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7" name="Rectangle 67"/>
            <p:cNvSpPr>
              <a:spLocks noChangeArrowheads="1"/>
            </p:cNvSpPr>
            <p:nvPr/>
          </p:nvSpPr>
          <p:spPr bwMode="auto">
            <a:xfrm>
              <a:off x="7494604" y="174977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8" name="Line 68"/>
            <p:cNvSpPr>
              <a:spLocks noChangeShapeType="1"/>
            </p:cNvSpPr>
            <p:nvPr/>
          </p:nvSpPr>
          <p:spPr bwMode="auto">
            <a:xfrm>
              <a:off x="4392386" y="1308695"/>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9" name="Line 69"/>
            <p:cNvSpPr>
              <a:spLocks noChangeShapeType="1"/>
            </p:cNvSpPr>
            <p:nvPr/>
          </p:nvSpPr>
          <p:spPr bwMode="auto">
            <a:xfrm flipH="1">
              <a:off x="7764235" y="1308695"/>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0" name="Rectangle 70"/>
            <p:cNvSpPr>
              <a:spLocks noChangeArrowheads="1"/>
            </p:cNvSpPr>
            <p:nvPr/>
          </p:nvSpPr>
          <p:spPr bwMode="auto">
            <a:xfrm>
              <a:off x="4335236" y="1261803"/>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1" name="Line 71"/>
            <p:cNvSpPr>
              <a:spLocks noChangeShapeType="1"/>
            </p:cNvSpPr>
            <p:nvPr/>
          </p:nvSpPr>
          <p:spPr bwMode="auto">
            <a:xfrm>
              <a:off x="4392386" y="1399549"/>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2" name="Line 72"/>
            <p:cNvSpPr>
              <a:spLocks noChangeShapeType="1"/>
            </p:cNvSpPr>
            <p:nvPr/>
          </p:nvSpPr>
          <p:spPr bwMode="auto">
            <a:xfrm flipH="1">
              <a:off x="7764235" y="1399549"/>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3" name="Rectangle 73"/>
            <p:cNvSpPr>
              <a:spLocks noChangeArrowheads="1"/>
            </p:cNvSpPr>
            <p:nvPr/>
          </p:nvSpPr>
          <p:spPr bwMode="auto">
            <a:xfrm>
              <a:off x="4335236" y="1354122"/>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4" name="Line 74"/>
            <p:cNvSpPr>
              <a:spLocks noChangeShapeType="1"/>
            </p:cNvSpPr>
            <p:nvPr/>
          </p:nvSpPr>
          <p:spPr bwMode="auto">
            <a:xfrm>
              <a:off x="4392386" y="148600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5" name="Line 75"/>
            <p:cNvSpPr>
              <a:spLocks noChangeShapeType="1"/>
            </p:cNvSpPr>
            <p:nvPr/>
          </p:nvSpPr>
          <p:spPr bwMode="auto">
            <a:xfrm flipH="1">
              <a:off x="7764235" y="148600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6" name="Rectangle 76"/>
            <p:cNvSpPr>
              <a:spLocks noChangeArrowheads="1"/>
            </p:cNvSpPr>
            <p:nvPr/>
          </p:nvSpPr>
          <p:spPr bwMode="auto">
            <a:xfrm>
              <a:off x="4335236" y="144058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7" name="Line 77"/>
            <p:cNvSpPr>
              <a:spLocks noChangeShapeType="1"/>
            </p:cNvSpPr>
            <p:nvPr/>
          </p:nvSpPr>
          <p:spPr bwMode="auto">
            <a:xfrm>
              <a:off x="4392386" y="1572464"/>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8" name="Line 78"/>
            <p:cNvSpPr>
              <a:spLocks noChangeShapeType="1"/>
            </p:cNvSpPr>
            <p:nvPr/>
          </p:nvSpPr>
          <p:spPr bwMode="auto">
            <a:xfrm flipH="1">
              <a:off x="7764235" y="1572464"/>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9" name="Rectangle 79"/>
            <p:cNvSpPr>
              <a:spLocks noChangeArrowheads="1"/>
            </p:cNvSpPr>
            <p:nvPr/>
          </p:nvSpPr>
          <p:spPr bwMode="auto">
            <a:xfrm>
              <a:off x="4335236" y="1525572"/>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0" name="Line 80"/>
            <p:cNvSpPr>
              <a:spLocks noChangeShapeType="1"/>
            </p:cNvSpPr>
            <p:nvPr/>
          </p:nvSpPr>
          <p:spPr bwMode="auto">
            <a:xfrm>
              <a:off x="4392386" y="1663318"/>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1" name="Line 81"/>
            <p:cNvSpPr>
              <a:spLocks noChangeShapeType="1"/>
            </p:cNvSpPr>
            <p:nvPr/>
          </p:nvSpPr>
          <p:spPr bwMode="auto">
            <a:xfrm flipH="1">
              <a:off x="7764235" y="1663318"/>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2" name="Rectangle 82"/>
            <p:cNvSpPr>
              <a:spLocks noChangeArrowheads="1"/>
            </p:cNvSpPr>
            <p:nvPr/>
          </p:nvSpPr>
          <p:spPr bwMode="auto">
            <a:xfrm>
              <a:off x="4301532" y="1617891"/>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3" name="Line 83"/>
            <p:cNvSpPr>
              <a:spLocks noChangeShapeType="1"/>
            </p:cNvSpPr>
            <p:nvPr/>
          </p:nvSpPr>
          <p:spPr bwMode="auto">
            <a:xfrm>
              <a:off x="4392386" y="173219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4" name="Line 84"/>
            <p:cNvSpPr>
              <a:spLocks noChangeShapeType="1"/>
            </p:cNvSpPr>
            <p:nvPr/>
          </p:nvSpPr>
          <p:spPr bwMode="auto">
            <a:xfrm>
              <a:off x="4392386" y="124568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5" name="Line 85"/>
            <p:cNvSpPr>
              <a:spLocks noChangeShapeType="1"/>
            </p:cNvSpPr>
            <p:nvPr/>
          </p:nvSpPr>
          <p:spPr bwMode="auto">
            <a:xfrm>
              <a:off x="7797938" y="1245683"/>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6" name="Line 86"/>
            <p:cNvSpPr>
              <a:spLocks noChangeShapeType="1"/>
            </p:cNvSpPr>
            <p:nvPr/>
          </p:nvSpPr>
          <p:spPr bwMode="auto">
            <a:xfrm>
              <a:off x="4392386" y="1245683"/>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7" name="Rectangle 87"/>
            <p:cNvSpPr>
              <a:spLocks noChangeArrowheads="1"/>
            </p:cNvSpPr>
            <p:nvPr/>
          </p:nvSpPr>
          <p:spPr bwMode="auto">
            <a:xfrm>
              <a:off x="4386524" y="2151291"/>
              <a:ext cx="3411414"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8" name="Rectangle 88"/>
            <p:cNvSpPr>
              <a:spLocks noChangeArrowheads="1"/>
            </p:cNvSpPr>
            <p:nvPr/>
          </p:nvSpPr>
          <p:spPr bwMode="auto">
            <a:xfrm>
              <a:off x="4386524" y="2151291"/>
              <a:ext cx="3411414"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9" name="Line 89"/>
            <p:cNvSpPr>
              <a:spLocks noChangeShapeType="1"/>
            </p:cNvSpPr>
            <p:nvPr/>
          </p:nvSpPr>
          <p:spPr bwMode="auto">
            <a:xfrm>
              <a:off x="4386524" y="2151291"/>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0" name="Line 90"/>
            <p:cNvSpPr>
              <a:spLocks noChangeShapeType="1"/>
            </p:cNvSpPr>
            <p:nvPr/>
          </p:nvSpPr>
          <p:spPr bwMode="auto">
            <a:xfrm>
              <a:off x="4386524" y="2633403"/>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1" name="Line 91"/>
            <p:cNvSpPr>
              <a:spLocks noChangeShapeType="1"/>
            </p:cNvSpPr>
            <p:nvPr/>
          </p:nvSpPr>
          <p:spPr bwMode="auto">
            <a:xfrm flipV="1">
              <a:off x="7797938" y="2151291"/>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2" name="Line 92"/>
            <p:cNvSpPr>
              <a:spLocks noChangeShapeType="1"/>
            </p:cNvSpPr>
            <p:nvPr/>
          </p:nvSpPr>
          <p:spPr bwMode="auto">
            <a:xfrm flipV="1">
              <a:off x="4386524" y="2151291"/>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3" name="Line 93"/>
            <p:cNvSpPr>
              <a:spLocks noChangeShapeType="1"/>
            </p:cNvSpPr>
            <p:nvPr/>
          </p:nvSpPr>
          <p:spPr bwMode="auto">
            <a:xfrm>
              <a:off x="4386524" y="2633403"/>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4" name="Line 94"/>
            <p:cNvSpPr>
              <a:spLocks noChangeShapeType="1"/>
            </p:cNvSpPr>
            <p:nvPr/>
          </p:nvSpPr>
          <p:spPr bwMode="auto">
            <a:xfrm flipV="1">
              <a:off x="4386524" y="2151291"/>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5" name="Line 95"/>
            <p:cNvSpPr>
              <a:spLocks noChangeShapeType="1"/>
            </p:cNvSpPr>
            <p:nvPr/>
          </p:nvSpPr>
          <p:spPr bwMode="auto">
            <a:xfrm flipV="1">
              <a:off x="4862775" y="259969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6" name="Line 96"/>
            <p:cNvSpPr>
              <a:spLocks noChangeShapeType="1"/>
            </p:cNvSpPr>
            <p:nvPr/>
          </p:nvSpPr>
          <p:spPr bwMode="auto">
            <a:xfrm>
              <a:off x="4862775" y="215129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7" name="Rectangle 97"/>
            <p:cNvSpPr>
              <a:spLocks noChangeArrowheads="1"/>
            </p:cNvSpPr>
            <p:nvPr/>
          </p:nvSpPr>
          <p:spPr bwMode="auto">
            <a:xfrm>
              <a:off x="4845190" y="265098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68" name="Line 98"/>
            <p:cNvSpPr>
              <a:spLocks noChangeShapeType="1"/>
            </p:cNvSpPr>
            <p:nvPr/>
          </p:nvSpPr>
          <p:spPr bwMode="auto">
            <a:xfrm flipV="1">
              <a:off x="5396174" y="259969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9" name="Line 99"/>
            <p:cNvSpPr>
              <a:spLocks noChangeShapeType="1"/>
            </p:cNvSpPr>
            <p:nvPr/>
          </p:nvSpPr>
          <p:spPr bwMode="auto">
            <a:xfrm>
              <a:off x="5396174" y="215129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0" name="Rectangle 100"/>
            <p:cNvSpPr>
              <a:spLocks noChangeArrowheads="1"/>
            </p:cNvSpPr>
            <p:nvPr/>
          </p:nvSpPr>
          <p:spPr bwMode="auto">
            <a:xfrm>
              <a:off x="5361005" y="26509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1" name="Line 101"/>
            <p:cNvSpPr>
              <a:spLocks noChangeShapeType="1"/>
            </p:cNvSpPr>
            <p:nvPr/>
          </p:nvSpPr>
          <p:spPr bwMode="auto">
            <a:xfrm flipV="1">
              <a:off x="5929574" y="259969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2" name="Line 102"/>
            <p:cNvSpPr>
              <a:spLocks noChangeShapeType="1"/>
            </p:cNvSpPr>
            <p:nvPr/>
          </p:nvSpPr>
          <p:spPr bwMode="auto">
            <a:xfrm>
              <a:off x="5929574" y="215129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3" name="Rectangle 103"/>
            <p:cNvSpPr>
              <a:spLocks noChangeArrowheads="1"/>
            </p:cNvSpPr>
            <p:nvPr/>
          </p:nvSpPr>
          <p:spPr bwMode="auto">
            <a:xfrm>
              <a:off x="5894405" y="26509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4" name="Line 104"/>
            <p:cNvSpPr>
              <a:spLocks noChangeShapeType="1"/>
            </p:cNvSpPr>
            <p:nvPr/>
          </p:nvSpPr>
          <p:spPr bwMode="auto">
            <a:xfrm flipV="1">
              <a:off x="6468835" y="259969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5" name="Line 105"/>
            <p:cNvSpPr>
              <a:spLocks noChangeShapeType="1"/>
            </p:cNvSpPr>
            <p:nvPr/>
          </p:nvSpPr>
          <p:spPr bwMode="auto">
            <a:xfrm>
              <a:off x="6468835" y="215129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6" name="Rectangle 106"/>
            <p:cNvSpPr>
              <a:spLocks noChangeArrowheads="1"/>
            </p:cNvSpPr>
            <p:nvPr/>
          </p:nvSpPr>
          <p:spPr bwMode="auto">
            <a:xfrm>
              <a:off x="6433666" y="26509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7" name="Line 107"/>
            <p:cNvSpPr>
              <a:spLocks noChangeShapeType="1"/>
            </p:cNvSpPr>
            <p:nvPr/>
          </p:nvSpPr>
          <p:spPr bwMode="auto">
            <a:xfrm flipV="1">
              <a:off x="7000769" y="259969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8" name="Line 108"/>
            <p:cNvSpPr>
              <a:spLocks noChangeShapeType="1"/>
            </p:cNvSpPr>
            <p:nvPr/>
          </p:nvSpPr>
          <p:spPr bwMode="auto">
            <a:xfrm>
              <a:off x="7000769" y="215129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9" name="Rectangle 109"/>
            <p:cNvSpPr>
              <a:spLocks noChangeArrowheads="1"/>
            </p:cNvSpPr>
            <p:nvPr/>
          </p:nvSpPr>
          <p:spPr bwMode="auto">
            <a:xfrm>
              <a:off x="6967065" y="26509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0" name="Line 110"/>
            <p:cNvSpPr>
              <a:spLocks noChangeShapeType="1"/>
            </p:cNvSpPr>
            <p:nvPr/>
          </p:nvSpPr>
          <p:spPr bwMode="auto">
            <a:xfrm flipV="1">
              <a:off x="7540030" y="259969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1" name="Line 111"/>
            <p:cNvSpPr>
              <a:spLocks noChangeShapeType="1"/>
            </p:cNvSpPr>
            <p:nvPr/>
          </p:nvSpPr>
          <p:spPr bwMode="auto">
            <a:xfrm>
              <a:off x="7540030" y="215129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2" name="Rectangle 112"/>
            <p:cNvSpPr>
              <a:spLocks noChangeArrowheads="1"/>
            </p:cNvSpPr>
            <p:nvPr/>
          </p:nvSpPr>
          <p:spPr bwMode="auto">
            <a:xfrm>
              <a:off x="7506327" y="26509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3" name="Line 113"/>
            <p:cNvSpPr>
              <a:spLocks noChangeShapeType="1"/>
            </p:cNvSpPr>
            <p:nvPr/>
          </p:nvSpPr>
          <p:spPr bwMode="auto">
            <a:xfrm>
              <a:off x="4386524" y="2535221"/>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4" name="Line 114"/>
            <p:cNvSpPr>
              <a:spLocks noChangeShapeType="1"/>
            </p:cNvSpPr>
            <p:nvPr/>
          </p:nvSpPr>
          <p:spPr bwMode="auto">
            <a:xfrm flipH="1">
              <a:off x="7764235" y="2535221"/>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5" name="Rectangle 115"/>
            <p:cNvSpPr>
              <a:spLocks noChangeArrowheads="1"/>
            </p:cNvSpPr>
            <p:nvPr/>
          </p:nvSpPr>
          <p:spPr bwMode="auto">
            <a:xfrm>
              <a:off x="4311790" y="2489795"/>
              <a:ext cx="5129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6" name="Line 116"/>
            <p:cNvSpPr>
              <a:spLocks noChangeShapeType="1"/>
            </p:cNvSpPr>
            <p:nvPr/>
          </p:nvSpPr>
          <p:spPr bwMode="auto">
            <a:xfrm>
              <a:off x="4386524" y="2415060"/>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7" name="Line 117"/>
            <p:cNvSpPr>
              <a:spLocks noChangeShapeType="1"/>
            </p:cNvSpPr>
            <p:nvPr/>
          </p:nvSpPr>
          <p:spPr bwMode="auto">
            <a:xfrm flipH="1">
              <a:off x="7764235" y="2415060"/>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8" name="Rectangle 118"/>
            <p:cNvSpPr>
              <a:spLocks noChangeArrowheads="1"/>
            </p:cNvSpPr>
            <p:nvPr/>
          </p:nvSpPr>
          <p:spPr bwMode="auto">
            <a:xfrm>
              <a:off x="4335236" y="2369634"/>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9" name="Line 119"/>
            <p:cNvSpPr>
              <a:spLocks noChangeShapeType="1"/>
            </p:cNvSpPr>
            <p:nvPr/>
          </p:nvSpPr>
          <p:spPr bwMode="auto">
            <a:xfrm>
              <a:off x="4386524" y="2294898"/>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0" name="Line 120"/>
            <p:cNvSpPr>
              <a:spLocks noChangeShapeType="1"/>
            </p:cNvSpPr>
            <p:nvPr/>
          </p:nvSpPr>
          <p:spPr bwMode="auto">
            <a:xfrm flipH="1">
              <a:off x="7764235" y="2294898"/>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1" name="Rectangle 121"/>
            <p:cNvSpPr>
              <a:spLocks noChangeArrowheads="1"/>
            </p:cNvSpPr>
            <p:nvPr/>
          </p:nvSpPr>
          <p:spPr bwMode="auto">
            <a:xfrm>
              <a:off x="4335236" y="2249472"/>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2" name="Line 122"/>
            <p:cNvSpPr>
              <a:spLocks noChangeShapeType="1"/>
            </p:cNvSpPr>
            <p:nvPr/>
          </p:nvSpPr>
          <p:spPr bwMode="auto">
            <a:xfrm>
              <a:off x="4386524" y="2174737"/>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3" name="Line 123"/>
            <p:cNvSpPr>
              <a:spLocks noChangeShapeType="1"/>
            </p:cNvSpPr>
            <p:nvPr/>
          </p:nvSpPr>
          <p:spPr bwMode="auto">
            <a:xfrm flipH="1">
              <a:off x="7764235" y="2174737"/>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4" name="Rectangle 124"/>
            <p:cNvSpPr>
              <a:spLocks noChangeArrowheads="1"/>
            </p:cNvSpPr>
            <p:nvPr/>
          </p:nvSpPr>
          <p:spPr bwMode="auto">
            <a:xfrm>
              <a:off x="4335236" y="2127845"/>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5" name="Line 125"/>
            <p:cNvSpPr>
              <a:spLocks noChangeShapeType="1"/>
            </p:cNvSpPr>
            <p:nvPr/>
          </p:nvSpPr>
          <p:spPr bwMode="auto">
            <a:xfrm>
              <a:off x="4386524" y="2151291"/>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6" name="Line 126"/>
            <p:cNvSpPr>
              <a:spLocks noChangeShapeType="1"/>
            </p:cNvSpPr>
            <p:nvPr/>
          </p:nvSpPr>
          <p:spPr bwMode="auto">
            <a:xfrm>
              <a:off x="4386524" y="2633403"/>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7" name="Line 127"/>
            <p:cNvSpPr>
              <a:spLocks noChangeShapeType="1"/>
            </p:cNvSpPr>
            <p:nvPr/>
          </p:nvSpPr>
          <p:spPr bwMode="auto">
            <a:xfrm flipV="1">
              <a:off x="7797938" y="2151291"/>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8" name="Line 128"/>
            <p:cNvSpPr>
              <a:spLocks noChangeShapeType="1"/>
            </p:cNvSpPr>
            <p:nvPr/>
          </p:nvSpPr>
          <p:spPr bwMode="auto">
            <a:xfrm flipV="1">
              <a:off x="4386524" y="2151291"/>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9" name="Rectangle 129"/>
            <p:cNvSpPr>
              <a:spLocks noChangeArrowheads="1"/>
            </p:cNvSpPr>
            <p:nvPr/>
          </p:nvSpPr>
          <p:spPr bwMode="auto">
            <a:xfrm>
              <a:off x="4386529"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0" name="Rectangle 130"/>
            <p:cNvSpPr>
              <a:spLocks noChangeArrowheads="1"/>
            </p:cNvSpPr>
            <p:nvPr/>
          </p:nvSpPr>
          <p:spPr bwMode="auto">
            <a:xfrm>
              <a:off x="4386529"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1" name="Rectangle 131"/>
            <p:cNvSpPr>
              <a:spLocks noChangeArrowheads="1"/>
            </p:cNvSpPr>
            <p:nvPr/>
          </p:nvSpPr>
          <p:spPr bwMode="auto">
            <a:xfrm>
              <a:off x="4496429" y="2415069"/>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2" name="Rectangle 132"/>
            <p:cNvSpPr>
              <a:spLocks noChangeArrowheads="1"/>
            </p:cNvSpPr>
            <p:nvPr/>
          </p:nvSpPr>
          <p:spPr bwMode="auto">
            <a:xfrm>
              <a:off x="4496429" y="2415069"/>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3" name="Rectangle 133"/>
            <p:cNvSpPr>
              <a:spLocks noChangeArrowheads="1"/>
            </p:cNvSpPr>
            <p:nvPr/>
          </p:nvSpPr>
          <p:spPr bwMode="auto">
            <a:xfrm>
              <a:off x="4604869"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4" name="Rectangle 134"/>
            <p:cNvSpPr>
              <a:spLocks noChangeArrowheads="1"/>
            </p:cNvSpPr>
            <p:nvPr/>
          </p:nvSpPr>
          <p:spPr bwMode="auto">
            <a:xfrm>
              <a:off x="4604869"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5" name="Rectangle 135"/>
            <p:cNvSpPr>
              <a:spLocks noChangeArrowheads="1"/>
            </p:cNvSpPr>
            <p:nvPr/>
          </p:nvSpPr>
          <p:spPr bwMode="auto">
            <a:xfrm>
              <a:off x="4713310" y="2415069"/>
              <a:ext cx="80597"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6" name="Rectangle 136"/>
            <p:cNvSpPr>
              <a:spLocks noChangeArrowheads="1"/>
            </p:cNvSpPr>
            <p:nvPr/>
          </p:nvSpPr>
          <p:spPr bwMode="auto">
            <a:xfrm>
              <a:off x="4713310" y="2415069"/>
              <a:ext cx="80597"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7" name="Rectangle 137"/>
            <p:cNvSpPr>
              <a:spLocks noChangeArrowheads="1"/>
            </p:cNvSpPr>
            <p:nvPr/>
          </p:nvSpPr>
          <p:spPr bwMode="auto">
            <a:xfrm>
              <a:off x="4817352" y="2415069"/>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8" name="Rectangle 138"/>
            <p:cNvSpPr>
              <a:spLocks noChangeArrowheads="1"/>
            </p:cNvSpPr>
            <p:nvPr/>
          </p:nvSpPr>
          <p:spPr bwMode="auto">
            <a:xfrm>
              <a:off x="4817352" y="2415069"/>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9" name="Rectangle 139"/>
            <p:cNvSpPr>
              <a:spLocks noChangeArrowheads="1"/>
            </p:cNvSpPr>
            <p:nvPr/>
          </p:nvSpPr>
          <p:spPr bwMode="auto">
            <a:xfrm>
              <a:off x="4925786"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0" name="Rectangle 140"/>
            <p:cNvSpPr>
              <a:spLocks noChangeArrowheads="1"/>
            </p:cNvSpPr>
            <p:nvPr/>
          </p:nvSpPr>
          <p:spPr bwMode="auto">
            <a:xfrm>
              <a:off x="4925786"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1" name="Rectangle 141"/>
            <p:cNvSpPr>
              <a:spLocks noChangeArrowheads="1"/>
            </p:cNvSpPr>
            <p:nvPr/>
          </p:nvSpPr>
          <p:spPr bwMode="auto">
            <a:xfrm>
              <a:off x="5034229"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2" name="Rectangle 142"/>
            <p:cNvSpPr>
              <a:spLocks noChangeArrowheads="1"/>
            </p:cNvSpPr>
            <p:nvPr/>
          </p:nvSpPr>
          <p:spPr bwMode="auto">
            <a:xfrm>
              <a:off x="5034229"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3" name="Rectangle 143"/>
            <p:cNvSpPr>
              <a:spLocks noChangeArrowheads="1"/>
            </p:cNvSpPr>
            <p:nvPr/>
          </p:nvSpPr>
          <p:spPr bwMode="auto">
            <a:xfrm>
              <a:off x="5138269"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4" name="Rectangle 144"/>
            <p:cNvSpPr>
              <a:spLocks noChangeArrowheads="1"/>
            </p:cNvSpPr>
            <p:nvPr/>
          </p:nvSpPr>
          <p:spPr bwMode="auto">
            <a:xfrm>
              <a:off x="5138269"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5" name="Rectangle 145"/>
            <p:cNvSpPr>
              <a:spLocks noChangeArrowheads="1"/>
            </p:cNvSpPr>
            <p:nvPr/>
          </p:nvSpPr>
          <p:spPr bwMode="auto">
            <a:xfrm>
              <a:off x="5246705"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6" name="Rectangle 146"/>
            <p:cNvSpPr>
              <a:spLocks noChangeArrowheads="1"/>
            </p:cNvSpPr>
            <p:nvPr/>
          </p:nvSpPr>
          <p:spPr bwMode="auto">
            <a:xfrm>
              <a:off x="5246705"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7" name="Rectangle 147"/>
            <p:cNvSpPr>
              <a:spLocks noChangeArrowheads="1"/>
            </p:cNvSpPr>
            <p:nvPr/>
          </p:nvSpPr>
          <p:spPr bwMode="auto">
            <a:xfrm>
              <a:off x="5356610" y="2415069"/>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8" name="Rectangle 148"/>
            <p:cNvSpPr>
              <a:spLocks noChangeArrowheads="1"/>
            </p:cNvSpPr>
            <p:nvPr/>
          </p:nvSpPr>
          <p:spPr bwMode="auto">
            <a:xfrm>
              <a:off x="5356610" y="2415069"/>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9" name="Rectangle 149"/>
            <p:cNvSpPr>
              <a:spLocks noChangeArrowheads="1"/>
            </p:cNvSpPr>
            <p:nvPr/>
          </p:nvSpPr>
          <p:spPr bwMode="auto">
            <a:xfrm>
              <a:off x="5459185"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0" name="Rectangle 150"/>
            <p:cNvSpPr>
              <a:spLocks noChangeArrowheads="1"/>
            </p:cNvSpPr>
            <p:nvPr/>
          </p:nvSpPr>
          <p:spPr bwMode="auto">
            <a:xfrm>
              <a:off x="5459185"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1" name="Rectangle 151"/>
            <p:cNvSpPr>
              <a:spLocks noChangeArrowheads="1"/>
            </p:cNvSpPr>
            <p:nvPr/>
          </p:nvSpPr>
          <p:spPr bwMode="auto">
            <a:xfrm>
              <a:off x="5567628" y="2415068"/>
              <a:ext cx="86458" cy="18903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2" name="Rectangle 152"/>
            <p:cNvSpPr>
              <a:spLocks noChangeArrowheads="1"/>
            </p:cNvSpPr>
            <p:nvPr/>
          </p:nvSpPr>
          <p:spPr bwMode="auto">
            <a:xfrm>
              <a:off x="5567628" y="2415068"/>
              <a:ext cx="86458" cy="18903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3" name="Rectangle 153"/>
            <p:cNvSpPr>
              <a:spLocks noChangeArrowheads="1"/>
            </p:cNvSpPr>
            <p:nvPr/>
          </p:nvSpPr>
          <p:spPr bwMode="auto">
            <a:xfrm>
              <a:off x="5677528" y="2415069"/>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4" name="Rectangle 154"/>
            <p:cNvSpPr>
              <a:spLocks noChangeArrowheads="1"/>
            </p:cNvSpPr>
            <p:nvPr/>
          </p:nvSpPr>
          <p:spPr bwMode="auto">
            <a:xfrm>
              <a:off x="5677528" y="2415069"/>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5" name="Rectangle 155"/>
            <p:cNvSpPr>
              <a:spLocks noChangeArrowheads="1"/>
            </p:cNvSpPr>
            <p:nvPr/>
          </p:nvSpPr>
          <p:spPr bwMode="auto">
            <a:xfrm>
              <a:off x="5780105"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6" name="Rectangle 156"/>
            <p:cNvSpPr>
              <a:spLocks noChangeArrowheads="1"/>
            </p:cNvSpPr>
            <p:nvPr/>
          </p:nvSpPr>
          <p:spPr bwMode="auto">
            <a:xfrm>
              <a:off x="5780105"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7" name="Rectangle 157"/>
            <p:cNvSpPr>
              <a:spLocks noChangeArrowheads="1"/>
            </p:cNvSpPr>
            <p:nvPr/>
          </p:nvSpPr>
          <p:spPr bwMode="auto">
            <a:xfrm>
              <a:off x="5888545"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8" name="Rectangle 158"/>
            <p:cNvSpPr>
              <a:spLocks noChangeArrowheads="1"/>
            </p:cNvSpPr>
            <p:nvPr/>
          </p:nvSpPr>
          <p:spPr bwMode="auto">
            <a:xfrm>
              <a:off x="5888545"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9" name="Rectangle 159"/>
            <p:cNvSpPr>
              <a:spLocks noChangeArrowheads="1"/>
            </p:cNvSpPr>
            <p:nvPr/>
          </p:nvSpPr>
          <p:spPr bwMode="auto">
            <a:xfrm>
              <a:off x="5998447" y="2415069"/>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0" name="Rectangle 160"/>
            <p:cNvSpPr>
              <a:spLocks noChangeArrowheads="1"/>
            </p:cNvSpPr>
            <p:nvPr/>
          </p:nvSpPr>
          <p:spPr bwMode="auto">
            <a:xfrm>
              <a:off x="5998447" y="2415069"/>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1" name="Rectangle 161"/>
            <p:cNvSpPr>
              <a:spLocks noChangeArrowheads="1"/>
            </p:cNvSpPr>
            <p:nvPr/>
          </p:nvSpPr>
          <p:spPr bwMode="auto">
            <a:xfrm>
              <a:off x="6101028"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2" name="Rectangle 162"/>
            <p:cNvSpPr>
              <a:spLocks noChangeArrowheads="1"/>
            </p:cNvSpPr>
            <p:nvPr/>
          </p:nvSpPr>
          <p:spPr bwMode="auto">
            <a:xfrm>
              <a:off x="6101028"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3" name="Rectangle 163"/>
            <p:cNvSpPr>
              <a:spLocks noChangeArrowheads="1"/>
            </p:cNvSpPr>
            <p:nvPr/>
          </p:nvSpPr>
          <p:spPr bwMode="auto">
            <a:xfrm>
              <a:off x="6209462"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4" name="Rectangle 164"/>
            <p:cNvSpPr>
              <a:spLocks noChangeArrowheads="1"/>
            </p:cNvSpPr>
            <p:nvPr/>
          </p:nvSpPr>
          <p:spPr bwMode="auto">
            <a:xfrm>
              <a:off x="6209462"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5" name="Rectangle 165"/>
            <p:cNvSpPr>
              <a:spLocks noChangeArrowheads="1"/>
            </p:cNvSpPr>
            <p:nvPr/>
          </p:nvSpPr>
          <p:spPr bwMode="auto">
            <a:xfrm>
              <a:off x="6319369"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6" name="Rectangle 166"/>
            <p:cNvSpPr>
              <a:spLocks noChangeArrowheads="1"/>
            </p:cNvSpPr>
            <p:nvPr/>
          </p:nvSpPr>
          <p:spPr bwMode="auto">
            <a:xfrm>
              <a:off x="6319369"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7" name="Rectangle 167"/>
            <p:cNvSpPr>
              <a:spLocks noChangeArrowheads="1"/>
            </p:cNvSpPr>
            <p:nvPr/>
          </p:nvSpPr>
          <p:spPr bwMode="auto">
            <a:xfrm>
              <a:off x="6421945" y="2415069"/>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8" name="Rectangle 168"/>
            <p:cNvSpPr>
              <a:spLocks noChangeArrowheads="1"/>
            </p:cNvSpPr>
            <p:nvPr/>
          </p:nvSpPr>
          <p:spPr bwMode="auto">
            <a:xfrm>
              <a:off x="6421945" y="2415069"/>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9" name="Rectangle 169"/>
            <p:cNvSpPr>
              <a:spLocks noChangeArrowheads="1"/>
            </p:cNvSpPr>
            <p:nvPr/>
          </p:nvSpPr>
          <p:spPr bwMode="auto">
            <a:xfrm>
              <a:off x="6531847" y="2415060"/>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0" name="Rectangle 170"/>
            <p:cNvSpPr>
              <a:spLocks noChangeArrowheads="1"/>
            </p:cNvSpPr>
            <p:nvPr/>
          </p:nvSpPr>
          <p:spPr bwMode="auto">
            <a:xfrm>
              <a:off x="6531847" y="2415060"/>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1" name="Rectangle 171"/>
            <p:cNvSpPr>
              <a:spLocks noChangeArrowheads="1"/>
            </p:cNvSpPr>
            <p:nvPr/>
          </p:nvSpPr>
          <p:spPr bwMode="auto">
            <a:xfrm>
              <a:off x="6640285" y="2415060"/>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2" name="Rectangle 172"/>
            <p:cNvSpPr>
              <a:spLocks noChangeArrowheads="1"/>
            </p:cNvSpPr>
            <p:nvPr/>
          </p:nvSpPr>
          <p:spPr bwMode="auto">
            <a:xfrm>
              <a:off x="6640285" y="2415060"/>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3" name="Rectangle 173"/>
            <p:cNvSpPr>
              <a:spLocks noChangeArrowheads="1"/>
            </p:cNvSpPr>
            <p:nvPr/>
          </p:nvSpPr>
          <p:spPr bwMode="auto">
            <a:xfrm>
              <a:off x="6742862" y="2415060"/>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4" name="Rectangle 174"/>
            <p:cNvSpPr>
              <a:spLocks noChangeArrowheads="1"/>
            </p:cNvSpPr>
            <p:nvPr/>
          </p:nvSpPr>
          <p:spPr bwMode="auto">
            <a:xfrm>
              <a:off x="6742862" y="2415060"/>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5" name="Rectangle 175"/>
            <p:cNvSpPr>
              <a:spLocks noChangeArrowheads="1"/>
            </p:cNvSpPr>
            <p:nvPr/>
          </p:nvSpPr>
          <p:spPr bwMode="auto">
            <a:xfrm>
              <a:off x="6852770" y="2415060"/>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6" name="Rectangle 176"/>
            <p:cNvSpPr>
              <a:spLocks noChangeArrowheads="1"/>
            </p:cNvSpPr>
            <p:nvPr/>
          </p:nvSpPr>
          <p:spPr bwMode="auto">
            <a:xfrm>
              <a:off x="6852770" y="2415060"/>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7" name="Rectangle 177"/>
            <p:cNvSpPr>
              <a:spLocks noChangeArrowheads="1"/>
            </p:cNvSpPr>
            <p:nvPr/>
          </p:nvSpPr>
          <p:spPr bwMode="auto">
            <a:xfrm>
              <a:off x="6961204" y="2415060"/>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8" name="Rectangle 178"/>
            <p:cNvSpPr>
              <a:spLocks noChangeArrowheads="1"/>
            </p:cNvSpPr>
            <p:nvPr/>
          </p:nvSpPr>
          <p:spPr bwMode="auto">
            <a:xfrm>
              <a:off x="6961204" y="2415060"/>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9" name="Rectangle 179"/>
            <p:cNvSpPr>
              <a:spLocks noChangeArrowheads="1"/>
            </p:cNvSpPr>
            <p:nvPr/>
          </p:nvSpPr>
          <p:spPr bwMode="auto">
            <a:xfrm>
              <a:off x="7063781" y="2415060"/>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0" name="Rectangle 180"/>
            <p:cNvSpPr>
              <a:spLocks noChangeArrowheads="1"/>
            </p:cNvSpPr>
            <p:nvPr/>
          </p:nvSpPr>
          <p:spPr bwMode="auto">
            <a:xfrm>
              <a:off x="7063781" y="2415060"/>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1" name="Rectangle 181"/>
            <p:cNvSpPr>
              <a:spLocks noChangeArrowheads="1"/>
            </p:cNvSpPr>
            <p:nvPr/>
          </p:nvSpPr>
          <p:spPr bwMode="auto">
            <a:xfrm>
              <a:off x="7173686" y="2415060"/>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2" name="Rectangle 182"/>
            <p:cNvSpPr>
              <a:spLocks noChangeArrowheads="1"/>
            </p:cNvSpPr>
            <p:nvPr/>
          </p:nvSpPr>
          <p:spPr bwMode="auto">
            <a:xfrm>
              <a:off x="7173686" y="2415060"/>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3" name="Rectangle 183"/>
            <p:cNvSpPr>
              <a:spLocks noChangeArrowheads="1"/>
            </p:cNvSpPr>
            <p:nvPr/>
          </p:nvSpPr>
          <p:spPr bwMode="auto">
            <a:xfrm>
              <a:off x="7282123" y="2415060"/>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4" name="Rectangle 184"/>
            <p:cNvSpPr>
              <a:spLocks noChangeArrowheads="1"/>
            </p:cNvSpPr>
            <p:nvPr/>
          </p:nvSpPr>
          <p:spPr bwMode="auto">
            <a:xfrm>
              <a:off x="7282123" y="2415060"/>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5" name="Rectangle 185"/>
            <p:cNvSpPr>
              <a:spLocks noChangeArrowheads="1"/>
            </p:cNvSpPr>
            <p:nvPr/>
          </p:nvSpPr>
          <p:spPr bwMode="auto">
            <a:xfrm>
              <a:off x="7390565" y="2415060"/>
              <a:ext cx="80597"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6" name="Rectangle 186"/>
            <p:cNvSpPr>
              <a:spLocks noChangeArrowheads="1"/>
            </p:cNvSpPr>
            <p:nvPr/>
          </p:nvSpPr>
          <p:spPr bwMode="auto">
            <a:xfrm>
              <a:off x="7390565" y="2415060"/>
              <a:ext cx="80597"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7" name="Rectangle 187"/>
            <p:cNvSpPr>
              <a:spLocks noChangeArrowheads="1"/>
            </p:cNvSpPr>
            <p:nvPr/>
          </p:nvSpPr>
          <p:spPr bwMode="auto">
            <a:xfrm>
              <a:off x="7494604" y="2415060"/>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8" name="Rectangle 188"/>
            <p:cNvSpPr>
              <a:spLocks noChangeArrowheads="1"/>
            </p:cNvSpPr>
            <p:nvPr/>
          </p:nvSpPr>
          <p:spPr bwMode="auto">
            <a:xfrm>
              <a:off x="7494604" y="2415060"/>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9" name="Rectangle 189"/>
            <p:cNvSpPr>
              <a:spLocks noChangeArrowheads="1"/>
            </p:cNvSpPr>
            <p:nvPr/>
          </p:nvSpPr>
          <p:spPr bwMode="auto">
            <a:xfrm>
              <a:off x="7603045" y="2415060"/>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0" name="Rectangle 190"/>
            <p:cNvSpPr>
              <a:spLocks noChangeArrowheads="1"/>
            </p:cNvSpPr>
            <p:nvPr/>
          </p:nvSpPr>
          <p:spPr bwMode="auto">
            <a:xfrm>
              <a:off x="7603045" y="2415060"/>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1" name="Rectangle 191"/>
            <p:cNvSpPr>
              <a:spLocks noChangeArrowheads="1"/>
            </p:cNvSpPr>
            <p:nvPr/>
          </p:nvSpPr>
          <p:spPr bwMode="auto">
            <a:xfrm>
              <a:off x="7712946" y="2415060"/>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2" name="Rectangle 192"/>
            <p:cNvSpPr>
              <a:spLocks noChangeArrowheads="1"/>
            </p:cNvSpPr>
            <p:nvPr/>
          </p:nvSpPr>
          <p:spPr bwMode="auto">
            <a:xfrm>
              <a:off x="7712946" y="2415060"/>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3" name="Line 193"/>
            <p:cNvSpPr>
              <a:spLocks noChangeShapeType="1"/>
            </p:cNvSpPr>
            <p:nvPr/>
          </p:nvSpPr>
          <p:spPr bwMode="auto">
            <a:xfrm>
              <a:off x="4386524" y="2415060"/>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4" name="Oval 194"/>
            <p:cNvSpPr>
              <a:spLocks noChangeArrowheads="1"/>
            </p:cNvSpPr>
            <p:nvPr/>
          </p:nvSpPr>
          <p:spPr bwMode="auto">
            <a:xfrm>
              <a:off x="4415832" y="239748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5" name="Oval 195"/>
            <p:cNvSpPr>
              <a:spLocks noChangeArrowheads="1"/>
            </p:cNvSpPr>
            <p:nvPr/>
          </p:nvSpPr>
          <p:spPr bwMode="auto">
            <a:xfrm>
              <a:off x="4524270" y="2381357"/>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6" name="Oval 196"/>
            <p:cNvSpPr>
              <a:spLocks noChangeArrowheads="1"/>
            </p:cNvSpPr>
            <p:nvPr/>
          </p:nvSpPr>
          <p:spPr bwMode="auto">
            <a:xfrm>
              <a:off x="4628315" y="2277322"/>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7" name="Oval 197"/>
            <p:cNvSpPr>
              <a:spLocks noChangeArrowheads="1"/>
            </p:cNvSpPr>
            <p:nvPr/>
          </p:nvSpPr>
          <p:spPr bwMode="auto">
            <a:xfrm>
              <a:off x="4736752" y="2357911"/>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8" name="Oval 198"/>
            <p:cNvSpPr>
              <a:spLocks noChangeArrowheads="1"/>
            </p:cNvSpPr>
            <p:nvPr/>
          </p:nvSpPr>
          <p:spPr bwMode="auto">
            <a:xfrm>
              <a:off x="4845190" y="2357911"/>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9" name="Oval 199"/>
            <p:cNvSpPr>
              <a:spLocks noChangeArrowheads="1"/>
            </p:cNvSpPr>
            <p:nvPr/>
          </p:nvSpPr>
          <p:spPr bwMode="auto">
            <a:xfrm>
              <a:off x="4949232" y="2363772"/>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0" name="Oval 200"/>
            <p:cNvSpPr>
              <a:spLocks noChangeArrowheads="1"/>
            </p:cNvSpPr>
            <p:nvPr/>
          </p:nvSpPr>
          <p:spPr bwMode="auto">
            <a:xfrm>
              <a:off x="5057674" y="2357911"/>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1" name="Oval 201"/>
            <p:cNvSpPr>
              <a:spLocks noChangeArrowheads="1"/>
            </p:cNvSpPr>
            <p:nvPr/>
          </p:nvSpPr>
          <p:spPr bwMode="auto">
            <a:xfrm>
              <a:off x="5166112" y="2352057"/>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2" name="Oval 202"/>
            <p:cNvSpPr>
              <a:spLocks noChangeArrowheads="1"/>
            </p:cNvSpPr>
            <p:nvPr/>
          </p:nvSpPr>
          <p:spPr bwMode="auto">
            <a:xfrm>
              <a:off x="5270151" y="2346195"/>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3" name="Oval 203"/>
            <p:cNvSpPr>
              <a:spLocks noChangeArrowheads="1"/>
            </p:cNvSpPr>
            <p:nvPr/>
          </p:nvSpPr>
          <p:spPr bwMode="auto">
            <a:xfrm>
              <a:off x="5378589" y="2340334"/>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4" name="Oval 204"/>
            <p:cNvSpPr>
              <a:spLocks noChangeArrowheads="1"/>
            </p:cNvSpPr>
            <p:nvPr/>
          </p:nvSpPr>
          <p:spPr bwMode="auto">
            <a:xfrm>
              <a:off x="5488497" y="2357911"/>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7" name="Oval 206"/>
            <p:cNvSpPr>
              <a:spLocks noChangeArrowheads="1"/>
            </p:cNvSpPr>
            <p:nvPr/>
          </p:nvSpPr>
          <p:spPr bwMode="auto">
            <a:xfrm>
              <a:off x="5591074" y="2340334"/>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8" name="Oval 207"/>
            <p:cNvSpPr>
              <a:spLocks noChangeArrowheads="1"/>
            </p:cNvSpPr>
            <p:nvPr/>
          </p:nvSpPr>
          <p:spPr bwMode="auto">
            <a:xfrm>
              <a:off x="5699512" y="2346195"/>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9" name="Oval 208"/>
            <p:cNvSpPr>
              <a:spLocks noChangeArrowheads="1"/>
            </p:cNvSpPr>
            <p:nvPr/>
          </p:nvSpPr>
          <p:spPr bwMode="auto">
            <a:xfrm>
              <a:off x="5809415" y="2340334"/>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0" name="Oval 209"/>
            <p:cNvSpPr>
              <a:spLocks noChangeArrowheads="1"/>
            </p:cNvSpPr>
            <p:nvPr/>
          </p:nvSpPr>
          <p:spPr bwMode="auto">
            <a:xfrm>
              <a:off x="5911991" y="2357911"/>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1" name="Oval 210"/>
            <p:cNvSpPr>
              <a:spLocks noChangeArrowheads="1"/>
            </p:cNvSpPr>
            <p:nvPr/>
          </p:nvSpPr>
          <p:spPr bwMode="auto">
            <a:xfrm>
              <a:off x="6020429" y="2363772"/>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2" name="Oval 211"/>
            <p:cNvSpPr>
              <a:spLocks noChangeArrowheads="1"/>
            </p:cNvSpPr>
            <p:nvPr/>
          </p:nvSpPr>
          <p:spPr bwMode="auto">
            <a:xfrm>
              <a:off x="6130331" y="2363772"/>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3" name="Oval 212"/>
            <p:cNvSpPr>
              <a:spLocks noChangeArrowheads="1"/>
            </p:cNvSpPr>
            <p:nvPr/>
          </p:nvSpPr>
          <p:spPr bwMode="auto">
            <a:xfrm>
              <a:off x="6238774" y="2363772"/>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4" name="Oval 213"/>
            <p:cNvSpPr>
              <a:spLocks noChangeArrowheads="1"/>
            </p:cNvSpPr>
            <p:nvPr/>
          </p:nvSpPr>
          <p:spPr bwMode="auto">
            <a:xfrm>
              <a:off x="6341346" y="2363772"/>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5" name="Oval 214"/>
            <p:cNvSpPr>
              <a:spLocks noChangeArrowheads="1"/>
            </p:cNvSpPr>
            <p:nvPr/>
          </p:nvSpPr>
          <p:spPr bwMode="auto">
            <a:xfrm>
              <a:off x="6451251" y="2363772"/>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6" name="Oval 215"/>
            <p:cNvSpPr>
              <a:spLocks noChangeArrowheads="1"/>
            </p:cNvSpPr>
            <p:nvPr/>
          </p:nvSpPr>
          <p:spPr bwMode="auto">
            <a:xfrm>
              <a:off x="6559689" y="250151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7" name="Oval 216"/>
            <p:cNvSpPr>
              <a:spLocks noChangeArrowheads="1"/>
            </p:cNvSpPr>
            <p:nvPr/>
          </p:nvSpPr>
          <p:spPr bwMode="auto">
            <a:xfrm>
              <a:off x="6663731" y="250151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8" name="Oval 217"/>
            <p:cNvSpPr>
              <a:spLocks noChangeArrowheads="1"/>
            </p:cNvSpPr>
            <p:nvPr/>
          </p:nvSpPr>
          <p:spPr bwMode="auto">
            <a:xfrm>
              <a:off x="6772174" y="2483941"/>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9" name="Oval 218"/>
            <p:cNvSpPr>
              <a:spLocks noChangeArrowheads="1"/>
            </p:cNvSpPr>
            <p:nvPr/>
          </p:nvSpPr>
          <p:spPr bwMode="auto">
            <a:xfrm>
              <a:off x="6880611" y="2478080"/>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0" name="Oval 219"/>
            <p:cNvSpPr>
              <a:spLocks noChangeArrowheads="1"/>
            </p:cNvSpPr>
            <p:nvPr/>
          </p:nvSpPr>
          <p:spPr bwMode="auto">
            <a:xfrm>
              <a:off x="6984650" y="2456092"/>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1" name="Oval 220"/>
            <p:cNvSpPr>
              <a:spLocks noChangeArrowheads="1"/>
            </p:cNvSpPr>
            <p:nvPr/>
          </p:nvSpPr>
          <p:spPr bwMode="auto">
            <a:xfrm>
              <a:off x="7093091" y="2450231"/>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2" name="Oval 221"/>
            <p:cNvSpPr>
              <a:spLocks noChangeArrowheads="1"/>
            </p:cNvSpPr>
            <p:nvPr/>
          </p:nvSpPr>
          <p:spPr bwMode="auto">
            <a:xfrm>
              <a:off x="7201529" y="2456092"/>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3" name="Oval 222"/>
            <p:cNvSpPr>
              <a:spLocks noChangeArrowheads="1"/>
            </p:cNvSpPr>
            <p:nvPr/>
          </p:nvSpPr>
          <p:spPr bwMode="auto">
            <a:xfrm>
              <a:off x="7305569" y="2450231"/>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4" name="Oval 223"/>
            <p:cNvSpPr>
              <a:spLocks noChangeArrowheads="1"/>
            </p:cNvSpPr>
            <p:nvPr/>
          </p:nvSpPr>
          <p:spPr bwMode="auto">
            <a:xfrm>
              <a:off x="7414011" y="2466357"/>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5" name="Oval 224"/>
            <p:cNvSpPr>
              <a:spLocks noChangeArrowheads="1"/>
            </p:cNvSpPr>
            <p:nvPr/>
          </p:nvSpPr>
          <p:spPr bwMode="auto">
            <a:xfrm>
              <a:off x="7522445" y="2450231"/>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6" name="Oval 225"/>
            <p:cNvSpPr>
              <a:spLocks noChangeArrowheads="1"/>
            </p:cNvSpPr>
            <p:nvPr/>
          </p:nvSpPr>
          <p:spPr bwMode="auto">
            <a:xfrm>
              <a:off x="7626491" y="2456092"/>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7" name="Oval 226"/>
            <p:cNvSpPr>
              <a:spLocks noChangeArrowheads="1"/>
            </p:cNvSpPr>
            <p:nvPr/>
          </p:nvSpPr>
          <p:spPr bwMode="auto">
            <a:xfrm>
              <a:off x="7734929" y="2466357"/>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8" name="Freeform 227"/>
            <p:cNvSpPr>
              <a:spLocks/>
            </p:cNvSpPr>
            <p:nvPr/>
          </p:nvSpPr>
          <p:spPr bwMode="auto">
            <a:xfrm>
              <a:off x="4433417" y="2294900"/>
              <a:ext cx="3319095" cy="224204"/>
            </a:xfrm>
            <a:custGeom>
              <a:avLst/>
              <a:gdLst/>
              <a:ahLst/>
              <a:cxnLst>
                <a:cxn ang="0">
                  <a:pos x="0" y="82"/>
                </a:cxn>
                <a:cxn ang="0">
                  <a:pos x="74" y="70"/>
                </a:cxn>
                <a:cxn ang="0">
                  <a:pos x="144" y="0"/>
                </a:cxn>
                <a:cxn ang="0">
                  <a:pos x="219" y="55"/>
                </a:cxn>
                <a:cxn ang="0">
                  <a:pos x="293" y="55"/>
                </a:cxn>
                <a:cxn ang="0">
                  <a:pos x="363" y="59"/>
                </a:cxn>
                <a:cxn ang="0">
                  <a:pos x="438" y="55"/>
                </a:cxn>
                <a:cxn ang="0">
                  <a:pos x="512" y="51"/>
                </a:cxn>
                <a:cxn ang="0">
                  <a:pos x="583" y="47"/>
                </a:cxn>
                <a:cxn ang="0">
                  <a:pos x="657" y="43"/>
                </a:cxn>
                <a:cxn ang="0">
                  <a:pos x="731" y="55"/>
                </a:cxn>
                <a:cxn ang="0">
                  <a:pos x="802" y="43"/>
                </a:cxn>
                <a:cxn ang="0">
                  <a:pos x="876" y="47"/>
                </a:cxn>
                <a:cxn ang="0">
                  <a:pos x="950" y="43"/>
                </a:cxn>
                <a:cxn ang="0">
                  <a:pos x="1021" y="55"/>
                </a:cxn>
                <a:cxn ang="0">
                  <a:pos x="1095" y="59"/>
                </a:cxn>
                <a:cxn ang="0">
                  <a:pos x="1169" y="59"/>
                </a:cxn>
                <a:cxn ang="0">
                  <a:pos x="1244" y="59"/>
                </a:cxn>
                <a:cxn ang="0">
                  <a:pos x="1314" y="59"/>
                </a:cxn>
                <a:cxn ang="0">
                  <a:pos x="1389" y="59"/>
                </a:cxn>
                <a:cxn ang="0">
                  <a:pos x="1463" y="153"/>
                </a:cxn>
                <a:cxn ang="0">
                  <a:pos x="1533" y="153"/>
                </a:cxn>
                <a:cxn ang="0">
                  <a:pos x="1608" y="141"/>
                </a:cxn>
                <a:cxn ang="0">
                  <a:pos x="1682" y="137"/>
                </a:cxn>
                <a:cxn ang="0">
                  <a:pos x="1752" y="121"/>
                </a:cxn>
                <a:cxn ang="0">
                  <a:pos x="1827" y="117"/>
                </a:cxn>
                <a:cxn ang="0">
                  <a:pos x="1901" y="121"/>
                </a:cxn>
                <a:cxn ang="0">
                  <a:pos x="1972" y="117"/>
                </a:cxn>
                <a:cxn ang="0">
                  <a:pos x="2046" y="129"/>
                </a:cxn>
                <a:cxn ang="0">
                  <a:pos x="2120" y="117"/>
                </a:cxn>
                <a:cxn ang="0">
                  <a:pos x="2191" y="121"/>
                </a:cxn>
                <a:cxn ang="0">
                  <a:pos x="2265" y="129"/>
                </a:cxn>
              </a:cxnLst>
              <a:rect l="0" t="0" r="r" b="b"/>
              <a:pathLst>
                <a:path w="2265" h="153">
                  <a:moveTo>
                    <a:pt x="0" y="82"/>
                  </a:moveTo>
                  <a:lnTo>
                    <a:pt x="74" y="70"/>
                  </a:lnTo>
                  <a:lnTo>
                    <a:pt x="144" y="0"/>
                  </a:lnTo>
                  <a:lnTo>
                    <a:pt x="219" y="55"/>
                  </a:lnTo>
                  <a:lnTo>
                    <a:pt x="293" y="55"/>
                  </a:lnTo>
                  <a:lnTo>
                    <a:pt x="363" y="59"/>
                  </a:lnTo>
                  <a:lnTo>
                    <a:pt x="438" y="55"/>
                  </a:lnTo>
                  <a:lnTo>
                    <a:pt x="512" y="51"/>
                  </a:lnTo>
                  <a:lnTo>
                    <a:pt x="583" y="47"/>
                  </a:lnTo>
                  <a:lnTo>
                    <a:pt x="657" y="43"/>
                  </a:lnTo>
                  <a:lnTo>
                    <a:pt x="731" y="55"/>
                  </a:lnTo>
                  <a:lnTo>
                    <a:pt x="802" y="43"/>
                  </a:lnTo>
                  <a:lnTo>
                    <a:pt x="876" y="47"/>
                  </a:lnTo>
                  <a:lnTo>
                    <a:pt x="950" y="43"/>
                  </a:lnTo>
                  <a:lnTo>
                    <a:pt x="1021" y="55"/>
                  </a:lnTo>
                  <a:lnTo>
                    <a:pt x="1095" y="59"/>
                  </a:lnTo>
                  <a:lnTo>
                    <a:pt x="1169" y="59"/>
                  </a:lnTo>
                  <a:lnTo>
                    <a:pt x="1244" y="59"/>
                  </a:lnTo>
                  <a:lnTo>
                    <a:pt x="1314" y="59"/>
                  </a:lnTo>
                  <a:lnTo>
                    <a:pt x="1389" y="59"/>
                  </a:lnTo>
                  <a:lnTo>
                    <a:pt x="1463" y="153"/>
                  </a:lnTo>
                  <a:lnTo>
                    <a:pt x="1533" y="153"/>
                  </a:lnTo>
                  <a:lnTo>
                    <a:pt x="1608" y="141"/>
                  </a:lnTo>
                  <a:lnTo>
                    <a:pt x="1682" y="137"/>
                  </a:lnTo>
                  <a:lnTo>
                    <a:pt x="1752" y="121"/>
                  </a:lnTo>
                  <a:lnTo>
                    <a:pt x="1827" y="117"/>
                  </a:lnTo>
                  <a:lnTo>
                    <a:pt x="1901" y="121"/>
                  </a:lnTo>
                  <a:lnTo>
                    <a:pt x="1972" y="117"/>
                  </a:lnTo>
                  <a:lnTo>
                    <a:pt x="2046" y="129"/>
                  </a:lnTo>
                  <a:lnTo>
                    <a:pt x="2120" y="117"/>
                  </a:lnTo>
                  <a:lnTo>
                    <a:pt x="2191" y="121"/>
                  </a:lnTo>
                  <a:lnTo>
                    <a:pt x="2265" y="129"/>
                  </a:lnTo>
                </a:path>
              </a:pathLst>
            </a:custGeom>
            <a:noFill/>
            <a:ln w="0">
              <a:solidFill>
                <a:srgbClr val="00FF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9" name="Oval 228"/>
            <p:cNvSpPr>
              <a:spLocks noChangeArrowheads="1"/>
            </p:cNvSpPr>
            <p:nvPr/>
          </p:nvSpPr>
          <p:spPr bwMode="auto">
            <a:xfrm>
              <a:off x="4502294"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0" name="Oval 229"/>
            <p:cNvSpPr>
              <a:spLocks noChangeArrowheads="1"/>
            </p:cNvSpPr>
            <p:nvPr/>
          </p:nvSpPr>
          <p:spPr bwMode="auto">
            <a:xfrm>
              <a:off x="4713306"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1" name="Oval 230"/>
            <p:cNvSpPr>
              <a:spLocks noChangeArrowheads="1"/>
            </p:cNvSpPr>
            <p:nvPr/>
          </p:nvSpPr>
          <p:spPr bwMode="auto">
            <a:xfrm>
              <a:off x="4823210"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2" name="Oval 231"/>
            <p:cNvSpPr>
              <a:spLocks noChangeArrowheads="1"/>
            </p:cNvSpPr>
            <p:nvPr/>
          </p:nvSpPr>
          <p:spPr bwMode="auto">
            <a:xfrm>
              <a:off x="4925786"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3" name="Oval 232"/>
            <p:cNvSpPr>
              <a:spLocks noChangeArrowheads="1"/>
            </p:cNvSpPr>
            <p:nvPr/>
          </p:nvSpPr>
          <p:spPr bwMode="auto">
            <a:xfrm>
              <a:off x="5034229"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2" name="Oval 233"/>
            <p:cNvSpPr>
              <a:spLocks noChangeArrowheads="1"/>
            </p:cNvSpPr>
            <p:nvPr/>
          </p:nvSpPr>
          <p:spPr bwMode="auto">
            <a:xfrm>
              <a:off x="5144128"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3" name="Oval 234"/>
            <p:cNvSpPr>
              <a:spLocks noChangeArrowheads="1"/>
            </p:cNvSpPr>
            <p:nvPr/>
          </p:nvSpPr>
          <p:spPr bwMode="auto">
            <a:xfrm>
              <a:off x="5246705"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4" name="Oval 235"/>
            <p:cNvSpPr>
              <a:spLocks noChangeArrowheads="1"/>
            </p:cNvSpPr>
            <p:nvPr/>
          </p:nvSpPr>
          <p:spPr bwMode="auto">
            <a:xfrm>
              <a:off x="5356610"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5" name="Oval 236"/>
            <p:cNvSpPr>
              <a:spLocks noChangeArrowheads="1"/>
            </p:cNvSpPr>
            <p:nvPr/>
          </p:nvSpPr>
          <p:spPr bwMode="auto">
            <a:xfrm>
              <a:off x="5465051"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6" name="Oval 237"/>
            <p:cNvSpPr>
              <a:spLocks noChangeArrowheads="1"/>
            </p:cNvSpPr>
            <p:nvPr/>
          </p:nvSpPr>
          <p:spPr bwMode="auto">
            <a:xfrm>
              <a:off x="5677528"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7" name="Oval 238"/>
            <p:cNvSpPr>
              <a:spLocks noChangeArrowheads="1"/>
            </p:cNvSpPr>
            <p:nvPr/>
          </p:nvSpPr>
          <p:spPr bwMode="auto">
            <a:xfrm>
              <a:off x="5785969"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8" name="Oval 239"/>
            <p:cNvSpPr>
              <a:spLocks noChangeArrowheads="1"/>
            </p:cNvSpPr>
            <p:nvPr/>
          </p:nvSpPr>
          <p:spPr bwMode="auto">
            <a:xfrm>
              <a:off x="5888545"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9" name="Oval 240"/>
            <p:cNvSpPr>
              <a:spLocks noChangeArrowheads="1"/>
            </p:cNvSpPr>
            <p:nvPr/>
          </p:nvSpPr>
          <p:spPr bwMode="auto">
            <a:xfrm>
              <a:off x="5998447"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0" name="Oval 241"/>
            <p:cNvSpPr>
              <a:spLocks noChangeArrowheads="1"/>
            </p:cNvSpPr>
            <p:nvPr/>
          </p:nvSpPr>
          <p:spPr bwMode="auto">
            <a:xfrm>
              <a:off x="6106885"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1" name="Oval 242"/>
            <p:cNvSpPr>
              <a:spLocks noChangeArrowheads="1"/>
            </p:cNvSpPr>
            <p:nvPr/>
          </p:nvSpPr>
          <p:spPr bwMode="auto">
            <a:xfrm>
              <a:off x="6215328"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69" name="Oval 243"/>
            <p:cNvSpPr>
              <a:spLocks noChangeArrowheads="1"/>
            </p:cNvSpPr>
            <p:nvPr/>
          </p:nvSpPr>
          <p:spPr bwMode="auto">
            <a:xfrm>
              <a:off x="6319369"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1" name="Oval 244"/>
            <p:cNvSpPr>
              <a:spLocks noChangeArrowheads="1"/>
            </p:cNvSpPr>
            <p:nvPr/>
          </p:nvSpPr>
          <p:spPr bwMode="auto">
            <a:xfrm>
              <a:off x="6427805"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2" name="Oval 245"/>
            <p:cNvSpPr>
              <a:spLocks noChangeArrowheads="1"/>
            </p:cNvSpPr>
            <p:nvPr/>
          </p:nvSpPr>
          <p:spPr bwMode="auto">
            <a:xfrm>
              <a:off x="6537710"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3" name="Oval 246"/>
            <p:cNvSpPr>
              <a:spLocks noChangeArrowheads="1"/>
            </p:cNvSpPr>
            <p:nvPr/>
          </p:nvSpPr>
          <p:spPr bwMode="auto">
            <a:xfrm>
              <a:off x="6640285"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4" name="Oval 247"/>
            <p:cNvSpPr>
              <a:spLocks noChangeArrowheads="1"/>
            </p:cNvSpPr>
            <p:nvPr/>
          </p:nvSpPr>
          <p:spPr bwMode="auto">
            <a:xfrm>
              <a:off x="6748728"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5" name="Oval 248"/>
            <p:cNvSpPr>
              <a:spLocks noChangeArrowheads="1"/>
            </p:cNvSpPr>
            <p:nvPr/>
          </p:nvSpPr>
          <p:spPr bwMode="auto">
            <a:xfrm>
              <a:off x="6858628"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6" name="Oval 249"/>
            <p:cNvSpPr>
              <a:spLocks noChangeArrowheads="1"/>
            </p:cNvSpPr>
            <p:nvPr/>
          </p:nvSpPr>
          <p:spPr bwMode="auto">
            <a:xfrm>
              <a:off x="6961204"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7" name="Oval 250"/>
            <p:cNvSpPr>
              <a:spLocks noChangeArrowheads="1"/>
            </p:cNvSpPr>
            <p:nvPr/>
          </p:nvSpPr>
          <p:spPr bwMode="auto">
            <a:xfrm>
              <a:off x="7069645"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8" name="Oval 251"/>
            <p:cNvSpPr>
              <a:spLocks noChangeArrowheads="1"/>
            </p:cNvSpPr>
            <p:nvPr/>
          </p:nvSpPr>
          <p:spPr bwMode="auto">
            <a:xfrm>
              <a:off x="7179546"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9" name="Oval 252"/>
            <p:cNvSpPr>
              <a:spLocks noChangeArrowheads="1"/>
            </p:cNvSpPr>
            <p:nvPr/>
          </p:nvSpPr>
          <p:spPr bwMode="auto">
            <a:xfrm>
              <a:off x="7282123"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0" name="Oval 253"/>
            <p:cNvSpPr>
              <a:spLocks noChangeArrowheads="1"/>
            </p:cNvSpPr>
            <p:nvPr/>
          </p:nvSpPr>
          <p:spPr bwMode="auto">
            <a:xfrm>
              <a:off x="7390561"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1" name="Oval 254"/>
            <p:cNvSpPr>
              <a:spLocks noChangeArrowheads="1"/>
            </p:cNvSpPr>
            <p:nvPr/>
          </p:nvSpPr>
          <p:spPr bwMode="auto">
            <a:xfrm>
              <a:off x="7500470"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2" name="Oval 255"/>
            <p:cNvSpPr>
              <a:spLocks noChangeArrowheads="1"/>
            </p:cNvSpPr>
            <p:nvPr/>
          </p:nvSpPr>
          <p:spPr bwMode="auto">
            <a:xfrm>
              <a:off x="7603045" y="2133708"/>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3" name="Oval 256"/>
            <p:cNvSpPr>
              <a:spLocks noChangeArrowheads="1"/>
            </p:cNvSpPr>
            <p:nvPr/>
          </p:nvSpPr>
          <p:spPr bwMode="auto">
            <a:xfrm>
              <a:off x="7712946" y="2133708"/>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4" name="Oval 257"/>
            <p:cNvSpPr>
              <a:spLocks noChangeArrowheads="1"/>
            </p:cNvSpPr>
            <p:nvPr/>
          </p:nvSpPr>
          <p:spPr bwMode="auto">
            <a:xfrm>
              <a:off x="4392386" y="2133708"/>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5" name="Oval 258"/>
            <p:cNvSpPr>
              <a:spLocks noChangeArrowheads="1"/>
            </p:cNvSpPr>
            <p:nvPr/>
          </p:nvSpPr>
          <p:spPr bwMode="auto">
            <a:xfrm>
              <a:off x="4604869" y="2133708"/>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6" name="Oval 259"/>
            <p:cNvSpPr>
              <a:spLocks noChangeArrowheads="1"/>
            </p:cNvSpPr>
            <p:nvPr/>
          </p:nvSpPr>
          <p:spPr bwMode="auto">
            <a:xfrm>
              <a:off x="5567628" y="2133708"/>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7" name="Rectangle 260"/>
            <p:cNvSpPr>
              <a:spLocks noChangeArrowheads="1"/>
            </p:cNvSpPr>
            <p:nvPr/>
          </p:nvSpPr>
          <p:spPr bwMode="auto">
            <a:xfrm>
              <a:off x="5018110" y="1968120"/>
              <a:ext cx="2034211"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Final outcome, performance and reaction times</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5188" name="Rectangle 261"/>
            <p:cNvSpPr>
              <a:spLocks noChangeArrowheads="1"/>
            </p:cNvSpPr>
            <p:nvPr/>
          </p:nvSpPr>
          <p:spPr bwMode="auto">
            <a:xfrm rot="16200000">
              <a:off x="3964185" y="2334839"/>
              <a:ext cx="519373"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Expected utility</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5189" name="Rectangle 262"/>
            <p:cNvSpPr>
              <a:spLocks noChangeArrowheads="1"/>
            </p:cNvSpPr>
            <p:nvPr/>
          </p:nvSpPr>
          <p:spPr bwMode="auto">
            <a:xfrm>
              <a:off x="4392386" y="3052503"/>
              <a:ext cx="3405552"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0" name="Rectangle 263"/>
            <p:cNvSpPr>
              <a:spLocks noChangeArrowheads="1"/>
            </p:cNvSpPr>
            <p:nvPr/>
          </p:nvSpPr>
          <p:spPr bwMode="auto">
            <a:xfrm>
              <a:off x="4392386" y="3052503"/>
              <a:ext cx="3405552"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1" name="Line 264"/>
            <p:cNvSpPr>
              <a:spLocks noChangeShapeType="1"/>
            </p:cNvSpPr>
            <p:nvPr/>
          </p:nvSpPr>
          <p:spPr bwMode="auto">
            <a:xfrm>
              <a:off x="4392386" y="305250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2" name="Line 265"/>
            <p:cNvSpPr>
              <a:spLocks noChangeShapeType="1"/>
            </p:cNvSpPr>
            <p:nvPr/>
          </p:nvSpPr>
          <p:spPr bwMode="auto">
            <a:xfrm>
              <a:off x="4392386" y="353461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3" name="Line 266"/>
            <p:cNvSpPr>
              <a:spLocks noChangeShapeType="1"/>
            </p:cNvSpPr>
            <p:nvPr/>
          </p:nvSpPr>
          <p:spPr bwMode="auto">
            <a:xfrm flipV="1">
              <a:off x="7797938" y="30525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4" name="Line 267"/>
            <p:cNvSpPr>
              <a:spLocks noChangeShapeType="1"/>
            </p:cNvSpPr>
            <p:nvPr/>
          </p:nvSpPr>
          <p:spPr bwMode="auto">
            <a:xfrm flipV="1">
              <a:off x="4392386" y="30525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5" name="Line 268"/>
            <p:cNvSpPr>
              <a:spLocks noChangeShapeType="1"/>
            </p:cNvSpPr>
            <p:nvPr/>
          </p:nvSpPr>
          <p:spPr bwMode="auto">
            <a:xfrm>
              <a:off x="4392386" y="353461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6" name="Line 269"/>
            <p:cNvSpPr>
              <a:spLocks noChangeShapeType="1"/>
            </p:cNvSpPr>
            <p:nvPr/>
          </p:nvSpPr>
          <p:spPr bwMode="auto">
            <a:xfrm flipV="1">
              <a:off x="4392386" y="30525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7" name="Line 270"/>
            <p:cNvSpPr>
              <a:spLocks noChangeShapeType="1"/>
            </p:cNvSpPr>
            <p:nvPr/>
          </p:nvSpPr>
          <p:spPr bwMode="auto">
            <a:xfrm flipV="1">
              <a:off x="4834932" y="349945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8" name="Line 271"/>
            <p:cNvSpPr>
              <a:spLocks noChangeShapeType="1"/>
            </p:cNvSpPr>
            <p:nvPr/>
          </p:nvSpPr>
          <p:spPr bwMode="auto">
            <a:xfrm>
              <a:off x="4834932" y="305251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9" name="Rectangle 272"/>
            <p:cNvSpPr>
              <a:spLocks noChangeArrowheads="1"/>
            </p:cNvSpPr>
            <p:nvPr/>
          </p:nvSpPr>
          <p:spPr bwMode="auto">
            <a:xfrm>
              <a:off x="4782178" y="3550734"/>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76" name="Line 273"/>
            <p:cNvSpPr>
              <a:spLocks noChangeShapeType="1"/>
            </p:cNvSpPr>
            <p:nvPr/>
          </p:nvSpPr>
          <p:spPr bwMode="auto">
            <a:xfrm flipV="1">
              <a:off x="5276012" y="349945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7" name="Line 274"/>
            <p:cNvSpPr>
              <a:spLocks noChangeShapeType="1"/>
            </p:cNvSpPr>
            <p:nvPr/>
          </p:nvSpPr>
          <p:spPr bwMode="auto">
            <a:xfrm>
              <a:off x="5276012" y="305251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8" name="Rectangle 275"/>
            <p:cNvSpPr>
              <a:spLocks noChangeArrowheads="1"/>
            </p:cNvSpPr>
            <p:nvPr/>
          </p:nvSpPr>
          <p:spPr bwMode="auto">
            <a:xfrm>
              <a:off x="5224723" y="3550734"/>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79" name="Line 276"/>
            <p:cNvSpPr>
              <a:spLocks noChangeShapeType="1"/>
            </p:cNvSpPr>
            <p:nvPr/>
          </p:nvSpPr>
          <p:spPr bwMode="auto">
            <a:xfrm flipV="1">
              <a:off x="5717093" y="349945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0" name="Line 277"/>
            <p:cNvSpPr>
              <a:spLocks noChangeShapeType="1"/>
            </p:cNvSpPr>
            <p:nvPr/>
          </p:nvSpPr>
          <p:spPr bwMode="auto">
            <a:xfrm>
              <a:off x="5717093" y="305251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1" name="Rectangle 278"/>
            <p:cNvSpPr>
              <a:spLocks noChangeArrowheads="1"/>
            </p:cNvSpPr>
            <p:nvPr/>
          </p:nvSpPr>
          <p:spPr bwMode="auto">
            <a:xfrm>
              <a:off x="5665803" y="3550734"/>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2" name="Line 279"/>
            <p:cNvSpPr>
              <a:spLocks noChangeShapeType="1"/>
            </p:cNvSpPr>
            <p:nvPr/>
          </p:nvSpPr>
          <p:spPr bwMode="auto">
            <a:xfrm flipV="1">
              <a:off x="6164035" y="349945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3" name="Line 280"/>
            <p:cNvSpPr>
              <a:spLocks noChangeShapeType="1"/>
            </p:cNvSpPr>
            <p:nvPr/>
          </p:nvSpPr>
          <p:spPr bwMode="auto">
            <a:xfrm>
              <a:off x="6164035" y="305251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4" name="Rectangle 281"/>
            <p:cNvSpPr>
              <a:spLocks noChangeArrowheads="1"/>
            </p:cNvSpPr>
            <p:nvPr/>
          </p:nvSpPr>
          <p:spPr bwMode="auto">
            <a:xfrm>
              <a:off x="6112746" y="3550734"/>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5" name="Line 282"/>
            <p:cNvSpPr>
              <a:spLocks noChangeShapeType="1"/>
            </p:cNvSpPr>
            <p:nvPr/>
          </p:nvSpPr>
          <p:spPr bwMode="auto">
            <a:xfrm flipV="1">
              <a:off x="6605116" y="349945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6" name="Line 283"/>
            <p:cNvSpPr>
              <a:spLocks noChangeShapeType="1"/>
            </p:cNvSpPr>
            <p:nvPr/>
          </p:nvSpPr>
          <p:spPr bwMode="auto">
            <a:xfrm>
              <a:off x="6605116" y="305251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7" name="Rectangle 284"/>
            <p:cNvSpPr>
              <a:spLocks noChangeArrowheads="1"/>
            </p:cNvSpPr>
            <p:nvPr/>
          </p:nvSpPr>
          <p:spPr bwMode="auto">
            <a:xfrm>
              <a:off x="6537707" y="3550734"/>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8" name="Line 285"/>
            <p:cNvSpPr>
              <a:spLocks noChangeShapeType="1"/>
            </p:cNvSpPr>
            <p:nvPr/>
          </p:nvSpPr>
          <p:spPr bwMode="auto">
            <a:xfrm flipV="1">
              <a:off x="7047661" y="349945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9" name="Line 286"/>
            <p:cNvSpPr>
              <a:spLocks noChangeShapeType="1"/>
            </p:cNvSpPr>
            <p:nvPr/>
          </p:nvSpPr>
          <p:spPr bwMode="auto">
            <a:xfrm>
              <a:off x="7047661" y="305251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0" name="Rectangle 287"/>
            <p:cNvSpPr>
              <a:spLocks noChangeArrowheads="1"/>
            </p:cNvSpPr>
            <p:nvPr/>
          </p:nvSpPr>
          <p:spPr bwMode="auto">
            <a:xfrm>
              <a:off x="6978788" y="3550734"/>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1" name="Line 288"/>
            <p:cNvSpPr>
              <a:spLocks noChangeShapeType="1"/>
            </p:cNvSpPr>
            <p:nvPr/>
          </p:nvSpPr>
          <p:spPr bwMode="auto">
            <a:xfrm flipV="1">
              <a:off x="7494604" y="349945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2" name="Line 289"/>
            <p:cNvSpPr>
              <a:spLocks noChangeShapeType="1"/>
            </p:cNvSpPr>
            <p:nvPr/>
          </p:nvSpPr>
          <p:spPr bwMode="auto">
            <a:xfrm>
              <a:off x="7494604" y="3052511"/>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3" name="Rectangle 290"/>
            <p:cNvSpPr>
              <a:spLocks noChangeArrowheads="1"/>
            </p:cNvSpPr>
            <p:nvPr/>
          </p:nvSpPr>
          <p:spPr bwMode="auto">
            <a:xfrm>
              <a:off x="7425729" y="3550734"/>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4" name="Line 291"/>
            <p:cNvSpPr>
              <a:spLocks noChangeShapeType="1"/>
            </p:cNvSpPr>
            <p:nvPr/>
          </p:nvSpPr>
          <p:spPr bwMode="auto">
            <a:xfrm>
              <a:off x="4392386" y="3505307"/>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5" name="Line 292"/>
            <p:cNvSpPr>
              <a:spLocks noChangeShapeType="1"/>
            </p:cNvSpPr>
            <p:nvPr/>
          </p:nvSpPr>
          <p:spPr bwMode="auto">
            <a:xfrm flipH="1">
              <a:off x="7764235" y="3505307"/>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6" name="Rectangle 293"/>
            <p:cNvSpPr>
              <a:spLocks noChangeArrowheads="1"/>
            </p:cNvSpPr>
            <p:nvPr/>
          </p:nvSpPr>
          <p:spPr bwMode="auto">
            <a:xfrm>
              <a:off x="4260501" y="3459880"/>
              <a:ext cx="9938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7" name="Line 294"/>
            <p:cNvSpPr>
              <a:spLocks noChangeShapeType="1"/>
            </p:cNvSpPr>
            <p:nvPr/>
          </p:nvSpPr>
          <p:spPr bwMode="auto">
            <a:xfrm>
              <a:off x="4392386" y="331627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65" name="Line 295"/>
            <p:cNvSpPr>
              <a:spLocks noChangeShapeType="1"/>
            </p:cNvSpPr>
            <p:nvPr/>
          </p:nvSpPr>
          <p:spPr bwMode="auto">
            <a:xfrm flipH="1">
              <a:off x="7764235" y="331627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69" name="Rectangle 296"/>
            <p:cNvSpPr>
              <a:spLocks noChangeArrowheads="1"/>
            </p:cNvSpPr>
            <p:nvPr/>
          </p:nvSpPr>
          <p:spPr bwMode="auto">
            <a:xfrm>
              <a:off x="4335236" y="3270846"/>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26" name="Line 297"/>
            <p:cNvSpPr>
              <a:spLocks noChangeShapeType="1"/>
            </p:cNvSpPr>
            <p:nvPr/>
          </p:nvSpPr>
          <p:spPr bwMode="auto">
            <a:xfrm>
              <a:off x="4392386" y="3127238"/>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2" name="Line 298"/>
            <p:cNvSpPr>
              <a:spLocks noChangeShapeType="1"/>
            </p:cNvSpPr>
            <p:nvPr/>
          </p:nvSpPr>
          <p:spPr bwMode="auto">
            <a:xfrm flipH="1">
              <a:off x="7764235" y="3127238"/>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3" name="Rectangle 299"/>
            <p:cNvSpPr>
              <a:spLocks noChangeArrowheads="1"/>
            </p:cNvSpPr>
            <p:nvPr/>
          </p:nvSpPr>
          <p:spPr bwMode="auto">
            <a:xfrm>
              <a:off x="4283947" y="3080346"/>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964" name="Line 300"/>
            <p:cNvSpPr>
              <a:spLocks noChangeShapeType="1"/>
            </p:cNvSpPr>
            <p:nvPr/>
          </p:nvSpPr>
          <p:spPr bwMode="auto">
            <a:xfrm>
              <a:off x="4392386" y="305250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5" name="Line 301"/>
            <p:cNvSpPr>
              <a:spLocks noChangeShapeType="1"/>
            </p:cNvSpPr>
            <p:nvPr/>
          </p:nvSpPr>
          <p:spPr bwMode="auto">
            <a:xfrm>
              <a:off x="4392386" y="353461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6" name="Line 302"/>
            <p:cNvSpPr>
              <a:spLocks noChangeShapeType="1"/>
            </p:cNvSpPr>
            <p:nvPr/>
          </p:nvSpPr>
          <p:spPr bwMode="auto">
            <a:xfrm flipV="1">
              <a:off x="7797938" y="30525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7" name="Line 303"/>
            <p:cNvSpPr>
              <a:spLocks noChangeShapeType="1"/>
            </p:cNvSpPr>
            <p:nvPr/>
          </p:nvSpPr>
          <p:spPr bwMode="auto">
            <a:xfrm flipV="1">
              <a:off x="4392386" y="30525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8" name="Freeform 304"/>
            <p:cNvSpPr>
              <a:spLocks/>
            </p:cNvSpPr>
            <p:nvPr/>
          </p:nvSpPr>
          <p:spPr bwMode="auto">
            <a:xfrm>
              <a:off x="4392390" y="3247400"/>
              <a:ext cx="568569" cy="137746"/>
            </a:xfrm>
            <a:custGeom>
              <a:avLst/>
              <a:gdLst/>
              <a:ahLst/>
              <a:cxnLst>
                <a:cxn ang="0">
                  <a:pos x="8" y="47"/>
                </a:cxn>
                <a:cxn ang="0">
                  <a:pos x="20" y="47"/>
                </a:cxn>
                <a:cxn ang="0">
                  <a:pos x="28" y="86"/>
                </a:cxn>
                <a:cxn ang="0">
                  <a:pos x="32" y="82"/>
                </a:cxn>
                <a:cxn ang="0">
                  <a:pos x="39" y="59"/>
                </a:cxn>
                <a:cxn ang="0">
                  <a:pos x="47" y="59"/>
                </a:cxn>
                <a:cxn ang="0">
                  <a:pos x="59" y="47"/>
                </a:cxn>
                <a:cxn ang="0">
                  <a:pos x="71" y="47"/>
                </a:cxn>
                <a:cxn ang="0">
                  <a:pos x="82" y="51"/>
                </a:cxn>
                <a:cxn ang="0">
                  <a:pos x="94" y="51"/>
                </a:cxn>
                <a:cxn ang="0">
                  <a:pos x="102" y="0"/>
                </a:cxn>
                <a:cxn ang="0">
                  <a:pos x="110" y="27"/>
                </a:cxn>
                <a:cxn ang="0">
                  <a:pos x="114" y="43"/>
                </a:cxn>
                <a:cxn ang="0">
                  <a:pos x="122" y="39"/>
                </a:cxn>
                <a:cxn ang="0">
                  <a:pos x="129" y="47"/>
                </a:cxn>
                <a:cxn ang="0">
                  <a:pos x="141" y="47"/>
                </a:cxn>
                <a:cxn ang="0">
                  <a:pos x="153" y="47"/>
                </a:cxn>
                <a:cxn ang="0">
                  <a:pos x="165" y="47"/>
                </a:cxn>
                <a:cxn ang="0">
                  <a:pos x="172" y="74"/>
                </a:cxn>
                <a:cxn ang="0">
                  <a:pos x="180" y="82"/>
                </a:cxn>
                <a:cxn ang="0">
                  <a:pos x="184" y="51"/>
                </a:cxn>
                <a:cxn ang="0">
                  <a:pos x="192" y="59"/>
                </a:cxn>
                <a:cxn ang="0">
                  <a:pos x="204" y="47"/>
                </a:cxn>
                <a:cxn ang="0">
                  <a:pos x="215" y="47"/>
                </a:cxn>
                <a:cxn ang="0">
                  <a:pos x="227" y="47"/>
                </a:cxn>
                <a:cxn ang="0">
                  <a:pos x="239" y="51"/>
                </a:cxn>
                <a:cxn ang="0">
                  <a:pos x="247" y="8"/>
                </a:cxn>
                <a:cxn ang="0">
                  <a:pos x="251" y="8"/>
                </a:cxn>
                <a:cxn ang="0">
                  <a:pos x="258" y="39"/>
                </a:cxn>
                <a:cxn ang="0">
                  <a:pos x="266" y="35"/>
                </a:cxn>
                <a:cxn ang="0">
                  <a:pos x="274" y="47"/>
                </a:cxn>
                <a:cxn ang="0">
                  <a:pos x="286" y="47"/>
                </a:cxn>
                <a:cxn ang="0">
                  <a:pos x="298" y="47"/>
                </a:cxn>
                <a:cxn ang="0">
                  <a:pos x="309" y="47"/>
                </a:cxn>
                <a:cxn ang="0">
                  <a:pos x="317" y="19"/>
                </a:cxn>
                <a:cxn ang="0">
                  <a:pos x="321" y="4"/>
                </a:cxn>
                <a:cxn ang="0">
                  <a:pos x="329" y="35"/>
                </a:cxn>
                <a:cxn ang="0">
                  <a:pos x="333" y="47"/>
                </a:cxn>
                <a:cxn ang="0">
                  <a:pos x="345" y="47"/>
                </a:cxn>
                <a:cxn ang="0">
                  <a:pos x="356" y="47"/>
                </a:cxn>
                <a:cxn ang="0">
                  <a:pos x="368" y="47"/>
                </a:cxn>
                <a:cxn ang="0">
                  <a:pos x="380" y="47"/>
                </a:cxn>
              </a:cxnLst>
              <a:rect l="0" t="0" r="r" b="b"/>
              <a:pathLst>
                <a:path w="388" h="94">
                  <a:moveTo>
                    <a:pt x="0" y="47"/>
                  </a:moveTo>
                  <a:lnTo>
                    <a:pt x="4" y="47"/>
                  </a:lnTo>
                  <a:lnTo>
                    <a:pt x="8" y="47"/>
                  </a:lnTo>
                  <a:lnTo>
                    <a:pt x="12" y="47"/>
                  </a:lnTo>
                  <a:lnTo>
                    <a:pt x="16" y="47"/>
                  </a:lnTo>
                  <a:lnTo>
                    <a:pt x="20" y="47"/>
                  </a:lnTo>
                  <a:lnTo>
                    <a:pt x="24" y="47"/>
                  </a:lnTo>
                  <a:lnTo>
                    <a:pt x="24" y="74"/>
                  </a:lnTo>
                  <a:lnTo>
                    <a:pt x="28" y="86"/>
                  </a:lnTo>
                  <a:lnTo>
                    <a:pt x="28" y="94"/>
                  </a:lnTo>
                  <a:lnTo>
                    <a:pt x="32" y="90"/>
                  </a:lnTo>
                  <a:lnTo>
                    <a:pt x="32" y="82"/>
                  </a:lnTo>
                  <a:lnTo>
                    <a:pt x="35" y="74"/>
                  </a:lnTo>
                  <a:lnTo>
                    <a:pt x="35" y="66"/>
                  </a:lnTo>
                  <a:lnTo>
                    <a:pt x="39" y="59"/>
                  </a:lnTo>
                  <a:lnTo>
                    <a:pt x="39" y="51"/>
                  </a:lnTo>
                  <a:lnTo>
                    <a:pt x="43" y="47"/>
                  </a:lnTo>
                  <a:lnTo>
                    <a:pt x="47" y="59"/>
                  </a:lnTo>
                  <a:lnTo>
                    <a:pt x="55" y="51"/>
                  </a:lnTo>
                  <a:lnTo>
                    <a:pt x="55" y="47"/>
                  </a:lnTo>
                  <a:lnTo>
                    <a:pt x="59" y="47"/>
                  </a:lnTo>
                  <a:lnTo>
                    <a:pt x="63" y="47"/>
                  </a:lnTo>
                  <a:lnTo>
                    <a:pt x="67" y="47"/>
                  </a:lnTo>
                  <a:lnTo>
                    <a:pt x="71" y="47"/>
                  </a:lnTo>
                  <a:lnTo>
                    <a:pt x="75" y="47"/>
                  </a:lnTo>
                  <a:lnTo>
                    <a:pt x="78" y="47"/>
                  </a:lnTo>
                  <a:lnTo>
                    <a:pt x="82" y="51"/>
                  </a:lnTo>
                  <a:lnTo>
                    <a:pt x="86" y="51"/>
                  </a:lnTo>
                  <a:lnTo>
                    <a:pt x="90" y="51"/>
                  </a:lnTo>
                  <a:lnTo>
                    <a:pt x="94" y="51"/>
                  </a:lnTo>
                  <a:lnTo>
                    <a:pt x="98" y="39"/>
                  </a:lnTo>
                  <a:lnTo>
                    <a:pt x="98" y="8"/>
                  </a:lnTo>
                  <a:lnTo>
                    <a:pt x="102" y="0"/>
                  </a:lnTo>
                  <a:lnTo>
                    <a:pt x="106" y="0"/>
                  </a:lnTo>
                  <a:lnTo>
                    <a:pt x="106" y="16"/>
                  </a:lnTo>
                  <a:lnTo>
                    <a:pt x="110" y="27"/>
                  </a:lnTo>
                  <a:lnTo>
                    <a:pt x="110" y="31"/>
                  </a:lnTo>
                  <a:lnTo>
                    <a:pt x="114" y="39"/>
                  </a:lnTo>
                  <a:lnTo>
                    <a:pt x="114" y="43"/>
                  </a:lnTo>
                  <a:lnTo>
                    <a:pt x="118" y="47"/>
                  </a:lnTo>
                  <a:lnTo>
                    <a:pt x="118" y="35"/>
                  </a:lnTo>
                  <a:lnTo>
                    <a:pt x="122" y="39"/>
                  </a:lnTo>
                  <a:lnTo>
                    <a:pt x="129" y="47"/>
                  </a:lnTo>
                  <a:lnTo>
                    <a:pt x="125" y="47"/>
                  </a:lnTo>
                  <a:lnTo>
                    <a:pt x="129" y="47"/>
                  </a:lnTo>
                  <a:lnTo>
                    <a:pt x="133" y="47"/>
                  </a:lnTo>
                  <a:lnTo>
                    <a:pt x="137" y="47"/>
                  </a:lnTo>
                  <a:lnTo>
                    <a:pt x="141" y="47"/>
                  </a:lnTo>
                  <a:lnTo>
                    <a:pt x="145" y="47"/>
                  </a:lnTo>
                  <a:lnTo>
                    <a:pt x="149" y="47"/>
                  </a:lnTo>
                  <a:lnTo>
                    <a:pt x="153" y="47"/>
                  </a:lnTo>
                  <a:lnTo>
                    <a:pt x="157" y="47"/>
                  </a:lnTo>
                  <a:lnTo>
                    <a:pt x="161" y="47"/>
                  </a:lnTo>
                  <a:lnTo>
                    <a:pt x="165" y="47"/>
                  </a:lnTo>
                  <a:lnTo>
                    <a:pt x="168" y="47"/>
                  </a:lnTo>
                  <a:lnTo>
                    <a:pt x="168" y="59"/>
                  </a:lnTo>
                  <a:lnTo>
                    <a:pt x="172" y="74"/>
                  </a:lnTo>
                  <a:lnTo>
                    <a:pt x="172" y="94"/>
                  </a:lnTo>
                  <a:lnTo>
                    <a:pt x="176" y="90"/>
                  </a:lnTo>
                  <a:lnTo>
                    <a:pt x="180" y="82"/>
                  </a:lnTo>
                  <a:lnTo>
                    <a:pt x="180" y="66"/>
                  </a:lnTo>
                  <a:lnTo>
                    <a:pt x="184" y="59"/>
                  </a:lnTo>
                  <a:lnTo>
                    <a:pt x="184" y="51"/>
                  </a:lnTo>
                  <a:lnTo>
                    <a:pt x="188" y="51"/>
                  </a:lnTo>
                  <a:lnTo>
                    <a:pt x="192" y="47"/>
                  </a:lnTo>
                  <a:lnTo>
                    <a:pt x="192" y="59"/>
                  </a:lnTo>
                  <a:lnTo>
                    <a:pt x="200" y="51"/>
                  </a:lnTo>
                  <a:lnTo>
                    <a:pt x="200" y="47"/>
                  </a:lnTo>
                  <a:lnTo>
                    <a:pt x="204" y="47"/>
                  </a:lnTo>
                  <a:lnTo>
                    <a:pt x="208" y="47"/>
                  </a:lnTo>
                  <a:lnTo>
                    <a:pt x="212" y="47"/>
                  </a:lnTo>
                  <a:lnTo>
                    <a:pt x="215" y="47"/>
                  </a:lnTo>
                  <a:lnTo>
                    <a:pt x="219" y="47"/>
                  </a:lnTo>
                  <a:lnTo>
                    <a:pt x="223" y="47"/>
                  </a:lnTo>
                  <a:lnTo>
                    <a:pt x="227" y="47"/>
                  </a:lnTo>
                  <a:lnTo>
                    <a:pt x="231" y="51"/>
                  </a:lnTo>
                  <a:lnTo>
                    <a:pt x="235" y="51"/>
                  </a:lnTo>
                  <a:lnTo>
                    <a:pt x="239" y="51"/>
                  </a:lnTo>
                  <a:lnTo>
                    <a:pt x="243" y="39"/>
                  </a:lnTo>
                  <a:lnTo>
                    <a:pt x="243" y="23"/>
                  </a:lnTo>
                  <a:lnTo>
                    <a:pt x="247" y="8"/>
                  </a:lnTo>
                  <a:lnTo>
                    <a:pt x="247" y="0"/>
                  </a:lnTo>
                  <a:lnTo>
                    <a:pt x="251" y="0"/>
                  </a:lnTo>
                  <a:lnTo>
                    <a:pt x="251" y="8"/>
                  </a:lnTo>
                  <a:lnTo>
                    <a:pt x="255" y="16"/>
                  </a:lnTo>
                  <a:lnTo>
                    <a:pt x="255" y="35"/>
                  </a:lnTo>
                  <a:lnTo>
                    <a:pt x="258" y="39"/>
                  </a:lnTo>
                  <a:lnTo>
                    <a:pt x="258" y="43"/>
                  </a:lnTo>
                  <a:lnTo>
                    <a:pt x="262" y="47"/>
                  </a:lnTo>
                  <a:lnTo>
                    <a:pt x="266" y="35"/>
                  </a:lnTo>
                  <a:lnTo>
                    <a:pt x="266" y="39"/>
                  </a:lnTo>
                  <a:lnTo>
                    <a:pt x="270" y="43"/>
                  </a:lnTo>
                  <a:lnTo>
                    <a:pt x="274" y="47"/>
                  </a:lnTo>
                  <a:lnTo>
                    <a:pt x="278" y="47"/>
                  </a:lnTo>
                  <a:lnTo>
                    <a:pt x="282" y="47"/>
                  </a:lnTo>
                  <a:lnTo>
                    <a:pt x="286" y="47"/>
                  </a:lnTo>
                  <a:lnTo>
                    <a:pt x="290" y="47"/>
                  </a:lnTo>
                  <a:lnTo>
                    <a:pt x="294" y="47"/>
                  </a:lnTo>
                  <a:lnTo>
                    <a:pt x="298" y="47"/>
                  </a:lnTo>
                  <a:lnTo>
                    <a:pt x="302" y="47"/>
                  </a:lnTo>
                  <a:lnTo>
                    <a:pt x="305" y="47"/>
                  </a:lnTo>
                  <a:lnTo>
                    <a:pt x="309" y="47"/>
                  </a:lnTo>
                  <a:lnTo>
                    <a:pt x="313" y="47"/>
                  </a:lnTo>
                  <a:lnTo>
                    <a:pt x="313" y="39"/>
                  </a:lnTo>
                  <a:lnTo>
                    <a:pt x="317" y="19"/>
                  </a:lnTo>
                  <a:lnTo>
                    <a:pt x="317" y="8"/>
                  </a:lnTo>
                  <a:lnTo>
                    <a:pt x="321" y="0"/>
                  </a:lnTo>
                  <a:lnTo>
                    <a:pt x="321" y="4"/>
                  </a:lnTo>
                  <a:lnTo>
                    <a:pt x="325" y="12"/>
                  </a:lnTo>
                  <a:lnTo>
                    <a:pt x="325" y="31"/>
                  </a:lnTo>
                  <a:lnTo>
                    <a:pt x="329" y="35"/>
                  </a:lnTo>
                  <a:lnTo>
                    <a:pt x="329" y="39"/>
                  </a:lnTo>
                  <a:lnTo>
                    <a:pt x="337" y="47"/>
                  </a:lnTo>
                  <a:lnTo>
                    <a:pt x="333" y="47"/>
                  </a:lnTo>
                  <a:lnTo>
                    <a:pt x="337" y="35"/>
                  </a:lnTo>
                  <a:lnTo>
                    <a:pt x="345" y="43"/>
                  </a:lnTo>
                  <a:lnTo>
                    <a:pt x="345" y="47"/>
                  </a:lnTo>
                  <a:lnTo>
                    <a:pt x="348" y="47"/>
                  </a:lnTo>
                  <a:lnTo>
                    <a:pt x="352" y="47"/>
                  </a:lnTo>
                  <a:lnTo>
                    <a:pt x="356" y="47"/>
                  </a:lnTo>
                  <a:lnTo>
                    <a:pt x="360" y="47"/>
                  </a:lnTo>
                  <a:lnTo>
                    <a:pt x="364" y="47"/>
                  </a:lnTo>
                  <a:lnTo>
                    <a:pt x="368" y="47"/>
                  </a:lnTo>
                  <a:lnTo>
                    <a:pt x="372" y="47"/>
                  </a:lnTo>
                  <a:lnTo>
                    <a:pt x="376" y="47"/>
                  </a:lnTo>
                  <a:lnTo>
                    <a:pt x="380" y="47"/>
                  </a:lnTo>
                  <a:lnTo>
                    <a:pt x="384" y="47"/>
                  </a:lnTo>
                  <a:lnTo>
                    <a:pt x="388" y="47"/>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9" name="Freeform 305"/>
            <p:cNvSpPr>
              <a:spLocks/>
            </p:cNvSpPr>
            <p:nvPr/>
          </p:nvSpPr>
          <p:spPr bwMode="auto">
            <a:xfrm>
              <a:off x="4960955" y="3253261"/>
              <a:ext cx="549520" cy="63012"/>
            </a:xfrm>
            <a:custGeom>
              <a:avLst/>
              <a:gdLst/>
              <a:ahLst/>
              <a:cxnLst>
                <a:cxn ang="0">
                  <a:pos x="3" y="4"/>
                </a:cxn>
                <a:cxn ang="0">
                  <a:pos x="7" y="12"/>
                </a:cxn>
                <a:cxn ang="0">
                  <a:pos x="15" y="39"/>
                </a:cxn>
                <a:cxn ang="0">
                  <a:pos x="23" y="35"/>
                </a:cxn>
                <a:cxn ang="0">
                  <a:pos x="31" y="43"/>
                </a:cxn>
                <a:cxn ang="0">
                  <a:pos x="43" y="43"/>
                </a:cxn>
                <a:cxn ang="0">
                  <a:pos x="54" y="39"/>
                </a:cxn>
                <a:cxn ang="0">
                  <a:pos x="66" y="39"/>
                </a:cxn>
                <a:cxn ang="0">
                  <a:pos x="74" y="4"/>
                </a:cxn>
                <a:cxn ang="0">
                  <a:pos x="82" y="15"/>
                </a:cxn>
                <a:cxn ang="0">
                  <a:pos x="86" y="39"/>
                </a:cxn>
                <a:cxn ang="0">
                  <a:pos x="93" y="35"/>
                </a:cxn>
                <a:cxn ang="0">
                  <a:pos x="105" y="43"/>
                </a:cxn>
                <a:cxn ang="0">
                  <a:pos x="117" y="43"/>
                </a:cxn>
                <a:cxn ang="0">
                  <a:pos x="129" y="39"/>
                </a:cxn>
                <a:cxn ang="0">
                  <a:pos x="140" y="39"/>
                </a:cxn>
                <a:cxn ang="0">
                  <a:pos x="148" y="4"/>
                </a:cxn>
                <a:cxn ang="0">
                  <a:pos x="152" y="19"/>
                </a:cxn>
                <a:cxn ang="0">
                  <a:pos x="160" y="35"/>
                </a:cxn>
                <a:cxn ang="0">
                  <a:pos x="168" y="43"/>
                </a:cxn>
                <a:cxn ang="0">
                  <a:pos x="172" y="43"/>
                </a:cxn>
                <a:cxn ang="0">
                  <a:pos x="183" y="43"/>
                </a:cxn>
                <a:cxn ang="0">
                  <a:pos x="195" y="39"/>
                </a:cxn>
                <a:cxn ang="0">
                  <a:pos x="207" y="39"/>
                </a:cxn>
                <a:cxn ang="0">
                  <a:pos x="219" y="27"/>
                </a:cxn>
                <a:cxn ang="0">
                  <a:pos x="227" y="12"/>
                </a:cxn>
                <a:cxn ang="0">
                  <a:pos x="234" y="43"/>
                </a:cxn>
                <a:cxn ang="0">
                  <a:pos x="242" y="39"/>
                </a:cxn>
                <a:cxn ang="0">
                  <a:pos x="254" y="43"/>
                </a:cxn>
                <a:cxn ang="0">
                  <a:pos x="266" y="39"/>
                </a:cxn>
                <a:cxn ang="0">
                  <a:pos x="277" y="39"/>
                </a:cxn>
                <a:cxn ang="0">
                  <a:pos x="289" y="35"/>
                </a:cxn>
                <a:cxn ang="0">
                  <a:pos x="293" y="4"/>
                </a:cxn>
                <a:cxn ang="0">
                  <a:pos x="301" y="23"/>
                </a:cxn>
                <a:cxn ang="0">
                  <a:pos x="309" y="43"/>
                </a:cxn>
                <a:cxn ang="0">
                  <a:pos x="316" y="39"/>
                </a:cxn>
                <a:cxn ang="0">
                  <a:pos x="328" y="43"/>
                </a:cxn>
                <a:cxn ang="0">
                  <a:pos x="336" y="35"/>
                </a:cxn>
                <a:cxn ang="0">
                  <a:pos x="348" y="39"/>
                </a:cxn>
                <a:cxn ang="0">
                  <a:pos x="360" y="31"/>
                </a:cxn>
                <a:cxn ang="0">
                  <a:pos x="367" y="4"/>
                </a:cxn>
                <a:cxn ang="0">
                  <a:pos x="371" y="23"/>
                </a:cxn>
              </a:cxnLst>
              <a:rect l="0" t="0" r="r" b="b"/>
              <a:pathLst>
                <a:path w="375" h="43">
                  <a:moveTo>
                    <a:pt x="0" y="43"/>
                  </a:moveTo>
                  <a:lnTo>
                    <a:pt x="0" y="15"/>
                  </a:lnTo>
                  <a:lnTo>
                    <a:pt x="3" y="4"/>
                  </a:lnTo>
                  <a:lnTo>
                    <a:pt x="3" y="0"/>
                  </a:lnTo>
                  <a:lnTo>
                    <a:pt x="7" y="4"/>
                  </a:lnTo>
                  <a:lnTo>
                    <a:pt x="7" y="12"/>
                  </a:lnTo>
                  <a:lnTo>
                    <a:pt x="11" y="19"/>
                  </a:lnTo>
                  <a:lnTo>
                    <a:pt x="11" y="35"/>
                  </a:lnTo>
                  <a:lnTo>
                    <a:pt x="15" y="39"/>
                  </a:lnTo>
                  <a:lnTo>
                    <a:pt x="19" y="43"/>
                  </a:lnTo>
                  <a:lnTo>
                    <a:pt x="23" y="31"/>
                  </a:lnTo>
                  <a:lnTo>
                    <a:pt x="23" y="35"/>
                  </a:lnTo>
                  <a:lnTo>
                    <a:pt x="31" y="43"/>
                  </a:lnTo>
                  <a:lnTo>
                    <a:pt x="27" y="43"/>
                  </a:lnTo>
                  <a:lnTo>
                    <a:pt x="31" y="43"/>
                  </a:lnTo>
                  <a:lnTo>
                    <a:pt x="35" y="43"/>
                  </a:lnTo>
                  <a:lnTo>
                    <a:pt x="39" y="43"/>
                  </a:lnTo>
                  <a:lnTo>
                    <a:pt x="43" y="43"/>
                  </a:lnTo>
                  <a:lnTo>
                    <a:pt x="47" y="39"/>
                  </a:lnTo>
                  <a:lnTo>
                    <a:pt x="50" y="39"/>
                  </a:lnTo>
                  <a:lnTo>
                    <a:pt x="54" y="39"/>
                  </a:lnTo>
                  <a:lnTo>
                    <a:pt x="58" y="39"/>
                  </a:lnTo>
                  <a:lnTo>
                    <a:pt x="62" y="39"/>
                  </a:lnTo>
                  <a:lnTo>
                    <a:pt x="66" y="39"/>
                  </a:lnTo>
                  <a:lnTo>
                    <a:pt x="70" y="39"/>
                  </a:lnTo>
                  <a:lnTo>
                    <a:pt x="74" y="31"/>
                  </a:lnTo>
                  <a:lnTo>
                    <a:pt x="74" y="4"/>
                  </a:lnTo>
                  <a:lnTo>
                    <a:pt x="78" y="0"/>
                  </a:lnTo>
                  <a:lnTo>
                    <a:pt x="78" y="8"/>
                  </a:lnTo>
                  <a:lnTo>
                    <a:pt x="82" y="15"/>
                  </a:lnTo>
                  <a:lnTo>
                    <a:pt x="82" y="23"/>
                  </a:lnTo>
                  <a:lnTo>
                    <a:pt x="86" y="31"/>
                  </a:lnTo>
                  <a:lnTo>
                    <a:pt x="86" y="39"/>
                  </a:lnTo>
                  <a:lnTo>
                    <a:pt x="90" y="43"/>
                  </a:lnTo>
                  <a:lnTo>
                    <a:pt x="93" y="43"/>
                  </a:lnTo>
                  <a:lnTo>
                    <a:pt x="93" y="35"/>
                  </a:lnTo>
                  <a:lnTo>
                    <a:pt x="97" y="39"/>
                  </a:lnTo>
                  <a:lnTo>
                    <a:pt x="101" y="43"/>
                  </a:lnTo>
                  <a:lnTo>
                    <a:pt x="105" y="43"/>
                  </a:lnTo>
                  <a:lnTo>
                    <a:pt x="109" y="43"/>
                  </a:lnTo>
                  <a:lnTo>
                    <a:pt x="113" y="43"/>
                  </a:lnTo>
                  <a:lnTo>
                    <a:pt x="117" y="43"/>
                  </a:lnTo>
                  <a:lnTo>
                    <a:pt x="121" y="39"/>
                  </a:lnTo>
                  <a:lnTo>
                    <a:pt x="125" y="39"/>
                  </a:lnTo>
                  <a:lnTo>
                    <a:pt x="129" y="39"/>
                  </a:lnTo>
                  <a:lnTo>
                    <a:pt x="133" y="39"/>
                  </a:lnTo>
                  <a:lnTo>
                    <a:pt x="137" y="39"/>
                  </a:lnTo>
                  <a:lnTo>
                    <a:pt x="140" y="39"/>
                  </a:lnTo>
                  <a:lnTo>
                    <a:pt x="144" y="39"/>
                  </a:lnTo>
                  <a:lnTo>
                    <a:pt x="144" y="12"/>
                  </a:lnTo>
                  <a:lnTo>
                    <a:pt x="148" y="4"/>
                  </a:lnTo>
                  <a:lnTo>
                    <a:pt x="148" y="0"/>
                  </a:lnTo>
                  <a:lnTo>
                    <a:pt x="152" y="4"/>
                  </a:lnTo>
                  <a:lnTo>
                    <a:pt x="152" y="19"/>
                  </a:lnTo>
                  <a:lnTo>
                    <a:pt x="156" y="27"/>
                  </a:lnTo>
                  <a:lnTo>
                    <a:pt x="156" y="31"/>
                  </a:lnTo>
                  <a:lnTo>
                    <a:pt x="160" y="35"/>
                  </a:lnTo>
                  <a:lnTo>
                    <a:pt x="160" y="43"/>
                  </a:lnTo>
                  <a:lnTo>
                    <a:pt x="164" y="43"/>
                  </a:lnTo>
                  <a:lnTo>
                    <a:pt x="168" y="43"/>
                  </a:lnTo>
                  <a:lnTo>
                    <a:pt x="168" y="35"/>
                  </a:lnTo>
                  <a:lnTo>
                    <a:pt x="176" y="43"/>
                  </a:lnTo>
                  <a:lnTo>
                    <a:pt x="172" y="43"/>
                  </a:lnTo>
                  <a:lnTo>
                    <a:pt x="176" y="43"/>
                  </a:lnTo>
                  <a:lnTo>
                    <a:pt x="180" y="43"/>
                  </a:lnTo>
                  <a:lnTo>
                    <a:pt x="183" y="43"/>
                  </a:lnTo>
                  <a:lnTo>
                    <a:pt x="187" y="43"/>
                  </a:lnTo>
                  <a:lnTo>
                    <a:pt x="191" y="39"/>
                  </a:lnTo>
                  <a:lnTo>
                    <a:pt x="195" y="39"/>
                  </a:lnTo>
                  <a:lnTo>
                    <a:pt x="199" y="39"/>
                  </a:lnTo>
                  <a:lnTo>
                    <a:pt x="203" y="39"/>
                  </a:lnTo>
                  <a:lnTo>
                    <a:pt x="207" y="39"/>
                  </a:lnTo>
                  <a:lnTo>
                    <a:pt x="211" y="39"/>
                  </a:lnTo>
                  <a:lnTo>
                    <a:pt x="215" y="35"/>
                  </a:lnTo>
                  <a:lnTo>
                    <a:pt x="219" y="27"/>
                  </a:lnTo>
                  <a:lnTo>
                    <a:pt x="219" y="4"/>
                  </a:lnTo>
                  <a:lnTo>
                    <a:pt x="223" y="8"/>
                  </a:lnTo>
                  <a:lnTo>
                    <a:pt x="227" y="12"/>
                  </a:lnTo>
                  <a:lnTo>
                    <a:pt x="227" y="27"/>
                  </a:lnTo>
                  <a:lnTo>
                    <a:pt x="234" y="39"/>
                  </a:lnTo>
                  <a:lnTo>
                    <a:pt x="234" y="43"/>
                  </a:lnTo>
                  <a:lnTo>
                    <a:pt x="238" y="43"/>
                  </a:lnTo>
                  <a:lnTo>
                    <a:pt x="238" y="35"/>
                  </a:lnTo>
                  <a:lnTo>
                    <a:pt x="242" y="39"/>
                  </a:lnTo>
                  <a:lnTo>
                    <a:pt x="246" y="43"/>
                  </a:lnTo>
                  <a:lnTo>
                    <a:pt x="250" y="43"/>
                  </a:lnTo>
                  <a:lnTo>
                    <a:pt x="254" y="43"/>
                  </a:lnTo>
                  <a:lnTo>
                    <a:pt x="258" y="43"/>
                  </a:lnTo>
                  <a:lnTo>
                    <a:pt x="262" y="43"/>
                  </a:lnTo>
                  <a:lnTo>
                    <a:pt x="266" y="39"/>
                  </a:lnTo>
                  <a:lnTo>
                    <a:pt x="270" y="39"/>
                  </a:lnTo>
                  <a:lnTo>
                    <a:pt x="273" y="39"/>
                  </a:lnTo>
                  <a:lnTo>
                    <a:pt x="277" y="39"/>
                  </a:lnTo>
                  <a:lnTo>
                    <a:pt x="281" y="39"/>
                  </a:lnTo>
                  <a:lnTo>
                    <a:pt x="285" y="39"/>
                  </a:lnTo>
                  <a:lnTo>
                    <a:pt x="289" y="35"/>
                  </a:lnTo>
                  <a:lnTo>
                    <a:pt x="289" y="27"/>
                  </a:lnTo>
                  <a:lnTo>
                    <a:pt x="293" y="12"/>
                  </a:lnTo>
                  <a:lnTo>
                    <a:pt x="293" y="4"/>
                  </a:lnTo>
                  <a:lnTo>
                    <a:pt x="297" y="8"/>
                  </a:lnTo>
                  <a:lnTo>
                    <a:pt x="297" y="15"/>
                  </a:lnTo>
                  <a:lnTo>
                    <a:pt x="301" y="23"/>
                  </a:lnTo>
                  <a:lnTo>
                    <a:pt x="301" y="35"/>
                  </a:lnTo>
                  <a:lnTo>
                    <a:pt x="305" y="39"/>
                  </a:lnTo>
                  <a:lnTo>
                    <a:pt x="309" y="43"/>
                  </a:lnTo>
                  <a:lnTo>
                    <a:pt x="313" y="43"/>
                  </a:lnTo>
                  <a:lnTo>
                    <a:pt x="313" y="35"/>
                  </a:lnTo>
                  <a:lnTo>
                    <a:pt x="316" y="39"/>
                  </a:lnTo>
                  <a:lnTo>
                    <a:pt x="320" y="43"/>
                  </a:lnTo>
                  <a:lnTo>
                    <a:pt x="324" y="43"/>
                  </a:lnTo>
                  <a:lnTo>
                    <a:pt x="328" y="43"/>
                  </a:lnTo>
                  <a:lnTo>
                    <a:pt x="332" y="43"/>
                  </a:lnTo>
                  <a:lnTo>
                    <a:pt x="336" y="43"/>
                  </a:lnTo>
                  <a:lnTo>
                    <a:pt x="336" y="35"/>
                  </a:lnTo>
                  <a:lnTo>
                    <a:pt x="340" y="39"/>
                  </a:lnTo>
                  <a:lnTo>
                    <a:pt x="344" y="39"/>
                  </a:lnTo>
                  <a:lnTo>
                    <a:pt x="348" y="39"/>
                  </a:lnTo>
                  <a:lnTo>
                    <a:pt x="352" y="35"/>
                  </a:lnTo>
                  <a:lnTo>
                    <a:pt x="356" y="35"/>
                  </a:lnTo>
                  <a:lnTo>
                    <a:pt x="360" y="31"/>
                  </a:lnTo>
                  <a:lnTo>
                    <a:pt x="363" y="23"/>
                  </a:lnTo>
                  <a:lnTo>
                    <a:pt x="363" y="12"/>
                  </a:lnTo>
                  <a:lnTo>
                    <a:pt x="367" y="4"/>
                  </a:lnTo>
                  <a:lnTo>
                    <a:pt x="367" y="12"/>
                  </a:lnTo>
                  <a:lnTo>
                    <a:pt x="371" y="19"/>
                  </a:lnTo>
                  <a:lnTo>
                    <a:pt x="371" y="23"/>
                  </a:lnTo>
                  <a:lnTo>
                    <a:pt x="375" y="31"/>
                  </a:lnTo>
                  <a:lnTo>
                    <a:pt x="375" y="39"/>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0" name="Freeform 306"/>
            <p:cNvSpPr>
              <a:spLocks/>
            </p:cNvSpPr>
            <p:nvPr/>
          </p:nvSpPr>
          <p:spPr bwMode="auto">
            <a:xfrm>
              <a:off x="5510474" y="3264992"/>
              <a:ext cx="562708" cy="51289"/>
            </a:xfrm>
            <a:custGeom>
              <a:avLst/>
              <a:gdLst/>
              <a:ahLst/>
              <a:cxnLst>
                <a:cxn ang="0">
                  <a:pos x="8" y="35"/>
                </a:cxn>
                <a:cxn ang="0">
                  <a:pos x="20" y="35"/>
                </a:cxn>
                <a:cxn ang="0">
                  <a:pos x="31" y="35"/>
                </a:cxn>
                <a:cxn ang="0">
                  <a:pos x="43" y="27"/>
                </a:cxn>
                <a:cxn ang="0">
                  <a:pos x="55" y="27"/>
                </a:cxn>
                <a:cxn ang="0">
                  <a:pos x="67" y="0"/>
                </a:cxn>
                <a:cxn ang="0">
                  <a:pos x="71" y="19"/>
                </a:cxn>
                <a:cxn ang="0">
                  <a:pos x="75" y="35"/>
                </a:cxn>
                <a:cxn ang="0">
                  <a:pos x="82" y="27"/>
                </a:cxn>
                <a:cxn ang="0">
                  <a:pos x="90" y="35"/>
                </a:cxn>
                <a:cxn ang="0">
                  <a:pos x="102" y="35"/>
                </a:cxn>
                <a:cxn ang="0">
                  <a:pos x="110" y="27"/>
                </a:cxn>
                <a:cxn ang="0">
                  <a:pos x="121" y="27"/>
                </a:cxn>
                <a:cxn ang="0">
                  <a:pos x="133" y="23"/>
                </a:cxn>
                <a:cxn ang="0">
                  <a:pos x="141" y="7"/>
                </a:cxn>
                <a:cxn ang="0">
                  <a:pos x="145" y="31"/>
                </a:cxn>
                <a:cxn ang="0">
                  <a:pos x="161" y="31"/>
                </a:cxn>
                <a:cxn ang="0">
                  <a:pos x="168" y="35"/>
                </a:cxn>
                <a:cxn ang="0">
                  <a:pos x="180" y="35"/>
                </a:cxn>
                <a:cxn ang="0">
                  <a:pos x="188" y="27"/>
                </a:cxn>
                <a:cxn ang="0">
                  <a:pos x="200" y="27"/>
                </a:cxn>
                <a:cxn ang="0">
                  <a:pos x="208" y="0"/>
                </a:cxn>
                <a:cxn ang="0">
                  <a:pos x="215" y="23"/>
                </a:cxn>
                <a:cxn ang="0">
                  <a:pos x="219" y="35"/>
                </a:cxn>
                <a:cxn ang="0">
                  <a:pos x="227" y="27"/>
                </a:cxn>
                <a:cxn ang="0">
                  <a:pos x="239" y="35"/>
                </a:cxn>
                <a:cxn ang="0">
                  <a:pos x="251" y="35"/>
                </a:cxn>
                <a:cxn ang="0">
                  <a:pos x="262" y="27"/>
                </a:cxn>
                <a:cxn ang="0">
                  <a:pos x="274" y="27"/>
                </a:cxn>
                <a:cxn ang="0">
                  <a:pos x="282" y="4"/>
                </a:cxn>
                <a:cxn ang="0">
                  <a:pos x="286" y="11"/>
                </a:cxn>
                <a:cxn ang="0">
                  <a:pos x="294" y="35"/>
                </a:cxn>
                <a:cxn ang="0">
                  <a:pos x="301" y="27"/>
                </a:cxn>
                <a:cxn ang="0">
                  <a:pos x="309" y="35"/>
                </a:cxn>
                <a:cxn ang="0">
                  <a:pos x="321" y="35"/>
                </a:cxn>
                <a:cxn ang="0">
                  <a:pos x="329" y="27"/>
                </a:cxn>
                <a:cxn ang="0">
                  <a:pos x="341" y="27"/>
                </a:cxn>
                <a:cxn ang="0">
                  <a:pos x="348" y="19"/>
                </a:cxn>
                <a:cxn ang="0">
                  <a:pos x="356" y="7"/>
                </a:cxn>
                <a:cxn ang="0">
                  <a:pos x="360" y="27"/>
                </a:cxn>
                <a:cxn ang="0">
                  <a:pos x="368" y="35"/>
                </a:cxn>
                <a:cxn ang="0">
                  <a:pos x="376" y="31"/>
                </a:cxn>
              </a:cxnLst>
              <a:rect l="0" t="0" r="r" b="b"/>
              <a:pathLst>
                <a:path w="384" h="35">
                  <a:moveTo>
                    <a:pt x="0" y="31"/>
                  </a:moveTo>
                  <a:lnTo>
                    <a:pt x="4" y="35"/>
                  </a:lnTo>
                  <a:lnTo>
                    <a:pt x="8" y="35"/>
                  </a:lnTo>
                  <a:lnTo>
                    <a:pt x="16" y="31"/>
                  </a:lnTo>
                  <a:lnTo>
                    <a:pt x="16" y="35"/>
                  </a:lnTo>
                  <a:lnTo>
                    <a:pt x="20" y="35"/>
                  </a:lnTo>
                  <a:lnTo>
                    <a:pt x="24" y="35"/>
                  </a:lnTo>
                  <a:lnTo>
                    <a:pt x="28" y="35"/>
                  </a:lnTo>
                  <a:lnTo>
                    <a:pt x="31" y="35"/>
                  </a:lnTo>
                  <a:lnTo>
                    <a:pt x="35" y="27"/>
                  </a:lnTo>
                  <a:lnTo>
                    <a:pt x="39" y="27"/>
                  </a:lnTo>
                  <a:lnTo>
                    <a:pt x="43" y="27"/>
                  </a:lnTo>
                  <a:lnTo>
                    <a:pt x="47" y="27"/>
                  </a:lnTo>
                  <a:lnTo>
                    <a:pt x="51" y="27"/>
                  </a:lnTo>
                  <a:lnTo>
                    <a:pt x="55" y="27"/>
                  </a:lnTo>
                  <a:lnTo>
                    <a:pt x="59" y="23"/>
                  </a:lnTo>
                  <a:lnTo>
                    <a:pt x="59" y="15"/>
                  </a:lnTo>
                  <a:lnTo>
                    <a:pt x="67" y="0"/>
                  </a:lnTo>
                  <a:lnTo>
                    <a:pt x="63" y="0"/>
                  </a:lnTo>
                  <a:lnTo>
                    <a:pt x="67" y="11"/>
                  </a:lnTo>
                  <a:lnTo>
                    <a:pt x="71" y="19"/>
                  </a:lnTo>
                  <a:lnTo>
                    <a:pt x="71" y="27"/>
                  </a:lnTo>
                  <a:lnTo>
                    <a:pt x="78" y="35"/>
                  </a:lnTo>
                  <a:lnTo>
                    <a:pt x="75" y="35"/>
                  </a:lnTo>
                  <a:lnTo>
                    <a:pt x="78" y="35"/>
                  </a:lnTo>
                  <a:lnTo>
                    <a:pt x="82" y="35"/>
                  </a:lnTo>
                  <a:lnTo>
                    <a:pt x="82" y="27"/>
                  </a:lnTo>
                  <a:lnTo>
                    <a:pt x="90" y="35"/>
                  </a:lnTo>
                  <a:lnTo>
                    <a:pt x="86" y="35"/>
                  </a:lnTo>
                  <a:lnTo>
                    <a:pt x="90" y="35"/>
                  </a:lnTo>
                  <a:lnTo>
                    <a:pt x="94" y="35"/>
                  </a:lnTo>
                  <a:lnTo>
                    <a:pt x="98" y="35"/>
                  </a:lnTo>
                  <a:lnTo>
                    <a:pt x="102" y="35"/>
                  </a:lnTo>
                  <a:lnTo>
                    <a:pt x="106" y="35"/>
                  </a:lnTo>
                  <a:lnTo>
                    <a:pt x="106" y="27"/>
                  </a:lnTo>
                  <a:lnTo>
                    <a:pt x="110" y="27"/>
                  </a:lnTo>
                  <a:lnTo>
                    <a:pt x="114" y="27"/>
                  </a:lnTo>
                  <a:lnTo>
                    <a:pt x="118" y="27"/>
                  </a:lnTo>
                  <a:lnTo>
                    <a:pt x="121" y="27"/>
                  </a:lnTo>
                  <a:lnTo>
                    <a:pt x="125" y="27"/>
                  </a:lnTo>
                  <a:lnTo>
                    <a:pt x="129" y="27"/>
                  </a:lnTo>
                  <a:lnTo>
                    <a:pt x="133" y="23"/>
                  </a:lnTo>
                  <a:lnTo>
                    <a:pt x="133" y="4"/>
                  </a:lnTo>
                  <a:lnTo>
                    <a:pt x="137" y="0"/>
                  </a:lnTo>
                  <a:lnTo>
                    <a:pt x="141" y="7"/>
                  </a:lnTo>
                  <a:lnTo>
                    <a:pt x="141" y="19"/>
                  </a:lnTo>
                  <a:lnTo>
                    <a:pt x="145" y="27"/>
                  </a:lnTo>
                  <a:lnTo>
                    <a:pt x="145" y="31"/>
                  </a:lnTo>
                  <a:lnTo>
                    <a:pt x="149" y="35"/>
                  </a:lnTo>
                  <a:lnTo>
                    <a:pt x="153" y="35"/>
                  </a:lnTo>
                  <a:lnTo>
                    <a:pt x="161" y="31"/>
                  </a:lnTo>
                  <a:lnTo>
                    <a:pt x="161" y="35"/>
                  </a:lnTo>
                  <a:lnTo>
                    <a:pt x="164" y="35"/>
                  </a:lnTo>
                  <a:lnTo>
                    <a:pt x="168" y="35"/>
                  </a:lnTo>
                  <a:lnTo>
                    <a:pt x="172" y="35"/>
                  </a:lnTo>
                  <a:lnTo>
                    <a:pt x="176" y="35"/>
                  </a:lnTo>
                  <a:lnTo>
                    <a:pt x="180" y="35"/>
                  </a:lnTo>
                  <a:lnTo>
                    <a:pt x="180" y="27"/>
                  </a:lnTo>
                  <a:lnTo>
                    <a:pt x="184" y="27"/>
                  </a:lnTo>
                  <a:lnTo>
                    <a:pt x="188" y="27"/>
                  </a:lnTo>
                  <a:lnTo>
                    <a:pt x="192" y="27"/>
                  </a:lnTo>
                  <a:lnTo>
                    <a:pt x="196" y="27"/>
                  </a:lnTo>
                  <a:lnTo>
                    <a:pt x="200" y="27"/>
                  </a:lnTo>
                  <a:lnTo>
                    <a:pt x="204" y="23"/>
                  </a:lnTo>
                  <a:lnTo>
                    <a:pt x="208" y="15"/>
                  </a:lnTo>
                  <a:lnTo>
                    <a:pt x="208" y="0"/>
                  </a:lnTo>
                  <a:lnTo>
                    <a:pt x="211" y="4"/>
                  </a:lnTo>
                  <a:lnTo>
                    <a:pt x="211" y="15"/>
                  </a:lnTo>
                  <a:lnTo>
                    <a:pt x="215" y="23"/>
                  </a:lnTo>
                  <a:lnTo>
                    <a:pt x="215" y="27"/>
                  </a:lnTo>
                  <a:lnTo>
                    <a:pt x="223" y="35"/>
                  </a:lnTo>
                  <a:lnTo>
                    <a:pt x="219" y="35"/>
                  </a:lnTo>
                  <a:lnTo>
                    <a:pt x="223" y="35"/>
                  </a:lnTo>
                  <a:lnTo>
                    <a:pt x="227" y="35"/>
                  </a:lnTo>
                  <a:lnTo>
                    <a:pt x="227" y="27"/>
                  </a:lnTo>
                  <a:lnTo>
                    <a:pt x="231" y="31"/>
                  </a:lnTo>
                  <a:lnTo>
                    <a:pt x="235" y="35"/>
                  </a:lnTo>
                  <a:lnTo>
                    <a:pt x="239" y="35"/>
                  </a:lnTo>
                  <a:lnTo>
                    <a:pt x="243" y="35"/>
                  </a:lnTo>
                  <a:lnTo>
                    <a:pt x="247" y="35"/>
                  </a:lnTo>
                  <a:lnTo>
                    <a:pt x="251" y="35"/>
                  </a:lnTo>
                  <a:lnTo>
                    <a:pt x="254" y="27"/>
                  </a:lnTo>
                  <a:lnTo>
                    <a:pt x="258" y="27"/>
                  </a:lnTo>
                  <a:lnTo>
                    <a:pt x="262" y="27"/>
                  </a:lnTo>
                  <a:lnTo>
                    <a:pt x="266" y="27"/>
                  </a:lnTo>
                  <a:lnTo>
                    <a:pt x="270" y="27"/>
                  </a:lnTo>
                  <a:lnTo>
                    <a:pt x="274" y="27"/>
                  </a:lnTo>
                  <a:lnTo>
                    <a:pt x="278" y="19"/>
                  </a:lnTo>
                  <a:lnTo>
                    <a:pt x="278" y="15"/>
                  </a:lnTo>
                  <a:lnTo>
                    <a:pt x="282" y="4"/>
                  </a:lnTo>
                  <a:lnTo>
                    <a:pt x="282" y="0"/>
                  </a:lnTo>
                  <a:lnTo>
                    <a:pt x="282" y="4"/>
                  </a:lnTo>
                  <a:lnTo>
                    <a:pt x="286" y="11"/>
                  </a:lnTo>
                  <a:lnTo>
                    <a:pt x="286" y="23"/>
                  </a:lnTo>
                  <a:lnTo>
                    <a:pt x="294" y="31"/>
                  </a:lnTo>
                  <a:lnTo>
                    <a:pt x="294" y="35"/>
                  </a:lnTo>
                  <a:lnTo>
                    <a:pt x="298" y="35"/>
                  </a:lnTo>
                  <a:lnTo>
                    <a:pt x="301" y="31"/>
                  </a:lnTo>
                  <a:lnTo>
                    <a:pt x="301" y="27"/>
                  </a:lnTo>
                  <a:lnTo>
                    <a:pt x="301" y="31"/>
                  </a:lnTo>
                  <a:lnTo>
                    <a:pt x="305" y="35"/>
                  </a:lnTo>
                  <a:lnTo>
                    <a:pt x="309" y="35"/>
                  </a:lnTo>
                  <a:lnTo>
                    <a:pt x="313" y="35"/>
                  </a:lnTo>
                  <a:lnTo>
                    <a:pt x="317" y="35"/>
                  </a:lnTo>
                  <a:lnTo>
                    <a:pt x="321" y="35"/>
                  </a:lnTo>
                  <a:lnTo>
                    <a:pt x="325" y="35"/>
                  </a:lnTo>
                  <a:lnTo>
                    <a:pt x="325" y="27"/>
                  </a:lnTo>
                  <a:lnTo>
                    <a:pt x="329" y="27"/>
                  </a:lnTo>
                  <a:lnTo>
                    <a:pt x="333" y="27"/>
                  </a:lnTo>
                  <a:lnTo>
                    <a:pt x="337" y="27"/>
                  </a:lnTo>
                  <a:lnTo>
                    <a:pt x="341" y="27"/>
                  </a:lnTo>
                  <a:lnTo>
                    <a:pt x="344" y="27"/>
                  </a:lnTo>
                  <a:lnTo>
                    <a:pt x="348" y="27"/>
                  </a:lnTo>
                  <a:lnTo>
                    <a:pt x="348" y="19"/>
                  </a:lnTo>
                  <a:lnTo>
                    <a:pt x="352" y="15"/>
                  </a:lnTo>
                  <a:lnTo>
                    <a:pt x="352" y="4"/>
                  </a:lnTo>
                  <a:lnTo>
                    <a:pt x="356" y="7"/>
                  </a:lnTo>
                  <a:lnTo>
                    <a:pt x="356" y="11"/>
                  </a:lnTo>
                  <a:lnTo>
                    <a:pt x="360" y="19"/>
                  </a:lnTo>
                  <a:lnTo>
                    <a:pt x="360" y="27"/>
                  </a:lnTo>
                  <a:lnTo>
                    <a:pt x="368" y="35"/>
                  </a:lnTo>
                  <a:lnTo>
                    <a:pt x="364" y="35"/>
                  </a:lnTo>
                  <a:lnTo>
                    <a:pt x="368" y="35"/>
                  </a:lnTo>
                  <a:lnTo>
                    <a:pt x="372" y="35"/>
                  </a:lnTo>
                  <a:lnTo>
                    <a:pt x="376" y="27"/>
                  </a:lnTo>
                  <a:lnTo>
                    <a:pt x="376" y="31"/>
                  </a:lnTo>
                  <a:lnTo>
                    <a:pt x="380" y="35"/>
                  </a:lnTo>
                  <a:lnTo>
                    <a:pt x="384" y="35"/>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1" name="Freeform 307"/>
            <p:cNvSpPr>
              <a:spLocks/>
            </p:cNvSpPr>
            <p:nvPr/>
          </p:nvSpPr>
          <p:spPr bwMode="auto">
            <a:xfrm>
              <a:off x="6073182" y="3270854"/>
              <a:ext cx="594946" cy="45427"/>
            </a:xfrm>
            <a:custGeom>
              <a:avLst/>
              <a:gdLst/>
              <a:ahLst/>
              <a:cxnLst>
                <a:cxn ang="0">
                  <a:pos x="7" y="31"/>
                </a:cxn>
                <a:cxn ang="0">
                  <a:pos x="15" y="23"/>
                </a:cxn>
                <a:cxn ang="0">
                  <a:pos x="27" y="23"/>
                </a:cxn>
                <a:cxn ang="0">
                  <a:pos x="39" y="15"/>
                </a:cxn>
                <a:cxn ang="0">
                  <a:pos x="43" y="3"/>
                </a:cxn>
                <a:cxn ang="0">
                  <a:pos x="50" y="23"/>
                </a:cxn>
                <a:cxn ang="0">
                  <a:pos x="58" y="31"/>
                </a:cxn>
                <a:cxn ang="0">
                  <a:pos x="62" y="27"/>
                </a:cxn>
                <a:cxn ang="0">
                  <a:pos x="74" y="31"/>
                </a:cxn>
                <a:cxn ang="0">
                  <a:pos x="86" y="31"/>
                </a:cxn>
                <a:cxn ang="0">
                  <a:pos x="93" y="23"/>
                </a:cxn>
                <a:cxn ang="0">
                  <a:pos x="105" y="23"/>
                </a:cxn>
                <a:cxn ang="0">
                  <a:pos x="113" y="11"/>
                </a:cxn>
                <a:cxn ang="0">
                  <a:pos x="117" y="11"/>
                </a:cxn>
                <a:cxn ang="0">
                  <a:pos x="129" y="31"/>
                </a:cxn>
                <a:cxn ang="0">
                  <a:pos x="133" y="31"/>
                </a:cxn>
                <a:cxn ang="0">
                  <a:pos x="144" y="31"/>
                </a:cxn>
                <a:cxn ang="0">
                  <a:pos x="156" y="31"/>
                </a:cxn>
                <a:cxn ang="0">
                  <a:pos x="168" y="23"/>
                </a:cxn>
                <a:cxn ang="0">
                  <a:pos x="180" y="23"/>
                </a:cxn>
                <a:cxn ang="0">
                  <a:pos x="183" y="11"/>
                </a:cxn>
                <a:cxn ang="0">
                  <a:pos x="191" y="19"/>
                </a:cxn>
                <a:cxn ang="0">
                  <a:pos x="203" y="31"/>
                </a:cxn>
                <a:cxn ang="0">
                  <a:pos x="215" y="31"/>
                </a:cxn>
                <a:cxn ang="0">
                  <a:pos x="227" y="31"/>
                </a:cxn>
                <a:cxn ang="0">
                  <a:pos x="234" y="19"/>
                </a:cxn>
                <a:cxn ang="0">
                  <a:pos x="246" y="23"/>
                </a:cxn>
                <a:cxn ang="0">
                  <a:pos x="258" y="15"/>
                </a:cxn>
                <a:cxn ang="0">
                  <a:pos x="266" y="15"/>
                </a:cxn>
                <a:cxn ang="0">
                  <a:pos x="270" y="31"/>
                </a:cxn>
                <a:cxn ang="0">
                  <a:pos x="281" y="27"/>
                </a:cxn>
                <a:cxn ang="0">
                  <a:pos x="293" y="31"/>
                </a:cxn>
                <a:cxn ang="0">
                  <a:pos x="305" y="31"/>
                </a:cxn>
                <a:cxn ang="0">
                  <a:pos x="313" y="23"/>
                </a:cxn>
                <a:cxn ang="0">
                  <a:pos x="324" y="23"/>
                </a:cxn>
                <a:cxn ang="0">
                  <a:pos x="332" y="11"/>
                </a:cxn>
                <a:cxn ang="0">
                  <a:pos x="340" y="23"/>
                </a:cxn>
                <a:cxn ang="0">
                  <a:pos x="352" y="31"/>
                </a:cxn>
                <a:cxn ang="0">
                  <a:pos x="360" y="31"/>
                </a:cxn>
                <a:cxn ang="0">
                  <a:pos x="371" y="31"/>
                </a:cxn>
                <a:cxn ang="0">
                  <a:pos x="383" y="19"/>
                </a:cxn>
                <a:cxn ang="0">
                  <a:pos x="395" y="23"/>
                </a:cxn>
              </a:cxnLst>
              <a:rect l="0" t="0" r="r" b="b"/>
              <a:pathLst>
                <a:path w="406" h="31">
                  <a:moveTo>
                    <a:pt x="0" y="31"/>
                  </a:moveTo>
                  <a:lnTo>
                    <a:pt x="4" y="31"/>
                  </a:lnTo>
                  <a:lnTo>
                    <a:pt x="7" y="31"/>
                  </a:lnTo>
                  <a:lnTo>
                    <a:pt x="11" y="31"/>
                  </a:lnTo>
                  <a:lnTo>
                    <a:pt x="19" y="23"/>
                  </a:lnTo>
                  <a:lnTo>
                    <a:pt x="15" y="23"/>
                  </a:lnTo>
                  <a:lnTo>
                    <a:pt x="19" y="23"/>
                  </a:lnTo>
                  <a:lnTo>
                    <a:pt x="23" y="23"/>
                  </a:lnTo>
                  <a:lnTo>
                    <a:pt x="27" y="23"/>
                  </a:lnTo>
                  <a:lnTo>
                    <a:pt x="31" y="23"/>
                  </a:lnTo>
                  <a:lnTo>
                    <a:pt x="35" y="23"/>
                  </a:lnTo>
                  <a:lnTo>
                    <a:pt x="39" y="15"/>
                  </a:lnTo>
                  <a:lnTo>
                    <a:pt x="39" y="11"/>
                  </a:lnTo>
                  <a:lnTo>
                    <a:pt x="43" y="0"/>
                  </a:lnTo>
                  <a:lnTo>
                    <a:pt x="43" y="3"/>
                  </a:lnTo>
                  <a:lnTo>
                    <a:pt x="47" y="11"/>
                  </a:lnTo>
                  <a:lnTo>
                    <a:pt x="47" y="15"/>
                  </a:lnTo>
                  <a:lnTo>
                    <a:pt x="50" y="23"/>
                  </a:lnTo>
                  <a:lnTo>
                    <a:pt x="50" y="27"/>
                  </a:lnTo>
                  <a:lnTo>
                    <a:pt x="54" y="31"/>
                  </a:lnTo>
                  <a:lnTo>
                    <a:pt x="58" y="31"/>
                  </a:lnTo>
                  <a:lnTo>
                    <a:pt x="62" y="27"/>
                  </a:lnTo>
                  <a:lnTo>
                    <a:pt x="62" y="23"/>
                  </a:lnTo>
                  <a:lnTo>
                    <a:pt x="62" y="27"/>
                  </a:lnTo>
                  <a:lnTo>
                    <a:pt x="66" y="31"/>
                  </a:lnTo>
                  <a:lnTo>
                    <a:pt x="70" y="31"/>
                  </a:lnTo>
                  <a:lnTo>
                    <a:pt x="74" y="31"/>
                  </a:lnTo>
                  <a:lnTo>
                    <a:pt x="78" y="31"/>
                  </a:lnTo>
                  <a:lnTo>
                    <a:pt x="82" y="31"/>
                  </a:lnTo>
                  <a:lnTo>
                    <a:pt x="86" y="31"/>
                  </a:lnTo>
                  <a:lnTo>
                    <a:pt x="86" y="19"/>
                  </a:lnTo>
                  <a:lnTo>
                    <a:pt x="90" y="23"/>
                  </a:lnTo>
                  <a:lnTo>
                    <a:pt x="93" y="23"/>
                  </a:lnTo>
                  <a:lnTo>
                    <a:pt x="97" y="23"/>
                  </a:lnTo>
                  <a:lnTo>
                    <a:pt x="101" y="23"/>
                  </a:lnTo>
                  <a:lnTo>
                    <a:pt x="105" y="23"/>
                  </a:lnTo>
                  <a:lnTo>
                    <a:pt x="109" y="23"/>
                  </a:lnTo>
                  <a:lnTo>
                    <a:pt x="109" y="15"/>
                  </a:lnTo>
                  <a:lnTo>
                    <a:pt x="113" y="11"/>
                  </a:lnTo>
                  <a:lnTo>
                    <a:pt x="113" y="3"/>
                  </a:lnTo>
                  <a:lnTo>
                    <a:pt x="117" y="0"/>
                  </a:lnTo>
                  <a:lnTo>
                    <a:pt x="117" y="11"/>
                  </a:lnTo>
                  <a:lnTo>
                    <a:pt x="121" y="15"/>
                  </a:lnTo>
                  <a:lnTo>
                    <a:pt x="121" y="23"/>
                  </a:lnTo>
                  <a:lnTo>
                    <a:pt x="129" y="31"/>
                  </a:lnTo>
                  <a:lnTo>
                    <a:pt x="125" y="31"/>
                  </a:lnTo>
                  <a:lnTo>
                    <a:pt x="129" y="31"/>
                  </a:lnTo>
                  <a:lnTo>
                    <a:pt x="133" y="31"/>
                  </a:lnTo>
                  <a:lnTo>
                    <a:pt x="137" y="27"/>
                  </a:lnTo>
                  <a:lnTo>
                    <a:pt x="140" y="31"/>
                  </a:lnTo>
                  <a:lnTo>
                    <a:pt x="144" y="31"/>
                  </a:lnTo>
                  <a:lnTo>
                    <a:pt x="148" y="31"/>
                  </a:lnTo>
                  <a:lnTo>
                    <a:pt x="152" y="31"/>
                  </a:lnTo>
                  <a:lnTo>
                    <a:pt x="156" y="31"/>
                  </a:lnTo>
                  <a:lnTo>
                    <a:pt x="160" y="19"/>
                  </a:lnTo>
                  <a:lnTo>
                    <a:pt x="164" y="19"/>
                  </a:lnTo>
                  <a:lnTo>
                    <a:pt x="168" y="23"/>
                  </a:lnTo>
                  <a:lnTo>
                    <a:pt x="172" y="23"/>
                  </a:lnTo>
                  <a:lnTo>
                    <a:pt x="176" y="23"/>
                  </a:lnTo>
                  <a:lnTo>
                    <a:pt x="180" y="23"/>
                  </a:lnTo>
                  <a:lnTo>
                    <a:pt x="183" y="11"/>
                  </a:lnTo>
                  <a:lnTo>
                    <a:pt x="183" y="15"/>
                  </a:lnTo>
                  <a:lnTo>
                    <a:pt x="183" y="11"/>
                  </a:lnTo>
                  <a:lnTo>
                    <a:pt x="187" y="3"/>
                  </a:lnTo>
                  <a:lnTo>
                    <a:pt x="191" y="7"/>
                  </a:lnTo>
                  <a:lnTo>
                    <a:pt x="191" y="19"/>
                  </a:lnTo>
                  <a:lnTo>
                    <a:pt x="199" y="27"/>
                  </a:lnTo>
                  <a:lnTo>
                    <a:pt x="199" y="31"/>
                  </a:lnTo>
                  <a:lnTo>
                    <a:pt x="203" y="31"/>
                  </a:lnTo>
                  <a:lnTo>
                    <a:pt x="207" y="27"/>
                  </a:lnTo>
                  <a:lnTo>
                    <a:pt x="211" y="31"/>
                  </a:lnTo>
                  <a:lnTo>
                    <a:pt x="215" y="31"/>
                  </a:lnTo>
                  <a:lnTo>
                    <a:pt x="219" y="31"/>
                  </a:lnTo>
                  <a:lnTo>
                    <a:pt x="223" y="31"/>
                  </a:lnTo>
                  <a:lnTo>
                    <a:pt x="227" y="31"/>
                  </a:lnTo>
                  <a:lnTo>
                    <a:pt x="230" y="31"/>
                  </a:lnTo>
                  <a:lnTo>
                    <a:pt x="230" y="19"/>
                  </a:lnTo>
                  <a:lnTo>
                    <a:pt x="234" y="19"/>
                  </a:lnTo>
                  <a:lnTo>
                    <a:pt x="238" y="19"/>
                  </a:lnTo>
                  <a:lnTo>
                    <a:pt x="242" y="23"/>
                  </a:lnTo>
                  <a:lnTo>
                    <a:pt x="246" y="23"/>
                  </a:lnTo>
                  <a:lnTo>
                    <a:pt x="250" y="23"/>
                  </a:lnTo>
                  <a:lnTo>
                    <a:pt x="254" y="23"/>
                  </a:lnTo>
                  <a:lnTo>
                    <a:pt x="258" y="15"/>
                  </a:lnTo>
                  <a:lnTo>
                    <a:pt x="258" y="3"/>
                  </a:lnTo>
                  <a:lnTo>
                    <a:pt x="262" y="7"/>
                  </a:lnTo>
                  <a:lnTo>
                    <a:pt x="266" y="15"/>
                  </a:lnTo>
                  <a:lnTo>
                    <a:pt x="266" y="23"/>
                  </a:lnTo>
                  <a:lnTo>
                    <a:pt x="273" y="31"/>
                  </a:lnTo>
                  <a:lnTo>
                    <a:pt x="270" y="31"/>
                  </a:lnTo>
                  <a:lnTo>
                    <a:pt x="273" y="31"/>
                  </a:lnTo>
                  <a:lnTo>
                    <a:pt x="277" y="31"/>
                  </a:lnTo>
                  <a:lnTo>
                    <a:pt x="281" y="27"/>
                  </a:lnTo>
                  <a:lnTo>
                    <a:pt x="285" y="31"/>
                  </a:lnTo>
                  <a:lnTo>
                    <a:pt x="289" y="31"/>
                  </a:lnTo>
                  <a:lnTo>
                    <a:pt x="293" y="31"/>
                  </a:lnTo>
                  <a:lnTo>
                    <a:pt x="297" y="31"/>
                  </a:lnTo>
                  <a:lnTo>
                    <a:pt x="301" y="31"/>
                  </a:lnTo>
                  <a:lnTo>
                    <a:pt x="305" y="31"/>
                  </a:lnTo>
                  <a:lnTo>
                    <a:pt x="305" y="19"/>
                  </a:lnTo>
                  <a:lnTo>
                    <a:pt x="309" y="19"/>
                  </a:lnTo>
                  <a:lnTo>
                    <a:pt x="313" y="23"/>
                  </a:lnTo>
                  <a:lnTo>
                    <a:pt x="317" y="23"/>
                  </a:lnTo>
                  <a:lnTo>
                    <a:pt x="320" y="23"/>
                  </a:lnTo>
                  <a:lnTo>
                    <a:pt x="324" y="23"/>
                  </a:lnTo>
                  <a:lnTo>
                    <a:pt x="328" y="23"/>
                  </a:lnTo>
                  <a:lnTo>
                    <a:pt x="328" y="15"/>
                  </a:lnTo>
                  <a:lnTo>
                    <a:pt x="332" y="11"/>
                  </a:lnTo>
                  <a:lnTo>
                    <a:pt x="336" y="15"/>
                  </a:lnTo>
                  <a:lnTo>
                    <a:pt x="340" y="19"/>
                  </a:lnTo>
                  <a:lnTo>
                    <a:pt x="340" y="23"/>
                  </a:lnTo>
                  <a:lnTo>
                    <a:pt x="344" y="27"/>
                  </a:lnTo>
                  <a:lnTo>
                    <a:pt x="348" y="31"/>
                  </a:lnTo>
                  <a:lnTo>
                    <a:pt x="352" y="31"/>
                  </a:lnTo>
                  <a:lnTo>
                    <a:pt x="352" y="23"/>
                  </a:lnTo>
                  <a:lnTo>
                    <a:pt x="356" y="27"/>
                  </a:lnTo>
                  <a:lnTo>
                    <a:pt x="360" y="31"/>
                  </a:lnTo>
                  <a:lnTo>
                    <a:pt x="363" y="31"/>
                  </a:lnTo>
                  <a:lnTo>
                    <a:pt x="367" y="31"/>
                  </a:lnTo>
                  <a:lnTo>
                    <a:pt x="371" y="31"/>
                  </a:lnTo>
                  <a:lnTo>
                    <a:pt x="375" y="31"/>
                  </a:lnTo>
                  <a:lnTo>
                    <a:pt x="379" y="19"/>
                  </a:lnTo>
                  <a:lnTo>
                    <a:pt x="383" y="19"/>
                  </a:lnTo>
                  <a:lnTo>
                    <a:pt x="387" y="23"/>
                  </a:lnTo>
                  <a:lnTo>
                    <a:pt x="391" y="23"/>
                  </a:lnTo>
                  <a:lnTo>
                    <a:pt x="395" y="23"/>
                  </a:lnTo>
                  <a:lnTo>
                    <a:pt x="399" y="23"/>
                  </a:lnTo>
                  <a:lnTo>
                    <a:pt x="406" y="11"/>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2" name="Freeform 308"/>
            <p:cNvSpPr>
              <a:spLocks/>
            </p:cNvSpPr>
            <p:nvPr/>
          </p:nvSpPr>
          <p:spPr bwMode="auto">
            <a:xfrm>
              <a:off x="6663731" y="3286964"/>
              <a:ext cx="624254" cy="29308"/>
            </a:xfrm>
            <a:custGeom>
              <a:avLst/>
              <a:gdLst/>
              <a:ahLst/>
              <a:cxnLst>
                <a:cxn ang="0">
                  <a:pos x="3" y="0"/>
                </a:cxn>
                <a:cxn ang="0">
                  <a:pos x="11" y="16"/>
                </a:cxn>
                <a:cxn ang="0">
                  <a:pos x="23" y="16"/>
                </a:cxn>
                <a:cxn ang="0">
                  <a:pos x="27" y="20"/>
                </a:cxn>
                <a:cxn ang="0">
                  <a:pos x="39" y="20"/>
                </a:cxn>
                <a:cxn ang="0">
                  <a:pos x="47" y="8"/>
                </a:cxn>
                <a:cxn ang="0">
                  <a:pos x="58" y="12"/>
                </a:cxn>
                <a:cxn ang="0">
                  <a:pos x="70" y="12"/>
                </a:cxn>
                <a:cxn ang="0">
                  <a:pos x="78" y="4"/>
                </a:cxn>
                <a:cxn ang="0">
                  <a:pos x="86" y="16"/>
                </a:cxn>
                <a:cxn ang="0">
                  <a:pos x="101" y="16"/>
                </a:cxn>
                <a:cxn ang="0">
                  <a:pos x="109" y="20"/>
                </a:cxn>
                <a:cxn ang="0">
                  <a:pos x="121" y="8"/>
                </a:cxn>
                <a:cxn ang="0">
                  <a:pos x="133" y="12"/>
                </a:cxn>
                <a:cxn ang="0">
                  <a:pos x="144" y="16"/>
                </a:cxn>
                <a:cxn ang="0">
                  <a:pos x="152" y="8"/>
                </a:cxn>
                <a:cxn ang="0">
                  <a:pos x="164" y="20"/>
                </a:cxn>
                <a:cxn ang="0">
                  <a:pos x="176" y="20"/>
                </a:cxn>
                <a:cxn ang="0">
                  <a:pos x="187" y="20"/>
                </a:cxn>
                <a:cxn ang="0">
                  <a:pos x="195" y="8"/>
                </a:cxn>
                <a:cxn ang="0">
                  <a:pos x="207" y="12"/>
                </a:cxn>
                <a:cxn ang="0">
                  <a:pos x="215" y="4"/>
                </a:cxn>
                <a:cxn ang="0">
                  <a:pos x="227" y="12"/>
                </a:cxn>
                <a:cxn ang="0">
                  <a:pos x="238" y="20"/>
                </a:cxn>
                <a:cxn ang="0">
                  <a:pos x="250" y="20"/>
                </a:cxn>
                <a:cxn ang="0">
                  <a:pos x="262" y="20"/>
                </a:cxn>
                <a:cxn ang="0">
                  <a:pos x="270" y="8"/>
                </a:cxn>
                <a:cxn ang="0">
                  <a:pos x="281" y="12"/>
                </a:cxn>
                <a:cxn ang="0">
                  <a:pos x="289" y="4"/>
                </a:cxn>
                <a:cxn ang="0">
                  <a:pos x="297" y="4"/>
                </a:cxn>
                <a:cxn ang="0">
                  <a:pos x="305" y="20"/>
                </a:cxn>
                <a:cxn ang="0">
                  <a:pos x="316" y="20"/>
                </a:cxn>
                <a:cxn ang="0">
                  <a:pos x="328" y="20"/>
                </a:cxn>
                <a:cxn ang="0">
                  <a:pos x="336" y="4"/>
                </a:cxn>
                <a:cxn ang="0">
                  <a:pos x="348" y="12"/>
                </a:cxn>
                <a:cxn ang="0">
                  <a:pos x="360" y="16"/>
                </a:cxn>
                <a:cxn ang="0">
                  <a:pos x="367" y="4"/>
                </a:cxn>
                <a:cxn ang="0">
                  <a:pos x="375" y="16"/>
                </a:cxn>
                <a:cxn ang="0">
                  <a:pos x="387" y="16"/>
                </a:cxn>
                <a:cxn ang="0">
                  <a:pos x="399" y="20"/>
                </a:cxn>
                <a:cxn ang="0">
                  <a:pos x="410" y="20"/>
                </a:cxn>
                <a:cxn ang="0">
                  <a:pos x="418" y="8"/>
                </a:cxn>
              </a:cxnLst>
              <a:rect l="0" t="0" r="r" b="b"/>
              <a:pathLst>
                <a:path w="426" h="20">
                  <a:moveTo>
                    <a:pt x="3" y="0"/>
                  </a:moveTo>
                  <a:lnTo>
                    <a:pt x="0" y="0"/>
                  </a:lnTo>
                  <a:lnTo>
                    <a:pt x="3" y="0"/>
                  </a:lnTo>
                  <a:lnTo>
                    <a:pt x="7" y="4"/>
                  </a:lnTo>
                  <a:lnTo>
                    <a:pt x="7" y="12"/>
                  </a:lnTo>
                  <a:lnTo>
                    <a:pt x="11" y="16"/>
                  </a:lnTo>
                  <a:lnTo>
                    <a:pt x="15" y="20"/>
                  </a:lnTo>
                  <a:lnTo>
                    <a:pt x="19" y="20"/>
                  </a:lnTo>
                  <a:lnTo>
                    <a:pt x="23" y="16"/>
                  </a:lnTo>
                  <a:lnTo>
                    <a:pt x="23" y="12"/>
                  </a:lnTo>
                  <a:lnTo>
                    <a:pt x="23" y="16"/>
                  </a:lnTo>
                  <a:lnTo>
                    <a:pt x="27" y="20"/>
                  </a:lnTo>
                  <a:lnTo>
                    <a:pt x="31" y="20"/>
                  </a:lnTo>
                  <a:lnTo>
                    <a:pt x="35" y="20"/>
                  </a:lnTo>
                  <a:lnTo>
                    <a:pt x="39" y="20"/>
                  </a:lnTo>
                  <a:lnTo>
                    <a:pt x="43" y="20"/>
                  </a:lnTo>
                  <a:lnTo>
                    <a:pt x="47" y="20"/>
                  </a:lnTo>
                  <a:lnTo>
                    <a:pt x="47" y="8"/>
                  </a:lnTo>
                  <a:lnTo>
                    <a:pt x="50" y="8"/>
                  </a:lnTo>
                  <a:lnTo>
                    <a:pt x="54" y="8"/>
                  </a:lnTo>
                  <a:lnTo>
                    <a:pt x="58" y="12"/>
                  </a:lnTo>
                  <a:lnTo>
                    <a:pt x="62" y="12"/>
                  </a:lnTo>
                  <a:lnTo>
                    <a:pt x="66" y="12"/>
                  </a:lnTo>
                  <a:lnTo>
                    <a:pt x="70" y="12"/>
                  </a:lnTo>
                  <a:lnTo>
                    <a:pt x="70" y="4"/>
                  </a:lnTo>
                  <a:lnTo>
                    <a:pt x="74" y="0"/>
                  </a:lnTo>
                  <a:lnTo>
                    <a:pt x="78" y="4"/>
                  </a:lnTo>
                  <a:lnTo>
                    <a:pt x="82" y="8"/>
                  </a:lnTo>
                  <a:lnTo>
                    <a:pt x="82" y="12"/>
                  </a:lnTo>
                  <a:lnTo>
                    <a:pt x="86" y="16"/>
                  </a:lnTo>
                  <a:lnTo>
                    <a:pt x="90" y="20"/>
                  </a:lnTo>
                  <a:lnTo>
                    <a:pt x="93" y="20"/>
                  </a:lnTo>
                  <a:lnTo>
                    <a:pt x="101" y="16"/>
                  </a:lnTo>
                  <a:lnTo>
                    <a:pt x="101" y="20"/>
                  </a:lnTo>
                  <a:lnTo>
                    <a:pt x="105" y="20"/>
                  </a:lnTo>
                  <a:lnTo>
                    <a:pt x="109" y="20"/>
                  </a:lnTo>
                  <a:lnTo>
                    <a:pt x="113" y="20"/>
                  </a:lnTo>
                  <a:lnTo>
                    <a:pt x="117" y="20"/>
                  </a:lnTo>
                  <a:lnTo>
                    <a:pt x="121" y="8"/>
                  </a:lnTo>
                  <a:lnTo>
                    <a:pt x="125" y="8"/>
                  </a:lnTo>
                  <a:lnTo>
                    <a:pt x="129" y="12"/>
                  </a:lnTo>
                  <a:lnTo>
                    <a:pt x="133" y="12"/>
                  </a:lnTo>
                  <a:lnTo>
                    <a:pt x="137" y="12"/>
                  </a:lnTo>
                  <a:lnTo>
                    <a:pt x="140" y="12"/>
                  </a:lnTo>
                  <a:lnTo>
                    <a:pt x="144" y="16"/>
                  </a:lnTo>
                  <a:lnTo>
                    <a:pt x="144" y="0"/>
                  </a:lnTo>
                  <a:lnTo>
                    <a:pt x="148" y="4"/>
                  </a:lnTo>
                  <a:lnTo>
                    <a:pt x="152" y="8"/>
                  </a:lnTo>
                  <a:lnTo>
                    <a:pt x="160" y="16"/>
                  </a:lnTo>
                  <a:lnTo>
                    <a:pt x="160" y="20"/>
                  </a:lnTo>
                  <a:lnTo>
                    <a:pt x="164" y="20"/>
                  </a:lnTo>
                  <a:lnTo>
                    <a:pt x="168" y="16"/>
                  </a:lnTo>
                  <a:lnTo>
                    <a:pt x="172" y="16"/>
                  </a:lnTo>
                  <a:lnTo>
                    <a:pt x="176" y="20"/>
                  </a:lnTo>
                  <a:lnTo>
                    <a:pt x="180" y="20"/>
                  </a:lnTo>
                  <a:lnTo>
                    <a:pt x="183" y="20"/>
                  </a:lnTo>
                  <a:lnTo>
                    <a:pt x="187" y="20"/>
                  </a:lnTo>
                  <a:lnTo>
                    <a:pt x="191" y="20"/>
                  </a:lnTo>
                  <a:lnTo>
                    <a:pt x="191" y="4"/>
                  </a:lnTo>
                  <a:lnTo>
                    <a:pt x="195" y="8"/>
                  </a:lnTo>
                  <a:lnTo>
                    <a:pt x="199" y="8"/>
                  </a:lnTo>
                  <a:lnTo>
                    <a:pt x="203" y="12"/>
                  </a:lnTo>
                  <a:lnTo>
                    <a:pt x="207" y="12"/>
                  </a:lnTo>
                  <a:lnTo>
                    <a:pt x="211" y="12"/>
                  </a:lnTo>
                  <a:lnTo>
                    <a:pt x="215" y="16"/>
                  </a:lnTo>
                  <a:lnTo>
                    <a:pt x="215" y="4"/>
                  </a:lnTo>
                  <a:lnTo>
                    <a:pt x="219" y="0"/>
                  </a:lnTo>
                  <a:lnTo>
                    <a:pt x="227" y="8"/>
                  </a:lnTo>
                  <a:lnTo>
                    <a:pt x="227" y="12"/>
                  </a:lnTo>
                  <a:lnTo>
                    <a:pt x="230" y="16"/>
                  </a:lnTo>
                  <a:lnTo>
                    <a:pt x="234" y="20"/>
                  </a:lnTo>
                  <a:lnTo>
                    <a:pt x="238" y="20"/>
                  </a:lnTo>
                  <a:lnTo>
                    <a:pt x="242" y="16"/>
                  </a:lnTo>
                  <a:lnTo>
                    <a:pt x="246" y="20"/>
                  </a:lnTo>
                  <a:lnTo>
                    <a:pt x="250" y="20"/>
                  </a:lnTo>
                  <a:lnTo>
                    <a:pt x="254" y="20"/>
                  </a:lnTo>
                  <a:lnTo>
                    <a:pt x="258" y="20"/>
                  </a:lnTo>
                  <a:lnTo>
                    <a:pt x="262" y="20"/>
                  </a:lnTo>
                  <a:lnTo>
                    <a:pt x="270" y="8"/>
                  </a:lnTo>
                  <a:lnTo>
                    <a:pt x="266" y="8"/>
                  </a:lnTo>
                  <a:lnTo>
                    <a:pt x="270" y="8"/>
                  </a:lnTo>
                  <a:lnTo>
                    <a:pt x="273" y="8"/>
                  </a:lnTo>
                  <a:lnTo>
                    <a:pt x="277" y="12"/>
                  </a:lnTo>
                  <a:lnTo>
                    <a:pt x="281" y="12"/>
                  </a:lnTo>
                  <a:lnTo>
                    <a:pt x="285" y="16"/>
                  </a:lnTo>
                  <a:lnTo>
                    <a:pt x="289" y="0"/>
                  </a:lnTo>
                  <a:lnTo>
                    <a:pt x="289" y="4"/>
                  </a:lnTo>
                  <a:lnTo>
                    <a:pt x="289" y="0"/>
                  </a:lnTo>
                  <a:lnTo>
                    <a:pt x="293" y="0"/>
                  </a:lnTo>
                  <a:lnTo>
                    <a:pt x="297" y="4"/>
                  </a:lnTo>
                  <a:lnTo>
                    <a:pt x="297" y="12"/>
                  </a:lnTo>
                  <a:lnTo>
                    <a:pt x="301" y="16"/>
                  </a:lnTo>
                  <a:lnTo>
                    <a:pt x="305" y="20"/>
                  </a:lnTo>
                  <a:lnTo>
                    <a:pt x="309" y="20"/>
                  </a:lnTo>
                  <a:lnTo>
                    <a:pt x="313" y="16"/>
                  </a:lnTo>
                  <a:lnTo>
                    <a:pt x="316" y="20"/>
                  </a:lnTo>
                  <a:lnTo>
                    <a:pt x="320" y="20"/>
                  </a:lnTo>
                  <a:lnTo>
                    <a:pt x="324" y="20"/>
                  </a:lnTo>
                  <a:lnTo>
                    <a:pt x="328" y="20"/>
                  </a:lnTo>
                  <a:lnTo>
                    <a:pt x="332" y="20"/>
                  </a:lnTo>
                  <a:lnTo>
                    <a:pt x="336" y="20"/>
                  </a:lnTo>
                  <a:lnTo>
                    <a:pt x="336" y="4"/>
                  </a:lnTo>
                  <a:lnTo>
                    <a:pt x="340" y="8"/>
                  </a:lnTo>
                  <a:lnTo>
                    <a:pt x="344" y="8"/>
                  </a:lnTo>
                  <a:lnTo>
                    <a:pt x="348" y="12"/>
                  </a:lnTo>
                  <a:lnTo>
                    <a:pt x="352" y="12"/>
                  </a:lnTo>
                  <a:lnTo>
                    <a:pt x="356" y="12"/>
                  </a:lnTo>
                  <a:lnTo>
                    <a:pt x="360" y="16"/>
                  </a:lnTo>
                  <a:lnTo>
                    <a:pt x="363" y="4"/>
                  </a:lnTo>
                  <a:lnTo>
                    <a:pt x="363" y="0"/>
                  </a:lnTo>
                  <a:lnTo>
                    <a:pt x="367" y="4"/>
                  </a:lnTo>
                  <a:lnTo>
                    <a:pt x="371" y="8"/>
                  </a:lnTo>
                  <a:lnTo>
                    <a:pt x="371" y="12"/>
                  </a:lnTo>
                  <a:lnTo>
                    <a:pt x="375" y="16"/>
                  </a:lnTo>
                  <a:lnTo>
                    <a:pt x="379" y="20"/>
                  </a:lnTo>
                  <a:lnTo>
                    <a:pt x="383" y="20"/>
                  </a:lnTo>
                  <a:lnTo>
                    <a:pt x="387" y="16"/>
                  </a:lnTo>
                  <a:lnTo>
                    <a:pt x="391" y="20"/>
                  </a:lnTo>
                  <a:lnTo>
                    <a:pt x="395" y="20"/>
                  </a:lnTo>
                  <a:lnTo>
                    <a:pt x="399" y="20"/>
                  </a:lnTo>
                  <a:lnTo>
                    <a:pt x="403" y="20"/>
                  </a:lnTo>
                  <a:lnTo>
                    <a:pt x="406" y="20"/>
                  </a:lnTo>
                  <a:lnTo>
                    <a:pt x="410" y="20"/>
                  </a:lnTo>
                  <a:lnTo>
                    <a:pt x="410" y="4"/>
                  </a:lnTo>
                  <a:lnTo>
                    <a:pt x="414" y="8"/>
                  </a:lnTo>
                  <a:lnTo>
                    <a:pt x="418" y="8"/>
                  </a:lnTo>
                  <a:lnTo>
                    <a:pt x="422" y="12"/>
                  </a:lnTo>
                  <a:lnTo>
                    <a:pt x="426" y="12"/>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3" name="Freeform 309"/>
            <p:cNvSpPr>
              <a:spLocks/>
            </p:cNvSpPr>
            <p:nvPr/>
          </p:nvSpPr>
          <p:spPr bwMode="auto">
            <a:xfrm>
              <a:off x="7287984" y="3286964"/>
              <a:ext cx="509954" cy="29308"/>
            </a:xfrm>
            <a:custGeom>
              <a:avLst/>
              <a:gdLst/>
              <a:ahLst/>
              <a:cxnLst>
                <a:cxn ang="0">
                  <a:pos x="4" y="16"/>
                </a:cxn>
                <a:cxn ang="0">
                  <a:pos x="8" y="4"/>
                </a:cxn>
                <a:cxn ang="0">
                  <a:pos x="16" y="8"/>
                </a:cxn>
                <a:cxn ang="0">
                  <a:pos x="24" y="20"/>
                </a:cxn>
                <a:cxn ang="0">
                  <a:pos x="31" y="16"/>
                </a:cxn>
                <a:cxn ang="0">
                  <a:pos x="39" y="20"/>
                </a:cxn>
                <a:cxn ang="0">
                  <a:pos x="47" y="20"/>
                </a:cxn>
                <a:cxn ang="0">
                  <a:pos x="55" y="20"/>
                </a:cxn>
                <a:cxn ang="0">
                  <a:pos x="59" y="8"/>
                </a:cxn>
                <a:cxn ang="0">
                  <a:pos x="67" y="12"/>
                </a:cxn>
                <a:cxn ang="0">
                  <a:pos x="74" y="12"/>
                </a:cxn>
                <a:cxn ang="0">
                  <a:pos x="82" y="4"/>
                </a:cxn>
                <a:cxn ang="0">
                  <a:pos x="86" y="8"/>
                </a:cxn>
                <a:cxn ang="0">
                  <a:pos x="90" y="16"/>
                </a:cxn>
                <a:cxn ang="0">
                  <a:pos x="98" y="20"/>
                </a:cxn>
                <a:cxn ang="0">
                  <a:pos x="106" y="16"/>
                </a:cxn>
                <a:cxn ang="0">
                  <a:pos x="114" y="20"/>
                </a:cxn>
                <a:cxn ang="0">
                  <a:pos x="121" y="20"/>
                </a:cxn>
                <a:cxn ang="0">
                  <a:pos x="129" y="20"/>
                </a:cxn>
                <a:cxn ang="0">
                  <a:pos x="133" y="8"/>
                </a:cxn>
                <a:cxn ang="0">
                  <a:pos x="141" y="12"/>
                </a:cxn>
                <a:cxn ang="0">
                  <a:pos x="149" y="16"/>
                </a:cxn>
                <a:cxn ang="0">
                  <a:pos x="153" y="4"/>
                </a:cxn>
                <a:cxn ang="0">
                  <a:pos x="160" y="8"/>
                </a:cxn>
                <a:cxn ang="0">
                  <a:pos x="168" y="20"/>
                </a:cxn>
                <a:cxn ang="0">
                  <a:pos x="176" y="20"/>
                </a:cxn>
                <a:cxn ang="0">
                  <a:pos x="184" y="20"/>
                </a:cxn>
                <a:cxn ang="0">
                  <a:pos x="192" y="20"/>
                </a:cxn>
                <a:cxn ang="0">
                  <a:pos x="200" y="20"/>
                </a:cxn>
                <a:cxn ang="0">
                  <a:pos x="207" y="8"/>
                </a:cxn>
                <a:cxn ang="0">
                  <a:pos x="215" y="12"/>
                </a:cxn>
                <a:cxn ang="0">
                  <a:pos x="223" y="16"/>
                </a:cxn>
                <a:cxn ang="0">
                  <a:pos x="227" y="4"/>
                </a:cxn>
                <a:cxn ang="0">
                  <a:pos x="235" y="12"/>
                </a:cxn>
                <a:cxn ang="0">
                  <a:pos x="243" y="20"/>
                </a:cxn>
                <a:cxn ang="0">
                  <a:pos x="250" y="16"/>
                </a:cxn>
                <a:cxn ang="0">
                  <a:pos x="258" y="20"/>
                </a:cxn>
                <a:cxn ang="0">
                  <a:pos x="266" y="20"/>
                </a:cxn>
                <a:cxn ang="0">
                  <a:pos x="274" y="20"/>
                </a:cxn>
                <a:cxn ang="0">
                  <a:pos x="278" y="8"/>
                </a:cxn>
                <a:cxn ang="0">
                  <a:pos x="286" y="12"/>
                </a:cxn>
                <a:cxn ang="0">
                  <a:pos x="293" y="16"/>
                </a:cxn>
                <a:cxn ang="0">
                  <a:pos x="301" y="4"/>
                </a:cxn>
                <a:cxn ang="0">
                  <a:pos x="309" y="16"/>
                </a:cxn>
                <a:cxn ang="0">
                  <a:pos x="317" y="20"/>
                </a:cxn>
                <a:cxn ang="0">
                  <a:pos x="325" y="16"/>
                </a:cxn>
                <a:cxn ang="0">
                  <a:pos x="333" y="20"/>
                </a:cxn>
                <a:cxn ang="0">
                  <a:pos x="340" y="20"/>
                </a:cxn>
                <a:cxn ang="0">
                  <a:pos x="348" y="20"/>
                </a:cxn>
              </a:cxnLst>
              <a:rect l="0" t="0" r="r" b="b"/>
              <a:pathLst>
                <a:path w="348" h="20">
                  <a:moveTo>
                    <a:pt x="0" y="12"/>
                  </a:moveTo>
                  <a:lnTo>
                    <a:pt x="4" y="16"/>
                  </a:lnTo>
                  <a:lnTo>
                    <a:pt x="8" y="16"/>
                  </a:lnTo>
                  <a:lnTo>
                    <a:pt x="8" y="4"/>
                  </a:lnTo>
                  <a:lnTo>
                    <a:pt x="16" y="4"/>
                  </a:lnTo>
                  <a:lnTo>
                    <a:pt x="16" y="8"/>
                  </a:lnTo>
                  <a:lnTo>
                    <a:pt x="24" y="16"/>
                  </a:lnTo>
                  <a:lnTo>
                    <a:pt x="24" y="20"/>
                  </a:lnTo>
                  <a:lnTo>
                    <a:pt x="27" y="20"/>
                  </a:lnTo>
                  <a:lnTo>
                    <a:pt x="31" y="16"/>
                  </a:lnTo>
                  <a:lnTo>
                    <a:pt x="35" y="16"/>
                  </a:lnTo>
                  <a:lnTo>
                    <a:pt x="39" y="20"/>
                  </a:lnTo>
                  <a:lnTo>
                    <a:pt x="43" y="20"/>
                  </a:lnTo>
                  <a:lnTo>
                    <a:pt x="47" y="20"/>
                  </a:lnTo>
                  <a:lnTo>
                    <a:pt x="51" y="20"/>
                  </a:lnTo>
                  <a:lnTo>
                    <a:pt x="55" y="20"/>
                  </a:lnTo>
                  <a:lnTo>
                    <a:pt x="63" y="8"/>
                  </a:lnTo>
                  <a:lnTo>
                    <a:pt x="59" y="8"/>
                  </a:lnTo>
                  <a:lnTo>
                    <a:pt x="63" y="8"/>
                  </a:lnTo>
                  <a:lnTo>
                    <a:pt x="67" y="12"/>
                  </a:lnTo>
                  <a:lnTo>
                    <a:pt x="70" y="12"/>
                  </a:lnTo>
                  <a:lnTo>
                    <a:pt x="74" y="12"/>
                  </a:lnTo>
                  <a:lnTo>
                    <a:pt x="78" y="16"/>
                  </a:lnTo>
                  <a:lnTo>
                    <a:pt x="82" y="4"/>
                  </a:lnTo>
                  <a:lnTo>
                    <a:pt x="86" y="0"/>
                  </a:lnTo>
                  <a:lnTo>
                    <a:pt x="86" y="8"/>
                  </a:lnTo>
                  <a:lnTo>
                    <a:pt x="94" y="16"/>
                  </a:lnTo>
                  <a:lnTo>
                    <a:pt x="90" y="16"/>
                  </a:lnTo>
                  <a:lnTo>
                    <a:pt x="94" y="16"/>
                  </a:lnTo>
                  <a:lnTo>
                    <a:pt x="98" y="20"/>
                  </a:lnTo>
                  <a:lnTo>
                    <a:pt x="102" y="20"/>
                  </a:lnTo>
                  <a:lnTo>
                    <a:pt x="106" y="16"/>
                  </a:lnTo>
                  <a:lnTo>
                    <a:pt x="110" y="20"/>
                  </a:lnTo>
                  <a:lnTo>
                    <a:pt x="114" y="20"/>
                  </a:lnTo>
                  <a:lnTo>
                    <a:pt x="117" y="20"/>
                  </a:lnTo>
                  <a:lnTo>
                    <a:pt x="121" y="20"/>
                  </a:lnTo>
                  <a:lnTo>
                    <a:pt x="125" y="20"/>
                  </a:lnTo>
                  <a:lnTo>
                    <a:pt x="129" y="20"/>
                  </a:lnTo>
                  <a:lnTo>
                    <a:pt x="129" y="4"/>
                  </a:lnTo>
                  <a:lnTo>
                    <a:pt x="133" y="8"/>
                  </a:lnTo>
                  <a:lnTo>
                    <a:pt x="137" y="8"/>
                  </a:lnTo>
                  <a:lnTo>
                    <a:pt x="141" y="12"/>
                  </a:lnTo>
                  <a:lnTo>
                    <a:pt x="145" y="12"/>
                  </a:lnTo>
                  <a:lnTo>
                    <a:pt x="149" y="16"/>
                  </a:lnTo>
                  <a:lnTo>
                    <a:pt x="153" y="16"/>
                  </a:lnTo>
                  <a:lnTo>
                    <a:pt x="153" y="4"/>
                  </a:lnTo>
                  <a:lnTo>
                    <a:pt x="157" y="4"/>
                  </a:lnTo>
                  <a:lnTo>
                    <a:pt x="160" y="8"/>
                  </a:lnTo>
                  <a:lnTo>
                    <a:pt x="168" y="16"/>
                  </a:lnTo>
                  <a:lnTo>
                    <a:pt x="168" y="20"/>
                  </a:lnTo>
                  <a:lnTo>
                    <a:pt x="172" y="20"/>
                  </a:lnTo>
                  <a:lnTo>
                    <a:pt x="176" y="20"/>
                  </a:lnTo>
                  <a:lnTo>
                    <a:pt x="180" y="16"/>
                  </a:lnTo>
                  <a:lnTo>
                    <a:pt x="184" y="20"/>
                  </a:lnTo>
                  <a:lnTo>
                    <a:pt x="188" y="20"/>
                  </a:lnTo>
                  <a:lnTo>
                    <a:pt x="192" y="20"/>
                  </a:lnTo>
                  <a:lnTo>
                    <a:pt x="196" y="20"/>
                  </a:lnTo>
                  <a:lnTo>
                    <a:pt x="200" y="20"/>
                  </a:lnTo>
                  <a:lnTo>
                    <a:pt x="203" y="4"/>
                  </a:lnTo>
                  <a:lnTo>
                    <a:pt x="207" y="8"/>
                  </a:lnTo>
                  <a:lnTo>
                    <a:pt x="211" y="12"/>
                  </a:lnTo>
                  <a:lnTo>
                    <a:pt x="215" y="12"/>
                  </a:lnTo>
                  <a:lnTo>
                    <a:pt x="219" y="16"/>
                  </a:lnTo>
                  <a:lnTo>
                    <a:pt x="223" y="16"/>
                  </a:lnTo>
                  <a:lnTo>
                    <a:pt x="227" y="16"/>
                  </a:lnTo>
                  <a:lnTo>
                    <a:pt x="227" y="4"/>
                  </a:lnTo>
                  <a:lnTo>
                    <a:pt x="231" y="8"/>
                  </a:lnTo>
                  <a:lnTo>
                    <a:pt x="235" y="12"/>
                  </a:lnTo>
                  <a:lnTo>
                    <a:pt x="239" y="16"/>
                  </a:lnTo>
                  <a:lnTo>
                    <a:pt x="243" y="20"/>
                  </a:lnTo>
                  <a:lnTo>
                    <a:pt x="247" y="20"/>
                  </a:lnTo>
                  <a:lnTo>
                    <a:pt x="250" y="16"/>
                  </a:lnTo>
                  <a:lnTo>
                    <a:pt x="254" y="20"/>
                  </a:lnTo>
                  <a:lnTo>
                    <a:pt x="258" y="20"/>
                  </a:lnTo>
                  <a:lnTo>
                    <a:pt x="262" y="20"/>
                  </a:lnTo>
                  <a:lnTo>
                    <a:pt x="266" y="20"/>
                  </a:lnTo>
                  <a:lnTo>
                    <a:pt x="270" y="20"/>
                  </a:lnTo>
                  <a:lnTo>
                    <a:pt x="274" y="20"/>
                  </a:lnTo>
                  <a:lnTo>
                    <a:pt x="274" y="4"/>
                  </a:lnTo>
                  <a:lnTo>
                    <a:pt x="278" y="8"/>
                  </a:lnTo>
                  <a:lnTo>
                    <a:pt x="282" y="8"/>
                  </a:lnTo>
                  <a:lnTo>
                    <a:pt x="286" y="12"/>
                  </a:lnTo>
                  <a:lnTo>
                    <a:pt x="290" y="12"/>
                  </a:lnTo>
                  <a:lnTo>
                    <a:pt x="293" y="16"/>
                  </a:lnTo>
                  <a:lnTo>
                    <a:pt x="297" y="16"/>
                  </a:lnTo>
                  <a:lnTo>
                    <a:pt x="301" y="4"/>
                  </a:lnTo>
                  <a:lnTo>
                    <a:pt x="309" y="12"/>
                  </a:lnTo>
                  <a:lnTo>
                    <a:pt x="309" y="16"/>
                  </a:lnTo>
                  <a:lnTo>
                    <a:pt x="313" y="20"/>
                  </a:lnTo>
                  <a:lnTo>
                    <a:pt x="317" y="20"/>
                  </a:lnTo>
                  <a:lnTo>
                    <a:pt x="321" y="20"/>
                  </a:lnTo>
                  <a:lnTo>
                    <a:pt x="325" y="16"/>
                  </a:lnTo>
                  <a:lnTo>
                    <a:pt x="329" y="20"/>
                  </a:lnTo>
                  <a:lnTo>
                    <a:pt x="333" y="20"/>
                  </a:lnTo>
                  <a:lnTo>
                    <a:pt x="337" y="20"/>
                  </a:lnTo>
                  <a:lnTo>
                    <a:pt x="340" y="20"/>
                  </a:lnTo>
                  <a:lnTo>
                    <a:pt x="344" y="20"/>
                  </a:lnTo>
                  <a:lnTo>
                    <a:pt x="348"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4" name="Freeform 310"/>
            <p:cNvSpPr>
              <a:spLocks/>
            </p:cNvSpPr>
            <p:nvPr/>
          </p:nvSpPr>
          <p:spPr bwMode="auto">
            <a:xfrm>
              <a:off x="4392386" y="3247400"/>
              <a:ext cx="562708" cy="143608"/>
            </a:xfrm>
            <a:custGeom>
              <a:avLst/>
              <a:gdLst/>
              <a:ahLst/>
              <a:cxnLst>
                <a:cxn ang="0">
                  <a:pos x="8" y="47"/>
                </a:cxn>
                <a:cxn ang="0">
                  <a:pos x="20" y="47"/>
                </a:cxn>
                <a:cxn ang="0">
                  <a:pos x="28" y="8"/>
                </a:cxn>
                <a:cxn ang="0">
                  <a:pos x="32" y="12"/>
                </a:cxn>
                <a:cxn ang="0">
                  <a:pos x="39" y="35"/>
                </a:cxn>
                <a:cxn ang="0">
                  <a:pos x="51" y="39"/>
                </a:cxn>
                <a:cxn ang="0">
                  <a:pos x="59" y="47"/>
                </a:cxn>
                <a:cxn ang="0">
                  <a:pos x="71" y="47"/>
                </a:cxn>
                <a:cxn ang="0">
                  <a:pos x="82" y="47"/>
                </a:cxn>
                <a:cxn ang="0">
                  <a:pos x="94" y="47"/>
                </a:cxn>
                <a:cxn ang="0">
                  <a:pos x="102" y="94"/>
                </a:cxn>
                <a:cxn ang="0">
                  <a:pos x="106" y="78"/>
                </a:cxn>
                <a:cxn ang="0">
                  <a:pos x="118" y="51"/>
                </a:cxn>
                <a:cxn ang="0">
                  <a:pos x="122" y="55"/>
                </a:cxn>
                <a:cxn ang="0">
                  <a:pos x="133" y="47"/>
                </a:cxn>
                <a:cxn ang="0">
                  <a:pos x="145" y="47"/>
                </a:cxn>
                <a:cxn ang="0">
                  <a:pos x="157" y="47"/>
                </a:cxn>
                <a:cxn ang="0">
                  <a:pos x="168" y="47"/>
                </a:cxn>
                <a:cxn ang="0">
                  <a:pos x="172" y="0"/>
                </a:cxn>
                <a:cxn ang="0">
                  <a:pos x="180" y="27"/>
                </a:cxn>
                <a:cxn ang="0">
                  <a:pos x="188" y="47"/>
                </a:cxn>
                <a:cxn ang="0">
                  <a:pos x="192" y="39"/>
                </a:cxn>
                <a:cxn ang="0">
                  <a:pos x="204" y="47"/>
                </a:cxn>
                <a:cxn ang="0">
                  <a:pos x="215" y="47"/>
                </a:cxn>
                <a:cxn ang="0">
                  <a:pos x="227" y="47"/>
                </a:cxn>
                <a:cxn ang="0">
                  <a:pos x="239" y="47"/>
                </a:cxn>
                <a:cxn ang="0">
                  <a:pos x="247" y="86"/>
                </a:cxn>
                <a:cxn ang="0">
                  <a:pos x="251" y="86"/>
                </a:cxn>
                <a:cxn ang="0">
                  <a:pos x="262" y="51"/>
                </a:cxn>
                <a:cxn ang="0">
                  <a:pos x="266" y="59"/>
                </a:cxn>
                <a:cxn ang="0">
                  <a:pos x="274" y="47"/>
                </a:cxn>
                <a:cxn ang="0">
                  <a:pos x="286" y="47"/>
                </a:cxn>
                <a:cxn ang="0">
                  <a:pos x="298" y="47"/>
                </a:cxn>
                <a:cxn ang="0">
                  <a:pos x="309" y="47"/>
                </a:cxn>
                <a:cxn ang="0">
                  <a:pos x="317" y="74"/>
                </a:cxn>
                <a:cxn ang="0">
                  <a:pos x="321" y="90"/>
                </a:cxn>
                <a:cxn ang="0">
                  <a:pos x="329" y="59"/>
                </a:cxn>
                <a:cxn ang="0">
                  <a:pos x="337" y="47"/>
                </a:cxn>
                <a:cxn ang="0">
                  <a:pos x="341" y="51"/>
                </a:cxn>
                <a:cxn ang="0">
                  <a:pos x="352" y="47"/>
                </a:cxn>
                <a:cxn ang="0">
                  <a:pos x="364" y="51"/>
                </a:cxn>
                <a:cxn ang="0">
                  <a:pos x="376" y="51"/>
                </a:cxn>
              </a:cxnLst>
              <a:rect l="0" t="0" r="r" b="b"/>
              <a:pathLst>
                <a:path w="384" h="98">
                  <a:moveTo>
                    <a:pt x="0" y="47"/>
                  </a:moveTo>
                  <a:lnTo>
                    <a:pt x="4" y="47"/>
                  </a:lnTo>
                  <a:lnTo>
                    <a:pt x="8" y="47"/>
                  </a:lnTo>
                  <a:lnTo>
                    <a:pt x="12" y="47"/>
                  </a:lnTo>
                  <a:lnTo>
                    <a:pt x="16" y="47"/>
                  </a:lnTo>
                  <a:lnTo>
                    <a:pt x="20" y="47"/>
                  </a:lnTo>
                  <a:lnTo>
                    <a:pt x="24" y="47"/>
                  </a:lnTo>
                  <a:lnTo>
                    <a:pt x="24" y="19"/>
                  </a:lnTo>
                  <a:lnTo>
                    <a:pt x="28" y="8"/>
                  </a:lnTo>
                  <a:lnTo>
                    <a:pt x="28" y="0"/>
                  </a:lnTo>
                  <a:lnTo>
                    <a:pt x="32" y="4"/>
                  </a:lnTo>
                  <a:lnTo>
                    <a:pt x="32" y="12"/>
                  </a:lnTo>
                  <a:lnTo>
                    <a:pt x="35" y="19"/>
                  </a:lnTo>
                  <a:lnTo>
                    <a:pt x="35" y="27"/>
                  </a:lnTo>
                  <a:lnTo>
                    <a:pt x="39" y="35"/>
                  </a:lnTo>
                  <a:lnTo>
                    <a:pt x="39" y="43"/>
                  </a:lnTo>
                  <a:lnTo>
                    <a:pt x="43" y="47"/>
                  </a:lnTo>
                  <a:lnTo>
                    <a:pt x="51" y="39"/>
                  </a:lnTo>
                  <a:lnTo>
                    <a:pt x="51" y="43"/>
                  </a:lnTo>
                  <a:lnTo>
                    <a:pt x="55" y="47"/>
                  </a:lnTo>
                  <a:lnTo>
                    <a:pt x="59" y="47"/>
                  </a:lnTo>
                  <a:lnTo>
                    <a:pt x="63" y="47"/>
                  </a:lnTo>
                  <a:lnTo>
                    <a:pt x="67" y="47"/>
                  </a:lnTo>
                  <a:lnTo>
                    <a:pt x="71" y="47"/>
                  </a:lnTo>
                  <a:lnTo>
                    <a:pt x="75" y="47"/>
                  </a:lnTo>
                  <a:lnTo>
                    <a:pt x="78" y="47"/>
                  </a:lnTo>
                  <a:lnTo>
                    <a:pt x="82" y="47"/>
                  </a:lnTo>
                  <a:lnTo>
                    <a:pt x="86" y="47"/>
                  </a:lnTo>
                  <a:lnTo>
                    <a:pt x="90" y="47"/>
                  </a:lnTo>
                  <a:lnTo>
                    <a:pt x="94" y="47"/>
                  </a:lnTo>
                  <a:lnTo>
                    <a:pt x="98" y="55"/>
                  </a:lnTo>
                  <a:lnTo>
                    <a:pt x="98" y="86"/>
                  </a:lnTo>
                  <a:lnTo>
                    <a:pt x="102" y="94"/>
                  </a:lnTo>
                  <a:lnTo>
                    <a:pt x="102" y="98"/>
                  </a:lnTo>
                  <a:lnTo>
                    <a:pt x="106" y="94"/>
                  </a:lnTo>
                  <a:lnTo>
                    <a:pt x="106" y="78"/>
                  </a:lnTo>
                  <a:lnTo>
                    <a:pt x="110" y="70"/>
                  </a:lnTo>
                  <a:lnTo>
                    <a:pt x="110" y="63"/>
                  </a:lnTo>
                  <a:lnTo>
                    <a:pt x="118" y="51"/>
                  </a:lnTo>
                  <a:lnTo>
                    <a:pt x="114" y="51"/>
                  </a:lnTo>
                  <a:lnTo>
                    <a:pt x="118" y="59"/>
                  </a:lnTo>
                  <a:lnTo>
                    <a:pt x="122" y="55"/>
                  </a:lnTo>
                  <a:lnTo>
                    <a:pt x="125" y="51"/>
                  </a:lnTo>
                  <a:lnTo>
                    <a:pt x="129" y="47"/>
                  </a:lnTo>
                  <a:lnTo>
                    <a:pt x="133" y="47"/>
                  </a:lnTo>
                  <a:lnTo>
                    <a:pt x="137" y="47"/>
                  </a:lnTo>
                  <a:lnTo>
                    <a:pt x="141" y="47"/>
                  </a:lnTo>
                  <a:lnTo>
                    <a:pt x="145" y="47"/>
                  </a:lnTo>
                  <a:lnTo>
                    <a:pt x="149" y="47"/>
                  </a:lnTo>
                  <a:lnTo>
                    <a:pt x="153" y="47"/>
                  </a:lnTo>
                  <a:lnTo>
                    <a:pt x="157" y="47"/>
                  </a:lnTo>
                  <a:lnTo>
                    <a:pt x="161" y="47"/>
                  </a:lnTo>
                  <a:lnTo>
                    <a:pt x="165" y="47"/>
                  </a:lnTo>
                  <a:lnTo>
                    <a:pt x="168" y="47"/>
                  </a:lnTo>
                  <a:lnTo>
                    <a:pt x="168" y="39"/>
                  </a:lnTo>
                  <a:lnTo>
                    <a:pt x="172" y="19"/>
                  </a:lnTo>
                  <a:lnTo>
                    <a:pt x="172" y="0"/>
                  </a:lnTo>
                  <a:lnTo>
                    <a:pt x="176" y="4"/>
                  </a:lnTo>
                  <a:lnTo>
                    <a:pt x="180" y="12"/>
                  </a:lnTo>
                  <a:lnTo>
                    <a:pt x="180" y="27"/>
                  </a:lnTo>
                  <a:lnTo>
                    <a:pt x="184" y="35"/>
                  </a:lnTo>
                  <a:lnTo>
                    <a:pt x="184" y="43"/>
                  </a:lnTo>
                  <a:lnTo>
                    <a:pt x="188" y="47"/>
                  </a:lnTo>
                  <a:lnTo>
                    <a:pt x="192" y="39"/>
                  </a:lnTo>
                  <a:lnTo>
                    <a:pt x="192" y="35"/>
                  </a:lnTo>
                  <a:lnTo>
                    <a:pt x="192" y="39"/>
                  </a:lnTo>
                  <a:lnTo>
                    <a:pt x="196" y="43"/>
                  </a:lnTo>
                  <a:lnTo>
                    <a:pt x="200" y="47"/>
                  </a:lnTo>
                  <a:lnTo>
                    <a:pt x="204" y="47"/>
                  </a:lnTo>
                  <a:lnTo>
                    <a:pt x="208" y="47"/>
                  </a:lnTo>
                  <a:lnTo>
                    <a:pt x="212" y="47"/>
                  </a:lnTo>
                  <a:lnTo>
                    <a:pt x="215" y="47"/>
                  </a:lnTo>
                  <a:lnTo>
                    <a:pt x="219" y="47"/>
                  </a:lnTo>
                  <a:lnTo>
                    <a:pt x="223" y="47"/>
                  </a:lnTo>
                  <a:lnTo>
                    <a:pt x="227" y="47"/>
                  </a:lnTo>
                  <a:lnTo>
                    <a:pt x="231" y="47"/>
                  </a:lnTo>
                  <a:lnTo>
                    <a:pt x="235" y="47"/>
                  </a:lnTo>
                  <a:lnTo>
                    <a:pt x="239" y="47"/>
                  </a:lnTo>
                  <a:lnTo>
                    <a:pt x="243" y="55"/>
                  </a:lnTo>
                  <a:lnTo>
                    <a:pt x="243" y="74"/>
                  </a:lnTo>
                  <a:lnTo>
                    <a:pt x="247" y="86"/>
                  </a:lnTo>
                  <a:lnTo>
                    <a:pt x="247" y="98"/>
                  </a:lnTo>
                  <a:lnTo>
                    <a:pt x="251" y="94"/>
                  </a:lnTo>
                  <a:lnTo>
                    <a:pt x="251" y="86"/>
                  </a:lnTo>
                  <a:lnTo>
                    <a:pt x="255" y="78"/>
                  </a:lnTo>
                  <a:lnTo>
                    <a:pt x="255" y="63"/>
                  </a:lnTo>
                  <a:lnTo>
                    <a:pt x="262" y="51"/>
                  </a:lnTo>
                  <a:lnTo>
                    <a:pt x="258" y="51"/>
                  </a:lnTo>
                  <a:lnTo>
                    <a:pt x="262" y="51"/>
                  </a:lnTo>
                  <a:lnTo>
                    <a:pt x="266" y="59"/>
                  </a:lnTo>
                  <a:lnTo>
                    <a:pt x="266" y="55"/>
                  </a:lnTo>
                  <a:lnTo>
                    <a:pt x="270" y="51"/>
                  </a:lnTo>
                  <a:lnTo>
                    <a:pt x="274" y="47"/>
                  </a:lnTo>
                  <a:lnTo>
                    <a:pt x="278" y="47"/>
                  </a:lnTo>
                  <a:lnTo>
                    <a:pt x="282" y="47"/>
                  </a:lnTo>
                  <a:lnTo>
                    <a:pt x="286" y="47"/>
                  </a:lnTo>
                  <a:lnTo>
                    <a:pt x="290" y="47"/>
                  </a:lnTo>
                  <a:lnTo>
                    <a:pt x="294" y="47"/>
                  </a:lnTo>
                  <a:lnTo>
                    <a:pt x="298" y="47"/>
                  </a:lnTo>
                  <a:lnTo>
                    <a:pt x="302" y="47"/>
                  </a:lnTo>
                  <a:lnTo>
                    <a:pt x="305" y="47"/>
                  </a:lnTo>
                  <a:lnTo>
                    <a:pt x="309" y="47"/>
                  </a:lnTo>
                  <a:lnTo>
                    <a:pt x="313" y="47"/>
                  </a:lnTo>
                  <a:lnTo>
                    <a:pt x="313" y="59"/>
                  </a:lnTo>
                  <a:lnTo>
                    <a:pt x="317" y="74"/>
                  </a:lnTo>
                  <a:lnTo>
                    <a:pt x="317" y="86"/>
                  </a:lnTo>
                  <a:lnTo>
                    <a:pt x="321" y="94"/>
                  </a:lnTo>
                  <a:lnTo>
                    <a:pt x="321" y="90"/>
                  </a:lnTo>
                  <a:lnTo>
                    <a:pt x="325" y="82"/>
                  </a:lnTo>
                  <a:lnTo>
                    <a:pt x="325" y="66"/>
                  </a:lnTo>
                  <a:lnTo>
                    <a:pt x="329" y="59"/>
                  </a:lnTo>
                  <a:lnTo>
                    <a:pt x="329" y="55"/>
                  </a:lnTo>
                  <a:lnTo>
                    <a:pt x="333" y="51"/>
                  </a:lnTo>
                  <a:lnTo>
                    <a:pt x="337" y="47"/>
                  </a:lnTo>
                  <a:lnTo>
                    <a:pt x="337" y="59"/>
                  </a:lnTo>
                  <a:lnTo>
                    <a:pt x="345" y="51"/>
                  </a:lnTo>
                  <a:lnTo>
                    <a:pt x="341" y="51"/>
                  </a:lnTo>
                  <a:lnTo>
                    <a:pt x="345" y="51"/>
                  </a:lnTo>
                  <a:lnTo>
                    <a:pt x="348" y="47"/>
                  </a:lnTo>
                  <a:lnTo>
                    <a:pt x="352" y="47"/>
                  </a:lnTo>
                  <a:lnTo>
                    <a:pt x="356" y="47"/>
                  </a:lnTo>
                  <a:lnTo>
                    <a:pt x="360" y="47"/>
                  </a:lnTo>
                  <a:lnTo>
                    <a:pt x="364" y="51"/>
                  </a:lnTo>
                  <a:lnTo>
                    <a:pt x="368" y="51"/>
                  </a:lnTo>
                  <a:lnTo>
                    <a:pt x="372" y="51"/>
                  </a:lnTo>
                  <a:lnTo>
                    <a:pt x="376" y="51"/>
                  </a:lnTo>
                  <a:lnTo>
                    <a:pt x="380" y="51"/>
                  </a:lnTo>
                  <a:lnTo>
                    <a:pt x="384" y="51"/>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5" name="Freeform 311"/>
            <p:cNvSpPr>
              <a:spLocks/>
            </p:cNvSpPr>
            <p:nvPr/>
          </p:nvSpPr>
          <p:spPr bwMode="auto">
            <a:xfrm>
              <a:off x="4955098" y="3316272"/>
              <a:ext cx="555381" cy="68874"/>
            </a:xfrm>
            <a:custGeom>
              <a:avLst/>
              <a:gdLst/>
              <a:ahLst/>
              <a:cxnLst>
                <a:cxn ang="0">
                  <a:pos x="4" y="31"/>
                </a:cxn>
                <a:cxn ang="0">
                  <a:pos x="11" y="39"/>
                </a:cxn>
                <a:cxn ang="0">
                  <a:pos x="15" y="12"/>
                </a:cxn>
                <a:cxn ang="0">
                  <a:pos x="31" y="8"/>
                </a:cxn>
                <a:cxn ang="0">
                  <a:pos x="39" y="0"/>
                </a:cxn>
                <a:cxn ang="0">
                  <a:pos x="51" y="4"/>
                </a:cxn>
                <a:cxn ang="0">
                  <a:pos x="62" y="4"/>
                </a:cxn>
                <a:cxn ang="0">
                  <a:pos x="74" y="4"/>
                </a:cxn>
                <a:cxn ang="0">
                  <a:pos x="82" y="43"/>
                </a:cxn>
                <a:cxn ang="0">
                  <a:pos x="86" y="19"/>
                </a:cxn>
                <a:cxn ang="0">
                  <a:pos x="94" y="4"/>
                </a:cxn>
                <a:cxn ang="0">
                  <a:pos x="105" y="4"/>
                </a:cxn>
                <a:cxn ang="0">
                  <a:pos x="113" y="0"/>
                </a:cxn>
                <a:cxn ang="0">
                  <a:pos x="125" y="4"/>
                </a:cxn>
                <a:cxn ang="0">
                  <a:pos x="137" y="4"/>
                </a:cxn>
                <a:cxn ang="0">
                  <a:pos x="148" y="8"/>
                </a:cxn>
                <a:cxn ang="0">
                  <a:pos x="152" y="43"/>
                </a:cxn>
                <a:cxn ang="0">
                  <a:pos x="160" y="19"/>
                </a:cxn>
                <a:cxn ang="0">
                  <a:pos x="168" y="0"/>
                </a:cxn>
                <a:cxn ang="0">
                  <a:pos x="172" y="8"/>
                </a:cxn>
                <a:cxn ang="0">
                  <a:pos x="184" y="0"/>
                </a:cxn>
                <a:cxn ang="0">
                  <a:pos x="195" y="4"/>
                </a:cxn>
                <a:cxn ang="0">
                  <a:pos x="207" y="4"/>
                </a:cxn>
                <a:cxn ang="0">
                  <a:pos x="219" y="8"/>
                </a:cxn>
                <a:cxn ang="0">
                  <a:pos x="227" y="43"/>
                </a:cxn>
                <a:cxn ang="0">
                  <a:pos x="231" y="16"/>
                </a:cxn>
                <a:cxn ang="0">
                  <a:pos x="242" y="0"/>
                </a:cxn>
                <a:cxn ang="0">
                  <a:pos x="246" y="4"/>
                </a:cxn>
                <a:cxn ang="0">
                  <a:pos x="258" y="0"/>
                </a:cxn>
                <a:cxn ang="0">
                  <a:pos x="270" y="8"/>
                </a:cxn>
                <a:cxn ang="0">
                  <a:pos x="281" y="8"/>
                </a:cxn>
                <a:cxn ang="0">
                  <a:pos x="293" y="8"/>
                </a:cxn>
                <a:cxn ang="0">
                  <a:pos x="297" y="39"/>
                </a:cxn>
                <a:cxn ang="0">
                  <a:pos x="305" y="19"/>
                </a:cxn>
                <a:cxn ang="0">
                  <a:pos x="313" y="0"/>
                </a:cxn>
                <a:cxn ang="0">
                  <a:pos x="320" y="4"/>
                </a:cxn>
                <a:cxn ang="0">
                  <a:pos x="332" y="0"/>
                </a:cxn>
                <a:cxn ang="0">
                  <a:pos x="340" y="8"/>
                </a:cxn>
                <a:cxn ang="0">
                  <a:pos x="352" y="8"/>
                </a:cxn>
                <a:cxn ang="0">
                  <a:pos x="364" y="12"/>
                </a:cxn>
                <a:cxn ang="0">
                  <a:pos x="371" y="39"/>
                </a:cxn>
                <a:cxn ang="0">
                  <a:pos x="375" y="19"/>
                </a:cxn>
              </a:cxnLst>
              <a:rect l="0" t="0" r="r" b="b"/>
              <a:pathLst>
                <a:path w="379" h="47">
                  <a:moveTo>
                    <a:pt x="0" y="4"/>
                  </a:moveTo>
                  <a:lnTo>
                    <a:pt x="4" y="4"/>
                  </a:lnTo>
                  <a:lnTo>
                    <a:pt x="4" y="31"/>
                  </a:lnTo>
                  <a:lnTo>
                    <a:pt x="7" y="39"/>
                  </a:lnTo>
                  <a:lnTo>
                    <a:pt x="7" y="47"/>
                  </a:lnTo>
                  <a:lnTo>
                    <a:pt x="11" y="39"/>
                  </a:lnTo>
                  <a:lnTo>
                    <a:pt x="11" y="31"/>
                  </a:lnTo>
                  <a:lnTo>
                    <a:pt x="15" y="23"/>
                  </a:lnTo>
                  <a:lnTo>
                    <a:pt x="15" y="12"/>
                  </a:lnTo>
                  <a:lnTo>
                    <a:pt x="23" y="4"/>
                  </a:lnTo>
                  <a:lnTo>
                    <a:pt x="23" y="0"/>
                  </a:lnTo>
                  <a:lnTo>
                    <a:pt x="31" y="8"/>
                  </a:lnTo>
                  <a:lnTo>
                    <a:pt x="31" y="4"/>
                  </a:lnTo>
                  <a:lnTo>
                    <a:pt x="35" y="0"/>
                  </a:lnTo>
                  <a:lnTo>
                    <a:pt x="39" y="0"/>
                  </a:lnTo>
                  <a:lnTo>
                    <a:pt x="43" y="0"/>
                  </a:lnTo>
                  <a:lnTo>
                    <a:pt x="47" y="0"/>
                  </a:lnTo>
                  <a:lnTo>
                    <a:pt x="51" y="4"/>
                  </a:lnTo>
                  <a:lnTo>
                    <a:pt x="54" y="4"/>
                  </a:lnTo>
                  <a:lnTo>
                    <a:pt x="58" y="4"/>
                  </a:lnTo>
                  <a:lnTo>
                    <a:pt x="62" y="4"/>
                  </a:lnTo>
                  <a:lnTo>
                    <a:pt x="66" y="4"/>
                  </a:lnTo>
                  <a:lnTo>
                    <a:pt x="70" y="4"/>
                  </a:lnTo>
                  <a:lnTo>
                    <a:pt x="74" y="4"/>
                  </a:lnTo>
                  <a:lnTo>
                    <a:pt x="78" y="16"/>
                  </a:lnTo>
                  <a:lnTo>
                    <a:pt x="78" y="39"/>
                  </a:lnTo>
                  <a:lnTo>
                    <a:pt x="82" y="43"/>
                  </a:lnTo>
                  <a:lnTo>
                    <a:pt x="82" y="35"/>
                  </a:lnTo>
                  <a:lnTo>
                    <a:pt x="86" y="27"/>
                  </a:lnTo>
                  <a:lnTo>
                    <a:pt x="86" y="19"/>
                  </a:lnTo>
                  <a:lnTo>
                    <a:pt x="90" y="12"/>
                  </a:lnTo>
                  <a:lnTo>
                    <a:pt x="90" y="4"/>
                  </a:lnTo>
                  <a:lnTo>
                    <a:pt x="94" y="4"/>
                  </a:lnTo>
                  <a:lnTo>
                    <a:pt x="97" y="0"/>
                  </a:lnTo>
                  <a:lnTo>
                    <a:pt x="97" y="12"/>
                  </a:lnTo>
                  <a:lnTo>
                    <a:pt x="105" y="4"/>
                  </a:lnTo>
                  <a:lnTo>
                    <a:pt x="105" y="0"/>
                  </a:lnTo>
                  <a:lnTo>
                    <a:pt x="109" y="0"/>
                  </a:lnTo>
                  <a:lnTo>
                    <a:pt x="113" y="0"/>
                  </a:lnTo>
                  <a:lnTo>
                    <a:pt x="117" y="0"/>
                  </a:lnTo>
                  <a:lnTo>
                    <a:pt x="121" y="0"/>
                  </a:lnTo>
                  <a:lnTo>
                    <a:pt x="125" y="4"/>
                  </a:lnTo>
                  <a:lnTo>
                    <a:pt x="129" y="4"/>
                  </a:lnTo>
                  <a:lnTo>
                    <a:pt x="133" y="4"/>
                  </a:lnTo>
                  <a:lnTo>
                    <a:pt x="137" y="4"/>
                  </a:lnTo>
                  <a:lnTo>
                    <a:pt x="141" y="4"/>
                  </a:lnTo>
                  <a:lnTo>
                    <a:pt x="144" y="4"/>
                  </a:lnTo>
                  <a:lnTo>
                    <a:pt x="148" y="8"/>
                  </a:lnTo>
                  <a:lnTo>
                    <a:pt x="148" y="31"/>
                  </a:lnTo>
                  <a:lnTo>
                    <a:pt x="152" y="39"/>
                  </a:lnTo>
                  <a:lnTo>
                    <a:pt x="152" y="43"/>
                  </a:lnTo>
                  <a:lnTo>
                    <a:pt x="156" y="39"/>
                  </a:lnTo>
                  <a:lnTo>
                    <a:pt x="156" y="27"/>
                  </a:lnTo>
                  <a:lnTo>
                    <a:pt x="160" y="19"/>
                  </a:lnTo>
                  <a:lnTo>
                    <a:pt x="160" y="12"/>
                  </a:lnTo>
                  <a:lnTo>
                    <a:pt x="168" y="4"/>
                  </a:lnTo>
                  <a:lnTo>
                    <a:pt x="168" y="0"/>
                  </a:lnTo>
                  <a:lnTo>
                    <a:pt x="172" y="8"/>
                  </a:lnTo>
                  <a:lnTo>
                    <a:pt x="172" y="12"/>
                  </a:lnTo>
                  <a:lnTo>
                    <a:pt x="172" y="8"/>
                  </a:lnTo>
                  <a:lnTo>
                    <a:pt x="176" y="4"/>
                  </a:lnTo>
                  <a:lnTo>
                    <a:pt x="180" y="0"/>
                  </a:lnTo>
                  <a:lnTo>
                    <a:pt x="184" y="0"/>
                  </a:lnTo>
                  <a:lnTo>
                    <a:pt x="187" y="0"/>
                  </a:lnTo>
                  <a:lnTo>
                    <a:pt x="191" y="0"/>
                  </a:lnTo>
                  <a:lnTo>
                    <a:pt x="195" y="4"/>
                  </a:lnTo>
                  <a:lnTo>
                    <a:pt x="199" y="4"/>
                  </a:lnTo>
                  <a:lnTo>
                    <a:pt x="203" y="4"/>
                  </a:lnTo>
                  <a:lnTo>
                    <a:pt x="207" y="4"/>
                  </a:lnTo>
                  <a:lnTo>
                    <a:pt x="211" y="4"/>
                  </a:lnTo>
                  <a:lnTo>
                    <a:pt x="215" y="4"/>
                  </a:lnTo>
                  <a:lnTo>
                    <a:pt x="219" y="8"/>
                  </a:lnTo>
                  <a:lnTo>
                    <a:pt x="223" y="16"/>
                  </a:lnTo>
                  <a:lnTo>
                    <a:pt x="223" y="39"/>
                  </a:lnTo>
                  <a:lnTo>
                    <a:pt x="227" y="43"/>
                  </a:lnTo>
                  <a:lnTo>
                    <a:pt x="227" y="39"/>
                  </a:lnTo>
                  <a:lnTo>
                    <a:pt x="231" y="31"/>
                  </a:lnTo>
                  <a:lnTo>
                    <a:pt x="231" y="16"/>
                  </a:lnTo>
                  <a:lnTo>
                    <a:pt x="234" y="12"/>
                  </a:lnTo>
                  <a:lnTo>
                    <a:pt x="234" y="8"/>
                  </a:lnTo>
                  <a:lnTo>
                    <a:pt x="242" y="0"/>
                  </a:lnTo>
                  <a:lnTo>
                    <a:pt x="238" y="0"/>
                  </a:lnTo>
                  <a:lnTo>
                    <a:pt x="242" y="8"/>
                  </a:lnTo>
                  <a:lnTo>
                    <a:pt x="246" y="4"/>
                  </a:lnTo>
                  <a:lnTo>
                    <a:pt x="250" y="0"/>
                  </a:lnTo>
                  <a:lnTo>
                    <a:pt x="254" y="0"/>
                  </a:lnTo>
                  <a:lnTo>
                    <a:pt x="258" y="0"/>
                  </a:lnTo>
                  <a:lnTo>
                    <a:pt x="262" y="0"/>
                  </a:lnTo>
                  <a:lnTo>
                    <a:pt x="266" y="0"/>
                  </a:lnTo>
                  <a:lnTo>
                    <a:pt x="270" y="8"/>
                  </a:lnTo>
                  <a:lnTo>
                    <a:pt x="274" y="8"/>
                  </a:lnTo>
                  <a:lnTo>
                    <a:pt x="277" y="8"/>
                  </a:lnTo>
                  <a:lnTo>
                    <a:pt x="281" y="8"/>
                  </a:lnTo>
                  <a:lnTo>
                    <a:pt x="285" y="8"/>
                  </a:lnTo>
                  <a:lnTo>
                    <a:pt x="289" y="8"/>
                  </a:lnTo>
                  <a:lnTo>
                    <a:pt x="293" y="8"/>
                  </a:lnTo>
                  <a:lnTo>
                    <a:pt x="293" y="19"/>
                  </a:lnTo>
                  <a:lnTo>
                    <a:pt x="297" y="31"/>
                  </a:lnTo>
                  <a:lnTo>
                    <a:pt x="297" y="39"/>
                  </a:lnTo>
                  <a:lnTo>
                    <a:pt x="301" y="35"/>
                  </a:lnTo>
                  <a:lnTo>
                    <a:pt x="301" y="27"/>
                  </a:lnTo>
                  <a:lnTo>
                    <a:pt x="305" y="19"/>
                  </a:lnTo>
                  <a:lnTo>
                    <a:pt x="305" y="8"/>
                  </a:lnTo>
                  <a:lnTo>
                    <a:pt x="309" y="4"/>
                  </a:lnTo>
                  <a:lnTo>
                    <a:pt x="313" y="0"/>
                  </a:lnTo>
                  <a:lnTo>
                    <a:pt x="317" y="0"/>
                  </a:lnTo>
                  <a:lnTo>
                    <a:pt x="317" y="8"/>
                  </a:lnTo>
                  <a:lnTo>
                    <a:pt x="320" y="4"/>
                  </a:lnTo>
                  <a:lnTo>
                    <a:pt x="324" y="0"/>
                  </a:lnTo>
                  <a:lnTo>
                    <a:pt x="328" y="0"/>
                  </a:lnTo>
                  <a:lnTo>
                    <a:pt x="332" y="0"/>
                  </a:lnTo>
                  <a:lnTo>
                    <a:pt x="336" y="0"/>
                  </a:lnTo>
                  <a:lnTo>
                    <a:pt x="340" y="0"/>
                  </a:lnTo>
                  <a:lnTo>
                    <a:pt x="340" y="8"/>
                  </a:lnTo>
                  <a:lnTo>
                    <a:pt x="344" y="8"/>
                  </a:lnTo>
                  <a:lnTo>
                    <a:pt x="348" y="8"/>
                  </a:lnTo>
                  <a:lnTo>
                    <a:pt x="352" y="8"/>
                  </a:lnTo>
                  <a:lnTo>
                    <a:pt x="356" y="8"/>
                  </a:lnTo>
                  <a:lnTo>
                    <a:pt x="360" y="8"/>
                  </a:lnTo>
                  <a:lnTo>
                    <a:pt x="364" y="12"/>
                  </a:lnTo>
                  <a:lnTo>
                    <a:pt x="367" y="19"/>
                  </a:lnTo>
                  <a:lnTo>
                    <a:pt x="367" y="31"/>
                  </a:lnTo>
                  <a:lnTo>
                    <a:pt x="371" y="39"/>
                  </a:lnTo>
                  <a:lnTo>
                    <a:pt x="371" y="35"/>
                  </a:lnTo>
                  <a:lnTo>
                    <a:pt x="375" y="27"/>
                  </a:lnTo>
                  <a:lnTo>
                    <a:pt x="375" y="19"/>
                  </a:lnTo>
                  <a:lnTo>
                    <a:pt x="379" y="12"/>
                  </a:lnTo>
                  <a:lnTo>
                    <a:pt x="379"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6" name="Freeform 312"/>
            <p:cNvSpPr>
              <a:spLocks/>
            </p:cNvSpPr>
            <p:nvPr/>
          </p:nvSpPr>
          <p:spPr bwMode="auto">
            <a:xfrm>
              <a:off x="5510474" y="3316273"/>
              <a:ext cx="562708" cy="57150"/>
            </a:xfrm>
            <a:custGeom>
              <a:avLst/>
              <a:gdLst/>
              <a:ahLst/>
              <a:cxnLst>
                <a:cxn ang="0">
                  <a:pos x="8" y="0"/>
                </a:cxn>
                <a:cxn ang="0">
                  <a:pos x="16" y="4"/>
                </a:cxn>
                <a:cxn ang="0">
                  <a:pos x="28" y="0"/>
                </a:cxn>
                <a:cxn ang="0">
                  <a:pos x="39" y="8"/>
                </a:cxn>
                <a:cxn ang="0">
                  <a:pos x="51" y="8"/>
                </a:cxn>
                <a:cxn ang="0">
                  <a:pos x="59" y="19"/>
                </a:cxn>
                <a:cxn ang="0">
                  <a:pos x="67" y="35"/>
                </a:cxn>
                <a:cxn ang="0">
                  <a:pos x="71" y="8"/>
                </a:cxn>
                <a:cxn ang="0">
                  <a:pos x="82" y="0"/>
                </a:cxn>
                <a:cxn ang="0">
                  <a:pos x="90" y="0"/>
                </a:cxn>
                <a:cxn ang="0">
                  <a:pos x="102" y="0"/>
                </a:cxn>
                <a:cxn ang="0">
                  <a:pos x="110" y="8"/>
                </a:cxn>
                <a:cxn ang="0">
                  <a:pos x="121" y="8"/>
                </a:cxn>
                <a:cxn ang="0">
                  <a:pos x="133" y="12"/>
                </a:cxn>
                <a:cxn ang="0">
                  <a:pos x="141" y="27"/>
                </a:cxn>
                <a:cxn ang="0">
                  <a:pos x="145" y="4"/>
                </a:cxn>
                <a:cxn ang="0">
                  <a:pos x="157" y="8"/>
                </a:cxn>
                <a:cxn ang="0">
                  <a:pos x="164" y="0"/>
                </a:cxn>
                <a:cxn ang="0">
                  <a:pos x="176" y="0"/>
                </a:cxn>
                <a:cxn ang="0">
                  <a:pos x="184" y="8"/>
                </a:cxn>
                <a:cxn ang="0">
                  <a:pos x="196" y="8"/>
                </a:cxn>
                <a:cxn ang="0">
                  <a:pos x="204" y="16"/>
                </a:cxn>
                <a:cxn ang="0">
                  <a:pos x="211" y="35"/>
                </a:cxn>
                <a:cxn ang="0">
                  <a:pos x="215" y="8"/>
                </a:cxn>
                <a:cxn ang="0">
                  <a:pos x="227" y="0"/>
                </a:cxn>
                <a:cxn ang="0">
                  <a:pos x="235" y="0"/>
                </a:cxn>
                <a:cxn ang="0">
                  <a:pos x="247" y="0"/>
                </a:cxn>
                <a:cxn ang="0">
                  <a:pos x="254" y="8"/>
                </a:cxn>
                <a:cxn ang="0">
                  <a:pos x="266" y="8"/>
                </a:cxn>
                <a:cxn ang="0">
                  <a:pos x="278" y="16"/>
                </a:cxn>
                <a:cxn ang="0">
                  <a:pos x="282" y="35"/>
                </a:cxn>
                <a:cxn ang="0">
                  <a:pos x="286" y="12"/>
                </a:cxn>
                <a:cxn ang="0">
                  <a:pos x="298" y="0"/>
                </a:cxn>
                <a:cxn ang="0">
                  <a:pos x="309" y="0"/>
                </a:cxn>
                <a:cxn ang="0">
                  <a:pos x="313" y="0"/>
                </a:cxn>
                <a:cxn ang="0">
                  <a:pos x="325" y="0"/>
                </a:cxn>
                <a:cxn ang="0">
                  <a:pos x="333" y="8"/>
                </a:cxn>
                <a:cxn ang="0">
                  <a:pos x="344" y="8"/>
                </a:cxn>
                <a:cxn ang="0">
                  <a:pos x="352" y="23"/>
                </a:cxn>
                <a:cxn ang="0">
                  <a:pos x="356" y="23"/>
                </a:cxn>
                <a:cxn ang="0">
                  <a:pos x="364" y="4"/>
                </a:cxn>
                <a:cxn ang="0">
                  <a:pos x="380" y="4"/>
                </a:cxn>
              </a:cxnLst>
              <a:rect l="0" t="0" r="r" b="b"/>
              <a:pathLst>
                <a:path w="384" h="39">
                  <a:moveTo>
                    <a:pt x="0" y="4"/>
                  </a:moveTo>
                  <a:lnTo>
                    <a:pt x="4" y="0"/>
                  </a:lnTo>
                  <a:lnTo>
                    <a:pt x="8" y="0"/>
                  </a:lnTo>
                  <a:lnTo>
                    <a:pt x="16" y="4"/>
                  </a:lnTo>
                  <a:lnTo>
                    <a:pt x="12" y="4"/>
                  </a:lnTo>
                  <a:lnTo>
                    <a:pt x="16" y="4"/>
                  </a:lnTo>
                  <a:lnTo>
                    <a:pt x="20" y="0"/>
                  </a:lnTo>
                  <a:lnTo>
                    <a:pt x="24" y="0"/>
                  </a:lnTo>
                  <a:lnTo>
                    <a:pt x="28" y="0"/>
                  </a:lnTo>
                  <a:lnTo>
                    <a:pt x="31" y="0"/>
                  </a:lnTo>
                  <a:lnTo>
                    <a:pt x="35" y="8"/>
                  </a:lnTo>
                  <a:lnTo>
                    <a:pt x="39" y="8"/>
                  </a:lnTo>
                  <a:lnTo>
                    <a:pt x="43" y="8"/>
                  </a:lnTo>
                  <a:lnTo>
                    <a:pt x="47" y="8"/>
                  </a:lnTo>
                  <a:lnTo>
                    <a:pt x="51" y="8"/>
                  </a:lnTo>
                  <a:lnTo>
                    <a:pt x="55" y="8"/>
                  </a:lnTo>
                  <a:lnTo>
                    <a:pt x="59" y="12"/>
                  </a:lnTo>
                  <a:lnTo>
                    <a:pt x="59" y="19"/>
                  </a:lnTo>
                  <a:lnTo>
                    <a:pt x="63" y="31"/>
                  </a:lnTo>
                  <a:lnTo>
                    <a:pt x="63" y="39"/>
                  </a:lnTo>
                  <a:lnTo>
                    <a:pt x="67" y="35"/>
                  </a:lnTo>
                  <a:lnTo>
                    <a:pt x="67" y="23"/>
                  </a:lnTo>
                  <a:lnTo>
                    <a:pt x="71" y="16"/>
                  </a:lnTo>
                  <a:lnTo>
                    <a:pt x="71" y="8"/>
                  </a:lnTo>
                  <a:lnTo>
                    <a:pt x="75" y="4"/>
                  </a:lnTo>
                  <a:lnTo>
                    <a:pt x="78" y="0"/>
                  </a:lnTo>
                  <a:lnTo>
                    <a:pt x="82" y="0"/>
                  </a:lnTo>
                  <a:lnTo>
                    <a:pt x="82" y="8"/>
                  </a:lnTo>
                  <a:lnTo>
                    <a:pt x="86" y="4"/>
                  </a:lnTo>
                  <a:lnTo>
                    <a:pt x="90" y="0"/>
                  </a:lnTo>
                  <a:lnTo>
                    <a:pt x="94" y="0"/>
                  </a:lnTo>
                  <a:lnTo>
                    <a:pt x="98" y="0"/>
                  </a:lnTo>
                  <a:lnTo>
                    <a:pt x="102" y="0"/>
                  </a:lnTo>
                  <a:lnTo>
                    <a:pt x="106" y="0"/>
                  </a:lnTo>
                  <a:lnTo>
                    <a:pt x="106" y="8"/>
                  </a:lnTo>
                  <a:lnTo>
                    <a:pt x="110" y="8"/>
                  </a:lnTo>
                  <a:lnTo>
                    <a:pt x="114" y="8"/>
                  </a:lnTo>
                  <a:lnTo>
                    <a:pt x="118" y="8"/>
                  </a:lnTo>
                  <a:lnTo>
                    <a:pt x="121" y="8"/>
                  </a:lnTo>
                  <a:lnTo>
                    <a:pt x="125" y="8"/>
                  </a:lnTo>
                  <a:lnTo>
                    <a:pt x="129" y="8"/>
                  </a:lnTo>
                  <a:lnTo>
                    <a:pt x="133" y="12"/>
                  </a:lnTo>
                  <a:lnTo>
                    <a:pt x="133" y="31"/>
                  </a:lnTo>
                  <a:lnTo>
                    <a:pt x="137" y="35"/>
                  </a:lnTo>
                  <a:lnTo>
                    <a:pt x="141" y="27"/>
                  </a:lnTo>
                  <a:lnTo>
                    <a:pt x="141" y="16"/>
                  </a:lnTo>
                  <a:lnTo>
                    <a:pt x="145" y="12"/>
                  </a:lnTo>
                  <a:lnTo>
                    <a:pt x="145" y="4"/>
                  </a:lnTo>
                  <a:lnTo>
                    <a:pt x="149" y="0"/>
                  </a:lnTo>
                  <a:lnTo>
                    <a:pt x="153" y="0"/>
                  </a:lnTo>
                  <a:lnTo>
                    <a:pt x="157" y="8"/>
                  </a:lnTo>
                  <a:lnTo>
                    <a:pt x="164" y="0"/>
                  </a:lnTo>
                  <a:lnTo>
                    <a:pt x="161" y="0"/>
                  </a:lnTo>
                  <a:lnTo>
                    <a:pt x="164" y="0"/>
                  </a:lnTo>
                  <a:lnTo>
                    <a:pt x="168" y="0"/>
                  </a:lnTo>
                  <a:lnTo>
                    <a:pt x="172" y="0"/>
                  </a:lnTo>
                  <a:lnTo>
                    <a:pt x="176" y="0"/>
                  </a:lnTo>
                  <a:lnTo>
                    <a:pt x="180" y="0"/>
                  </a:lnTo>
                  <a:lnTo>
                    <a:pt x="180" y="8"/>
                  </a:lnTo>
                  <a:lnTo>
                    <a:pt x="184" y="8"/>
                  </a:lnTo>
                  <a:lnTo>
                    <a:pt x="188" y="8"/>
                  </a:lnTo>
                  <a:lnTo>
                    <a:pt x="192" y="8"/>
                  </a:lnTo>
                  <a:lnTo>
                    <a:pt x="196" y="8"/>
                  </a:lnTo>
                  <a:lnTo>
                    <a:pt x="200" y="8"/>
                  </a:lnTo>
                  <a:lnTo>
                    <a:pt x="204" y="8"/>
                  </a:lnTo>
                  <a:lnTo>
                    <a:pt x="204" y="16"/>
                  </a:lnTo>
                  <a:lnTo>
                    <a:pt x="208" y="19"/>
                  </a:lnTo>
                  <a:lnTo>
                    <a:pt x="208" y="35"/>
                  </a:lnTo>
                  <a:lnTo>
                    <a:pt x="211" y="35"/>
                  </a:lnTo>
                  <a:lnTo>
                    <a:pt x="211" y="19"/>
                  </a:lnTo>
                  <a:lnTo>
                    <a:pt x="215" y="16"/>
                  </a:lnTo>
                  <a:lnTo>
                    <a:pt x="215" y="8"/>
                  </a:lnTo>
                  <a:lnTo>
                    <a:pt x="219" y="4"/>
                  </a:lnTo>
                  <a:lnTo>
                    <a:pt x="223" y="0"/>
                  </a:lnTo>
                  <a:lnTo>
                    <a:pt x="227" y="0"/>
                  </a:lnTo>
                  <a:lnTo>
                    <a:pt x="227" y="8"/>
                  </a:lnTo>
                  <a:lnTo>
                    <a:pt x="231" y="4"/>
                  </a:lnTo>
                  <a:lnTo>
                    <a:pt x="235" y="0"/>
                  </a:lnTo>
                  <a:lnTo>
                    <a:pt x="239" y="0"/>
                  </a:lnTo>
                  <a:lnTo>
                    <a:pt x="243" y="0"/>
                  </a:lnTo>
                  <a:lnTo>
                    <a:pt x="247" y="0"/>
                  </a:lnTo>
                  <a:lnTo>
                    <a:pt x="251" y="0"/>
                  </a:lnTo>
                  <a:lnTo>
                    <a:pt x="258" y="8"/>
                  </a:lnTo>
                  <a:lnTo>
                    <a:pt x="254" y="8"/>
                  </a:lnTo>
                  <a:lnTo>
                    <a:pt x="258" y="8"/>
                  </a:lnTo>
                  <a:lnTo>
                    <a:pt x="262" y="8"/>
                  </a:lnTo>
                  <a:lnTo>
                    <a:pt x="266" y="8"/>
                  </a:lnTo>
                  <a:lnTo>
                    <a:pt x="270" y="8"/>
                  </a:lnTo>
                  <a:lnTo>
                    <a:pt x="274" y="8"/>
                  </a:lnTo>
                  <a:lnTo>
                    <a:pt x="278" y="16"/>
                  </a:lnTo>
                  <a:lnTo>
                    <a:pt x="278" y="23"/>
                  </a:lnTo>
                  <a:lnTo>
                    <a:pt x="282" y="31"/>
                  </a:lnTo>
                  <a:lnTo>
                    <a:pt x="282" y="35"/>
                  </a:lnTo>
                  <a:lnTo>
                    <a:pt x="282" y="31"/>
                  </a:lnTo>
                  <a:lnTo>
                    <a:pt x="286" y="27"/>
                  </a:lnTo>
                  <a:lnTo>
                    <a:pt x="286" y="12"/>
                  </a:lnTo>
                  <a:lnTo>
                    <a:pt x="294" y="4"/>
                  </a:lnTo>
                  <a:lnTo>
                    <a:pt x="294" y="0"/>
                  </a:lnTo>
                  <a:lnTo>
                    <a:pt x="298" y="0"/>
                  </a:lnTo>
                  <a:lnTo>
                    <a:pt x="301" y="0"/>
                  </a:lnTo>
                  <a:lnTo>
                    <a:pt x="301" y="8"/>
                  </a:lnTo>
                  <a:lnTo>
                    <a:pt x="309" y="0"/>
                  </a:lnTo>
                  <a:lnTo>
                    <a:pt x="305" y="0"/>
                  </a:lnTo>
                  <a:lnTo>
                    <a:pt x="309" y="0"/>
                  </a:lnTo>
                  <a:lnTo>
                    <a:pt x="313" y="0"/>
                  </a:lnTo>
                  <a:lnTo>
                    <a:pt x="317" y="0"/>
                  </a:lnTo>
                  <a:lnTo>
                    <a:pt x="321" y="0"/>
                  </a:lnTo>
                  <a:lnTo>
                    <a:pt x="325" y="0"/>
                  </a:lnTo>
                  <a:lnTo>
                    <a:pt x="325" y="12"/>
                  </a:lnTo>
                  <a:lnTo>
                    <a:pt x="329" y="12"/>
                  </a:lnTo>
                  <a:lnTo>
                    <a:pt x="333" y="8"/>
                  </a:lnTo>
                  <a:lnTo>
                    <a:pt x="337" y="8"/>
                  </a:lnTo>
                  <a:lnTo>
                    <a:pt x="341" y="8"/>
                  </a:lnTo>
                  <a:lnTo>
                    <a:pt x="344" y="8"/>
                  </a:lnTo>
                  <a:lnTo>
                    <a:pt x="348" y="8"/>
                  </a:lnTo>
                  <a:lnTo>
                    <a:pt x="348" y="16"/>
                  </a:lnTo>
                  <a:lnTo>
                    <a:pt x="352" y="23"/>
                  </a:lnTo>
                  <a:lnTo>
                    <a:pt x="352" y="35"/>
                  </a:lnTo>
                  <a:lnTo>
                    <a:pt x="356" y="31"/>
                  </a:lnTo>
                  <a:lnTo>
                    <a:pt x="356" y="23"/>
                  </a:lnTo>
                  <a:lnTo>
                    <a:pt x="360" y="16"/>
                  </a:lnTo>
                  <a:lnTo>
                    <a:pt x="360" y="8"/>
                  </a:lnTo>
                  <a:lnTo>
                    <a:pt x="364" y="4"/>
                  </a:lnTo>
                  <a:lnTo>
                    <a:pt x="368" y="0"/>
                  </a:lnTo>
                  <a:lnTo>
                    <a:pt x="372" y="0"/>
                  </a:lnTo>
                  <a:lnTo>
                    <a:pt x="380" y="4"/>
                  </a:lnTo>
                  <a:lnTo>
                    <a:pt x="380" y="0"/>
                  </a:lnTo>
                  <a:lnTo>
                    <a:pt x="384"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7" name="Freeform 313"/>
            <p:cNvSpPr>
              <a:spLocks/>
            </p:cNvSpPr>
            <p:nvPr/>
          </p:nvSpPr>
          <p:spPr bwMode="auto">
            <a:xfrm>
              <a:off x="6073182" y="3316281"/>
              <a:ext cx="594946" cy="45427"/>
            </a:xfrm>
            <a:custGeom>
              <a:avLst/>
              <a:gdLst/>
              <a:ahLst/>
              <a:cxnLst>
                <a:cxn ang="0">
                  <a:pos x="7" y="0"/>
                </a:cxn>
                <a:cxn ang="0">
                  <a:pos x="19" y="12"/>
                </a:cxn>
                <a:cxn ang="0">
                  <a:pos x="31" y="8"/>
                </a:cxn>
                <a:cxn ang="0">
                  <a:pos x="39" y="23"/>
                </a:cxn>
                <a:cxn ang="0">
                  <a:pos x="47" y="23"/>
                </a:cxn>
                <a:cxn ang="0">
                  <a:pos x="50" y="4"/>
                </a:cxn>
                <a:cxn ang="0">
                  <a:pos x="62" y="4"/>
                </a:cxn>
                <a:cxn ang="0">
                  <a:pos x="66" y="4"/>
                </a:cxn>
                <a:cxn ang="0">
                  <a:pos x="78" y="0"/>
                </a:cxn>
                <a:cxn ang="0">
                  <a:pos x="86" y="12"/>
                </a:cxn>
                <a:cxn ang="0">
                  <a:pos x="97" y="8"/>
                </a:cxn>
                <a:cxn ang="0">
                  <a:pos x="109" y="8"/>
                </a:cxn>
                <a:cxn ang="0">
                  <a:pos x="113" y="31"/>
                </a:cxn>
                <a:cxn ang="0">
                  <a:pos x="121" y="16"/>
                </a:cxn>
                <a:cxn ang="0">
                  <a:pos x="125" y="4"/>
                </a:cxn>
                <a:cxn ang="0">
                  <a:pos x="140" y="4"/>
                </a:cxn>
                <a:cxn ang="0">
                  <a:pos x="148" y="0"/>
                </a:cxn>
                <a:cxn ang="0">
                  <a:pos x="160" y="12"/>
                </a:cxn>
                <a:cxn ang="0">
                  <a:pos x="172" y="8"/>
                </a:cxn>
                <a:cxn ang="0">
                  <a:pos x="183" y="8"/>
                </a:cxn>
                <a:cxn ang="0">
                  <a:pos x="191" y="27"/>
                </a:cxn>
                <a:cxn ang="0">
                  <a:pos x="199" y="0"/>
                </a:cxn>
                <a:cxn ang="0">
                  <a:pos x="207" y="8"/>
                </a:cxn>
                <a:cxn ang="0">
                  <a:pos x="219" y="0"/>
                </a:cxn>
                <a:cxn ang="0">
                  <a:pos x="230" y="0"/>
                </a:cxn>
                <a:cxn ang="0">
                  <a:pos x="238" y="12"/>
                </a:cxn>
                <a:cxn ang="0">
                  <a:pos x="250" y="8"/>
                </a:cxn>
                <a:cxn ang="0">
                  <a:pos x="258" y="27"/>
                </a:cxn>
                <a:cxn ang="0">
                  <a:pos x="266" y="8"/>
                </a:cxn>
                <a:cxn ang="0">
                  <a:pos x="277" y="0"/>
                </a:cxn>
                <a:cxn ang="0">
                  <a:pos x="289" y="0"/>
                </a:cxn>
                <a:cxn ang="0">
                  <a:pos x="301" y="0"/>
                </a:cxn>
                <a:cxn ang="0">
                  <a:pos x="309" y="12"/>
                </a:cxn>
                <a:cxn ang="0">
                  <a:pos x="320" y="8"/>
                </a:cxn>
                <a:cxn ang="0">
                  <a:pos x="328" y="16"/>
                </a:cxn>
                <a:cxn ang="0">
                  <a:pos x="340" y="16"/>
                </a:cxn>
                <a:cxn ang="0">
                  <a:pos x="348" y="0"/>
                </a:cxn>
                <a:cxn ang="0">
                  <a:pos x="356" y="4"/>
                </a:cxn>
                <a:cxn ang="0">
                  <a:pos x="367" y="0"/>
                </a:cxn>
                <a:cxn ang="0">
                  <a:pos x="379" y="12"/>
                </a:cxn>
                <a:cxn ang="0">
                  <a:pos x="391" y="8"/>
                </a:cxn>
                <a:cxn ang="0">
                  <a:pos x="403" y="16"/>
                </a:cxn>
              </a:cxnLst>
              <a:rect l="0" t="0" r="r" b="b"/>
              <a:pathLst>
                <a:path w="406" h="31">
                  <a:moveTo>
                    <a:pt x="0" y="0"/>
                  </a:moveTo>
                  <a:lnTo>
                    <a:pt x="4" y="0"/>
                  </a:lnTo>
                  <a:lnTo>
                    <a:pt x="7" y="0"/>
                  </a:lnTo>
                  <a:lnTo>
                    <a:pt x="11" y="0"/>
                  </a:lnTo>
                  <a:lnTo>
                    <a:pt x="15" y="12"/>
                  </a:lnTo>
                  <a:lnTo>
                    <a:pt x="19" y="12"/>
                  </a:lnTo>
                  <a:lnTo>
                    <a:pt x="23" y="8"/>
                  </a:lnTo>
                  <a:lnTo>
                    <a:pt x="27" y="8"/>
                  </a:lnTo>
                  <a:lnTo>
                    <a:pt x="31" y="8"/>
                  </a:lnTo>
                  <a:lnTo>
                    <a:pt x="35" y="8"/>
                  </a:lnTo>
                  <a:lnTo>
                    <a:pt x="39" y="16"/>
                  </a:lnTo>
                  <a:lnTo>
                    <a:pt x="39" y="23"/>
                  </a:lnTo>
                  <a:lnTo>
                    <a:pt x="43" y="31"/>
                  </a:lnTo>
                  <a:lnTo>
                    <a:pt x="43" y="27"/>
                  </a:lnTo>
                  <a:lnTo>
                    <a:pt x="47" y="23"/>
                  </a:lnTo>
                  <a:lnTo>
                    <a:pt x="47" y="16"/>
                  </a:lnTo>
                  <a:lnTo>
                    <a:pt x="50" y="12"/>
                  </a:lnTo>
                  <a:lnTo>
                    <a:pt x="50" y="4"/>
                  </a:lnTo>
                  <a:lnTo>
                    <a:pt x="54" y="0"/>
                  </a:lnTo>
                  <a:lnTo>
                    <a:pt x="58" y="0"/>
                  </a:lnTo>
                  <a:lnTo>
                    <a:pt x="62" y="4"/>
                  </a:lnTo>
                  <a:lnTo>
                    <a:pt x="62" y="8"/>
                  </a:lnTo>
                  <a:lnTo>
                    <a:pt x="62" y="4"/>
                  </a:lnTo>
                  <a:lnTo>
                    <a:pt x="66" y="4"/>
                  </a:lnTo>
                  <a:lnTo>
                    <a:pt x="70" y="0"/>
                  </a:lnTo>
                  <a:lnTo>
                    <a:pt x="74" y="0"/>
                  </a:lnTo>
                  <a:lnTo>
                    <a:pt x="78" y="0"/>
                  </a:lnTo>
                  <a:lnTo>
                    <a:pt x="82" y="0"/>
                  </a:lnTo>
                  <a:lnTo>
                    <a:pt x="86" y="0"/>
                  </a:lnTo>
                  <a:lnTo>
                    <a:pt x="86" y="12"/>
                  </a:lnTo>
                  <a:lnTo>
                    <a:pt x="90" y="12"/>
                  </a:lnTo>
                  <a:lnTo>
                    <a:pt x="93" y="12"/>
                  </a:lnTo>
                  <a:lnTo>
                    <a:pt x="97" y="8"/>
                  </a:lnTo>
                  <a:lnTo>
                    <a:pt x="101" y="8"/>
                  </a:lnTo>
                  <a:lnTo>
                    <a:pt x="105" y="8"/>
                  </a:lnTo>
                  <a:lnTo>
                    <a:pt x="109" y="8"/>
                  </a:lnTo>
                  <a:lnTo>
                    <a:pt x="109" y="16"/>
                  </a:lnTo>
                  <a:lnTo>
                    <a:pt x="113" y="23"/>
                  </a:lnTo>
                  <a:lnTo>
                    <a:pt x="113" y="31"/>
                  </a:lnTo>
                  <a:lnTo>
                    <a:pt x="117" y="27"/>
                  </a:lnTo>
                  <a:lnTo>
                    <a:pt x="117" y="19"/>
                  </a:lnTo>
                  <a:lnTo>
                    <a:pt x="121" y="16"/>
                  </a:lnTo>
                  <a:lnTo>
                    <a:pt x="121" y="12"/>
                  </a:lnTo>
                  <a:lnTo>
                    <a:pt x="125" y="8"/>
                  </a:lnTo>
                  <a:lnTo>
                    <a:pt x="125" y="4"/>
                  </a:lnTo>
                  <a:lnTo>
                    <a:pt x="129" y="0"/>
                  </a:lnTo>
                  <a:lnTo>
                    <a:pt x="133" y="0"/>
                  </a:lnTo>
                  <a:lnTo>
                    <a:pt x="140" y="4"/>
                  </a:lnTo>
                  <a:lnTo>
                    <a:pt x="140" y="0"/>
                  </a:lnTo>
                  <a:lnTo>
                    <a:pt x="144" y="0"/>
                  </a:lnTo>
                  <a:lnTo>
                    <a:pt x="148" y="0"/>
                  </a:lnTo>
                  <a:lnTo>
                    <a:pt x="152" y="0"/>
                  </a:lnTo>
                  <a:lnTo>
                    <a:pt x="156" y="0"/>
                  </a:lnTo>
                  <a:lnTo>
                    <a:pt x="160" y="12"/>
                  </a:lnTo>
                  <a:lnTo>
                    <a:pt x="164" y="12"/>
                  </a:lnTo>
                  <a:lnTo>
                    <a:pt x="168" y="12"/>
                  </a:lnTo>
                  <a:lnTo>
                    <a:pt x="172" y="8"/>
                  </a:lnTo>
                  <a:lnTo>
                    <a:pt x="176" y="8"/>
                  </a:lnTo>
                  <a:lnTo>
                    <a:pt x="180" y="8"/>
                  </a:lnTo>
                  <a:lnTo>
                    <a:pt x="183" y="8"/>
                  </a:lnTo>
                  <a:lnTo>
                    <a:pt x="183" y="23"/>
                  </a:lnTo>
                  <a:lnTo>
                    <a:pt x="187" y="31"/>
                  </a:lnTo>
                  <a:lnTo>
                    <a:pt x="191" y="27"/>
                  </a:lnTo>
                  <a:lnTo>
                    <a:pt x="191" y="16"/>
                  </a:lnTo>
                  <a:lnTo>
                    <a:pt x="199" y="4"/>
                  </a:lnTo>
                  <a:lnTo>
                    <a:pt x="199" y="0"/>
                  </a:lnTo>
                  <a:lnTo>
                    <a:pt x="203" y="0"/>
                  </a:lnTo>
                  <a:lnTo>
                    <a:pt x="207" y="0"/>
                  </a:lnTo>
                  <a:lnTo>
                    <a:pt x="207" y="8"/>
                  </a:lnTo>
                  <a:lnTo>
                    <a:pt x="211" y="4"/>
                  </a:lnTo>
                  <a:lnTo>
                    <a:pt x="215" y="0"/>
                  </a:lnTo>
                  <a:lnTo>
                    <a:pt x="219" y="0"/>
                  </a:lnTo>
                  <a:lnTo>
                    <a:pt x="223" y="0"/>
                  </a:lnTo>
                  <a:lnTo>
                    <a:pt x="227" y="0"/>
                  </a:lnTo>
                  <a:lnTo>
                    <a:pt x="230" y="0"/>
                  </a:lnTo>
                  <a:lnTo>
                    <a:pt x="230" y="12"/>
                  </a:lnTo>
                  <a:lnTo>
                    <a:pt x="234" y="12"/>
                  </a:lnTo>
                  <a:lnTo>
                    <a:pt x="238" y="12"/>
                  </a:lnTo>
                  <a:lnTo>
                    <a:pt x="242" y="12"/>
                  </a:lnTo>
                  <a:lnTo>
                    <a:pt x="246" y="8"/>
                  </a:lnTo>
                  <a:lnTo>
                    <a:pt x="250" y="8"/>
                  </a:lnTo>
                  <a:lnTo>
                    <a:pt x="254" y="8"/>
                  </a:lnTo>
                  <a:lnTo>
                    <a:pt x="258" y="16"/>
                  </a:lnTo>
                  <a:lnTo>
                    <a:pt x="258" y="27"/>
                  </a:lnTo>
                  <a:lnTo>
                    <a:pt x="262" y="23"/>
                  </a:lnTo>
                  <a:lnTo>
                    <a:pt x="266" y="19"/>
                  </a:lnTo>
                  <a:lnTo>
                    <a:pt x="266" y="8"/>
                  </a:lnTo>
                  <a:lnTo>
                    <a:pt x="270" y="4"/>
                  </a:lnTo>
                  <a:lnTo>
                    <a:pt x="273" y="0"/>
                  </a:lnTo>
                  <a:lnTo>
                    <a:pt x="277" y="0"/>
                  </a:lnTo>
                  <a:lnTo>
                    <a:pt x="285" y="4"/>
                  </a:lnTo>
                  <a:lnTo>
                    <a:pt x="285" y="0"/>
                  </a:lnTo>
                  <a:lnTo>
                    <a:pt x="289" y="0"/>
                  </a:lnTo>
                  <a:lnTo>
                    <a:pt x="293" y="0"/>
                  </a:lnTo>
                  <a:lnTo>
                    <a:pt x="297" y="0"/>
                  </a:lnTo>
                  <a:lnTo>
                    <a:pt x="301" y="0"/>
                  </a:lnTo>
                  <a:lnTo>
                    <a:pt x="305" y="0"/>
                  </a:lnTo>
                  <a:lnTo>
                    <a:pt x="305" y="12"/>
                  </a:lnTo>
                  <a:lnTo>
                    <a:pt x="309" y="12"/>
                  </a:lnTo>
                  <a:lnTo>
                    <a:pt x="313" y="12"/>
                  </a:lnTo>
                  <a:lnTo>
                    <a:pt x="317" y="8"/>
                  </a:lnTo>
                  <a:lnTo>
                    <a:pt x="320" y="8"/>
                  </a:lnTo>
                  <a:lnTo>
                    <a:pt x="324" y="8"/>
                  </a:lnTo>
                  <a:lnTo>
                    <a:pt x="328" y="8"/>
                  </a:lnTo>
                  <a:lnTo>
                    <a:pt x="328" y="16"/>
                  </a:lnTo>
                  <a:lnTo>
                    <a:pt x="332" y="19"/>
                  </a:lnTo>
                  <a:lnTo>
                    <a:pt x="332" y="23"/>
                  </a:lnTo>
                  <a:lnTo>
                    <a:pt x="340" y="16"/>
                  </a:lnTo>
                  <a:lnTo>
                    <a:pt x="340" y="8"/>
                  </a:lnTo>
                  <a:lnTo>
                    <a:pt x="344" y="4"/>
                  </a:lnTo>
                  <a:lnTo>
                    <a:pt x="348" y="0"/>
                  </a:lnTo>
                  <a:lnTo>
                    <a:pt x="352" y="0"/>
                  </a:lnTo>
                  <a:lnTo>
                    <a:pt x="352" y="8"/>
                  </a:lnTo>
                  <a:lnTo>
                    <a:pt x="356" y="4"/>
                  </a:lnTo>
                  <a:lnTo>
                    <a:pt x="360" y="0"/>
                  </a:lnTo>
                  <a:lnTo>
                    <a:pt x="363" y="0"/>
                  </a:lnTo>
                  <a:lnTo>
                    <a:pt x="367" y="0"/>
                  </a:lnTo>
                  <a:lnTo>
                    <a:pt x="371" y="0"/>
                  </a:lnTo>
                  <a:lnTo>
                    <a:pt x="375" y="0"/>
                  </a:lnTo>
                  <a:lnTo>
                    <a:pt x="379" y="12"/>
                  </a:lnTo>
                  <a:lnTo>
                    <a:pt x="383" y="12"/>
                  </a:lnTo>
                  <a:lnTo>
                    <a:pt x="387" y="12"/>
                  </a:lnTo>
                  <a:lnTo>
                    <a:pt x="391" y="8"/>
                  </a:lnTo>
                  <a:lnTo>
                    <a:pt x="395" y="8"/>
                  </a:lnTo>
                  <a:lnTo>
                    <a:pt x="399" y="8"/>
                  </a:lnTo>
                  <a:lnTo>
                    <a:pt x="403" y="16"/>
                  </a:lnTo>
                  <a:lnTo>
                    <a:pt x="403" y="19"/>
                  </a:lnTo>
                  <a:lnTo>
                    <a:pt x="406" y="23"/>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8" name="Freeform 314"/>
            <p:cNvSpPr>
              <a:spLocks/>
            </p:cNvSpPr>
            <p:nvPr/>
          </p:nvSpPr>
          <p:spPr bwMode="auto">
            <a:xfrm>
              <a:off x="6668128" y="3316273"/>
              <a:ext cx="602274" cy="33704"/>
            </a:xfrm>
            <a:custGeom>
              <a:avLst/>
              <a:gdLst/>
              <a:ahLst/>
              <a:cxnLst>
                <a:cxn ang="0">
                  <a:pos x="4" y="16"/>
                </a:cxn>
                <a:cxn ang="0">
                  <a:pos x="8" y="4"/>
                </a:cxn>
                <a:cxn ang="0">
                  <a:pos x="20" y="0"/>
                </a:cxn>
                <a:cxn ang="0">
                  <a:pos x="28" y="0"/>
                </a:cxn>
                <a:cxn ang="0">
                  <a:pos x="40" y="0"/>
                </a:cxn>
                <a:cxn ang="0">
                  <a:pos x="47" y="12"/>
                </a:cxn>
                <a:cxn ang="0">
                  <a:pos x="59" y="8"/>
                </a:cxn>
                <a:cxn ang="0">
                  <a:pos x="67" y="19"/>
                </a:cxn>
                <a:cxn ang="0">
                  <a:pos x="79" y="12"/>
                </a:cxn>
                <a:cxn ang="0">
                  <a:pos x="87" y="0"/>
                </a:cxn>
                <a:cxn ang="0">
                  <a:pos x="98" y="0"/>
                </a:cxn>
                <a:cxn ang="0">
                  <a:pos x="110" y="0"/>
                </a:cxn>
                <a:cxn ang="0">
                  <a:pos x="118" y="12"/>
                </a:cxn>
                <a:cxn ang="0">
                  <a:pos x="130" y="8"/>
                </a:cxn>
                <a:cxn ang="0">
                  <a:pos x="141" y="8"/>
                </a:cxn>
                <a:cxn ang="0">
                  <a:pos x="149" y="16"/>
                </a:cxn>
                <a:cxn ang="0">
                  <a:pos x="153" y="4"/>
                </a:cxn>
                <a:cxn ang="0">
                  <a:pos x="165" y="0"/>
                </a:cxn>
                <a:cxn ang="0">
                  <a:pos x="173" y="0"/>
                </a:cxn>
                <a:cxn ang="0">
                  <a:pos x="184" y="0"/>
                </a:cxn>
                <a:cxn ang="0">
                  <a:pos x="192" y="12"/>
                </a:cxn>
                <a:cxn ang="0">
                  <a:pos x="204" y="8"/>
                </a:cxn>
                <a:cxn ang="0">
                  <a:pos x="212" y="19"/>
                </a:cxn>
                <a:cxn ang="0">
                  <a:pos x="227" y="8"/>
                </a:cxn>
                <a:cxn ang="0">
                  <a:pos x="235" y="0"/>
                </a:cxn>
                <a:cxn ang="0">
                  <a:pos x="243" y="4"/>
                </a:cxn>
                <a:cxn ang="0">
                  <a:pos x="255" y="0"/>
                </a:cxn>
                <a:cxn ang="0">
                  <a:pos x="267" y="12"/>
                </a:cxn>
                <a:cxn ang="0">
                  <a:pos x="278" y="8"/>
                </a:cxn>
                <a:cxn ang="0">
                  <a:pos x="286" y="19"/>
                </a:cxn>
                <a:cxn ang="0">
                  <a:pos x="294" y="12"/>
                </a:cxn>
                <a:cxn ang="0">
                  <a:pos x="306" y="0"/>
                </a:cxn>
                <a:cxn ang="0">
                  <a:pos x="313" y="4"/>
                </a:cxn>
                <a:cxn ang="0">
                  <a:pos x="325" y="0"/>
                </a:cxn>
                <a:cxn ang="0">
                  <a:pos x="333" y="16"/>
                </a:cxn>
                <a:cxn ang="0">
                  <a:pos x="345" y="12"/>
                </a:cxn>
                <a:cxn ang="0">
                  <a:pos x="357" y="8"/>
                </a:cxn>
                <a:cxn ang="0">
                  <a:pos x="368" y="12"/>
                </a:cxn>
                <a:cxn ang="0">
                  <a:pos x="376" y="0"/>
                </a:cxn>
                <a:cxn ang="0">
                  <a:pos x="384" y="4"/>
                </a:cxn>
                <a:cxn ang="0">
                  <a:pos x="396" y="0"/>
                </a:cxn>
                <a:cxn ang="0">
                  <a:pos x="407" y="0"/>
                </a:cxn>
              </a:cxnLst>
              <a:rect l="0" t="0" r="r" b="b"/>
              <a:pathLst>
                <a:path w="411" h="23">
                  <a:moveTo>
                    <a:pt x="0" y="23"/>
                  </a:moveTo>
                  <a:lnTo>
                    <a:pt x="0" y="19"/>
                  </a:lnTo>
                  <a:lnTo>
                    <a:pt x="4" y="16"/>
                  </a:lnTo>
                  <a:lnTo>
                    <a:pt x="4" y="12"/>
                  </a:lnTo>
                  <a:lnTo>
                    <a:pt x="12" y="4"/>
                  </a:lnTo>
                  <a:lnTo>
                    <a:pt x="8" y="4"/>
                  </a:lnTo>
                  <a:lnTo>
                    <a:pt x="12" y="4"/>
                  </a:lnTo>
                  <a:lnTo>
                    <a:pt x="16" y="0"/>
                  </a:lnTo>
                  <a:lnTo>
                    <a:pt x="20" y="0"/>
                  </a:lnTo>
                  <a:lnTo>
                    <a:pt x="20" y="8"/>
                  </a:lnTo>
                  <a:lnTo>
                    <a:pt x="24" y="4"/>
                  </a:lnTo>
                  <a:lnTo>
                    <a:pt x="28" y="0"/>
                  </a:lnTo>
                  <a:lnTo>
                    <a:pt x="32" y="0"/>
                  </a:lnTo>
                  <a:lnTo>
                    <a:pt x="36" y="0"/>
                  </a:lnTo>
                  <a:lnTo>
                    <a:pt x="40" y="0"/>
                  </a:lnTo>
                  <a:lnTo>
                    <a:pt x="44" y="0"/>
                  </a:lnTo>
                  <a:lnTo>
                    <a:pt x="44" y="16"/>
                  </a:lnTo>
                  <a:lnTo>
                    <a:pt x="47" y="12"/>
                  </a:lnTo>
                  <a:lnTo>
                    <a:pt x="51" y="12"/>
                  </a:lnTo>
                  <a:lnTo>
                    <a:pt x="55" y="12"/>
                  </a:lnTo>
                  <a:lnTo>
                    <a:pt x="59" y="8"/>
                  </a:lnTo>
                  <a:lnTo>
                    <a:pt x="63" y="8"/>
                  </a:lnTo>
                  <a:lnTo>
                    <a:pt x="67" y="8"/>
                  </a:lnTo>
                  <a:lnTo>
                    <a:pt x="67" y="19"/>
                  </a:lnTo>
                  <a:lnTo>
                    <a:pt x="71" y="19"/>
                  </a:lnTo>
                  <a:lnTo>
                    <a:pt x="75" y="16"/>
                  </a:lnTo>
                  <a:lnTo>
                    <a:pt x="79" y="12"/>
                  </a:lnTo>
                  <a:lnTo>
                    <a:pt x="79" y="8"/>
                  </a:lnTo>
                  <a:lnTo>
                    <a:pt x="83" y="4"/>
                  </a:lnTo>
                  <a:lnTo>
                    <a:pt x="87" y="0"/>
                  </a:lnTo>
                  <a:lnTo>
                    <a:pt x="90" y="0"/>
                  </a:lnTo>
                  <a:lnTo>
                    <a:pt x="98" y="4"/>
                  </a:lnTo>
                  <a:lnTo>
                    <a:pt x="98" y="0"/>
                  </a:lnTo>
                  <a:lnTo>
                    <a:pt x="102" y="0"/>
                  </a:lnTo>
                  <a:lnTo>
                    <a:pt x="106" y="0"/>
                  </a:lnTo>
                  <a:lnTo>
                    <a:pt x="110" y="0"/>
                  </a:lnTo>
                  <a:lnTo>
                    <a:pt x="114" y="0"/>
                  </a:lnTo>
                  <a:lnTo>
                    <a:pt x="122" y="12"/>
                  </a:lnTo>
                  <a:lnTo>
                    <a:pt x="118" y="12"/>
                  </a:lnTo>
                  <a:lnTo>
                    <a:pt x="122" y="12"/>
                  </a:lnTo>
                  <a:lnTo>
                    <a:pt x="126" y="12"/>
                  </a:lnTo>
                  <a:lnTo>
                    <a:pt x="130" y="8"/>
                  </a:lnTo>
                  <a:lnTo>
                    <a:pt x="134" y="8"/>
                  </a:lnTo>
                  <a:lnTo>
                    <a:pt x="137" y="8"/>
                  </a:lnTo>
                  <a:lnTo>
                    <a:pt x="141" y="8"/>
                  </a:lnTo>
                  <a:lnTo>
                    <a:pt x="141" y="19"/>
                  </a:lnTo>
                  <a:lnTo>
                    <a:pt x="145" y="19"/>
                  </a:lnTo>
                  <a:lnTo>
                    <a:pt x="149" y="16"/>
                  </a:lnTo>
                  <a:lnTo>
                    <a:pt x="149" y="12"/>
                  </a:lnTo>
                  <a:lnTo>
                    <a:pt x="157" y="4"/>
                  </a:lnTo>
                  <a:lnTo>
                    <a:pt x="153" y="4"/>
                  </a:lnTo>
                  <a:lnTo>
                    <a:pt x="157" y="4"/>
                  </a:lnTo>
                  <a:lnTo>
                    <a:pt x="161" y="0"/>
                  </a:lnTo>
                  <a:lnTo>
                    <a:pt x="165" y="0"/>
                  </a:lnTo>
                  <a:lnTo>
                    <a:pt x="165" y="8"/>
                  </a:lnTo>
                  <a:lnTo>
                    <a:pt x="169" y="4"/>
                  </a:lnTo>
                  <a:lnTo>
                    <a:pt x="173" y="0"/>
                  </a:lnTo>
                  <a:lnTo>
                    <a:pt x="177" y="0"/>
                  </a:lnTo>
                  <a:lnTo>
                    <a:pt x="180" y="0"/>
                  </a:lnTo>
                  <a:lnTo>
                    <a:pt x="184" y="0"/>
                  </a:lnTo>
                  <a:lnTo>
                    <a:pt x="188" y="0"/>
                  </a:lnTo>
                  <a:lnTo>
                    <a:pt x="188" y="16"/>
                  </a:lnTo>
                  <a:lnTo>
                    <a:pt x="192" y="12"/>
                  </a:lnTo>
                  <a:lnTo>
                    <a:pt x="196" y="12"/>
                  </a:lnTo>
                  <a:lnTo>
                    <a:pt x="200" y="12"/>
                  </a:lnTo>
                  <a:lnTo>
                    <a:pt x="204" y="8"/>
                  </a:lnTo>
                  <a:lnTo>
                    <a:pt x="208" y="8"/>
                  </a:lnTo>
                  <a:lnTo>
                    <a:pt x="212" y="8"/>
                  </a:lnTo>
                  <a:lnTo>
                    <a:pt x="212" y="19"/>
                  </a:lnTo>
                  <a:lnTo>
                    <a:pt x="216" y="19"/>
                  </a:lnTo>
                  <a:lnTo>
                    <a:pt x="220" y="16"/>
                  </a:lnTo>
                  <a:lnTo>
                    <a:pt x="227" y="8"/>
                  </a:lnTo>
                  <a:lnTo>
                    <a:pt x="227" y="4"/>
                  </a:lnTo>
                  <a:lnTo>
                    <a:pt x="231" y="0"/>
                  </a:lnTo>
                  <a:lnTo>
                    <a:pt x="235" y="0"/>
                  </a:lnTo>
                  <a:lnTo>
                    <a:pt x="243" y="4"/>
                  </a:lnTo>
                  <a:lnTo>
                    <a:pt x="239" y="4"/>
                  </a:lnTo>
                  <a:lnTo>
                    <a:pt x="243" y="4"/>
                  </a:lnTo>
                  <a:lnTo>
                    <a:pt x="247" y="0"/>
                  </a:lnTo>
                  <a:lnTo>
                    <a:pt x="251" y="0"/>
                  </a:lnTo>
                  <a:lnTo>
                    <a:pt x="255" y="0"/>
                  </a:lnTo>
                  <a:lnTo>
                    <a:pt x="259" y="0"/>
                  </a:lnTo>
                  <a:lnTo>
                    <a:pt x="263" y="16"/>
                  </a:lnTo>
                  <a:lnTo>
                    <a:pt x="267" y="12"/>
                  </a:lnTo>
                  <a:lnTo>
                    <a:pt x="270" y="12"/>
                  </a:lnTo>
                  <a:lnTo>
                    <a:pt x="274" y="8"/>
                  </a:lnTo>
                  <a:lnTo>
                    <a:pt x="278" y="8"/>
                  </a:lnTo>
                  <a:lnTo>
                    <a:pt x="282" y="8"/>
                  </a:lnTo>
                  <a:lnTo>
                    <a:pt x="286" y="8"/>
                  </a:lnTo>
                  <a:lnTo>
                    <a:pt x="286" y="19"/>
                  </a:lnTo>
                  <a:lnTo>
                    <a:pt x="290" y="19"/>
                  </a:lnTo>
                  <a:lnTo>
                    <a:pt x="294" y="16"/>
                  </a:lnTo>
                  <a:lnTo>
                    <a:pt x="294" y="12"/>
                  </a:lnTo>
                  <a:lnTo>
                    <a:pt x="298" y="8"/>
                  </a:lnTo>
                  <a:lnTo>
                    <a:pt x="302" y="4"/>
                  </a:lnTo>
                  <a:lnTo>
                    <a:pt x="306" y="0"/>
                  </a:lnTo>
                  <a:lnTo>
                    <a:pt x="310" y="0"/>
                  </a:lnTo>
                  <a:lnTo>
                    <a:pt x="310" y="8"/>
                  </a:lnTo>
                  <a:lnTo>
                    <a:pt x="313" y="4"/>
                  </a:lnTo>
                  <a:lnTo>
                    <a:pt x="317" y="0"/>
                  </a:lnTo>
                  <a:lnTo>
                    <a:pt x="321" y="0"/>
                  </a:lnTo>
                  <a:lnTo>
                    <a:pt x="325" y="0"/>
                  </a:lnTo>
                  <a:lnTo>
                    <a:pt x="329" y="0"/>
                  </a:lnTo>
                  <a:lnTo>
                    <a:pt x="333" y="0"/>
                  </a:lnTo>
                  <a:lnTo>
                    <a:pt x="333" y="16"/>
                  </a:lnTo>
                  <a:lnTo>
                    <a:pt x="337" y="16"/>
                  </a:lnTo>
                  <a:lnTo>
                    <a:pt x="341" y="12"/>
                  </a:lnTo>
                  <a:lnTo>
                    <a:pt x="345" y="12"/>
                  </a:lnTo>
                  <a:lnTo>
                    <a:pt x="349" y="8"/>
                  </a:lnTo>
                  <a:lnTo>
                    <a:pt x="353" y="8"/>
                  </a:lnTo>
                  <a:lnTo>
                    <a:pt x="357" y="8"/>
                  </a:lnTo>
                  <a:lnTo>
                    <a:pt x="360" y="19"/>
                  </a:lnTo>
                  <a:lnTo>
                    <a:pt x="364" y="16"/>
                  </a:lnTo>
                  <a:lnTo>
                    <a:pt x="368" y="12"/>
                  </a:lnTo>
                  <a:lnTo>
                    <a:pt x="368" y="8"/>
                  </a:lnTo>
                  <a:lnTo>
                    <a:pt x="372" y="4"/>
                  </a:lnTo>
                  <a:lnTo>
                    <a:pt x="376" y="0"/>
                  </a:lnTo>
                  <a:lnTo>
                    <a:pt x="380" y="0"/>
                  </a:lnTo>
                  <a:lnTo>
                    <a:pt x="388" y="4"/>
                  </a:lnTo>
                  <a:lnTo>
                    <a:pt x="384" y="4"/>
                  </a:lnTo>
                  <a:lnTo>
                    <a:pt x="388" y="4"/>
                  </a:lnTo>
                  <a:lnTo>
                    <a:pt x="392" y="0"/>
                  </a:lnTo>
                  <a:lnTo>
                    <a:pt x="396" y="0"/>
                  </a:lnTo>
                  <a:lnTo>
                    <a:pt x="400" y="0"/>
                  </a:lnTo>
                  <a:lnTo>
                    <a:pt x="403" y="0"/>
                  </a:lnTo>
                  <a:lnTo>
                    <a:pt x="407" y="0"/>
                  </a:lnTo>
                  <a:lnTo>
                    <a:pt x="407" y="16"/>
                  </a:lnTo>
                  <a:lnTo>
                    <a:pt x="411" y="12"/>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9" name="Freeform 315"/>
            <p:cNvSpPr>
              <a:spLocks/>
            </p:cNvSpPr>
            <p:nvPr/>
          </p:nvSpPr>
          <p:spPr bwMode="auto">
            <a:xfrm>
              <a:off x="7270400" y="3316280"/>
              <a:ext cx="527538" cy="27843"/>
            </a:xfrm>
            <a:custGeom>
              <a:avLst/>
              <a:gdLst/>
              <a:ahLst/>
              <a:cxnLst>
                <a:cxn ang="0">
                  <a:pos x="4" y="12"/>
                </a:cxn>
                <a:cxn ang="0">
                  <a:pos x="12" y="8"/>
                </a:cxn>
                <a:cxn ang="0">
                  <a:pos x="20" y="8"/>
                </a:cxn>
                <a:cxn ang="0">
                  <a:pos x="24" y="19"/>
                </a:cxn>
                <a:cxn ang="0">
                  <a:pos x="28" y="12"/>
                </a:cxn>
                <a:cxn ang="0">
                  <a:pos x="32" y="4"/>
                </a:cxn>
                <a:cxn ang="0">
                  <a:pos x="39" y="0"/>
                </a:cxn>
                <a:cxn ang="0">
                  <a:pos x="43" y="8"/>
                </a:cxn>
                <a:cxn ang="0">
                  <a:pos x="51" y="0"/>
                </a:cxn>
                <a:cxn ang="0">
                  <a:pos x="59" y="0"/>
                </a:cxn>
                <a:cxn ang="0">
                  <a:pos x="67" y="0"/>
                </a:cxn>
                <a:cxn ang="0">
                  <a:pos x="75" y="12"/>
                </a:cxn>
                <a:cxn ang="0">
                  <a:pos x="82" y="8"/>
                </a:cxn>
                <a:cxn ang="0">
                  <a:pos x="90" y="4"/>
                </a:cxn>
                <a:cxn ang="0">
                  <a:pos x="98" y="16"/>
                </a:cxn>
                <a:cxn ang="0">
                  <a:pos x="102" y="8"/>
                </a:cxn>
                <a:cxn ang="0">
                  <a:pos x="110" y="0"/>
                </a:cxn>
                <a:cxn ang="0">
                  <a:pos x="118" y="4"/>
                </a:cxn>
                <a:cxn ang="0">
                  <a:pos x="118" y="4"/>
                </a:cxn>
                <a:cxn ang="0">
                  <a:pos x="126" y="0"/>
                </a:cxn>
                <a:cxn ang="0">
                  <a:pos x="133" y="0"/>
                </a:cxn>
                <a:cxn ang="0">
                  <a:pos x="141" y="0"/>
                </a:cxn>
                <a:cxn ang="0">
                  <a:pos x="145" y="12"/>
                </a:cxn>
                <a:cxn ang="0">
                  <a:pos x="153" y="8"/>
                </a:cxn>
                <a:cxn ang="0">
                  <a:pos x="161" y="8"/>
                </a:cxn>
                <a:cxn ang="0">
                  <a:pos x="165" y="19"/>
                </a:cxn>
                <a:cxn ang="0">
                  <a:pos x="172" y="16"/>
                </a:cxn>
                <a:cxn ang="0">
                  <a:pos x="180" y="4"/>
                </a:cxn>
                <a:cxn ang="0">
                  <a:pos x="180" y="4"/>
                </a:cxn>
                <a:cxn ang="0">
                  <a:pos x="188" y="0"/>
                </a:cxn>
                <a:cxn ang="0">
                  <a:pos x="196" y="0"/>
                </a:cxn>
                <a:cxn ang="0">
                  <a:pos x="204" y="0"/>
                </a:cxn>
                <a:cxn ang="0">
                  <a:pos x="212" y="0"/>
                </a:cxn>
                <a:cxn ang="0">
                  <a:pos x="219" y="12"/>
                </a:cxn>
                <a:cxn ang="0">
                  <a:pos x="227" y="8"/>
                </a:cxn>
                <a:cxn ang="0">
                  <a:pos x="235" y="4"/>
                </a:cxn>
                <a:cxn ang="0">
                  <a:pos x="239" y="19"/>
                </a:cxn>
                <a:cxn ang="0">
                  <a:pos x="247" y="8"/>
                </a:cxn>
                <a:cxn ang="0">
                  <a:pos x="255" y="0"/>
                </a:cxn>
                <a:cxn ang="0">
                  <a:pos x="262" y="4"/>
                </a:cxn>
                <a:cxn ang="0">
                  <a:pos x="270" y="0"/>
                </a:cxn>
                <a:cxn ang="0">
                  <a:pos x="278" y="0"/>
                </a:cxn>
                <a:cxn ang="0">
                  <a:pos x="286" y="0"/>
                </a:cxn>
                <a:cxn ang="0">
                  <a:pos x="290" y="12"/>
                </a:cxn>
                <a:cxn ang="0">
                  <a:pos x="298" y="8"/>
                </a:cxn>
                <a:cxn ang="0">
                  <a:pos x="305" y="8"/>
                </a:cxn>
                <a:cxn ang="0">
                  <a:pos x="313" y="16"/>
                </a:cxn>
                <a:cxn ang="0">
                  <a:pos x="317" y="16"/>
                </a:cxn>
                <a:cxn ang="0">
                  <a:pos x="325" y="4"/>
                </a:cxn>
                <a:cxn ang="0">
                  <a:pos x="325" y="4"/>
                </a:cxn>
                <a:cxn ang="0">
                  <a:pos x="333" y="0"/>
                </a:cxn>
                <a:cxn ang="0">
                  <a:pos x="341" y="0"/>
                </a:cxn>
                <a:cxn ang="0">
                  <a:pos x="349" y="0"/>
                </a:cxn>
                <a:cxn ang="0">
                  <a:pos x="356" y="0"/>
                </a:cxn>
              </a:cxnLst>
              <a:rect l="0" t="0" r="r" b="b"/>
              <a:pathLst>
                <a:path w="360" h="19">
                  <a:moveTo>
                    <a:pt x="0" y="12"/>
                  </a:moveTo>
                  <a:lnTo>
                    <a:pt x="4" y="12"/>
                  </a:lnTo>
                  <a:lnTo>
                    <a:pt x="8" y="8"/>
                  </a:lnTo>
                  <a:lnTo>
                    <a:pt x="12" y="8"/>
                  </a:lnTo>
                  <a:lnTo>
                    <a:pt x="16" y="8"/>
                  </a:lnTo>
                  <a:lnTo>
                    <a:pt x="20" y="8"/>
                  </a:lnTo>
                  <a:lnTo>
                    <a:pt x="20" y="19"/>
                  </a:lnTo>
                  <a:lnTo>
                    <a:pt x="24" y="19"/>
                  </a:lnTo>
                  <a:lnTo>
                    <a:pt x="28" y="16"/>
                  </a:lnTo>
                  <a:lnTo>
                    <a:pt x="28" y="12"/>
                  </a:lnTo>
                  <a:lnTo>
                    <a:pt x="36" y="4"/>
                  </a:lnTo>
                  <a:lnTo>
                    <a:pt x="32" y="4"/>
                  </a:lnTo>
                  <a:lnTo>
                    <a:pt x="36" y="4"/>
                  </a:lnTo>
                  <a:lnTo>
                    <a:pt x="39" y="0"/>
                  </a:lnTo>
                  <a:lnTo>
                    <a:pt x="43" y="0"/>
                  </a:lnTo>
                  <a:lnTo>
                    <a:pt x="43" y="8"/>
                  </a:lnTo>
                  <a:lnTo>
                    <a:pt x="47" y="4"/>
                  </a:lnTo>
                  <a:lnTo>
                    <a:pt x="51" y="0"/>
                  </a:lnTo>
                  <a:lnTo>
                    <a:pt x="55" y="0"/>
                  </a:lnTo>
                  <a:lnTo>
                    <a:pt x="59" y="0"/>
                  </a:lnTo>
                  <a:lnTo>
                    <a:pt x="63" y="0"/>
                  </a:lnTo>
                  <a:lnTo>
                    <a:pt x="67" y="0"/>
                  </a:lnTo>
                  <a:lnTo>
                    <a:pt x="71" y="16"/>
                  </a:lnTo>
                  <a:lnTo>
                    <a:pt x="75" y="12"/>
                  </a:lnTo>
                  <a:lnTo>
                    <a:pt x="79" y="12"/>
                  </a:lnTo>
                  <a:lnTo>
                    <a:pt x="82" y="8"/>
                  </a:lnTo>
                  <a:lnTo>
                    <a:pt x="86" y="8"/>
                  </a:lnTo>
                  <a:lnTo>
                    <a:pt x="90" y="4"/>
                  </a:lnTo>
                  <a:lnTo>
                    <a:pt x="94" y="19"/>
                  </a:lnTo>
                  <a:lnTo>
                    <a:pt x="98" y="16"/>
                  </a:lnTo>
                  <a:lnTo>
                    <a:pt x="102" y="12"/>
                  </a:lnTo>
                  <a:lnTo>
                    <a:pt x="102" y="8"/>
                  </a:lnTo>
                  <a:lnTo>
                    <a:pt x="106" y="4"/>
                  </a:lnTo>
                  <a:lnTo>
                    <a:pt x="110" y="0"/>
                  </a:lnTo>
                  <a:lnTo>
                    <a:pt x="114" y="0"/>
                  </a:lnTo>
                  <a:lnTo>
                    <a:pt x="118" y="4"/>
                  </a:lnTo>
                  <a:lnTo>
                    <a:pt x="118" y="8"/>
                  </a:lnTo>
                  <a:lnTo>
                    <a:pt x="118" y="4"/>
                  </a:lnTo>
                  <a:lnTo>
                    <a:pt x="122" y="4"/>
                  </a:lnTo>
                  <a:lnTo>
                    <a:pt x="126" y="0"/>
                  </a:lnTo>
                  <a:lnTo>
                    <a:pt x="129" y="0"/>
                  </a:lnTo>
                  <a:lnTo>
                    <a:pt x="133" y="0"/>
                  </a:lnTo>
                  <a:lnTo>
                    <a:pt x="137" y="0"/>
                  </a:lnTo>
                  <a:lnTo>
                    <a:pt x="141" y="0"/>
                  </a:lnTo>
                  <a:lnTo>
                    <a:pt x="141" y="16"/>
                  </a:lnTo>
                  <a:lnTo>
                    <a:pt x="145" y="12"/>
                  </a:lnTo>
                  <a:lnTo>
                    <a:pt x="149" y="12"/>
                  </a:lnTo>
                  <a:lnTo>
                    <a:pt x="153" y="8"/>
                  </a:lnTo>
                  <a:lnTo>
                    <a:pt x="157" y="8"/>
                  </a:lnTo>
                  <a:lnTo>
                    <a:pt x="161" y="8"/>
                  </a:lnTo>
                  <a:lnTo>
                    <a:pt x="165" y="4"/>
                  </a:lnTo>
                  <a:lnTo>
                    <a:pt x="165" y="19"/>
                  </a:lnTo>
                  <a:lnTo>
                    <a:pt x="169" y="19"/>
                  </a:lnTo>
                  <a:lnTo>
                    <a:pt x="172" y="16"/>
                  </a:lnTo>
                  <a:lnTo>
                    <a:pt x="172" y="12"/>
                  </a:lnTo>
                  <a:lnTo>
                    <a:pt x="180" y="4"/>
                  </a:lnTo>
                  <a:lnTo>
                    <a:pt x="176" y="4"/>
                  </a:lnTo>
                  <a:lnTo>
                    <a:pt x="180" y="4"/>
                  </a:lnTo>
                  <a:lnTo>
                    <a:pt x="184" y="0"/>
                  </a:lnTo>
                  <a:lnTo>
                    <a:pt x="188" y="0"/>
                  </a:lnTo>
                  <a:lnTo>
                    <a:pt x="192" y="4"/>
                  </a:lnTo>
                  <a:lnTo>
                    <a:pt x="196" y="0"/>
                  </a:lnTo>
                  <a:lnTo>
                    <a:pt x="200" y="0"/>
                  </a:lnTo>
                  <a:lnTo>
                    <a:pt x="204" y="0"/>
                  </a:lnTo>
                  <a:lnTo>
                    <a:pt x="208" y="0"/>
                  </a:lnTo>
                  <a:lnTo>
                    <a:pt x="212" y="0"/>
                  </a:lnTo>
                  <a:lnTo>
                    <a:pt x="215" y="16"/>
                  </a:lnTo>
                  <a:lnTo>
                    <a:pt x="219" y="12"/>
                  </a:lnTo>
                  <a:lnTo>
                    <a:pt x="223" y="12"/>
                  </a:lnTo>
                  <a:lnTo>
                    <a:pt x="227" y="8"/>
                  </a:lnTo>
                  <a:lnTo>
                    <a:pt x="231" y="8"/>
                  </a:lnTo>
                  <a:lnTo>
                    <a:pt x="235" y="4"/>
                  </a:lnTo>
                  <a:lnTo>
                    <a:pt x="239" y="4"/>
                  </a:lnTo>
                  <a:lnTo>
                    <a:pt x="239" y="19"/>
                  </a:lnTo>
                  <a:lnTo>
                    <a:pt x="247" y="12"/>
                  </a:lnTo>
                  <a:lnTo>
                    <a:pt x="247" y="8"/>
                  </a:lnTo>
                  <a:lnTo>
                    <a:pt x="251" y="4"/>
                  </a:lnTo>
                  <a:lnTo>
                    <a:pt x="255" y="0"/>
                  </a:lnTo>
                  <a:lnTo>
                    <a:pt x="259" y="0"/>
                  </a:lnTo>
                  <a:lnTo>
                    <a:pt x="262" y="4"/>
                  </a:lnTo>
                  <a:lnTo>
                    <a:pt x="266" y="4"/>
                  </a:lnTo>
                  <a:lnTo>
                    <a:pt x="270" y="0"/>
                  </a:lnTo>
                  <a:lnTo>
                    <a:pt x="274" y="0"/>
                  </a:lnTo>
                  <a:lnTo>
                    <a:pt x="278" y="0"/>
                  </a:lnTo>
                  <a:lnTo>
                    <a:pt x="282" y="0"/>
                  </a:lnTo>
                  <a:lnTo>
                    <a:pt x="286" y="0"/>
                  </a:lnTo>
                  <a:lnTo>
                    <a:pt x="286" y="16"/>
                  </a:lnTo>
                  <a:lnTo>
                    <a:pt x="290" y="12"/>
                  </a:lnTo>
                  <a:lnTo>
                    <a:pt x="294" y="12"/>
                  </a:lnTo>
                  <a:lnTo>
                    <a:pt x="298" y="8"/>
                  </a:lnTo>
                  <a:lnTo>
                    <a:pt x="302" y="8"/>
                  </a:lnTo>
                  <a:lnTo>
                    <a:pt x="305" y="8"/>
                  </a:lnTo>
                  <a:lnTo>
                    <a:pt x="309" y="4"/>
                  </a:lnTo>
                  <a:lnTo>
                    <a:pt x="313" y="16"/>
                  </a:lnTo>
                  <a:lnTo>
                    <a:pt x="313" y="19"/>
                  </a:lnTo>
                  <a:lnTo>
                    <a:pt x="317" y="16"/>
                  </a:lnTo>
                  <a:lnTo>
                    <a:pt x="317" y="12"/>
                  </a:lnTo>
                  <a:lnTo>
                    <a:pt x="325" y="4"/>
                  </a:lnTo>
                  <a:lnTo>
                    <a:pt x="321" y="4"/>
                  </a:lnTo>
                  <a:lnTo>
                    <a:pt x="325" y="4"/>
                  </a:lnTo>
                  <a:lnTo>
                    <a:pt x="329" y="0"/>
                  </a:lnTo>
                  <a:lnTo>
                    <a:pt x="333" y="0"/>
                  </a:lnTo>
                  <a:lnTo>
                    <a:pt x="337" y="4"/>
                  </a:lnTo>
                  <a:lnTo>
                    <a:pt x="341" y="0"/>
                  </a:lnTo>
                  <a:lnTo>
                    <a:pt x="345" y="0"/>
                  </a:lnTo>
                  <a:lnTo>
                    <a:pt x="349" y="0"/>
                  </a:lnTo>
                  <a:lnTo>
                    <a:pt x="352" y="0"/>
                  </a:lnTo>
                  <a:lnTo>
                    <a:pt x="356" y="0"/>
                  </a:lnTo>
                  <a:lnTo>
                    <a:pt x="360"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0" name="Freeform 316"/>
            <p:cNvSpPr>
              <a:spLocks/>
            </p:cNvSpPr>
            <p:nvPr/>
          </p:nvSpPr>
          <p:spPr bwMode="auto">
            <a:xfrm>
              <a:off x="4392388" y="3316272"/>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1" name="Freeform 317"/>
            <p:cNvSpPr>
              <a:spLocks/>
            </p:cNvSpPr>
            <p:nvPr/>
          </p:nvSpPr>
          <p:spPr bwMode="auto">
            <a:xfrm>
              <a:off x="51206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2" name="Freeform 318"/>
            <p:cNvSpPr>
              <a:spLocks/>
            </p:cNvSpPr>
            <p:nvPr/>
          </p:nvSpPr>
          <p:spPr bwMode="auto">
            <a:xfrm>
              <a:off x="58489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3" name="Freeform 319"/>
            <p:cNvSpPr>
              <a:spLocks/>
            </p:cNvSpPr>
            <p:nvPr/>
          </p:nvSpPr>
          <p:spPr bwMode="auto">
            <a:xfrm>
              <a:off x="6577276" y="3316272"/>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2" name="Freeform 320"/>
            <p:cNvSpPr>
              <a:spLocks/>
            </p:cNvSpPr>
            <p:nvPr/>
          </p:nvSpPr>
          <p:spPr bwMode="auto">
            <a:xfrm>
              <a:off x="7305572" y="3316272"/>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3" name="Freeform 321"/>
            <p:cNvSpPr>
              <a:spLocks/>
            </p:cNvSpPr>
            <p:nvPr/>
          </p:nvSpPr>
          <p:spPr bwMode="auto">
            <a:xfrm>
              <a:off x="4392388" y="3316272"/>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4" name="Freeform 322"/>
            <p:cNvSpPr>
              <a:spLocks/>
            </p:cNvSpPr>
            <p:nvPr/>
          </p:nvSpPr>
          <p:spPr bwMode="auto">
            <a:xfrm>
              <a:off x="51206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5" name="Freeform 323"/>
            <p:cNvSpPr>
              <a:spLocks/>
            </p:cNvSpPr>
            <p:nvPr/>
          </p:nvSpPr>
          <p:spPr bwMode="auto">
            <a:xfrm>
              <a:off x="58489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6" name="Freeform 324"/>
            <p:cNvSpPr>
              <a:spLocks/>
            </p:cNvSpPr>
            <p:nvPr/>
          </p:nvSpPr>
          <p:spPr bwMode="auto">
            <a:xfrm>
              <a:off x="6577276" y="3316272"/>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7" name="Freeform 325"/>
            <p:cNvSpPr>
              <a:spLocks/>
            </p:cNvSpPr>
            <p:nvPr/>
          </p:nvSpPr>
          <p:spPr bwMode="auto">
            <a:xfrm>
              <a:off x="7305572" y="3316272"/>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8" name="Freeform 326"/>
            <p:cNvSpPr>
              <a:spLocks/>
            </p:cNvSpPr>
            <p:nvPr/>
          </p:nvSpPr>
          <p:spPr bwMode="auto">
            <a:xfrm>
              <a:off x="4392388" y="3316272"/>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9" name="Freeform 327"/>
            <p:cNvSpPr>
              <a:spLocks/>
            </p:cNvSpPr>
            <p:nvPr/>
          </p:nvSpPr>
          <p:spPr bwMode="auto">
            <a:xfrm>
              <a:off x="51206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0" name="Freeform 328"/>
            <p:cNvSpPr>
              <a:spLocks/>
            </p:cNvSpPr>
            <p:nvPr/>
          </p:nvSpPr>
          <p:spPr bwMode="auto">
            <a:xfrm>
              <a:off x="58489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1" name="Freeform 329"/>
            <p:cNvSpPr>
              <a:spLocks/>
            </p:cNvSpPr>
            <p:nvPr/>
          </p:nvSpPr>
          <p:spPr bwMode="auto">
            <a:xfrm>
              <a:off x="6577276" y="3316272"/>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2" name="Freeform 330"/>
            <p:cNvSpPr>
              <a:spLocks/>
            </p:cNvSpPr>
            <p:nvPr/>
          </p:nvSpPr>
          <p:spPr bwMode="auto">
            <a:xfrm>
              <a:off x="7305572" y="3316272"/>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3" name="Freeform 331"/>
            <p:cNvSpPr>
              <a:spLocks/>
            </p:cNvSpPr>
            <p:nvPr/>
          </p:nvSpPr>
          <p:spPr bwMode="auto">
            <a:xfrm>
              <a:off x="4392388" y="3316272"/>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4" name="Freeform 332"/>
            <p:cNvSpPr>
              <a:spLocks/>
            </p:cNvSpPr>
            <p:nvPr/>
          </p:nvSpPr>
          <p:spPr bwMode="auto">
            <a:xfrm>
              <a:off x="51206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5" name="Freeform 333"/>
            <p:cNvSpPr>
              <a:spLocks/>
            </p:cNvSpPr>
            <p:nvPr/>
          </p:nvSpPr>
          <p:spPr bwMode="auto">
            <a:xfrm>
              <a:off x="58489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6" name="Freeform 334"/>
            <p:cNvSpPr>
              <a:spLocks/>
            </p:cNvSpPr>
            <p:nvPr/>
          </p:nvSpPr>
          <p:spPr bwMode="auto">
            <a:xfrm>
              <a:off x="6577276" y="3316272"/>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7" name="Freeform 335"/>
            <p:cNvSpPr>
              <a:spLocks/>
            </p:cNvSpPr>
            <p:nvPr/>
          </p:nvSpPr>
          <p:spPr bwMode="auto">
            <a:xfrm>
              <a:off x="7305572" y="3316272"/>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8" name="Freeform 336"/>
            <p:cNvSpPr>
              <a:spLocks/>
            </p:cNvSpPr>
            <p:nvPr/>
          </p:nvSpPr>
          <p:spPr bwMode="auto">
            <a:xfrm>
              <a:off x="4392388" y="3316272"/>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9" name="Freeform 337"/>
            <p:cNvSpPr>
              <a:spLocks/>
            </p:cNvSpPr>
            <p:nvPr/>
          </p:nvSpPr>
          <p:spPr bwMode="auto">
            <a:xfrm>
              <a:off x="51206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0" name="Freeform 338"/>
            <p:cNvSpPr>
              <a:spLocks/>
            </p:cNvSpPr>
            <p:nvPr/>
          </p:nvSpPr>
          <p:spPr bwMode="auto">
            <a:xfrm>
              <a:off x="58489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1" name="Freeform 339"/>
            <p:cNvSpPr>
              <a:spLocks/>
            </p:cNvSpPr>
            <p:nvPr/>
          </p:nvSpPr>
          <p:spPr bwMode="auto">
            <a:xfrm>
              <a:off x="6577276" y="3316272"/>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2" name="Freeform 340"/>
            <p:cNvSpPr>
              <a:spLocks/>
            </p:cNvSpPr>
            <p:nvPr/>
          </p:nvSpPr>
          <p:spPr bwMode="auto">
            <a:xfrm>
              <a:off x="7305572" y="3316272"/>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3" name="Freeform 341"/>
            <p:cNvSpPr>
              <a:spLocks/>
            </p:cNvSpPr>
            <p:nvPr/>
          </p:nvSpPr>
          <p:spPr bwMode="auto">
            <a:xfrm>
              <a:off x="4392388" y="3316272"/>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4" name="Freeform 342"/>
            <p:cNvSpPr>
              <a:spLocks/>
            </p:cNvSpPr>
            <p:nvPr/>
          </p:nvSpPr>
          <p:spPr bwMode="auto">
            <a:xfrm>
              <a:off x="51206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5" name="Freeform 343"/>
            <p:cNvSpPr>
              <a:spLocks/>
            </p:cNvSpPr>
            <p:nvPr/>
          </p:nvSpPr>
          <p:spPr bwMode="auto">
            <a:xfrm>
              <a:off x="5848981" y="3316272"/>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6" name="Freeform 344"/>
            <p:cNvSpPr>
              <a:spLocks/>
            </p:cNvSpPr>
            <p:nvPr/>
          </p:nvSpPr>
          <p:spPr bwMode="auto">
            <a:xfrm>
              <a:off x="6577276" y="3316272"/>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7" name="Freeform 345"/>
            <p:cNvSpPr>
              <a:spLocks/>
            </p:cNvSpPr>
            <p:nvPr/>
          </p:nvSpPr>
          <p:spPr bwMode="auto">
            <a:xfrm>
              <a:off x="7305572" y="3316272"/>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8" name="Freeform 346"/>
            <p:cNvSpPr>
              <a:spLocks/>
            </p:cNvSpPr>
            <p:nvPr/>
          </p:nvSpPr>
          <p:spPr bwMode="auto">
            <a:xfrm>
              <a:off x="4392386" y="3310418"/>
              <a:ext cx="671146" cy="17585"/>
            </a:xfrm>
            <a:custGeom>
              <a:avLst/>
              <a:gdLst/>
              <a:ahLst/>
              <a:cxnLst>
                <a:cxn ang="0">
                  <a:pos x="4" y="4"/>
                </a:cxn>
                <a:cxn ang="0">
                  <a:pos x="16" y="4"/>
                </a:cxn>
                <a:cxn ang="0">
                  <a:pos x="24" y="8"/>
                </a:cxn>
                <a:cxn ang="0">
                  <a:pos x="35" y="4"/>
                </a:cxn>
                <a:cxn ang="0">
                  <a:pos x="47" y="4"/>
                </a:cxn>
                <a:cxn ang="0">
                  <a:pos x="59" y="4"/>
                </a:cxn>
                <a:cxn ang="0">
                  <a:pos x="71" y="4"/>
                </a:cxn>
                <a:cxn ang="0">
                  <a:pos x="82" y="4"/>
                </a:cxn>
                <a:cxn ang="0">
                  <a:pos x="94" y="4"/>
                </a:cxn>
                <a:cxn ang="0">
                  <a:pos x="98" y="4"/>
                </a:cxn>
                <a:cxn ang="0">
                  <a:pos x="110" y="4"/>
                </a:cxn>
                <a:cxn ang="0">
                  <a:pos x="122" y="4"/>
                </a:cxn>
                <a:cxn ang="0">
                  <a:pos x="133" y="4"/>
                </a:cxn>
                <a:cxn ang="0">
                  <a:pos x="145" y="0"/>
                </a:cxn>
                <a:cxn ang="0">
                  <a:pos x="157" y="4"/>
                </a:cxn>
                <a:cxn ang="0">
                  <a:pos x="172" y="8"/>
                </a:cxn>
                <a:cxn ang="0">
                  <a:pos x="180" y="4"/>
                </a:cxn>
                <a:cxn ang="0">
                  <a:pos x="192" y="4"/>
                </a:cxn>
                <a:cxn ang="0">
                  <a:pos x="204" y="4"/>
                </a:cxn>
                <a:cxn ang="0">
                  <a:pos x="215" y="4"/>
                </a:cxn>
                <a:cxn ang="0">
                  <a:pos x="227" y="4"/>
                </a:cxn>
                <a:cxn ang="0">
                  <a:pos x="239" y="4"/>
                </a:cxn>
                <a:cxn ang="0">
                  <a:pos x="247" y="4"/>
                </a:cxn>
                <a:cxn ang="0">
                  <a:pos x="258" y="4"/>
                </a:cxn>
                <a:cxn ang="0">
                  <a:pos x="270" y="4"/>
                </a:cxn>
                <a:cxn ang="0">
                  <a:pos x="282" y="4"/>
                </a:cxn>
                <a:cxn ang="0">
                  <a:pos x="298" y="4"/>
                </a:cxn>
                <a:cxn ang="0">
                  <a:pos x="302" y="4"/>
                </a:cxn>
                <a:cxn ang="0">
                  <a:pos x="313" y="8"/>
                </a:cxn>
                <a:cxn ang="0">
                  <a:pos x="317" y="4"/>
                </a:cxn>
                <a:cxn ang="0">
                  <a:pos x="329" y="4"/>
                </a:cxn>
                <a:cxn ang="0">
                  <a:pos x="341" y="4"/>
                </a:cxn>
                <a:cxn ang="0">
                  <a:pos x="352" y="4"/>
                </a:cxn>
                <a:cxn ang="0">
                  <a:pos x="364" y="0"/>
                </a:cxn>
                <a:cxn ang="0">
                  <a:pos x="376" y="4"/>
                </a:cxn>
                <a:cxn ang="0">
                  <a:pos x="388" y="12"/>
                </a:cxn>
                <a:cxn ang="0">
                  <a:pos x="395" y="4"/>
                </a:cxn>
                <a:cxn ang="0">
                  <a:pos x="407" y="4"/>
                </a:cxn>
                <a:cxn ang="0">
                  <a:pos x="419" y="4"/>
                </a:cxn>
                <a:cxn ang="0">
                  <a:pos x="431" y="4"/>
                </a:cxn>
                <a:cxn ang="0">
                  <a:pos x="438" y="4"/>
                </a:cxn>
                <a:cxn ang="0">
                  <a:pos x="450" y="4"/>
                </a:cxn>
              </a:cxnLst>
              <a:rect l="0" t="0" r="r" b="b"/>
              <a:pathLst>
                <a:path w="458" h="12">
                  <a:moveTo>
                    <a:pt x="0" y="4"/>
                  </a:moveTo>
                  <a:lnTo>
                    <a:pt x="0" y="0"/>
                  </a:lnTo>
                  <a:lnTo>
                    <a:pt x="4" y="4"/>
                  </a:lnTo>
                  <a:lnTo>
                    <a:pt x="8" y="4"/>
                  </a:lnTo>
                  <a:lnTo>
                    <a:pt x="12" y="4"/>
                  </a:lnTo>
                  <a:lnTo>
                    <a:pt x="16" y="4"/>
                  </a:lnTo>
                  <a:lnTo>
                    <a:pt x="20" y="4"/>
                  </a:lnTo>
                  <a:lnTo>
                    <a:pt x="24" y="12"/>
                  </a:lnTo>
                  <a:lnTo>
                    <a:pt x="24" y="8"/>
                  </a:lnTo>
                  <a:lnTo>
                    <a:pt x="28" y="4"/>
                  </a:lnTo>
                  <a:lnTo>
                    <a:pt x="32" y="4"/>
                  </a:lnTo>
                  <a:lnTo>
                    <a:pt x="35" y="4"/>
                  </a:lnTo>
                  <a:lnTo>
                    <a:pt x="39" y="4"/>
                  </a:lnTo>
                  <a:lnTo>
                    <a:pt x="43" y="4"/>
                  </a:lnTo>
                  <a:lnTo>
                    <a:pt x="47" y="4"/>
                  </a:lnTo>
                  <a:lnTo>
                    <a:pt x="51" y="4"/>
                  </a:lnTo>
                  <a:lnTo>
                    <a:pt x="55" y="4"/>
                  </a:lnTo>
                  <a:lnTo>
                    <a:pt x="59" y="4"/>
                  </a:lnTo>
                  <a:lnTo>
                    <a:pt x="63" y="4"/>
                  </a:lnTo>
                  <a:lnTo>
                    <a:pt x="67" y="4"/>
                  </a:lnTo>
                  <a:lnTo>
                    <a:pt x="71" y="4"/>
                  </a:lnTo>
                  <a:lnTo>
                    <a:pt x="75" y="4"/>
                  </a:lnTo>
                  <a:lnTo>
                    <a:pt x="78" y="4"/>
                  </a:lnTo>
                  <a:lnTo>
                    <a:pt x="82" y="4"/>
                  </a:lnTo>
                  <a:lnTo>
                    <a:pt x="86" y="4"/>
                  </a:lnTo>
                  <a:lnTo>
                    <a:pt x="90" y="4"/>
                  </a:lnTo>
                  <a:lnTo>
                    <a:pt x="94" y="4"/>
                  </a:lnTo>
                  <a:lnTo>
                    <a:pt x="94" y="12"/>
                  </a:lnTo>
                  <a:lnTo>
                    <a:pt x="102" y="4"/>
                  </a:lnTo>
                  <a:lnTo>
                    <a:pt x="98" y="4"/>
                  </a:lnTo>
                  <a:lnTo>
                    <a:pt x="102" y="4"/>
                  </a:lnTo>
                  <a:lnTo>
                    <a:pt x="106" y="4"/>
                  </a:lnTo>
                  <a:lnTo>
                    <a:pt x="110" y="4"/>
                  </a:lnTo>
                  <a:lnTo>
                    <a:pt x="114" y="4"/>
                  </a:lnTo>
                  <a:lnTo>
                    <a:pt x="118" y="4"/>
                  </a:lnTo>
                  <a:lnTo>
                    <a:pt x="122" y="4"/>
                  </a:lnTo>
                  <a:lnTo>
                    <a:pt x="125" y="4"/>
                  </a:lnTo>
                  <a:lnTo>
                    <a:pt x="129" y="4"/>
                  </a:lnTo>
                  <a:lnTo>
                    <a:pt x="133" y="4"/>
                  </a:lnTo>
                  <a:lnTo>
                    <a:pt x="137" y="4"/>
                  </a:lnTo>
                  <a:lnTo>
                    <a:pt x="141" y="4"/>
                  </a:lnTo>
                  <a:lnTo>
                    <a:pt x="145" y="0"/>
                  </a:lnTo>
                  <a:lnTo>
                    <a:pt x="149" y="4"/>
                  </a:lnTo>
                  <a:lnTo>
                    <a:pt x="153" y="4"/>
                  </a:lnTo>
                  <a:lnTo>
                    <a:pt x="157" y="4"/>
                  </a:lnTo>
                  <a:lnTo>
                    <a:pt x="161" y="4"/>
                  </a:lnTo>
                  <a:lnTo>
                    <a:pt x="165" y="4"/>
                  </a:lnTo>
                  <a:lnTo>
                    <a:pt x="172" y="8"/>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5" y="4"/>
                  </a:lnTo>
                  <a:lnTo>
                    <a:pt x="219" y="4"/>
                  </a:lnTo>
                  <a:lnTo>
                    <a:pt x="223" y="4"/>
                  </a:lnTo>
                  <a:lnTo>
                    <a:pt x="227" y="4"/>
                  </a:lnTo>
                  <a:lnTo>
                    <a:pt x="231" y="4"/>
                  </a:lnTo>
                  <a:lnTo>
                    <a:pt x="235" y="4"/>
                  </a:lnTo>
                  <a:lnTo>
                    <a:pt x="239" y="4"/>
                  </a:lnTo>
                  <a:lnTo>
                    <a:pt x="239" y="12"/>
                  </a:lnTo>
                  <a:lnTo>
                    <a:pt x="243" y="8"/>
                  </a:lnTo>
                  <a:lnTo>
                    <a:pt x="247" y="4"/>
                  </a:lnTo>
                  <a:lnTo>
                    <a:pt x="251" y="4"/>
                  </a:lnTo>
                  <a:lnTo>
                    <a:pt x="255" y="4"/>
                  </a:lnTo>
                  <a:lnTo>
                    <a:pt x="258" y="4"/>
                  </a:lnTo>
                  <a:lnTo>
                    <a:pt x="262" y="4"/>
                  </a:lnTo>
                  <a:lnTo>
                    <a:pt x="266" y="4"/>
                  </a:lnTo>
                  <a:lnTo>
                    <a:pt x="270" y="4"/>
                  </a:lnTo>
                  <a:lnTo>
                    <a:pt x="274" y="4"/>
                  </a:lnTo>
                  <a:lnTo>
                    <a:pt x="278" y="4"/>
                  </a:lnTo>
                  <a:lnTo>
                    <a:pt x="282" y="4"/>
                  </a:lnTo>
                  <a:lnTo>
                    <a:pt x="286" y="4"/>
                  </a:lnTo>
                  <a:lnTo>
                    <a:pt x="290" y="4"/>
                  </a:lnTo>
                  <a:lnTo>
                    <a:pt x="298" y="4"/>
                  </a:lnTo>
                  <a:lnTo>
                    <a:pt x="294" y="4"/>
                  </a:lnTo>
                  <a:lnTo>
                    <a:pt x="298" y="4"/>
                  </a:lnTo>
                  <a:lnTo>
                    <a:pt x="302" y="4"/>
                  </a:lnTo>
                  <a:lnTo>
                    <a:pt x="305" y="4"/>
                  </a:lnTo>
                  <a:lnTo>
                    <a:pt x="309" y="4"/>
                  </a:lnTo>
                  <a:lnTo>
                    <a:pt x="313" y="8"/>
                  </a:lnTo>
                  <a:lnTo>
                    <a:pt x="313" y="12"/>
                  </a:lnTo>
                  <a:lnTo>
                    <a:pt x="313" y="8"/>
                  </a:lnTo>
                  <a:lnTo>
                    <a:pt x="317" y="4"/>
                  </a:lnTo>
                  <a:lnTo>
                    <a:pt x="321" y="4"/>
                  </a:lnTo>
                  <a:lnTo>
                    <a:pt x="325" y="4"/>
                  </a:lnTo>
                  <a:lnTo>
                    <a:pt x="329" y="4"/>
                  </a:lnTo>
                  <a:lnTo>
                    <a:pt x="333" y="4"/>
                  </a:lnTo>
                  <a:lnTo>
                    <a:pt x="337" y="4"/>
                  </a:lnTo>
                  <a:lnTo>
                    <a:pt x="341" y="4"/>
                  </a:lnTo>
                  <a:lnTo>
                    <a:pt x="345" y="4"/>
                  </a:lnTo>
                  <a:lnTo>
                    <a:pt x="348" y="4"/>
                  </a:lnTo>
                  <a:lnTo>
                    <a:pt x="352" y="4"/>
                  </a:lnTo>
                  <a:lnTo>
                    <a:pt x="356" y="4"/>
                  </a:lnTo>
                  <a:lnTo>
                    <a:pt x="360" y="4"/>
                  </a:lnTo>
                  <a:lnTo>
                    <a:pt x="364" y="0"/>
                  </a:lnTo>
                  <a:lnTo>
                    <a:pt x="368" y="4"/>
                  </a:lnTo>
                  <a:lnTo>
                    <a:pt x="372" y="4"/>
                  </a:lnTo>
                  <a:lnTo>
                    <a:pt x="376" y="4"/>
                  </a:lnTo>
                  <a:lnTo>
                    <a:pt x="380" y="4"/>
                  </a:lnTo>
                  <a:lnTo>
                    <a:pt x="384" y="4"/>
                  </a:lnTo>
                  <a:lnTo>
                    <a:pt x="388" y="12"/>
                  </a:lnTo>
                  <a:lnTo>
                    <a:pt x="388" y="8"/>
                  </a:lnTo>
                  <a:lnTo>
                    <a:pt x="391" y="4"/>
                  </a:lnTo>
                  <a:lnTo>
                    <a:pt x="395" y="4"/>
                  </a:lnTo>
                  <a:lnTo>
                    <a:pt x="399" y="4"/>
                  </a:lnTo>
                  <a:lnTo>
                    <a:pt x="403" y="4"/>
                  </a:lnTo>
                  <a:lnTo>
                    <a:pt x="407" y="4"/>
                  </a:lnTo>
                  <a:lnTo>
                    <a:pt x="411" y="4"/>
                  </a:lnTo>
                  <a:lnTo>
                    <a:pt x="415" y="4"/>
                  </a:lnTo>
                  <a:lnTo>
                    <a:pt x="419" y="4"/>
                  </a:lnTo>
                  <a:lnTo>
                    <a:pt x="423" y="4"/>
                  </a:lnTo>
                  <a:lnTo>
                    <a:pt x="427" y="4"/>
                  </a:lnTo>
                  <a:lnTo>
                    <a:pt x="431" y="4"/>
                  </a:lnTo>
                  <a:lnTo>
                    <a:pt x="435" y="4"/>
                  </a:lnTo>
                  <a:lnTo>
                    <a:pt x="442" y="4"/>
                  </a:lnTo>
                  <a:lnTo>
                    <a:pt x="438" y="4"/>
                  </a:lnTo>
                  <a:lnTo>
                    <a:pt x="442" y="4"/>
                  </a:lnTo>
                  <a:lnTo>
                    <a:pt x="446" y="4"/>
                  </a:lnTo>
                  <a:lnTo>
                    <a:pt x="450" y="4"/>
                  </a:lnTo>
                  <a:lnTo>
                    <a:pt x="454" y="4"/>
                  </a:lnTo>
                  <a:lnTo>
                    <a:pt x="458"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9" name="Freeform 347"/>
            <p:cNvSpPr>
              <a:spLocks/>
            </p:cNvSpPr>
            <p:nvPr/>
          </p:nvSpPr>
          <p:spPr bwMode="auto">
            <a:xfrm>
              <a:off x="5063533" y="3310418"/>
              <a:ext cx="671146" cy="17585"/>
            </a:xfrm>
            <a:custGeom>
              <a:avLst/>
              <a:gdLst/>
              <a:ahLst/>
              <a:cxnLst>
                <a:cxn ang="0">
                  <a:pos x="8" y="4"/>
                </a:cxn>
                <a:cxn ang="0">
                  <a:pos x="12" y="4"/>
                </a:cxn>
                <a:cxn ang="0">
                  <a:pos x="23" y="4"/>
                </a:cxn>
                <a:cxn ang="0">
                  <a:pos x="35" y="4"/>
                </a:cxn>
                <a:cxn ang="0">
                  <a:pos x="47" y="4"/>
                </a:cxn>
                <a:cxn ang="0">
                  <a:pos x="59" y="4"/>
                </a:cxn>
                <a:cxn ang="0">
                  <a:pos x="70" y="4"/>
                </a:cxn>
                <a:cxn ang="0">
                  <a:pos x="78" y="4"/>
                </a:cxn>
                <a:cxn ang="0">
                  <a:pos x="90" y="4"/>
                </a:cxn>
                <a:cxn ang="0">
                  <a:pos x="102" y="4"/>
                </a:cxn>
                <a:cxn ang="0">
                  <a:pos x="113" y="4"/>
                </a:cxn>
                <a:cxn ang="0">
                  <a:pos x="125" y="0"/>
                </a:cxn>
                <a:cxn ang="0">
                  <a:pos x="137" y="4"/>
                </a:cxn>
                <a:cxn ang="0">
                  <a:pos x="145" y="12"/>
                </a:cxn>
                <a:cxn ang="0">
                  <a:pos x="153" y="4"/>
                </a:cxn>
                <a:cxn ang="0">
                  <a:pos x="164" y="4"/>
                </a:cxn>
                <a:cxn ang="0">
                  <a:pos x="176" y="4"/>
                </a:cxn>
                <a:cxn ang="0">
                  <a:pos x="188" y="4"/>
                </a:cxn>
                <a:cxn ang="0">
                  <a:pos x="200" y="0"/>
                </a:cxn>
                <a:cxn ang="0">
                  <a:pos x="211" y="4"/>
                </a:cxn>
                <a:cxn ang="0">
                  <a:pos x="227" y="4"/>
                </a:cxn>
                <a:cxn ang="0">
                  <a:pos x="231" y="4"/>
                </a:cxn>
                <a:cxn ang="0">
                  <a:pos x="243" y="4"/>
                </a:cxn>
                <a:cxn ang="0">
                  <a:pos x="254" y="4"/>
                </a:cxn>
                <a:cxn ang="0">
                  <a:pos x="266" y="4"/>
                </a:cxn>
                <a:cxn ang="0">
                  <a:pos x="278" y="0"/>
                </a:cxn>
                <a:cxn ang="0">
                  <a:pos x="290" y="0"/>
                </a:cxn>
                <a:cxn ang="0">
                  <a:pos x="297" y="4"/>
                </a:cxn>
                <a:cxn ang="0">
                  <a:pos x="309" y="4"/>
                </a:cxn>
                <a:cxn ang="0">
                  <a:pos x="321" y="4"/>
                </a:cxn>
                <a:cxn ang="0">
                  <a:pos x="333" y="4"/>
                </a:cxn>
                <a:cxn ang="0">
                  <a:pos x="344" y="0"/>
                </a:cxn>
                <a:cxn ang="0">
                  <a:pos x="356" y="0"/>
                </a:cxn>
                <a:cxn ang="0">
                  <a:pos x="364" y="12"/>
                </a:cxn>
                <a:cxn ang="0">
                  <a:pos x="372" y="4"/>
                </a:cxn>
                <a:cxn ang="0">
                  <a:pos x="383" y="4"/>
                </a:cxn>
                <a:cxn ang="0">
                  <a:pos x="395" y="4"/>
                </a:cxn>
                <a:cxn ang="0">
                  <a:pos x="407" y="4"/>
                </a:cxn>
                <a:cxn ang="0">
                  <a:pos x="419" y="0"/>
                </a:cxn>
                <a:cxn ang="0">
                  <a:pos x="430" y="0"/>
                </a:cxn>
                <a:cxn ang="0">
                  <a:pos x="438" y="8"/>
                </a:cxn>
                <a:cxn ang="0">
                  <a:pos x="450" y="4"/>
                </a:cxn>
              </a:cxnLst>
              <a:rect l="0" t="0" r="r" b="b"/>
              <a:pathLst>
                <a:path w="458" h="12">
                  <a:moveTo>
                    <a:pt x="0" y="4"/>
                  </a:moveTo>
                  <a:lnTo>
                    <a:pt x="0" y="12"/>
                  </a:lnTo>
                  <a:lnTo>
                    <a:pt x="8" y="4"/>
                  </a:lnTo>
                  <a:lnTo>
                    <a:pt x="4" y="4"/>
                  </a:lnTo>
                  <a:lnTo>
                    <a:pt x="8" y="4"/>
                  </a:lnTo>
                  <a:lnTo>
                    <a:pt x="12" y="4"/>
                  </a:lnTo>
                  <a:lnTo>
                    <a:pt x="16" y="4"/>
                  </a:lnTo>
                  <a:lnTo>
                    <a:pt x="20" y="4"/>
                  </a:lnTo>
                  <a:lnTo>
                    <a:pt x="23" y="4"/>
                  </a:lnTo>
                  <a:lnTo>
                    <a:pt x="27" y="4"/>
                  </a:lnTo>
                  <a:lnTo>
                    <a:pt x="31" y="4"/>
                  </a:lnTo>
                  <a:lnTo>
                    <a:pt x="35" y="4"/>
                  </a:lnTo>
                  <a:lnTo>
                    <a:pt x="39" y="4"/>
                  </a:lnTo>
                  <a:lnTo>
                    <a:pt x="43" y="4"/>
                  </a:lnTo>
                  <a:lnTo>
                    <a:pt x="47" y="4"/>
                  </a:lnTo>
                  <a:lnTo>
                    <a:pt x="51" y="0"/>
                  </a:lnTo>
                  <a:lnTo>
                    <a:pt x="55" y="4"/>
                  </a:lnTo>
                  <a:lnTo>
                    <a:pt x="59" y="4"/>
                  </a:lnTo>
                  <a:lnTo>
                    <a:pt x="63" y="4"/>
                  </a:lnTo>
                  <a:lnTo>
                    <a:pt x="67" y="4"/>
                  </a:lnTo>
                  <a:lnTo>
                    <a:pt x="70" y="4"/>
                  </a:lnTo>
                  <a:lnTo>
                    <a:pt x="74" y="12"/>
                  </a:lnTo>
                  <a:lnTo>
                    <a:pt x="74" y="8"/>
                  </a:lnTo>
                  <a:lnTo>
                    <a:pt x="78" y="4"/>
                  </a:lnTo>
                  <a:lnTo>
                    <a:pt x="82" y="4"/>
                  </a:lnTo>
                  <a:lnTo>
                    <a:pt x="86" y="4"/>
                  </a:lnTo>
                  <a:lnTo>
                    <a:pt x="90" y="4"/>
                  </a:lnTo>
                  <a:lnTo>
                    <a:pt x="94" y="4"/>
                  </a:lnTo>
                  <a:lnTo>
                    <a:pt x="98" y="4"/>
                  </a:lnTo>
                  <a:lnTo>
                    <a:pt x="102" y="4"/>
                  </a:lnTo>
                  <a:lnTo>
                    <a:pt x="106" y="4"/>
                  </a:lnTo>
                  <a:lnTo>
                    <a:pt x="110" y="4"/>
                  </a:lnTo>
                  <a:lnTo>
                    <a:pt x="113" y="4"/>
                  </a:lnTo>
                  <a:lnTo>
                    <a:pt x="117" y="4"/>
                  </a:lnTo>
                  <a:lnTo>
                    <a:pt x="121" y="0"/>
                  </a:lnTo>
                  <a:lnTo>
                    <a:pt x="125" y="0"/>
                  </a:lnTo>
                  <a:lnTo>
                    <a:pt x="129" y="4"/>
                  </a:lnTo>
                  <a:lnTo>
                    <a:pt x="133" y="4"/>
                  </a:lnTo>
                  <a:lnTo>
                    <a:pt x="137" y="4"/>
                  </a:lnTo>
                  <a:lnTo>
                    <a:pt x="141" y="4"/>
                  </a:lnTo>
                  <a:lnTo>
                    <a:pt x="145" y="4"/>
                  </a:lnTo>
                  <a:lnTo>
                    <a:pt x="145" y="12"/>
                  </a:lnTo>
                  <a:lnTo>
                    <a:pt x="153" y="4"/>
                  </a:lnTo>
                  <a:lnTo>
                    <a:pt x="149" y="4"/>
                  </a:lnTo>
                  <a:lnTo>
                    <a:pt x="153" y="4"/>
                  </a:lnTo>
                  <a:lnTo>
                    <a:pt x="157" y="4"/>
                  </a:lnTo>
                  <a:lnTo>
                    <a:pt x="160" y="4"/>
                  </a:lnTo>
                  <a:lnTo>
                    <a:pt x="164" y="4"/>
                  </a:lnTo>
                  <a:lnTo>
                    <a:pt x="168" y="4"/>
                  </a:lnTo>
                  <a:lnTo>
                    <a:pt x="172" y="4"/>
                  </a:lnTo>
                  <a:lnTo>
                    <a:pt x="176" y="4"/>
                  </a:lnTo>
                  <a:lnTo>
                    <a:pt x="180" y="4"/>
                  </a:lnTo>
                  <a:lnTo>
                    <a:pt x="184" y="4"/>
                  </a:lnTo>
                  <a:lnTo>
                    <a:pt x="188" y="4"/>
                  </a:lnTo>
                  <a:lnTo>
                    <a:pt x="192" y="4"/>
                  </a:lnTo>
                  <a:lnTo>
                    <a:pt x="196" y="0"/>
                  </a:lnTo>
                  <a:lnTo>
                    <a:pt x="200" y="0"/>
                  </a:lnTo>
                  <a:lnTo>
                    <a:pt x="203" y="4"/>
                  </a:lnTo>
                  <a:lnTo>
                    <a:pt x="207" y="4"/>
                  </a:lnTo>
                  <a:lnTo>
                    <a:pt x="211" y="4"/>
                  </a:lnTo>
                  <a:lnTo>
                    <a:pt x="215" y="0"/>
                  </a:lnTo>
                  <a:lnTo>
                    <a:pt x="219" y="12"/>
                  </a:lnTo>
                  <a:lnTo>
                    <a:pt x="227" y="4"/>
                  </a:lnTo>
                  <a:lnTo>
                    <a:pt x="223" y="4"/>
                  </a:lnTo>
                  <a:lnTo>
                    <a:pt x="227" y="4"/>
                  </a:lnTo>
                  <a:lnTo>
                    <a:pt x="231" y="4"/>
                  </a:lnTo>
                  <a:lnTo>
                    <a:pt x="235" y="4"/>
                  </a:lnTo>
                  <a:lnTo>
                    <a:pt x="239" y="4"/>
                  </a:lnTo>
                  <a:lnTo>
                    <a:pt x="243" y="4"/>
                  </a:lnTo>
                  <a:lnTo>
                    <a:pt x="246" y="4"/>
                  </a:lnTo>
                  <a:lnTo>
                    <a:pt x="250" y="4"/>
                  </a:lnTo>
                  <a:lnTo>
                    <a:pt x="254" y="4"/>
                  </a:lnTo>
                  <a:lnTo>
                    <a:pt x="258" y="4"/>
                  </a:lnTo>
                  <a:lnTo>
                    <a:pt x="262" y="4"/>
                  </a:lnTo>
                  <a:lnTo>
                    <a:pt x="266" y="4"/>
                  </a:lnTo>
                  <a:lnTo>
                    <a:pt x="270" y="0"/>
                  </a:lnTo>
                  <a:lnTo>
                    <a:pt x="274" y="0"/>
                  </a:lnTo>
                  <a:lnTo>
                    <a:pt x="278" y="0"/>
                  </a:lnTo>
                  <a:lnTo>
                    <a:pt x="282" y="0"/>
                  </a:lnTo>
                  <a:lnTo>
                    <a:pt x="286" y="0"/>
                  </a:lnTo>
                  <a:lnTo>
                    <a:pt x="290" y="0"/>
                  </a:lnTo>
                  <a:lnTo>
                    <a:pt x="290" y="12"/>
                  </a:lnTo>
                  <a:lnTo>
                    <a:pt x="293" y="8"/>
                  </a:lnTo>
                  <a:lnTo>
                    <a:pt x="297" y="4"/>
                  </a:lnTo>
                  <a:lnTo>
                    <a:pt x="301" y="4"/>
                  </a:lnTo>
                  <a:lnTo>
                    <a:pt x="305" y="4"/>
                  </a:lnTo>
                  <a:lnTo>
                    <a:pt x="309" y="4"/>
                  </a:lnTo>
                  <a:lnTo>
                    <a:pt x="313" y="4"/>
                  </a:lnTo>
                  <a:lnTo>
                    <a:pt x="317" y="4"/>
                  </a:lnTo>
                  <a:lnTo>
                    <a:pt x="321" y="4"/>
                  </a:lnTo>
                  <a:lnTo>
                    <a:pt x="325" y="4"/>
                  </a:lnTo>
                  <a:lnTo>
                    <a:pt x="329" y="4"/>
                  </a:lnTo>
                  <a:lnTo>
                    <a:pt x="333" y="4"/>
                  </a:lnTo>
                  <a:lnTo>
                    <a:pt x="336" y="4"/>
                  </a:lnTo>
                  <a:lnTo>
                    <a:pt x="340" y="0"/>
                  </a:lnTo>
                  <a:lnTo>
                    <a:pt x="344" y="0"/>
                  </a:lnTo>
                  <a:lnTo>
                    <a:pt x="348" y="0"/>
                  </a:lnTo>
                  <a:lnTo>
                    <a:pt x="352" y="0"/>
                  </a:lnTo>
                  <a:lnTo>
                    <a:pt x="356" y="0"/>
                  </a:lnTo>
                  <a:lnTo>
                    <a:pt x="360" y="0"/>
                  </a:lnTo>
                  <a:lnTo>
                    <a:pt x="364" y="0"/>
                  </a:lnTo>
                  <a:lnTo>
                    <a:pt x="364" y="12"/>
                  </a:lnTo>
                  <a:lnTo>
                    <a:pt x="372" y="4"/>
                  </a:lnTo>
                  <a:lnTo>
                    <a:pt x="368" y="4"/>
                  </a:lnTo>
                  <a:lnTo>
                    <a:pt x="372" y="4"/>
                  </a:lnTo>
                  <a:lnTo>
                    <a:pt x="376" y="4"/>
                  </a:lnTo>
                  <a:lnTo>
                    <a:pt x="380" y="4"/>
                  </a:lnTo>
                  <a:lnTo>
                    <a:pt x="383" y="4"/>
                  </a:lnTo>
                  <a:lnTo>
                    <a:pt x="387" y="4"/>
                  </a:lnTo>
                  <a:lnTo>
                    <a:pt x="391" y="4"/>
                  </a:lnTo>
                  <a:lnTo>
                    <a:pt x="395" y="4"/>
                  </a:lnTo>
                  <a:lnTo>
                    <a:pt x="399" y="4"/>
                  </a:lnTo>
                  <a:lnTo>
                    <a:pt x="403" y="4"/>
                  </a:lnTo>
                  <a:lnTo>
                    <a:pt x="407" y="4"/>
                  </a:lnTo>
                  <a:lnTo>
                    <a:pt x="411" y="4"/>
                  </a:lnTo>
                  <a:lnTo>
                    <a:pt x="415" y="0"/>
                  </a:lnTo>
                  <a:lnTo>
                    <a:pt x="419" y="0"/>
                  </a:lnTo>
                  <a:lnTo>
                    <a:pt x="423" y="0"/>
                  </a:lnTo>
                  <a:lnTo>
                    <a:pt x="426" y="0"/>
                  </a:lnTo>
                  <a:lnTo>
                    <a:pt x="430" y="0"/>
                  </a:lnTo>
                  <a:lnTo>
                    <a:pt x="434" y="0"/>
                  </a:lnTo>
                  <a:lnTo>
                    <a:pt x="438" y="12"/>
                  </a:lnTo>
                  <a:lnTo>
                    <a:pt x="438" y="8"/>
                  </a:lnTo>
                  <a:lnTo>
                    <a:pt x="442" y="4"/>
                  </a:lnTo>
                  <a:lnTo>
                    <a:pt x="446" y="4"/>
                  </a:lnTo>
                  <a:lnTo>
                    <a:pt x="450" y="4"/>
                  </a:lnTo>
                  <a:lnTo>
                    <a:pt x="454" y="4"/>
                  </a:lnTo>
                  <a:lnTo>
                    <a:pt x="458"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0" name="Freeform 348"/>
            <p:cNvSpPr>
              <a:spLocks/>
            </p:cNvSpPr>
            <p:nvPr/>
          </p:nvSpPr>
          <p:spPr bwMode="auto">
            <a:xfrm>
              <a:off x="5734682" y="3310411"/>
              <a:ext cx="659423" cy="23446"/>
            </a:xfrm>
            <a:custGeom>
              <a:avLst/>
              <a:gdLst/>
              <a:ahLst/>
              <a:cxnLst>
                <a:cxn ang="0">
                  <a:pos x="8" y="4"/>
                </a:cxn>
                <a:cxn ang="0">
                  <a:pos x="19" y="4"/>
                </a:cxn>
                <a:cxn ang="0">
                  <a:pos x="31" y="0"/>
                </a:cxn>
                <a:cxn ang="0">
                  <a:pos x="43" y="0"/>
                </a:cxn>
                <a:cxn ang="0">
                  <a:pos x="51" y="12"/>
                </a:cxn>
                <a:cxn ang="0">
                  <a:pos x="58" y="4"/>
                </a:cxn>
                <a:cxn ang="0">
                  <a:pos x="70" y="4"/>
                </a:cxn>
                <a:cxn ang="0">
                  <a:pos x="82" y="4"/>
                </a:cxn>
                <a:cxn ang="0">
                  <a:pos x="94" y="4"/>
                </a:cxn>
                <a:cxn ang="0">
                  <a:pos x="105" y="0"/>
                </a:cxn>
                <a:cxn ang="0">
                  <a:pos x="117" y="0"/>
                </a:cxn>
                <a:cxn ang="0">
                  <a:pos x="133" y="4"/>
                </a:cxn>
                <a:cxn ang="0">
                  <a:pos x="137" y="4"/>
                </a:cxn>
                <a:cxn ang="0">
                  <a:pos x="148" y="4"/>
                </a:cxn>
                <a:cxn ang="0">
                  <a:pos x="160" y="4"/>
                </a:cxn>
                <a:cxn ang="0">
                  <a:pos x="172" y="4"/>
                </a:cxn>
                <a:cxn ang="0">
                  <a:pos x="184" y="0"/>
                </a:cxn>
                <a:cxn ang="0">
                  <a:pos x="195" y="0"/>
                </a:cxn>
                <a:cxn ang="0">
                  <a:pos x="199" y="4"/>
                </a:cxn>
                <a:cxn ang="0">
                  <a:pos x="211" y="4"/>
                </a:cxn>
                <a:cxn ang="0">
                  <a:pos x="223" y="4"/>
                </a:cxn>
                <a:cxn ang="0">
                  <a:pos x="235" y="4"/>
                </a:cxn>
                <a:cxn ang="0">
                  <a:pos x="246" y="0"/>
                </a:cxn>
                <a:cxn ang="0">
                  <a:pos x="258" y="0"/>
                </a:cxn>
                <a:cxn ang="0">
                  <a:pos x="270" y="16"/>
                </a:cxn>
                <a:cxn ang="0">
                  <a:pos x="274" y="4"/>
                </a:cxn>
                <a:cxn ang="0">
                  <a:pos x="285" y="4"/>
                </a:cxn>
                <a:cxn ang="0">
                  <a:pos x="297" y="4"/>
                </a:cxn>
                <a:cxn ang="0">
                  <a:pos x="309" y="4"/>
                </a:cxn>
                <a:cxn ang="0">
                  <a:pos x="321" y="0"/>
                </a:cxn>
                <a:cxn ang="0">
                  <a:pos x="332" y="0"/>
                </a:cxn>
                <a:cxn ang="0">
                  <a:pos x="340" y="16"/>
                </a:cxn>
                <a:cxn ang="0">
                  <a:pos x="348" y="4"/>
                </a:cxn>
                <a:cxn ang="0">
                  <a:pos x="360" y="4"/>
                </a:cxn>
                <a:cxn ang="0">
                  <a:pos x="371" y="4"/>
                </a:cxn>
                <a:cxn ang="0">
                  <a:pos x="383" y="4"/>
                </a:cxn>
                <a:cxn ang="0">
                  <a:pos x="395" y="0"/>
                </a:cxn>
                <a:cxn ang="0">
                  <a:pos x="407" y="0"/>
                </a:cxn>
                <a:cxn ang="0">
                  <a:pos x="414" y="16"/>
                </a:cxn>
                <a:cxn ang="0">
                  <a:pos x="418" y="4"/>
                </a:cxn>
                <a:cxn ang="0">
                  <a:pos x="430" y="4"/>
                </a:cxn>
                <a:cxn ang="0">
                  <a:pos x="442" y="4"/>
                </a:cxn>
              </a:cxnLst>
              <a:rect l="0" t="0" r="r" b="b"/>
              <a:pathLst>
                <a:path w="450" h="16">
                  <a:moveTo>
                    <a:pt x="0" y="4"/>
                  </a:moveTo>
                  <a:lnTo>
                    <a:pt x="4" y="4"/>
                  </a:lnTo>
                  <a:lnTo>
                    <a:pt x="8" y="4"/>
                  </a:lnTo>
                  <a:lnTo>
                    <a:pt x="11" y="4"/>
                  </a:lnTo>
                  <a:lnTo>
                    <a:pt x="15" y="4"/>
                  </a:lnTo>
                  <a:lnTo>
                    <a:pt x="19" y="4"/>
                  </a:lnTo>
                  <a:lnTo>
                    <a:pt x="23" y="4"/>
                  </a:lnTo>
                  <a:lnTo>
                    <a:pt x="27" y="0"/>
                  </a:lnTo>
                  <a:lnTo>
                    <a:pt x="31" y="0"/>
                  </a:lnTo>
                  <a:lnTo>
                    <a:pt x="35" y="0"/>
                  </a:lnTo>
                  <a:lnTo>
                    <a:pt x="39" y="0"/>
                  </a:lnTo>
                  <a:lnTo>
                    <a:pt x="43" y="0"/>
                  </a:lnTo>
                  <a:lnTo>
                    <a:pt x="47" y="0"/>
                  </a:lnTo>
                  <a:lnTo>
                    <a:pt x="51" y="0"/>
                  </a:lnTo>
                  <a:lnTo>
                    <a:pt x="51" y="12"/>
                  </a:lnTo>
                  <a:lnTo>
                    <a:pt x="58" y="4"/>
                  </a:lnTo>
                  <a:lnTo>
                    <a:pt x="55" y="4"/>
                  </a:lnTo>
                  <a:lnTo>
                    <a:pt x="58" y="4"/>
                  </a:lnTo>
                  <a:lnTo>
                    <a:pt x="62" y="4"/>
                  </a:lnTo>
                  <a:lnTo>
                    <a:pt x="66" y="4"/>
                  </a:lnTo>
                  <a:lnTo>
                    <a:pt x="70" y="4"/>
                  </a:lnTo>
                  <a:lnTo>
                    <a:pt x="74" y="4"/>
                  </a:lnTo>
                  <a:lnTo>
                    <a:pt x="78" y="4"/>
                  </a:lnTo>
                  <a:lnTo>
                    <a:pt x="82" y="4"/>
                  </a:lnTo>
                  <a:lnTo>
                    <a:pt x="86" y="4"/>
                  </a:lnTo>
                  <a:lnTo>
                    <a:pt x="90" y="4"/>
                  </a:lnTo>
                  <a:lnTo>
                    <a:pt x="94" y="4"/>
                  </a:lnTo>
                  <a:lnTo>
                    <a:pt x="98" y="4"/>
                  </a:lnTo>
                  <a:lnTo>
                    <a:pt x="101" y="0"/>
                  </a:lnTo>
                  <a:lnTo>
                    <a:pt x="105" y="0"/>
                  </a:lnTo>
                  <a:lnTo>
                    <a:pt x="109" y="0"/>
                  </a:lnTo>
                  <a:lnTo>
                    <a:pt x="113" y="0"/>
                  </a:lnTo>
                  <a:lnTo>
                    <a:pt x="117" y="0"/>
                  </a:lnTo>
                  <a:lnTo>
                    <a:pt x="121" y="0"/>
                  </a:lnTo>
                  <a:lnTo>
                    <a:pt x="125" y="12"/>
                  </a:lnTo>
                  <a:lnTo>
                    <a:pt x="133" y="4"/>
                  </a:lnTo>
                  <a:lnTo>
                    <a:pt x="129" y="4"/>
                  </a:lnTo>
                  <a:lnTo>
                    <a:pt x="133" y="4"/>
                  </a:lnTo>
                  <a:lnTo>
                    <a:pt x="137" y="4"/>
                  </a:lnTo>
                  <a:lnTo>
                    <a:pt x="141" y="4"/>
                  </a:lnTo>
                  <a:lnTo>
                    <a:pt x="145" y="4"/>
                  </a:lnTo>
                  <a:lnTo>
                    <a:pt x="148" y="4"/>
                  </a:lnTo>
                  <a:lnTo>
                    <a:pt x="152" y="4"/>
                  </a:lnTo>
                  <a:lnTo>
                    <a:pt x="156" y="4"/>
                  </a:lnTo>
                  <a:lnTo>
                    <a:pt x="160" y="4"/>
                  </a:lnTo>
                  <a:lnTo>
                    <a:pt x="164" y="4"/>
                  </a:lnTo>
                  <a:lnTo>
                    <a:pt x="168" y="4"/>
                  </a:lnTo>
                  <a:lnTo>
                    <a:pt x="172" y="4"/>
                  </a:lnTo>
                  <a:lnTo>
                    <a:pt x="176" y="0"/>
                  </a:lnTo>
                  <a:lnTo>
                    <a:pt x="180" y="0"/>
                  </a:lnTo>
                  <a:lnTo>
                    <a:pt x="184" y="0"/>
                  </a:lnTo>
                  <a:lnTo>
                    <a:pt x="188" y="0"/>
                  </a:lnTo>
                  <a:lnTo>
                    <a:pt x="191" y="0"/>
                  </a:lnTo>
                  <a:lnTo>
                    <a:pt x="195" y="0"/>
                  </a:lnTo>
                  <a:lnTo>
                    <a:pt x="195" y="12"/>
                  </a:lnTo>
                  <a:lnTo>
                    <a:pt x="203" y="4"/>
                  </a:lnTo>
                  <a:lnTo>
                    <a:pt x="199" y="4"/>
                  </a:lnTo>
                  <a:lnTo>
                    <a:pt x="203" y="4"/>
                  </a:lnTo>
                  <a:lnTo>
                    <a:pt x="207" y="4"/>
                  </a:lnTo>
                  <a:lnTo>
                    <a:pt x="211" y="4"/>
                  </a:lnTo>
                  <a:lnTo>
                    <a:pt x="215" y="4"/>
                  </a:lnTo>
                  <a:lnTo>
                    <a:pt x="219" y="4"/>
                  </a:lnTo>
                  <a:lnTo>
                    <a:pt x="223" y="4"/>
                  </a:lnTo>
                  <a:lnTo>
                    <a:pt x="227" y="4"/>
                  </a:lnTo>
                  <a:lnTo>
                    <a:pt x="231" y="4"/>
                  </a:lnTo>
                  <a:lnTo>
                    <a:pt x="235" y="4"/>
                  </a:lnTo>
                  <a:lnTo>
                    <a:pt x="238" y="4"/>
                  </a:lnTo>
                  <a:lnTo>
                    <a:pt x="242" y="4"/>
                  </a:lnTo>
                  <a:lnTo>
                    <a:pt x="246" y="0"/>
                  </a:lnTo>
                  <a:lnTo>
                    <a:pt x="250" y="0"/>
                  </a:lnTo>
                  <a:lnTo>
                    <a:pt x="254" y="0"/>
                  </a:lnTo>
                  <a:lnTo>
                    <a:pt x="258" y="0"/>
                  </a:lnTo>
                  <a:lnTo>
                    <a:pt x="262" y="0"/>
                  </a:lnTo>
                  <a:lnTo>
                    <a:pt x="266" y="0"/>
                  </a:lnTo>
                  <a:lnTo>
                    <a:pt x="270" y="16"/>
                  </a:lnTo>
                  <a:lnTo>
                    <a:pt x="270" y="12"/>
                  </a:lnTo>
                  <a:lnTo>
                    <a:pt x="278" y="4"/>
                  </a:lnTo>
                  <a:lnTo>
                    <a:pt x="274" y="4"/>
                  </a:lnTo>
                  <a:lnTo>
                    <a:pt x="278" y="4"/>
                  </a:lnTo>
                  <a:lnTo>
                    <a:pt x="281" y="4"/>
                  </a:lnTo>
                  <a:lnTo>
                    <a:pt x="285" y="4"/>
                  </a:lnTo>
                  <a:lnTo>
                    <a:pt x="289" y="4"/>
                  </a:lnTo>
                  <a:lnTo>
                    <a:pt x="293" y="4"/>
                  </a:lnTo>
                  <a:lnTo>
                    <a:pt x="297" y="4"/>
                  </a:lnTo>
                  <a:lnTo>
                    <a:pt x="301" y="4"/>
                  </a:lnTo>
                  <a:lnTo>
                    <a:pt x="305" y="4"/>
                  </a:lnTo>
                  <a:lnTo>
                    <a:pt x="309" y="4"/>
                  </a:lnTo>
                  <a:lnTo>
                    <a:pt x="313" y="4"/>
                  </a:lnTo>
                  <a:lnTo>
                    <a:pt x="317" y="4"/>
                  </a:lnTo>
                  <a:lnTo>
                    <a:pt x="321" y="0"/>
                  </a:lnTo>
                  <a:lnTo>
                    <a:pt x="324" y="0"/>
                  </a:lnTo>
                  <a:lnTo>
                    <a:pt x="328" y="0"/>
                  </a:lnTo>
                  <a:lnTo>
                    <a:pt x="332" y="0"/>
                  </a:lnTo>
                  <a:lnTo>
                    <a:pt x="336" y="0"/>
                  </a:lnTo>
                  <a:lnTo>
                    <a:pt x="340" y="0"/>
                  </a:lnTo>
                  <a:lnTo>
                    <a:pt x="340" y="16"/>
                  </a:lnTo>
                  <a:lnTo>
                    <a:pt x="344" y="12"/>
                  </a:lnTo>
                  <a:lnTo>
                    <a:pt x="344" y="8"/>
                  </a:lnTo>
                  <a:lnTo>
                    <a:pt x="348" y="4"/>
                  </a:lnTo>
                  <a:lnTo>
                    <a:pt x="352" y="4"/>
                  </a:lnTo>
                  <a:lnTo>
                    <a:pt x="356" y="4"/>
                  </a:lnTo>
                  <a:lnTo>
                    <a:pt x="360" y="4"/>
                  </a:lnTo>
                  <a:lnTo>
                    <a:pt x="364" y="4"/>
                  </a:lnTo>
                  <a:lnTo>
                    <a:pt x="368" y="4"/>
                  </a:lnTo>
                  <a:lnTo>
                    <a:pt x="371" y="4"/>
                  </a:lnTo>
                  <a:lnTo>
                    <a:pt x="375" y="4"/>
                  </a:lnTo>
                  <a:lnTo>
                    <a:pt x="379" y="4"/>
                  </a:lnTo>
                  <a:lnTo>
                    <a:pt x="383" y="4"/>
                  </a:lnTo>
                  <a:lnTo>
                    <a:pt x="387" y="4"/>
                  </a:lnTo>
                  <a:lnTo>
                    <a:pt x="391" y="4"/>
                  </a:lnTo>
                  <a:lnTo>
                    <a:pt x="395" y="0"/>
                  </a:lnTo>
                  <a:lnTo>
                    <a:pt x="399" y="0"/>
                  </a:lnTo>
                  <a:lnTo>
                    <a:pt x="403" y="0"/>
                  </a:lnTo>
                  <a:lnTo>
                    <a:pt x="407" y="0"/>
                  </a:lnTo>
                  <a:lnTo>
                    <a:pt x="411" y="0"/>
                  </a:lnTo>
                  <a:lnTo>
                    <a:pt x="414" y="12"/>
                  </a:lnTo>
                  <a:lnTo>
                    <a:pt x="414" y="16"/>
                  </a:lnTo>
                  <a:lnTo>
                    <a:pt x="414" y="12"/>
                  </a:lnTo>
                  <a:lnTo>
                    <a:pt x="422" y="4"/>
                  </a:lnTo>
                  <a:lnTo>
                    <a:pt x="418" y="4"/>
                  </a:lnTo>
                  <a:lnTo>
                    <a:pt x="422" y="4"/>
                  </a:lnTo>
                  <a:lnTo>
                    <a:pt x="426" y="4"/>
                  </a:lnTo>
                  <a:lnTo>
                    <a:pt x="430" y="4"/>
                  </a:lnTo>
                  <a:lnTo>
                    <a:pt x="434" y="4"/>
                  </a:lnTo>
                  <a:lnTo>
                    <a:pt x="438" y="4"/>
                  </a:lnTo>
                  <a:lnTo>
                    <a:pt x="442" y="4"/>
                  </a:lnTo>
                  <a:lnTo>
                    <a:pt x="446" y="4"/>
                  </a:lnTo>
                  <a:lnTo>
                    <a:pt x="450"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1" name="Freeform 349"/>
            <p:cNvSpPr>
              <a:spLocks/>
            </p:cNvSpPr>
            <p:nvPr/>
          </p:nvSpPr>
          <p:spPr bwMode="auto">
            <a:xfrm>
              <a:off x="6394105" y="3310411"/>
              <a:ext cx="659423" cy="23446"/>
            </a:xfrm>
            <a:custGeom>
              <a:avLst/>
              <a:gdLst/>
              <a:ahLst/>
              <a:cxnLst>
                <a:cxn ang="0">
                  <a:pos x="8" y="4"/>
                </a:cxn>
                <a:cxn ang="0">
                  <a:pos x="19" y="0"/>
                </a:cxn>
                <a:cxn ang="0">
                  <a:pos x="31" y="0"/>
                </a:cxn>
                <a:cxn ang="0">
                  <a:pos x="39" y="8"/>
                </a:cxn>
                <a:cxn ang="0">
                  <a:pos x="51" y="4"/>
                </a:cxn>
                <a:cxn ang="0">
                  <a:pos x="62" y="4"/>
                </a:cxn>
                <a:cxn ang="0">
                  <a:pos x="74" y="4"/>
                </a:cxn>
                <a:cxn ang="0">
                  <a:pos x="86" y="4"/>
                </a:cxn>
                <a:cxn ang="0">
                  <a:pos x="98" y="0"/>
                </a:cxn>
                <a:cxn ang="0">
                  <a:pos x="109" y="0"/>
                </a:cxn>
                <a:cxn ang="0">
                  <a:pos x="113" y="4"/>
                </a:cxn>
                <a:cxn ang="0">
                  <a:pos x="125" y="4"/>
                </a:cxn>
                <a:cxn ang="0">
                  <a:pos x="137" y="4"/>
                </a:cxn>
                <a:cxn ang="0">
                  <a:pos x="148" y="4"/>
                </a:cxn>
                <a:cxn ang="0">
                  <a:pos x="160" y="0"/>
                </a:cxn>
                <a:cxn ang="0">
                  <a:pos x="172" y="0"/>
                </a:cxn>
                <a:cxn ang="0">
                  <a:pos x="184" y="16"/>
                </a:cxn>
                <a:cxn ang="0">
                  <a:pos x="187" y="4"/>
                </a:cxn>
                <a:cxn ang="0">
                  <a:pos x="199" y="4"/>
                </a:cxn>
                <a:cxn ang="0">
                  <a:pos x="211" y="4"/>
                </a:cxn>
                <a:cxn ang="0">
                  <a:pos x="223" y="4"/>
                </a:cxn>
                <a:cxn ang="0">
                  <a:pos x="234" y="0"/>
                </a:cxn>
                <a:cxn ang="0">
                  <a:pos x="246" y="0"/>
                </a:cxn>
                <a:cxn ang="0">
                  <a:pos x="254" y="16"/>
                </a:cxn>
                <a:cxn ang="0">
                  <a:pos x="262" y="4"/>
                </a:cxn>
                <a:cxn ang="0">
                  <a:pos x="274" y="4"/>
                </a:cxn>
                <a:cxn ang="0">
                  <a:pos x="285" y="4"/>
                </a:cxn>
                <a:cxn ang="0">
                  <a:pos x="297" y="4"/>
                </a:cxn>
                <a:cxn ang="0">
                  <a:pos x="309" y="0"/>
                </a:cxn>
                <a:cxn ang="0">
                  <a:pos x="321" y="0"/>
                </a:cxn>
                <a:cxn ang="0">
                  <a:pos x="328" y="16"/>
                </a:cxn>
                <a:cxn ang="0">
                  <a:pos x="332" y="4"/>
                </a:cxn>
                <a:cxn ang="0">
                  <a:pos x="344" y="4"/>
                </a:cxn>
                <a:cxn ang="0">
                  <a:pos x="356" y="4"/>
                </a:cxn>
                <a:cxn ang="0">
                  <a:pos x="367" y="4"/>
                </a:cxn>
                <a:cxn ang="0">
                  <a:pos x="379" y="0"/>
                </a:cxn>
                <a:cxn ang="0">
                  <a:pos x="391" y="0"/>
                </a:cxn>
                <a:cxn ang="0">
                  <a:pos x="399" y="16"/>
                </a:cxn>
                <a:cxn ang="0">
                  <a:pos x="407" y="4"/>
                </a:cxn>
                <a:cxn ang="0">
                  <a:pos x="418" y="4"/>
                </a:cxn>
                <a:cxn ang="0">
                  <a:pos x="430" y="4"/>
                </a:cxn>
                <a:cxn ang="0">
                  <a:pos x="442" y="4"/>
                </a:cxn>
              </a:cxnLst>
              <a:rect l="0" t="0" r="r" b="b"/>
              <a:pathLst>
                <a:path w="450" h="16">
                  <a:moveTo>
                    <a:pt x="0" y="4"/>
                  </a:moveTo>
                  <a:lnTo>
                    <a:pt x="4" y="4"/>
                  </a:lnTo>
                  <a:lnTo>
                    <a:pt x="8" y="4"/>
                  </a:lnTo>
                  <a:lnTo>
                    <a:pt x="11" y="4"/>
                  </a:lnTo>
                  <a:lnTo>
                    <a:pt x="15" y="0"/>
                  </a:lnTo>
                  <a:lnTo>
                    <a:pt x="19" y="0"/>
                  </a:lnTo>
                  <a:lnTo>
                    <a:pt x="23" y="0"/>
                  </a:lnTo>
                  <a:lnTo>
                    <a:pt x="27" y="0"/>
                  </a:lnTo>
                  <a:lnTo>
                    <a:pt x="31" y="0"/>
                  </a:lnTo>
                  <a:lnTo>
                    <a:pt x="35" y="0"/>
                  </a:lnTo>
                  <a:lnTo>
                    <a:pt x="39" y="16"/>
                  </a:lnTo>
                  <a:lnTo>
                    <a:pt x="39" y="8"/>
                  </a:lnTo>
                  <a:lnTo>
                    <a:pt x="43" y="4"/>
                  </a:lnTo>
                  <a:lnTo>
                    <a:pt x="47" y="4"/>
                  </a:lnTo>
                  <a:lnTo>
                    <a:pt x="51" y="4"/>
                  </a:lnTo>
                  <a:lnTo>
                    <a:pt x="54" y="4"/>
                  </a:lnTo>
                  <a:lnTo>
                    <a:pt x="58" y="4"/>
                  </a:lnTo>
                  <a:lnTo>
                    <a:pt x="62" y="4"/>
                  </a:lnTo>
                  <a:lnTo>
                    <a:pt x="66" y="4"/>
                  </a:lnTo>
                  <a:lnTo>
                    <a:pt x="70" y="4"/>
                  </a:lnTo>
                  <a:lnTo>
                    <a:pt x="74" y="4"/>
                  </a:lnTo>
                  <a:lnTo>
                    <a:pt x="78" y="4"/>
                  </a:lnTo>
                  <a:lnTo>
                    <a:pt x="82" y="4"/>
                  </a:lnTo>
                  <a:lnTo>
                    <a:pt x="86" y="4"/>
                  </a:lnTo>
                  <a:lnTo>
                    <a:pt x="90" y="0"/>
                  </a:lnTo>
                  <a:lnTo>
                    <a:pt x="94" y="0"/>
                  </a:lnTo>
                  <a:lnTo>
                    <a:pt x="98" y="0"/>
                  </a:lnTo>
                  <a:lnTo>
                    <a:pt x="101" y="0"/>
                  </a:lnTo>
                  <a:lnTo>
                    <a:pt x="105" y="0"/>
                  </a:lnTo>
                  <a:lnTo>
                    <a:pt x="109" y="0"/>
                  </a:lnTo>
                  <a:lnTo>
                    <a:pt x="109" y="16"/>
                  </a:lnTo>
                  <a:lnTo>
                    <a:pt x="113" y="12"/>
                  </a:lnTo>
                  <a:lnTo>
                    <a:pt x="113" y="4"/>
                  </a:lnTo>
                  <a:lnTo>
                    <a:pt x="117" y="4"/>
                  </a:lnTo>
                  <a:lnTo>
                    <a:pt x="121" y="4"/>
                  </a:lnTo>
                  <a:lnTo>
                    <a:pt x="125" y="4"/>
                  </a:lnTo>
                  <a:lnTo>
                    <a:pt x="129" y="4"/>
                  </a:lnTo>
                  <a:lnTo>
                    <a:pt x="133" y="4"/>
                  </a:lnTo>
                  <a:lnTo>
                    <a:pt x="137" y="4"/>
                  </a:lnTo>
                  <a:lnTo>
                    <a:pt x="141" y="4"/>
                  </a:lnTo>
                  <a:lnTo>
                    <a:pt x="144" y="4"/>
                  </a:lnTo>
                  <a:lnTo>
                    <a:pt x="148" y="4"/>
                  </a:lnTo>
                  <a:lnTo>
                    <a:pt x="152" y="4"/>
                  </a:lnTo>
                  <a:lnTo>
                    <a:pt x="156" y="4"/>
                  </a:lnTo>
                  <a:lnTo>
                    <a:pt x="160" y="0"/>
                  </a:lnTo>
                  <a:lnTo>
                    <a:pt x="164" y="0"/>
                  </a:lnTo>
                  <a:lnTo>
                    <a:pt x="168" y="0"/>
                  </a:lnTo>
                  <a:lnTo>
                    <a:pt x="172" y="0"/>
                  </a:lnTo>
                  <a:lnTo>
                    <a:pt x="176" y="0"/>
                  </a:lnTo>
                  <a:lnTo>
                    <a:pt x="180" y="0"/>
                  </a:lnTo>
                  <a:lnTo>
                    <a:pt x="184" y="16"/>
                  </a:lnTo>
                  <a:lnTo>
                    <a:pt x="184" y="12"/>
                  </a:lnTo>
                  <a:lnTo>
                    <a:pt x="191" y="4"/>
                  </a:lnTo>
                  <a:lnTo>
                    <a:pt x="187" y="4"/>
                  </a:lnTo>
                  <a:lnTo>
                    <a:pt x="191" y="4"/>
                  </a:lnTo>
                  <a:lnTo>
                    <a:pt x="195" y="4"/>
                  </a:lnTo>
                  <a:lnTo>
                    <a:pt x="199" y="4"/>
                  </a:lnTo>
                  <a:lnTo>
                    <a:pt x="203" y="4"/>
                  </a:lnTo>
                  <a:lnTo>
                    <a:pt x="207" y="4"/>
                  </a:lnTo>
                  <a:lnTo>
                    <a:pt x="211" y="4"/>
                  </a:lnTo>
                  <a:lnTo>
                    <a:pt x="215" y="4"/>
                  </a:lnTo>
                  <a:lnTo>
                    <a:pt x="219" y="4"/>
                  </a:lnTo>
                  <a:lnTo>
                    <a:pt x="223" y="4"/>
                  </a:lnTo>
                  <a:lnTo>
                    <a:pt x="227" y="4"/>
                  </a:lnTo>
                  <a:lnTo>
                    <a:pt x="231" y="4"/>
                  </a:lnTo>
                  <a:lnTo>
                    <a:pt x="234" y="0"/>
                  </a:lnTo>
                  <a:lnTo>
                    <a:pt x="238" y="0"/>
                  </a:lnTo>
                  <a:lnTo>
                    <a:pt x="242" y="0"/>
                  </a:lnTo>
                  <a:lnTo>
                    <a:pt x="246" y="0"/>
                  </a:lnTo>
                  <a:lnTo>
                    <a:pt x="250" y="0"/>
                  </a:lnTo>
                  <a:lnTo>
                    <a:pt x="254" y="0"/>
                  </a:lnTo>
                  <a:lnTo>
                    <a:pt x="254" y="16"/>
                  </a:lnTo>
                  <a:lnTo>
                    <a:pt x="258" y="12"/>
                  </a:lnTo>
                  <a:lnTo>
                    <a:pt x="258" y="4"/>
                  </a:lnTo>
                  <a:lnTo>
                    <a:pt x="262" y="4"/>
                  </a:lnTo>
                  <a:lnTo>
                    <a:pt x="266" y="4"/>
                  </a:lnTo>
                  <a:lnTo>
                    <a:pt x="270" y="4"/>
                  </a:lnTo>
                  <a:lnTo>
                    <a:pt x="274" y="4"/>
                  </a:lnTo>
                  <a:lnTo>
                    <a:pt x="277" y="4"/>
                  </a:lnTo>
                  <a:lnTo>
                    <a:pt x="281" y="4"/>
                  </a:lnTo>
                  <a:lnTo>
                    <a:pt x="285" y="4"/>
                  </a:lnTo>
                  <a:lnTo>
                    <a:pt x="289" y="4"/>
                  </a:lnTo>
                  <a:lnTo>
                    <a:pt x="293" y="4"/>
                  </a:lnTo>
                  <a:lnTo>
                    <a:pt x="297" y="4"/>
                  </a:lnTo>
                  <a:lnTo>
                    <a:pt x="301" y="4"/>
                  </a:lnTo>
                  <a:lnTo>
                    <a:pt x="305" y="0"/>
                  </a:lnTo>
                  <a:lnTo>
                    <a:pt x="309" y="0"/>
                  </a:lnTo>
                  <a:lnTo>
                    <a:pt x="313" y="0"/>
                  </a:lnTo>
                  <a:lnTo>
                    <a:pt x="317" y="0"/>
                  </a:lnTo>
                  <a:lnTo>
                    <a:pt x="321" y="0"/>
                  </a:lnTo>
                  <a:lnTo>
                    <a:pt x="324" y="0"/>
                  </a:lnTo>
                  <a:lnTo>
                    <a:pt x="328" y="12"/>
                  </a:lnTo>
                  <a:lnTo>
                    <a:pt x="328" y="16"/>
                  </a:lnTo>
                  <a:lnTo>
                    <a:pt x="328" y="12"/>
                  </a:lnTo>
                  <a:lnTo>
                    <a:pt x="336" y="4"/>
                  </a:lnTo>
                  <a:lnTo>
                    <a:pt x="332" y="4"/>
                  </a:lnTo>
                  <a:lnTo>
                    <a:pt x="336" y="4"/>
                  </a:lnTo>
                  <a:lnTo>
                    <a:pt x="340" y="4"/>
                  </a:lnTo>
                  <a:lnTo>
                    <a:pt x="344" y="4"/>
                  </a:lnTo>
                  <a:lnTo>
                    <a:pt x="348" y="4"/>
                  </a:lnTo>
                  <a:lnTo>
                    <a:pt x="352" y="4"/>
                  </a:lnTo>
                  <a:lnTo>
                    <a:pt x="356" y="4"/>
                  </a:lnTo>
                  <a:lnTo>
                    <a:pt x="360" y="4"/>
                  </a:lnTo>
                  <a:lnTo>
                    <a:pt x="364" y="4"/>
                  </a:lnTo>
                  <a:lnTo>
                    <a:pt x="367" y="4"/>
                  </a:lnTo>
                  <a:lnTo>
                    <a:pt x="371" y="4"/>
                  </a:lnTo>
                  <a:lnTo>
                    <a:pt x="375" y="4"/>
                  </a:lnTo>
                  <a:lnTo>
                    <a:pt x="379" y="0"/>
                  </a:lnTo>
                  <a:lnTo>
                    <a:pt x="383" y="0"/>
                  </a:lnTo>
                  <a:lnTo>
                    <a:pt x="387" y="0"/>
                  </a:lnTo>
                  <a:lnTo>
                    <a:pt x="391" y="0"/>
                  </a:lnTo>
                  <a:lnTo>
                    <a:pt x="395" y="0"/>
                  </a:lnTo>
                  <a:lnTo>
                    <a:pt x="399" y="0"/>
                  </a:lnTo>
                  <a:lnTo>
                    <a:pt x="399" y="16"/>
                  </a:lnTo>
                  <a:lnTo>
                    <a:pt x="403" y="12"/>
                  </a:lnTo>
                  <a:lnTo>
                    <a:pt x="403" y="8"/>
                  </a:lnTo>
                  <a:lnTo>
                    <a:pt x="407" y="4"/>
                  </a:lnTo>
                  <a:lnTo>
                    <a:pt x="411" y="4"/>
                  </a:lnTo>
                  <a:lnTo>
                    <a:pt x="414" y="4"/>
                  </a:lnTo>
                  <a:lnTo>
                    <a:pt x="418" y="4"/>
                  </a:lnTo>
                  <a:lnTo>
                    <a:pt x="422" y="4"/>
                  </a:lnTo>
                  <a:lnTo>
                    <a:pt x="426" y="4"/>
                  </a:lnTo>
                  <a:lnTo>
                    <a:pt x="430" y="4"/>
                  </a:lnTo>
                  <a:lnTo>
                    <a:pt x="434" y="4"/>
                  </a:lnTo>
                  <a:lnTo>
                    <a:pt x="438" y="4"/>
                  </a:lnTo>
                  <a:lnTo>
                    <a:pt x="442" y="4"/>
                  </a:lnTo>
                  <a:lnTo>
                    <a:pt x="446" y="4"/>
                  </a:lnTo>
                  <a:lnTo>
                    <a:pt x="450"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2" name="Freeform 350"/>
            <p:cNvSpPr>
              <a:spLocks/>
            </p:cNvSpPr>
            <p:nvPr/>
          </p:nvSpPr>
          <p:spPr bwMode="auto">
            <a:xfrm>
              <a:off x="7053523" y="3310411"/>
              <a:ext cx="653562" cy="23446"/>
            </a:xfrm>
            <a:custGeom>
              <a:avLst/>
              <a:gdLst/>
              <a:ahLst/>
              <a:cxnLst>
                <a:cxn ang="0">
                  <a:pos x="7" y="0"/>
                </a:cxn>
                <a:cxn ang="0">
                  <a:pos x="19" y="0"/>
                </a:cxn>
                <a:cxn ang="0">
                  <a:pos x="23" y="12"/>
                </a:cxn>
                <a:cxn ang="0">
                  <a:pos x="31" y="4"/>
                </a:cxn>
                <a:cxn ang="0">
                  <a:pos x="43" y="4"/>
                </a:cxn>
                <a:cxn ang="0">
                  <a:pos x="54" y="4"/>
                </a:cxn>
                <a:cxn ang="0">
                  <a:pos x="66" y="4"/>
                </a:cxn>
                <a:cxn ang="0">
                  <a:pos x="78" y="0"/>
                </a:cxn>
                <a:cxn ang="0">
                  <a:pos x="90" y="0"/>
                </a:cxn>
                <a:cxn ang="0">
                  <a:pos x="97" y="8"/>
                </a:cxn>
                <a:cxn ang="0">
                  <a:pos x="109" y="4"/>
                </a:cxn>
                <a:cxn ang="0">
                  <a:pos x="121" y="4"/>
                </a:cxn>
                <a:cxn ang="0">
                  <a:pos x="133" y="4"/>
                </a:cxn>
                <a:cxn ang="0">
                  <a:pos x="144" y="4"/>
                </a:cxn>
                <a:cxn ang="0">
                  <a:pos x="156" y="0"/>
                </a:cxn>
                <a:cxn ang="0">
                  <a:pos x="168" y="0"/>
                </a:cxn>
                <a:cxn ang="0">
                  <a:pos x="172" y="4"/>
                </a:cxn>
                <a:cxn ang="0">
                  <a:pos x="184" y="4"/>
                </a:cxn>
                <a:cxn ang="0">
                  <a:pos x="195" y="4"/>
                </a:cxn>
                <a:cxn ang="0">
                  <a:pos x="207" y="4"/>
                </a:cxn>
                <a:cxn ang="0">
                  <a:pos x="219" y="0"/>
                </a:cxn>
                <a:cxn ang="0">
                  <a:pos x="230" y="0"/>
                </a:cxn>
                <a:cxn ang="0">
                  <a:pos x="242" y="16"/>
                </a:cxn>
                <a:cxn ang="0">
                  <a:pos x="246" y="4"/>
                </a:cxn>
                <a:cxn ang="0">
                  <a:pos x="258" y="4"/>
                </a:cxn>
                <a:cxn ang="0">
                  <a:pos x="270" y="4"/>
                </a:cxn>
                <a:cxn ang="0">
                  <a:pos x="281" y="4"/>
                </a:cxn>
                <a:cxn ang="0">
                  <a:pos x="293" y="0"/>
                </a:cxn>
                <a:cxn ang="0">
                  <a:pos x="305" y="0"/>
                </a:cxn>
                <a:cxn ang="0">
                  <a:pos x="313" y="16"/>
                </a:cxn>
                <a:cxn ang="0">
                  <a:pos x="320" y="4"/>
                </a:cxn>
                <a:cxn ang="0">
                  <a:pos x="332" y="4"/>
                </a:cxn>
                <a:cxn ang="0">
                  <a:pos x="344" y="4"/>
                </a:cxn>
                <a:cxn ang="0">
                  <a:pos x="356" y="4"/>
                </a:cxn>
                <a:cxn ang="0">
                  <a:pos x="367" y="0"/>
                </a:cxn>
                <a:cxn ang="0">
                  <a:pos x="379" y="0"/>
                </a:cxn>
                <a:cxn ang="0">
                  <a:pos x="387" y="16"/>
                </a:cxn>
                <a:cxn ang="0">
                  <a:pos x="391" y="4"/>
                </a:cxn>
                <a:cxn ang="0">
                  <a:pos x="403" y="4"/>
                </a:cxn>
                <a:cxn ang="0">
                  <a:pos x="414" y="4"/>
                </a:cxn>
                <a:cxn ang="0">
                  <a:pos x="426" y="4"/>
                </a:cxn>
                <a:cxn ang="0">
                  <a:pos x="438" y="0"/>
                </a:cxn>
              </a:cxnLst>
              <a:rect l="0" t="0" r="r" b="b"/>
              <a:pathLst>
                <a:path w="446" h="16">
                  <a:moveTo>
                    <a:pt x="0" y="4"/>
                  </a:moveTo>
                  <a:lnTo>
                    <a:pt x="4" y="0"/>
                  </a:lnTo>
                  <a:lnTo>
                    <a:pt x="7" y="0"/>
                  </a:lnTo>
                  <a:lnTo>
                    <a:pt x="11" y="0"/>
                  </a:lnTo>
                  <a:lnTo>
                    <a:pt x="15" y="0"/>
                  </a:lnTo>
                  <a:lnTo>
                    <a:pt x="19" y="0"/>
                  </a:lnTo>
                  <a:lnTo>
                    <a:pt x="23" y="12"/>
                  </a:lnTo>
                  <a:lnTo>
                    <a:pt x="23" y="16"/>
                  </a:lnTo>
                  <a:lnTo>
                    <a:pt x="23" y="12"/>
                  </a:lnTo>
                  <a:lnTo>
                    <a:pt x="31" y="4"/>
                  </a:lnTo>
                  <a:lnTo>
                    <a:pt x="27" y="4"/>
                  </a:lnTo>
                  <a:lnTo>
                    <a:pt x="31" y="4"/>
                  </a:lnTo>
                  <a:lnTo>
                    <a:pt x="35" y="4"/>
                  </a:lnTo>
                  <a:lnTo>
                    <a:pt x="39" y="4"/>
                  </a:lnTo>
                  <a:lnTo>
                    <a:pt x="43" y="4"/>
                  </a:lnTo>
                  <a:lnTo>
                    <a:pt x="47" y="4"/>
                  </a:lnTo>
                  <a:lnTo>
                    <a:pt x="50" y="4"/>
                  </a:lnTo>
                  <a:lnTo>
                    <a:pt x="54" y="4"/>
                  </a:lnTo>
                  <a:lnTo>
                    <a:pt x="58" y="4"/>
                  </a:lnTo>
                  <a:lnTo>
                    <a:pt x="62" y="4"/>
                  </a:lnTo>
                  <a:lnTo>
                    <a:pt x="66" y="4"/>
                  </a:lnTo>
                  <a:lnTo>
                    <a:pt x="70" y="4"/>
                  </a:lnTo>
                  <a:lnTo>
                    <a:pt x="74" y="0"/>
                  </a:lnTo>
                  <a:lnTo>
                    <a:pt x="78" y="0"/>
                  </a:lnTo>
                  <a:lnTo>
                    <a:pt x="82" y="0"/>
                  </a:lnTo>
                  <a:lnTo>
                    <a:pt x="86" y="0"/>
                  </a:lnTo>
                  <a:lnTo>
                    <a:pt x="90" y="0"/>
                  </a:lnTo>
                  <a:lnTo>
                    <a:pt x="94" y="0"/>
                  </a:lnTo>
                  <a:lnTo>
                    <a:pt x="97" y="16"/>
                  </a:lnTo>
                  <a:lnTo>
                    <a:pt x="97" y="8"/>
                  </a:lnTo>
                  <a:lnTo>
                    <a:pt x="101" y="4"/>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0"/>
                  </a:lnTo>
                  <a:lnTo>
                    <a:pt x="152" y="0"/>
                  </a:lnTo>
                  <a:lnTo>
                    <a:pt x="156" y="0"/>
                  </a:lnTo>
                  <a:lnTo>
                    <a:pt x="160" y="0"/>
                  </a:lnTo>
                  <a:lnTo>
                    <a:pt x="164" y="0"/>
                  </a:lnTo>
                  <a:lnTo>
                    <a:pt x="168" y="0"/>
                  </a:lnTo>
                  <a:lnTo>
                    <a:pt x="168" y="16"/>
                  </a:lnTo>
                  <a:lnTo>
                    <a:pt x="172" y="12"/>
                  </a:lnTo>
                  <a:lnTo>
                    <a:pt x="172"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0"/>
                  </a:lnTo>
                  <a:lnTo>
                    <a:pt x="223" y="0"/>
                  </a:lnTo>
                  <a:lnTo>
                    <a:pt x="227" y="0"/>
                  </a:lnTo>
                  <a:lnTo>
                    <a:pt x="230" y="0"/>
                  </a:lnTo>
                  <a:lnTo>
                    <a:pt x="234" y="0"/>
                  </a:lnTo>
                  <a:lnTo>
                    <a:pt x="238" y="0"/>
                  </a:lnTo>
                  <a:lnTo>
                    <a:pt x="242" y="16"/>
                  </a:lnTo>
                  <a:lnTo>
                    <a:pt x="242" y="12"/>
                  </a:lnTo>
                  <a:lnTo>
                    <a:pt x="250" y="4"/>
                  </a:lnTo>
                  <a:lnTo>
                    <a:pt x="246" y="4"/>
                  </a:lnTo>
                  <a:lnTo>
                    <a:pt x="250" y="4"/>
                  </a:lnTo>
                  <a:lnTo>
                    <a:pt x="254" y="4"/>
                  </a:lnTo>
                  <a:lnTo>
                    <a:pt x="258" y="4"/>
                  </a:lnTo>
                  <a:lnTo>
                    <a:pt x="262" y="4"/>
                  </a:lnTo>
                  <a:lnTo>
                    <a:pt x="266" y="4"/>
                  </a:lnTo>
                  <a:lnTo>
                    <a:pt x="270" y="4"/>
                  </a:lnTo>
                  <a:lnTo>
                    <a:pt x="274" y="4"/>
                  </a:lnTo>
                  <a:lnTo>
                    <a:pt x="277" y="4"/>
                  </a:lnTo>
                  <a:lnTo>
                    <a:pt x="281" y="4"/>
                  </a:lnTo>
                  <a:lnTo>
                    <a:pt x="285" y="4"/>
                  </a:lnTo>
                  <a:lnTo>
                    <a:pt x="289" y="4"/>
                  </a:lnTo>
                  <a:lnTo>
                    <a:pt x="293" y="0"/>
                  </a:lnTo>
                  <a:lnTo>
                    <a:pt x="297" y="0"/>
                  </a:lnTo>
                  <a:lnTo>
                    <a:pt x="301" y="0"/>
                  </a:lnTo>
                  <a:lnTo>
                    <a:pt x="305" y="0"/>
                  </a:lnTo>
                  <a:lnTo>
                    <a:pt x="309" y="0"/>
                  </a:lnTo>
                  <a:lnTo>
                    <a:pt x="313" y="0"/>
                  </a:lnTo>
                  <a:lnTo>
                    <a:pt x="313" y="16"/>
                  </a:lnTo>
                  <a:lnTo>
                    <a:pt x="317" y="12"/>
                  </a:lnTo>
                  <a:lnTo>
                    <a:pt x="317" y="8"/>
                  </a:lnTo>
                  <a:lnTo>
                    <a:pt x="320" y="4"/>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0"/>
                  </a:lnTo>
                  <a:lnTo>
                    <a:pt x="371" y="0"/>
                  </a:lnTo>
                  <a:lnTo>
                    <a:pt x="375" y="0"/>
                  </a:lnTo>
                  <a:lnTo>
                    <a:pt x="379" y="0"/>
                  </a:lnTo>
                  <a:lnTo>
                    <a:pt x="383" y="0"/>
                  </a:lnTo>
                  <a:lnTo>
                    <a:pt x="387" y="12"/>
                  </a:lnTo>
                  <a:lnTo>
                    <a:pt x="387" y="16"/>
                  </a:lnTo>
                  <a:lnTo>
                    <a:pt x="387" y="12"/>
                  </a:lnTo>
                  <a:lnTo>
                    <a:pt x="395" y="4"/>
                  </a:lnTo>
                  <a:lnTo>
                    <a:pt x="391" y="4"/>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0"/>
                  </a:lnTo>
                  <a:lnTo>
                    <a:pt x="446"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3" name="Freeform 351"/>
            <p:cNvSpPr>
              <a:spLocks/>
            </p:cNvSpPr>
            <p:nvPr/>
          </p:nvSpPr>
          <p:spPr bwMode="auto">
            <a:xfrm>
              <a:off x="7707084" y="3310411"/>
              <a:ext cx="90854" cy="23446"/>
            </a:xfrm>
            <a:custGeom>
              <a:avLst/>
              <a:gdLst/>
              <a:ahLst/>
              <a:cxnLst>
                <a:cxn ang="0">
                  <a:pos x="0" y="0"/>
                </a:cxn>
                <a:cxn ang="0">
                  <a:pos x="4" y="0"/>
                </a:cxn>
                <a:cxn ang="0">
                  <a:pos x="7" y="0"/>
                </a:cxn>
                <a:cxn ang="0">
                  <a:pos x="11" y="0"/>
                </a:cxn>
                <a:cxn ang="0">
                  <a:pos x="15" y="16"/>
                </a:cxn>
                <a:cxn ang="0">
                  <a:pos x="15" y="8"/>
                </a:cxn>
                <a:cxn ang="0">
                  <a:pos x="19" y="4"/>
                </a:cxn>
                <a:cxn ang="0">
                  <a:pos x="23" y="4"/>
                </a:cxn>
                <a:cxn ang="0">
                  <a:pos x="27" y="4"/>
                </a:cxn>
                <a:cxn ang="0">
                  <a:pos x="31" y="4"/>
                </a:cxn>
                <a:cxn ang="0">
                  <a:pos x="35" y="4"/>
                </a:cxn>
                <a:cxn ang="0">
                  <a:pos x="39" y="4"/>
                </a:cxn>
                <a:cxn ang="0">
                  <a:pos x="43" y="4"/>
                </a:cxn>
                <a:cxn ang="0">
                  <a:pos x="47" y="4"/>
                </a:cxn>
                <a:cxn ang="0">
                  <a:pos x="51" y="4"/>
                </a:cxn>
                <a:cxn ang="0">
                  <a:pos x="54" y="4"/>
                </a:cxn>
                <a:cxn ang="0">
                  <a:pos x="58" y="4"/>
                </a:cxn>
                <a:cxn ang="0">
                  <a:pos x="62" y="4"/>
                </a:cxn>
              </a:cxnLst>
              <a:rect l="0" t="0" r="r" b="b"/>
              <a:pathLst>
                <a:path w="62" h="16">
                  <a:moveTo>
                    <a:pt x="0" y="0"/>
                  </a:moveTo>
                  <a:lnTo>
                    <a:pt x="4" y="0"/>
                  </a:lnTo>
                  <a:lnTo>
                    <a:pt x="7" y="0"/>
                  </a:lnTo>
                  <a:lnTo>
                    <a:pt x="11" y="0"/>
                  </a:lnTo>
                  <a:lnTo>
                    <a:pt x="15" y="16"/>
                  </a:lnTo>
                  <a:lnTo>
                    <a:pt x="15" y="8"/>
                  </a:lnTo>
                  <a:lnTo>
                    <a:pt x="19" y="4"/>
                  </a:lnTo>
                  <a:lnTo>
                    <a:pt x="23" y="4"/>
                  </a:lnTo>
                  <a:lnTo>
                    <a:pt x="27" y="4"/>
                  </a:lnTo>
                  <a:lnTo>
                    <a:pt x="31" y="4"/>
                  </a:lnTo>
                  <a:lnTo>
                    <a:pt x="35" y="4"/>
                  </a:lnTo>
                  <a:lnTo>
                    <a:pt x="39" y="4"/>
                  </a:lnTo>
                  <a:lnTo>
                    <a:pt x="43" y="4"/>
                  </a:lnTo>
                  <a:lnTo>
                    <a:pt x="47" y="4"/>
                  </a:lnTo>
                  <a:lnTo>
                    <a:pt x="51" y="4"/>
                  </a:lnTo>
                  <a:lnTo>
                    <a:pt x="54" y="4"/>
                  </a:lnTo>
                  <a:lnTo>
                    <a:pt x="58" y="4"/>
                  </a:lnTo>
                  <a:lnTo>
                    <a:pt x="62"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4" name="Freeform 352"/>
            <p:cNvSpPr>
              <a:spLocks/>
            </p:cNvSpPr>
            <p:nvPr/>
          </p:nvSpPr>
          <p:spPr bwMode="auto">
            <a:xfrm>
              <a:off x="4392386" y="3310418"/>
              <a:ext cx="671146" cy="17585"/>
            </a:xfrm>
            <a:custGeom>
              <a:avLst/>
              <a:gdLst/>
              <a:ahLst/>
              <a:cxnLst>
                <a:cxn ang="0">
                  <a:pos x="4" y="4"/>
                </a:cxn>
                <a:cxn ang="0">
                  <a:pos x="16" y="4"/>
                </a:cxn>
                <a:cxn ang="0">
                  <a:pos x="24" y="8"/>
                </a:cxn>
                <a:cxn ang="0">
                  <a:pos x="35" y="4"/>
                </a:cxn>
                <a:cxn ang="0">
                  <a:pos x="47" y="4"/>
                </a:cxn>
                <a:cxn ang="0">
                  <a:pos x="59" y="4"/>
                </a:cxn>
                <a:cxn ang="0">
                  <a:pos x="71" y="4"/>
                </a:cxn>
                <a:cxn ang="0">
                  <a:pos x="82" y="4"/>
                </a:cxn>
                <a:cxn ang="0">
                  <a:pos x="94" y="4"/>
                </a:cxn>
                <a:cxn ang="0">
                  <a:pos x="98" y="4"/>
                </a:cxn>
                <a:cxn ang="0">
                  <a:pos x="110" y="4"/>
                </a:cxn>
                <a:cxn ang="0">
                  <a:pos x="122" y="4"/>
                </a:cxn>
                <a:cxn ang="0">
                  <a:pos x="133" y="4"/>
                </a:cxn>
                <a:cxn ang="0">
                  <a:pos x="145" y="0"/>
                </a:cxn>
                <a:cxn ang="0">
                  <a:pos x="157" y="4"/>
                </a:cxn>
                <a:cxn ang="0">
                  <a:pos x="172" y="8"/>
                </a:cxn>
                <a:cxn ang="0">
                  <a:pos x="180" y="4"/>
                </a:cxn>
                <a:cxn ang="0">
                  <a:pos x="192" y="4"/>
                </a:cxn>
                <a:cxn ang="0">
                  <a:pos x="204" y="4"/>
                </a:cxn>
                <a:cxn ang="0">
                  <a:pos x="215" y="4"/>
                </a:cxn>
                <a:cxn ang="0">
                  <a:pos x="227" y="4"/>
                </a:cxn>
                <a:cxn ang="0">
                  <a:pos x="239" y="4"/>
                </a:cxn>
                <a:cxn ang="0">
                  <a:pos x="247" y="4"/>
                </a:cxn>
                <a:cxn ang="0">
                  <a:pos x="258" y="4"/>
                </a:cxn>
                <a:cxn ang="0">
                  <a:pos x="270" y="4"/>
                </a:cxn>
                <a:cxn ang="0">
                  <a:pos x="282" y="4"/>
                </a:cxn>
                <a:cxn ang="0">
                  <a:pos x="298" y="4"/>
                </a:cxn>
                <a:cxn ang="0">
                  <a:pos x="302" y="4"/>
                </a:cxn>
                <a:cxn ang="0">
                  <a:pos x="313" y="8"/>
                </a:cxn>
                <a:cxn ang="0">
                  <a:pos x="317" y="4"/>
                </a:cxn>
                <a:cxn ang="0">
                  <a:pos x="329" y="4"/>
                </a:cxn>
                <a:cxn ang="0">
                  <a:pos x="341" y="4"/>
                </a:cxn>
                <a:cxn ang="0">
                  <a:pos x="352" y="4"/>
                </a:cxn>
                <a:cxn ang="0">
                  <a:pos x="364" y="4"/>
                </a:cxn>
                <a:cxn ang="0">
                  <a:pos x="376" y="4"/>
                </a:cxn>
                <a:cxn ang="0">
                  <a:pos x="388" y="12"/>
                </a:cxn>
                <a:cxn ang="0">
                  <a:pos x="395" y="4"/>
                </a:cxn>
                <a:cxn ang="0">
                  <a:pos x="407" y="4"/>
                </a:cxn>
                <a:cxn ang="0">
                  <a:pos x="419" y="4"/>
                </a:cxn>
                <a:cxn ang="0">
                  <a:pos x="431" y="4"/>
                </a:cxn>
                <a:cxn ang="0">
                  <a:pos x="442" y="4"/>
                </a:cxn>
                <a:cxn ang="0">
                  <a:pos x="454" y="4"/>
                </a:cxn>
              </a:cxnLst>
              <a:rect l="0" t="0" r="r" b="b"/>
              <a:pathLst>
                <a:path w="458" h="12">
                  <a:moveTo>
                    <a:pt x="0" y="4"/>
                  </a:moveTo>
                  <a:lnTo>
                    <a:pt x="0" y="0"/>
                  </a:lnTo>
                  <a:lnTo>
                    <a:pt x="4" y="4"/>
                  </a:lnTo>
                  <a:lnTo>
                    <a:pt x="8" y="4"/>
                  </a:lnTo>
                  <a:lnTo>
                    <a:pt x="12" y="4"/>
                  </a:lnTo>
                  <a:lnTo>
                    <a:pt x="16" y="4"/>
                  </a:lnTo>
                  <a:lnTo>
                    <a:pt x="20" y="4"/>
                  </a:lnTo>
                  <a:lnTo>
                    <a:pt x="24" y="12"/>
                  </a:lnTo>
                  <a:lnTo>
                    <a:pt x="24" y="8"/>
                  </a:lnTo>
                  <a:lnTo>
                    <a:pt x="28" y="4"/>
                  </a:lnTo>
                  <a:lnTo>
                    <a:pt x="32" y="4"/>
                  </a:lnTo>
                  <a:lnTo>
                    <a:pt x="35" y="4"/>
                  </a:lnTo>
                  <a:lnTo>
                    <a:pt x="39" y="4"/>
                  </a:lnTo>
                  <a:lnTo>
                    <a:pt x="43" y="4"/>
                  </a:lnTo>
                  <a:lnTo>
                    <a:pt x="47" y="4"/>
                  </a:lnTo>
                  <a:lnTo>
                    <a:pt x="51" y="4"/>
                  </a:lnTo>
                  <a:lnTo>
                    <a:pt x="55" y="4"/>
                  </a:lnTo>
                  <a:lnTo>
                    <a:pt x="59" y="4"/>
                  </a:lnTo>
                  <a:lnTo>
                    <a:pt x="63" y="4"/>
                  </a:lnTo>
                  <a:lnTo>
                    <a:pt x="67" y="4"/>
                  </a:lnTo>
                  <a:lnTo>
                    <a:pt x="71" y="4"/>
                  </a:lnTo>
                  <a:lnTo>
                    <a:pt x="75" y="0"/>
                  </a:lnTo>
                  <a:lnTo>
                    <a:pt x="78" y="4"/>
                  </a:lnTo>
                  <a:lnTo>
                    <a:pt x="82" y="4"/>
                  </a:lnTo>
                  <a:lnTo>
                    <a:pt x="86" y="4"/>
                  </a:lnTo>
                  <a:lnTo>
                    <a:pt x="90" y="4"/>
                  </a:lnTo>
                  <a:lnTo>
                    <a:pt x="94" y="4"/>
                  </a:lnTo>
                  <a:lnTo>
                    <a:pt x="94" y="12"/>
                  </a:lnTo>
                  <a:lnTo>
                    <a:pt x="102" y="4"/>
                  </a:lnTo>
                  <a:lnTo>
                    <a:pt x="98" y="4"/>
                  </a:lnTo>
                  <a:lnTo>
                    <a:pt x="102" y="4"/>
                  </a:lnTo>
                  <a:lnTo>
                    <a:pt x="106" y="4"/>
                  </a:lnTo>
                  <a:lnTo>
                    <a:pt x="110" y="4"/>
                  </a:lnTo>
                  <a:lnTo>
                    <a:pt x="114" y="4"/>
                  </a:lnTo>
                  <a:lnTo>
                    <a:pt x="118" y="4"/>
                  </a:lnTo>
                  <a:lnTo>
                    <a:pt x="122" y="4"/>
                  </a:lnTo>
                  <a:lnTo>
                    <a:pt x="125" y="4"/>
                  </a:lnTo>
                  <a:lnTo>
                    <a:pt x="129" y="4"/>
                  </a:lnTo>
                  <a:lnTo>
                    <a:pt x="133" y="4"/>
                  </a:lnTo>
                  <a:lnTo>
                    <a:pt x="137" y="4"/>
                  </a:lnTo>
                  <a:lnTo>
                    <a:pt x="141" y="4"/>
                  </a:lnTo>
                  <a:lnTo>
                    <a:pt x="145" y="0"/>
                  </a:lnTo>
                  <a:lnTo>
                    <a:pt x="149" y="4"/>
                  </a:lnTo>
                  <a:lnTo>
                    <a:pt x="153" y="4"/>
                  </a:lnTo>
                  <a:lnTo>
                    <a:pt x="157" y="4"/>
                  </a:lnTo>
                  <a:lnTo>
                    <a:pt x="161" y="4"/>
                  </a:lnTo>
                  <a:lnTo>
                    <a:pt x="165" y="4"/>
                  </a:lnTo>
                  <a:lnTo>
                    <a:pt x="172" y="8"/>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5" y="4"/>
                  </a:lnTo>
                  <a:lnTo>
                    <a:pt x="219" y="0"/>
                  </a:lnTo>
                  <a:lnTo>
                    <a:pt x="223" y="4"/>
                  </a:lnTo>
                  <a:lnTo>
                    <a:pt x="227" y="4"/>
                  </a:lnTo>
                  <a:lnTo>
                    <a:pt x="231" y="4"/>
                  </a:lnTo>
                  <a:lnTo>
                    <a:pt x="235" y="4"/>
                  </a:lnTo>
                  <a:lnTo>
                    <a:pt x="239" y="4"/>
                  </a:lnTo>
                  <a:lnTo>
                    <a:pt x="239" y="12"/>
                  </a:lnTo>
                  <a:lnTo>
                    <a:pt x="243" y="8"/>
                  </a:lnTo>
                  <a:lnTo>
                    <a:pt x="247" y="4"/>
                  </a:lnTo>
                  <a:lnTo>
                    <a:pt x="251" y="4"/>
                  </a:lnTo>
                  <a:lnTo>
                    <a:pt x="255" y="4"/>
                  </a:lnTo>
                  <a:lnTo>
                    <a:pt x="258" y="4"/>
                  </a:lnTo>
                  <a:lnTo>
                    <a:pt x="262" y="4"/>
                  </a:lnTo>
                  <a:lnTo>
                    <a:pt x="266" y="4"/>
                  </a:lnTo>
                  <a:lnTo>
                    <a:pt x="270" y="4"/>
                  </a:lnTo>
                  <a:lnTo>
                    <a:pt x="274" y="4"/>
                  </a:lnTo>
                  <a:lnTo>
                    <a:pt x="278" y="4"/>
                  </a:lnTo>
                  <a:lnTo>
                    <a:pt x="282" y="4"/>
                  </a:lnTo>
                  <a:lnTo>
                    <a:pt x="286" y="4"/>
                  </a:lnTo>
                  <a:lnTo>
                    <a:pt x="290" y="4"/>
                  </a:lnTo>
                  <a:lnTo>
                    <a:pt x="298" y="4"/>
                  </a:lnTo>
                  <a:lnTo>
                    <a:pt x="294" y="4"/>
                  </a:lnTo>
                  <a:lnTo>
                    <a:pt x="298" y="4"/>
                  </a:lnTo>
                  <a:lnTo>
                    <a:pt x="302" y="4"/>
                  </a:lnTo>
                  <a:lnTo>
                    <a:pt x="305" y="4"/>
                  </a:lnTo>
                  <a:lnTo>
                    <a:pt x="309" y="4"/>
                  </a:lnTo>
                  <a:lnTo>
                    <a:pt x="313" y="8"/>
                  </a:lnTo>
                  <a:lnTo>
                    <a:pt x="313" y="12"/>
                  </a:lnTo>
                  <a:lnTo>
                    <a:pt x="313" y="8"/>
                  </a:lnTo>
                  <a:lnTo>
                    <a:pt x="317" y="4"/>
                  </a:lnTo>
                  <a:lnTo>
                    <a:pt x="321" y="4"/>
                  </a:lnTo>
                  <a:lnTo>
                    <a:pt x="325" y="4"/>
                  </a:lnTo>
                  <a:lnTo>
                    <a:pt x="329" y="4"/>
                  </a:lnTo>
                  <a:lnTo>
                    <a:pt x="333" y="4"/>
                  </a:lnTo>
                  <a:lnTo>
                    <a:pt x="337" y="4"/>
                  </a:lnTo>
                  <a:lnTo>
                    <a:pt x="341" y="4"/>
                  </a:lnTo>
                  <a:lnTo>
                    <a:pt x="345" y="4"/>
                  </a:lnTo>
                  <a:lnTo>
                    <a:pt x="348" y="4"/>
                  </a:lnTo>
                  <a:lnTo>
                    <a:pt x="352" y="4"/>
                  </a:lnTo>
                  <a:lnTo>
                    <a:pt x="356" y="4"/>
                  </a:lnTo>
                  <a:lnTo>
                    <a:pt x="360" y="4"/>
                  </a:lnTo>
                  <a:lnTo>
                    <a:pt x="364" y="4"/>
                  </a:lnTo>
                  <a:lnTo>
                    <a:pt x="368" y="4"/>
                  </a:lnTo>
                  <a:lnTo>
                    <a:pt x="372" y="4"/>
                  </a:lnTo>
                  <a:lnTo>
                    <a:pt x="376" y="4"/>
                  </a:lnTo>
                  <a:lnTo>
                    <a:pt x="380" y="4"/>
                  </a:lnTo>
                  <a:lnTo>
                    <a:pt x="384" y="4"/>
                  </a:lnTo>
                  <a:lnTo>
                    <a:pt x="388" y="12"/>
                  </a:lnTo>
                  <a:lnTo>
                    <a:pt x="388" y="8"/>
                  </a:lnTo>
                  <a:lnTo>
                    <a:pt x="391" y="4"/>
                  </a:lnTo>
                  <a:lnTo>
                    <a:pt x="395" y="4"/>
                  </a:lnTo>
                  <a:lnTo>
                    <a:pt x="399" y="4"/>
                  </a:lnTo>
                  <a:lnTo>
                    <a:pt x="403" y="4"/>
                  </a:lnTo>
                  <a:lnTo>
                    <a:pt x="407" y="4"/>
                  </a:lnTo>
                  <a:lnTo>
                    <a:pt x="411" y="4"/>
                  </a:lnTo>
                  <a:lnTo>
                    <a:pt x="415" y="4"/>
                  </a:lnTo>
                  <a:lnTo>
                    <a:pt x="419" y="4"/>
                  </a:lnTo>
                  <a:lnTo>
                    <a:pt x="423" y="4"/>
                  </a:lnTo>
                  <a:lnTo>
                    <a:pt x="427" y="4"/>
                  </a:lnTo>
                  <a:lnTo>
                    <a:pt x="431" y="4"/>
                  </a:lnTo>
                  <a:lnTo>
                    <a:pt x="435" y="4"/>
                  </a:lnTo>
                  <a:lnTo>
                    <a:pt x="438" y="4"/>
                  </a:lnTo>
                  <a:lnTo>
                    <a:pt x="442" y="4"/>
                  </a:lnTo>
                  <a:lnTo>
                    <a:pt x="446" y="4"/>
                  </a:lnTo>
                  <a:lnTo>
                    <a:pt x="450" y="4"/>
                  </a:lnTo>
                  <a:lnTo>
                    <a:pt x="454" y="4"/>
                  </a:lnTo>
                  <a:lnTo>
                    <a:pt x="458" y="4"/>
                  </a:lnTo>
                  <a:lnTo>
                    <a:pt x="458" y="12"/>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5" name="Freeform 353"/>
            <p:cNvSpPr>
              <a:spLocks/>
            </p:cNvSpPr>
            <p:nvPr/>
          </p:nvSpPr>
          <p:spPr bwMode="auto">
            <a:xfrm>
              <a:off x="5063531" y="3316280"/>
              <a:ext cx="704850" cy="11723"/>
            </a:xfrm>
            <a:custGeom>
              <a:avLst/>
              <a:gdLst/>
              <a:ahLst/>
              <a:cxnLst>
                <a:cxn ang="0">
                  <a:pos x="4" y="0"/>
                </a:cxn>
                <a:cxn ang="0">
                  <a:pos x="16" y="0"/>
                </a:cxn>
                <a:cxn ang="0">
                  <a:pos x="27" y="0"/>
                </a:cxn>
                <a:cxn ang="0">
                  <a:pos x="39" y="0"/>
                </a:cxn>
                <a:cxn ang="0">
                  <a:pos x="51" y="0"/>
                </a:cxn>
                <a:cxn ang="0">
                  <a:pos x="63" y="0"/>
                </a:cxn>
                <a:cxn ang="0">
                  <a:pos x="74" y="8"/>
                </a:cxn>
                <a:cxn ang="0">
                  <a:pos x="82" y="0"/>
                </a:cxn>
                <a:cxn ang="0">
                  <a:pos x="94" y="0"/>
                </a:cxn>
                <a:cxn ang="0">
                  <a:pos x="106" y="0"/>
                </a:cxn>
                <a:cxn ang="0">
                  <a:pos x="117" y="0"/>
                </a:cxn>
                <a:cxn ang="0">
                  <a:pos x="129" y="0"/>
                </a:cxn>
                <a:cxn ang="0">
                  <a:pos x="141" y="4"/>
                </a:cxn>
                <a:cxn ang="0">
                  <a:pos x="149" y="0"/>
                </a:cxn>
                <a:cxn ang="0">
                  <a:pos x="160" y="0"/>
                </a:cxn>
                <a:cxn ang="0">
                  <a:pos x="172" y="0"/>
                </a:cxn>
                <a:cxn ang="0">
                  <a:pos x="184" y="0"/>
                </a:cxn>
                <a:cxn ang="0">
                  <a:pos x="196" y="0"/>
                </a:cxn>
                <a:cxn ang="0">
                  <a:pos x="207" y="4"/>
                </a:cxn>
                <a:cxn ang="0">
                  <a:pos x="223" y="4"/>
                </a:cxn>
                <a:cxn ang="0">
                  <a:pos x="231" y="0"/>
                </a:cxn>
                <a:cxn ang="0">
                  <a:pos x="243" y="0"/>
                </a:cxn>
                <a:cxn ang="0">
                  <a:pos x="254" y="0"/>
                </a:cxn>
                <a:cxn ang="0">
                  <a:pos x="266" y="0"/>
                </a:cxn>
                <a:cxn ang="0">
                  <a:pos x="278" y="4"/>
                </a:cxn>
                <a:cxn ang="0">
                  <a:pos x="290" y="8"/>
                </a:cxn>
                <a:cxn ang="0">
                  <a:pos x="301" y="0"/>
                </a:cxn>
                <a:cxn ang="0">
                  <a:pos x="313" y="0"/>
                </a:cxn>
                <a:cxn ang="0">
                  <a:pos x="325" y="0"/>
                </a:cxn>
                <a:cxn ang="0">
                  <a:pos x="336" y="0"/>
                </a:cxn>
                <a:cxn ang="0">
                  <a:pos x="348" y="4"/>
                </a:cxn>
                <a:cxn ang="0">
                  <a:pos x="360" y="4"/>
                </a:cxn>
                <a:cxn ang="0">
                  <a:pos x="372" y="0"/>
                </a:cxn>
                <a:cxn ang="0">
                  <a:pos x="383" y="0"/>
                </a:cxn>
                <a:cxn ang="0">
                  <a:pos x="395" y="0"/>
                </a:cxn>
                <a:cxn ang="0">
                  <a:pos x="407" y="0"/>
                </a:cxn>
                <a:cxn ang="0">
                  <a:pos x="419" y="4"/>
                </a:cxn>
                <a:cxn ang="0">
                  <a:pos x="430" y="4"/>
                </a:cxn>
                <a:cxn ang="0">
                  <a:pos x="438" y="4"/>
                </a:cxn>
                <a:cxn ang="0">
                  <a:pos x="450" y="0"/>
                </a:cxn>
                <a:cxn ang="0">
                  <a:pos x="462" y="0"/>
                </a:cxn>
                <a:cxn ang="0">
                  <a:pos x="473" y="0"/>
                </a:cxn>
              </a:cxnLst>
              <a:rect l="0" t="0" r="r" b="b"/>
              <a:pathLst>
                <a:path w="481" h="8">
                  <a:moveTo>
                    <a:pt x="0" y="8"/>
                  </a:moveTo>
                  <a:lnTo>
                    <a:pt x="8" y="0"/>
                  </a:ln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4"/>
                  </a:lnTo>
                  <a:lnTo>
                    <a:pt x="70" y="4"/>
                  </a:lnTo>
                  <a:lnTo>
                    <a:pt x="74" y="8"/>
                  </a:lnTo>
                  <a:lnTo>
                    <a:pt x="74" y="4"/>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4"/>
                  </a:lnTo>
                  <a:lnTo>
                    <a:pt x="137" y="4"/>
                  </a:lnTo>
                  <a:lnTo>
                    <a:pt x="141" y="4"/>
                  </a:lnTo>
                  <a:lnTo>
                    <a:pt x="145" y="8"/>
                  </a:lnTo>
                  <a:lnTo>
                    <a:pt x="153"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4"/>
                  </a:lnTo>
                  <a:lnTo>
                    <a:pt x="207" y="4"/>
                  </a:lnTo>
                  <a:lnTo>
                    <a:pt x="211" y="4"/>
                  </a:lnTo>
                  <a:lnTo>
                    <a:pt x="215" y="4"/>
                  </a:lnTo>
                  <a:lnTo>
                    <a:pt x="223" y="4"/>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4"/>
                  </a:lnTo>
                  <a:lnTo>
                    <a:pt x="282" y="4"/>
                  </a:lnTo>
                  <a:lnTo>
                    <a:pt x="286" y="4"/>
                  </a:lnTo>
                  <a:lnTo>
                    <a:pt x="290" y="8"/>
                  </a:lnTo>
                  <a:lnTo>
                    <a:pt x="293" y="4"/>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4"/>
                  </a:lnTo>
                  <a:lnTo>
                    <a:pt x="352" y="4"/>
                  </a:lnTo>
                  <a:lnTo>
                    <a:pt x="356" y="4"/>
                  </a:lnTo>
                  <a:lnTo>
                    <a:pt x="360" y="4"/>
                  </a:lnTo>
                  <a:lnTo>
                    <a:pt x="368" y="4"/>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4"/>
                  </a:lnTo>
                  <a:lnTo>
                    <a:pt x="423" y="4"/>
                  </a:lnTo>
                  <a:lnTo>
                    <a:pt x="426" y="4"/>
                  </a:lnTo>
                  <a:lnTo>
                    <a:pt x="430" y="4"/>
                  </a:lnTo>
                  <a:lnTo>
                    <a:pt x="434" y="4"/>
                  </a:lnTo>
                  <a:lnTo>
                    <a:pt x="438" y="8"/>
                  </a:lnTo>
                  <a:lnTo>
                    <a:pt x="438" y="4"/>
                  </a:lnTo>
                  <a:lnTo>
                    <a:pt x="442" y="0"/>
                  </a:lnTo>
                  <a:lnTo>
                    <a:pt x="446" y="0"/>
                  </a:lnTo>
                  <a:lnTo>
                    <a:pt x="450" y="0"/>
                  </a:lnTo>
                  <a:lnTo>
                    <a:pt x="454" y="0"/>
                  </a:lnTo>
                  <a:lnTo>
                    <a:pt x="458" y="0"/>
                  </a:lnTo>
                  <a:lnTo>
                    <a:pt x="462" y="0"/>
                  </a:lnTo>
                  <a:lnTo>
                    <a:pt x="466" y="0"/>
                  </a:lnTo>
                  <a:lnTo>
                    <a:pt x="469" y="0"/>
                  </a:lnTo>
                  <a:lnTo>
                    <a:pt x="473" y="0"/>
                  </a:lnTo>
                  <a:lnTo>
                    <a:pt x="477" y="0"/>
                  </a:lnTo>
                  <a:lnTo>
                    <a:pt x="481"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6" name="Freeform 354"/>
            <p:cNvSpPr>
              <a:spLocks/>
            </p:cNvSpPr>
            <p:nvPr/>
          </p:nvSpPr>
          <p:spPr bwMode="auto">
            <a:xfrm>
              <a:off x="5768382" y="3316280"/>
              <a:ext cx="710712" cy="11723"/>
            </a:xfrm>
            <a:custGeom>
              <a:avLst/>
              <a:gdLst/>
              <a:ahLst/>
              <a:cxnLst>
                <a:cxn ang="0">
                  <a:pos x="8" y="0"/>
                </a:cxn>
                <a:cxn ang="0">
                  <a:pos x="20" y="4"/>
                </a:cxn>
                <a:cxn ang="0">
                  <a:pos x="35" y="0"/>
                </a:cxn>
                <a:cxn ang="0">
                  <a:pos x="39" y="0"/>
                </a:cxn>
                <a:cxn ang="0">
                  <a:pos x="51" y="0"/>
                </a:cxn>
                <a:cxn ang="0">
                  <a:pos x="63" y="0"/>
                </a:cxn>
                <a:cxn ang="0">
                  <a:pos x="75" y="0"/>
                </a:cxn>
                <a:cxn ang="0">
                  <a:pos x="86" y="4"/>
                </a:cxn>
                <a:cxn ang="0">
                  <a:pos x="98" y="4"/>
                </a:cxn>
                <a:cxn ang="0">
                  <a:pos x="110" y="0"/>
                </a:cxn>
                <a:cxn ang="0">
                  <a:pos x="122" y="0"/>
                </a:cxn>
                <a:cxn ang="0">
                  <a:pos x="133" y="0"/>
                </a:cxn>
                <a:cxn ang="0">
                  <a:pos x="145" y="0"/>
                </a:cxn>
                <a:cxn ang="0">
                  <a:pos x="157" y="4"/>
                </a:cxn>
                <a:cxn ang="0">
                  <a:pos x="168" y="4"/>
                </a:cxn>
                <a:cxn ang="0">
                  <a:pos x="176" y="0"/>
                </a:cxn>
                <a:cxn ang="0">
                  <a:pos x="188" y="0"/>
                </a:cxn>
                <a:cxn ang="0">
                  <a:pos x="200" y="0"/>
                </a:cxn>
                <a:cxn ang="0">
                  <a:pos x="212" y="0"/>
                </a:cxn>
                <a:cxn ang="0">
                  <a:pos x="223" y="4"/>
                </a:cxn>
                <a:cxn ang="0">
                  <a:pos x="235" y="4"/>
                </a:cxn>
                <a:cxn ang="0">
                  <a:pos x="251" y="4"/>
                </a:cxn>
                <a:cxn ang="0">
                  <a:pos x="258" y="0"/>
                </a:cxn>
                <a:cxn ang="0">
                  <a:pos x="270" y="0"/>
                </a:cxn>
                <a:cxn ang="0">
                  <a:pos x="282" y="0"/>
                </a:cxn>
                <a:cxn ang="0">
                  <a:pos x="294" y="4"/>
                </a:cxn>
                <a:cxn ang="0">
                  <a:pos x="305" y="4"/>
                </a:cxn>
                <a:cxn ang="0">
                  <a:pos x="317" y="8"/>
                </a:cxn>
                <a:cxn ang="0">
                  <a:pos x="329" y="0"/>
                </a:cxn>
                <a:cxn ang="0">
                  <a:pos x="341" y="0"/>
                </a:cxn>
                <a:cxn ang="0">
                  <a:pos x="352" y="0"/>
                </a:cxn>
                <a:cxn ang="0">
                  <a:pos x="364" y="0"/>
                </a:cxn>
                <a:cxn ang="0">
                  <a:pos x="376" y="4"/>
                </a:cxn>
                <a:cxn ang="0">
                  <a:pos x="388" y="4"/>
                </a:cxn>
                <a:cxn ang="0">
                  <a:pos x="399" y="0"/>
                </a:cxn>
                <a:cxn ang="0">
                  <a:pos x="411" y="0"/>
                </a:cxn>
                <a:cxn ang="0">
                  <a:pos x="423" y="0"/>
                </a:cxn>
                <a:cxn ang="0">
                  <a:pos x="435" y="0"/>
                </a:cxn>
                <a:cxn ang="0">
                  <a:pos x="446" y="4"/>
                </a:cxn>
                <a:cxn ang="0">
                  <a:pos x="458" y="4"/>
                </a:cxn>
                <a:cxn ang="0">
                  <a:pos x="466" y="4"/>
                </a:cxn>
                <a:cxn ang="0">
                  <a:pos x="478" y="0"/>
                </a:cxn>
              </a:cxnLst>
              <a:rect l="0" t="0" r="r" b="b"/>
              <a:pathLst>
                <a:path w="485" h="8">
                  <a:moveTo>
                    <a:pt x="0" y="0"/>
                  </a:moveTo>
                  <a:lnTo>
                    <a:pt x="4" y="0"/>
                  </a:lnTo>
                  <a:lnTo>
                    <a:pt x="8" y="0"/>
                  </a:lnTo>
                  <a:lnTo>
                    <a:pt x="12" y="4"/>
                  </a:lnTo>
                  <a:lnTo>
                    <a:pt x="16" y="4"/>
                  </a:lnTo>
                  <a:lnTo>
                    <a:pt x="20" y="4"/>
                  </a:lnTo>
                  <a:lnTo>
                    <a:pt x="24" y="4"/>
                  </a:lnTo>
                  <a:lnTo>
                    <a:pt x="28" y="8"/>
                  </a:lnTo>
                  <a:lnTo>
                    <a:pt x="35"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4"/>
                  </a:lnTo>
                  <a:lnTo>
                    <a:pt x="86" y="4"/>
                  </a:lnTo>
                  <a:lnTo>
                    <a:pt x="90" y="4"/>
                  </a:lnTo>
                  <a:lnTo>
                    <a:pt x="94" y="4"/>
                  </a:lnTo>
                  <a:lnTo>
                    <a:pt x="98" y="4"/>
                  </a:lnTo>
                  <a:lnTo>
                    <a:pt x="106" y="4"/>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4"/>
                  </a:lnTo>
                  <a:lnTo>
                    <a:pt x="157" y="4"/>
                  </a:lnTo>
                  <a:lnTo>
                    <a:pt x="161" y="4"/>
                  </a:lnTo>
                  <a:lnTo>
                    <a:pt x="165" y="4"/>
                  </a:lnTo>
                  <a:lnTo>
                    <a:pt x="168" y="4"/>
                  </a:lnTo>
                  <a:lnTo>
                    <a:pt x="172" y="8"/>
                  </a:lnTo>
                  <a:lnTo>
                    <a:pt x="180"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4"/>
                  </a:lnTo>
                  <a:lnTo>
                    <a:pt x="227" y="4"/>
                  </a:lnTo>
                  <a:lnTo>
                    <a:pt x="231" y="4"/>
                  </a:lnTo>
                  <a:lnTo>
                    <a:pt x="235" y="4"/>
                  </a:lnTo>
                  <a:lnTo>
                    <a:pt x="239" y="4"/>
                  </a:lnTo>
                  <a:lnTo>
                    <a:pt x="243" y="4"/>
                  </a:lnTo>
                  <a:lnTo>
                    <a:pt x="251" y="4"/>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4"/>
                  </a:lnTo>
                  <a:lnTo>
                    <a:pt x="298" y="4"/>
                  </a:lnTo>
                  <a:lnTo>
                    <a:pt x="301" y="4"/>
                  </a:lnTo>
                  <a:lnTo>
                    <a:pt x="305" y="4"/>
                  </a:lnTo>
                  <a:lnTo>
                    <a:pt x="309" y="4"/>
                  </a:lnTo>
                  <a:lnTo>
                    <a:pt x="313" y="4"/>
                  </a:lnTo>
                  <a:lnTo>
                    <a:pt x="317" y="8"/>
                  </a:lnTo>
                  <a:lnTo>
                    <a:pt x="321" y="4"/>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4"/>
                  </a:lnTo>
                  <a:lnTo>
                    <a:pt x="372" y="4"/>
                  </a:lnTo>
                  <a:lnTo>
                    <a:pt x="376" y="4"/>
                  </a:lnTo>
                  <a:lnTo>
                    <a:pt x="380" y="4"/>
                  </a:lnTo>
                  <a:lnTo>
                    <a:pt x="384" y="4"/>
                  </a:lnTo>
                  <a:lnTo>
                    <a:pt x="388" y="4"/>
                  </a:lnTo>
                  <a:lnTo>
                    <a:pt x="395" y="4"/>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4"/>
                  </a:lnTo>
                  <a:lnTo>
                    <a:pt x="442" y="4"/>
                  </a:lnTo>
                  <a:lnTo>
                    <a:pt x="446" y="4"/>
                  </a:lnTo>
                  <a:lnTo>
                    <a:pt x="450" y="4"/>
                  </a:lnTo>
                  <a:lnTo>
                    <a:pt x="454" y="4"/>
                  </a:lnTo>
                  <a:lnTo>
                    <a:pt x="458" y="4"/>
                  </a:lnTo>
                  <a:lnTo>
                    <a:pt x="462" y="4"/>
                  </a:lnTo>
                  <a:lnTo>
                    <a:pt x="466" y="8"/>
                  </a:lnTo>
                  <a:lnTo>
                    <a:pt x="466" y="4"/>
                  </a:lnTo>
                  <a:lnTo>
                    <a:pt x="470" y="0"/>
                  </a:lnTo>
                  <a:lnTo>
                    <a:pt x="474" y="0"/>
                  </a:lnTo>
                  <a:lnTo>
                    <a:pt x="478" y="0"/>
                  </a:lnTo>
                  <a:lnTo>
                    <a:pt x="481" y="0"/>
                  </a:lnTo>
                  <a:lnTo>
                    <a:pt x="485"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7" name="Freeform 355"/>
            <p:cNvSpPr>
              <a:spLocks/>
            </p:cNvSpPr>
            <p:nvPr/>
          </p:nvSpPr>
          <p:spPr bwMode="auto">
            <a:xfrm>
              <a:off x="6479093" y="3316280"/>
              <a:ext cx="694592" cy="11723"/>
            </a:xfrm>
            <a:custGeom>
              <a:avLst/>
              <a:gdLst/>
              <a:ahLst/>
              <a:cxnLst>
                <a:cxn ang="0">
                  <a:pos x="8" y="0"/>
                </a:cxn>
                <a:cxn ang="0">
                  <a:pos x="20" y="0"/>
                </a:cxn>
                <a:cxn ang="0">
                  <a:pos x="32" y="4"/>
                </a:cxn>
                <a:cxn ang="0">
                  <a:pos x="43" y="4"/>
                </a:cxn>
                <a:cxn ang="0">
                  <a:pos x="59" y="0"/>
                </a:cxn>
                <a:cxn ang="0">
                  <a:pos x="63" y="0"/>
                </a:cxn>
                <a:cxn ang="0">
                  <a:pos x="75" y="0"/>
                </a:cxn>
                <a:cxn ang="0">
                  <a:pos x="86" y="0"/>
                </a:cxn>
                <a:cxn ang="0">
                  <a:pos x="98" y="0"/>
                </a:cxn>
                <a:cxn ang="0">
                  <a:pos x="110" y="4"/>
                </a:cxn>
                <a:cxn ang="0">
                  <a:pos x="122" y="4"/>
                </a:cxn>
                <a:cxn ang="0">
                  <a:pos x="129" y="0"/>
                </a:cxn>
                <a:cxn ang="0">
                  <a:pos x="141" y="0"/>
                </a:cxn>
                <a:cxn ang="0">
                  <a:pos x="153" y="0"/>
                </a:cxn>
                <a:cxn ang="0">
                  <a:pos x="165" y="0"/>
                </a:cxn>
                <a:cxn ang="0">
                  <a:pos x="176" y="4"/>
                </a:cxn>
                <a:cxn ang="0">
                  <a:pos x="188" y="4"/>
                </a:cxn>
                <a:cxn ang="0">
                  <a:pos x="204" y="0"/>
                </a:cxn>
                <a:cxn ang="0">
                  <a:pos x="208" y="0"/>
                </a:cxn>
                <a:cxn ang="0">
                  <a:pos x="219" y="0"/>
                </a:cxn>
                <a:cxn ang="0">
                  <a:pos x="231" y="0"/>
                </a:cxn>
                <a:cxn ang="0">
                  <a:pos x="243" y="0"/>
                </a:cxn>
                <a:cxn ang="0">
                  <a:pos x="255" y="4"/>
                </a:cxn>
                <a:cxn ang="0">
                  <a:pos x="266" y="4"/>
                </a:cxn>
                <a:cxn ang="0">
                  <a:pos x="274" y="0"/>
                </a:cxn>
                <a:cxn ang="0">
                  <a:pos x="286" y="0"/>
                </a:cxn>
                <a:cxn ang="0">
                  <a:pos x="298" y="0"/>
                </a:cxn>
                <a:cxn ang="0">
                  <a:pos x="309" y="0"/>
                </a:cxn>
                <a:cxn ang="0">
                  <a:pos x="321" y="4"/>
                </a:cxn>
                <a:cxn ang="0">
                  <a:pos x="333" y="4"/>
                </a:cxn>
                <a:cxn ang="0">
                  <a:pos x="349" y="0"/>
                </a:cxn>
                <a:cxn ang="0">
                  <a:pos x="353" y="0"/>
                </a:cxn>
                <a:cxn ang="0">
                  <a:pos x="364" y="0"/>
                </a:cxn>
                <a:cxn ang="0">
                  <a:pos x="376" y="0"/>
                </a:cxn>
                <a:cxn ang="0">
                  <a:pos x="388" y="0"/>
                </a:cxn>
                <a:cxn ang="0">
                  <a:pos x="399" y="4"/>
                </a:cxn>
                <a:cxn ang="0">
                  <a:pos x="411" y="4"/>
                </a:cxn>
                <a:cxn ang="0">
                  <a:pos x="419" y="0"/>
                </a:cxn>
                <a:cxn ang="0">
                  <a:pos x="431" y="0"/>
                </a:cxn>
                <a:cxn ang="0">
                  <a:pos x="442" y="0"/>
                </a:cxn>
                <a:cxn ang="0">
                  <a:pos x="454" y="0"/>
                </a:cxn>
                <a:cxn ang="0">
                  <a:pos x="466" y="4"/>
                </a:cxn>
              </a:cxnLst>
              <a:rect l="0" t="0" r="r" b="b"/>
              <a:pathLst>
                <a:path w="474" h="8">
                  <a:moveTo>
                    <a:pt x="0" y="0"/>
                  </a:moveTo>
                  <a:lnTo>
                    <a:pt x="4" y="0"/>
                  </a:lnTo>
                  <a:lnTo>
                    <a:pt x="8" y="0"/>
                  </a:lnTo>
                  <a:lnTo>
                    <a:pt x="12" y="0"/>
                  </a:lnTo>
                  <a:lnTo>
                    <a:pt x="16" y="0"/>
                  </a:lnTo>
                  <a:lnTo>
                    <a:pt x="20" y="0"/>
                  </a:lnTo>
                  <a:lnTo>
                    <a:pt x="24" y="0"/>
                  </a:lnTo>
                  <a:lnTo>
                    <a:pt x="28" y="4"/>
                  </a:lnTo>
                  <a:lnTo>
                    <a:pt x="32" y="4"/>
                  </a:lnTo>
                  <a:lnTo>
                    <a:pt x="36" y="4"/>
                  </a:lnTo>
                  <a:lnTo>
                    <a:pt x="40" y="4"/>
                  </a:lnTo>
                  <a:lnTo>
                    <a:pt x="43" y="4"/>
                  </a:lnTo>
                  <a:lnTo>
                    <a:pt x="47" y="4"/>
                  </a:lnTo>
                  <a:lnTo>
                    <a:pt x="51" y="8"/>
                  </a:lnTo>
                  <a:lnTo>
                    <a:pt x="59" y="0"/>
                  </a:lnTo>
                  <a:lnTo>
                    <a:pt x="55" y="0"/>
                  </a:lnTo>
                  <a:lnTo>
                    <a:pt x="59" y="0"/>
                  </a:lnTo>
                  <a:lnTo>
                    <a:pt x="63" y="0"/>
                  </a:lnTo>
                  <a:lnTo>
                    <a:pt x="67" y="0"/>
                  </a:lnTo>
                  <a:lnTo>
                    <a:pt x="71" y="0"/>
                  </a:lnTo>
                  <a:lnTo>
                    <a:pt x="75" y="0"/>
                  </a:lnTo>
                  <a:lnTo>
                    <a:pt x="79" y="0"/>
                  </a:lnTo>
                  <a:lnTo>
                    <a:pt x="83" y="0"/>
                  </a:lnTo>
                  <a:lnTo>
                    <a:pt x="86" y="0"/>
                  </a:lnTo>
                  <a:lnTo>
                    <a:pt x="90" y="0"/>
                  </a:lnTo>
                  <a:lnTo>
                    <a:pt x="94" y="0"/>
                  </a:lnTo>
                  <a:lnTo>
                    <a:pt x="98" y="0"/>
                  </a:lnTo>
                  <a:lnTo>
                    <a:pt x="102" y="4"/>
                  </a:lnTo>
                  <a:lnTo>
                    <a:pt x="106" y="4"/>
                  </a:lnTo>
                  <a:lnTo>
                    <a:pt x="110" y="4"/>
                  </a:lnTo>
                  <a:lnTo>
                    <a:pt x="114" y="4"/>
                  </a:lnTo>
                  <a:lnTo>
                    <a:pt x="118" y="4"/>
                  </a:lnTo>
                  <a:lnTo>
                    <a:pt x="122" y="4"/>
                  </a:lnTo>
                  <a:lnTo>
                    <a:pt x="126" y="8"/>
                  </a:lnTo>
                  <a:lnTo>
                    <a:pt x="126" y="4"/>
                  </a:lnTo>
                  <a:lnTo>
                    <a:pt x="129" y="0"/>
                  </a:lnTo>
                  <a:lnTo>
                    <a:pt x="133" y="0"/>
                  </a:lnTo>
                  <a:lnTo>
                    <a:pt x="137" y="0"/>
                  </a:lnTo>
                  <a:lnTo>
                    <a:pt x="141" y="0"/>
                  </a:lnTo>
                  <a:lnTo>
                    <a:pt x="145" y="0"/>
                  </a:lnTo>
                  <a:lnTo>
                    <a:pt x="149" y="0"/>
                  </a:lnTo>
                  <a:lnTo>
                    <a:pt x="153" y="0"/>
                  </a:lnTo>
                  <a:lnTo>
                    <a:pt x="157" y="0"/>
                  </a:lnTo>
                  <a:lnTo>
                    <a:pt x="161" y="0"/>
                  </a:lnTo>
                  <a:lnTo>
                    <a:pt x="165" y="0"/>
                  </a:lnTo>
                  <a:lnTo>
                    <a:pt x="169" y="0"/>
                  </a:lnTo>
                  <a:lnTo>
                    <a:pt x="173" y="4"/>
                  </a:lnTo>
                  <a:lnTo>
                    <a:pt x="176" y="4"/>
                  </a:lnTo>
                  <a:lnTo>
                    <a:pt x="180" y="4"/>
                  </a:lnTo>
                  <a:lnTo>
                    <a:pt x="184" y="4"/>
                  </a:lnTo>
                  <a:lnTo>
                    <a:pt x="188" y="4"/>
                  </a:lnTo>
                  <a:lnTo>
                    <a:pt x="192" y="4"/>
                  </a:lnTo>
                  <a:lnTo>
                    <a:pt x="196" y="8"/>
                  </a:lnTo>
                  <a:lnTo>
                    <a:pt x="204" y="0"/>
                  </a:lnTo>
                  <a:lnTo>
                    <a:pt x="200" y="0"/>
                  </a:lnTo>
                  <a:lnTo>
                    <a:pt x="204" y="0"/>
                  </a:lnTo>
                  <a:lnTo>
                    <a:pt x="208" y="0"/>
                  </a:lnTo>
                  <a:lnTo>
                    <a:pt x="212" y="0"/>
                  </a:lnTo>
                  <a:lnTo>
                    <a:pt x="216" y="0"/>
                  </a:lnTo>
                  <a:lnTo>
                    <a:pt x="219" y="0"/>
                  </a:lnTo>
                  <a:lnTo>
                    <a:pt x="223" y="0"/>
                  </a:lnTo>
                  <a:lnTo>
                    <a:pt x="227" y="0"/>
                  </a:lnTo>
                  <a:lnTo>
                    <a:pt x="231" y="0"/>
                  </a:lnTo>
                  <a:lnTo>
                    <a:pt x="235" y="0"/>
                  </a:lnTo>
                  <a:lnTo>
                    <a:pt x="239" y="0"/>
                  </a:lnTo>
                  <a:lnTo>
                    <a:pt x="243" y="0"/>
                  </a:lnTo>
                  <a:lnTo>
                    <a:pt x="247" y="4"/>
                  </a:lnTo>
                  <a:lnTo>
                    <a:pt x="251" y="4"/>
                  </a:lnTo>
                  <a:lnTo>
                    <a:pt x="255" y="4"/>
                  </a:lnTo>
                  <a:lnTo>
                    <a:pt x="259" y="4"/>
                  </a:lnTo>
                  <a:lnTo>
                    <a:pt x="263" y="4"/>
                  </a:lnTo>
                  <a:lnTo>
                    <a:pt x="266" y="4"/>
                  </a:lnTo>
                  <a:lnTo>
                    <a:pt x="270" y="8"/>
                  </a:lnTo>
                  <a:lnTo>
                    <a:pt x="270" y="4"/>
                  </a:lnTo>
                  <a:lnTo>
                    <a:pt x="274" y="0"/>
                  </a:lnTo>
                  <a:lnTo>
                    <a:pt x="278" y="0"/>
                  </a:lnTo>
                  <a:lnTo>
                    <a:pt x="282" y="0"/>
                  </a:lnTo>
                  <a:lnTo>
                    <a:pt x="286" y="0"/>
                  </a:lnTo>
                  <a:lnTo>
                    <a:pt x="290" y="0"/>
                  </a:lnTo>
                  <a:lnTo>
                    <a:pt x="294" y="0"/>
                  </a:lnTo>
                  <a:lnTo>
                    <a:pt x="298" y="0"/>
                  </a:lnTo>
                  <a:lnTo>
                    <a:pt x="302" y="0"/>
                  </a:lnTo>
                  <a:lnTo>
                    <a:pt x="306" y="0"/>
                  </a:lnTo>
                  <a:lnTo>
                    <a:pt x="309" y="0"/>
                  </a:lnTo>
                  <a:lnTo>
                    <a:pt x="313" y="0"/>
                  </a:lnTo>
                  <a:lnTo>
                    <a:pt x="317" y="4"/>
                  </a:lnTo>
                  <a:lnTo>
                    <a:pt x="321" y="4"/>
                  </a:lnTo>
                  <a:lnTo>
                    <a:pt x="325" y="4"/>
                  </a:lnTo>
                  <a:lnTo>
                    <a:pt x="329" y="4"/>
                  </a:lnTo>
                  <a:lnTo>
                    <a:pt x="333" y="4"/>
                  </a:lnTo>
                  <a:lnTo>
                    <a:pt x="337" y="4"/>
                  </a:lnTo>
                  <a:lnTo>
                    <a:pt x="341" y="8"/>
                  </a:lnTo>
                  <a:lnTo>
                    <a:pt x="349" y="0"/>
                  </a:lnTo>
                  <a:lnTo>
                    <a:pt x="345" y="0"/>
                  </a:lnTo>
                  <a:lnTo>
                    <a:pt x="349" y="0"/>
                  </a:lnTo>
                  <a:lnTo>
                    <a:pt x="353" y="0"/>
                  </a:lnTo>
                  <a:lnTo>
                    <a:pt x="356" y="0"/>
                  </a:lnTo>
                  <a:lnTo>
                    <a:pt x="360" y="0"/>
                  </a:lnTo>
                  <a:lnTo>
                    <a:pt x="364" y="0"/>
                  </a:lnTo>
                  <a:lnTo>
                    <a:pt x="368" y="0"/>
                  </a:lnTo>
                  <a:lnTo>
                    <a:pt x="372" y="0"/>
                  </a:lnTo>
                  <a:lnTo>
                    <a:pt x="376" y="0"/>
                  </a:lnTo>
                  <a:lnTo>
                    <a:pt x="380" y="0"/>
                  </a:lnTo>
                  <a:lnTo>
                    <a:pt x="384" y="0"/>
                  </a:lnTo>
                  <a:lnTo>
                    <a:pt x="388" y="0"/>
                  </a:lnTo>
                  <a:lnTo>
                    <a:pt x="392" y="4"/>
                  </a:lnTo>
                  <a:lnTo>
                    <a:pt x="396" y="4"/>
                  </a:lnTo>
                  <a:lnTo>
                    <a:pt x="399" y="4"/>
                  </a:lnTo>
                  <a:lnTo>
                    <a:pt x="403" y="4"/>
                  </a:lnTo>
                  <a:lnTo>
                    <a:pt x="407" y="4"/>
                  </a:lnTo>
                  <a:lnTo>
                    <a:pt x="411" y="4"/>
                  </a:lnTo>
                  <a:lnTo>
                    <a:pt x="415" y="8"/>
                  </a:lnTo>
                  <a:lnTo>
                    <a:pt x="415" y="4"/>
                  </a:lnTo>
                  <a:lnTo>
                    <a:pt x="419" y="0"/>
                  </a:lnTo>
                  <a:lnTo>
                    <a:pt x="423" y="0"/>
                  </a:lnTo>
                  <a:lnTo>
                    <a:pt x="427" y="0"/>
                  </a:lnTo>
                  <a:lnTo>
                    <a:pt x="431" y="0"/>
                  </a:lnTo>
                  <a:lnTo>
                    <a:pt x="435" y="0"/>
                  </a:lnTo>
                  <a:lnTo>
                    <a:pt x="439" y="0"/>
                  </a:lnTo>
                  <a:lnTo>
                    <a:pt x="442" y="0"/>
                  </a:lnTo>
                  <a:lnTo>
                    <a:pt x="446" y="0"/>
                  </a:lnTo>
                  <a:lnTo>
                    <a:pt x="450" y="0"/>
                  </a:lnTo>
                  <a:lnTo>
                    <a:pt x="454" y="0"/>
                  </a:lnTo>
                  <a:lnTo>
                    <a:pt x="458" y="0"/>
                  </a:lnTo>
                  <a:lnTo>
                    <a:pt x="462" y="4"/>
                  </a:lnTo>
                  <a:lnTo>
                    <a:pt x="466" y="4"/>
                  </a:lnTo>
                  <a:lnTo>
                    <a:pt x="470" y="4"/>
                  </a:lnTo>
                  <a:lnTo>
                    <a:pt x="474"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8" name="Freeform 356"/>
            <p:cNvSpPr>
              <a:spLocks/>
            </p:cNvSpPr>
            <p:nvPr/>
          </p:nvSpPr>
          <p:spPr bwMode="auto">
            <a:xfrm>
              <a:off x="7173684" y="3316280"/>
              <a:ext cx="624254" cy="11723"/>
            </a:xfrm>
            <a:custGeom>
              <a:avLst/>
              <a:gdLst/>
              <a:ahLst/>
              <a:cxnLst>
                <a:cxn ang="0">
                  <a:pos x="4" y="4"/>
                </a:cxn>
                <a:cxn ang="0">
                  <a:pos x="12" y="4"/>
                </a:cxn>
                <a:cxn ang="0">
                  <a:pos x="15" y="0"/>
                </a:cxn>
                <a:cxn ang="0">
                  <a:pos x="23" y="0"/>
                </a:cxn>
                <a:cxn ang="0">
                  <a:pos x="31" y="0"/>
                </a:cxn>
                <a:cxn ang="0">
                  <a:pos x="39" y="0"/>
                </a:cxn>
                <a:cxn ang="0">
                  <a:pos x="47" y="0"/>
                </a:cxn>
                <a:cxn ang="0">
                  <a:pos x="55" y="0"/>
                </a:cxn>
                <a:cxn ang="0">
                  <a:pos x="62" y="4"/>
                </a:cxn>
                <a:cxn ang="0">
                  <a:pos x="70" y="4"/>
                </a:cxn>
                <a:cxn ang="0">
                  <a:pos x="78" y="4"/>
                </a:cxn>
                <a:cxn ang="0">
                  <a:pos x="86" y="8"/>
                </a:cxn>
                <a:cxn ang="0">
                  <a:pos x="90" y="0"/>
                </a:cxn>
                <a:cxn ang="0">
                  <a:pos x="98" y="0"/>
                </a:cxn>
                <a:cxn ang="0">
                  <a:pos x="105" y="0"/>
                </a:cxn>
                <a:cxn ang="0">
                  <a:pos x="113" y="0"/>
                </a:cxn>
                <a:cxn ang="0">
                  <a:pos x="121" y="0"/>
                </a:cxn>
                <a:cxn ang="0">
                  <a:pos x="129" y="0"/>
                </a:cxn>
                <a:cxn ang="0">
                  <a:pos x="137" y="4"/>
                </a:cxn>
                <a:cxn ang="0">
                  <a:pos x="145" y="4"/>
                </a:cxn>
                <a:cxn ang="0">
                  <a:pos x="152" y="4"/>
                </a:cxn>
                <a:cxn ang="0">
                  <a:pos x="160" y="8"/>
                </a:cxn>
                <a:cxn ang="0">
                  <a:pos x="164" y="0"/>
                </a:cxn>
                <a:cxn ang="0">
                  <a:pos x="172" y="0"/>
                </a:cxn>
                <a:cxn ang="0">
                  <a:pos x="180" y="0"/>
                </a:cxn>
                <a:cxn ang="0">
                  <a:pos x="188" y="0"/>
                </a:cxn>
                <a:cxn ang="0">
                  <a:pos x="195" y="0"/>
                </a:cxn>
                <a:cxn ang="0">
                  <a:pos x="203" y="0"/>
                </a:cxn>
                <a:cxn ang="0">
                  <a:pos x="211" y="4"/>
                </a:cxn>
                <a:cxn ang="0">
                  <a:pos x="219" y="4"/>
                </a:cxn>
                <a:cxn ang="0">
                  <a:pos x="227" y="4"/>
                </a:cxn>
                <a:cxn ang="0">
                  <a:pos x="238" y="0"/>
                </a:cxn>
                <a:cxn ang="0">
                  <a:pos x="238" y="0"/>
                </a:cxn>
                <a:cxn ang="0">
                  <a:pos x="246" y="0"/>
                </a:cxn>
                <a:cxn ang="0">
                  <a:pos x="254" y="0"/>
                </a:cxn>
                <a:cxn ang="0">
                  <a:pos x="262" y="0"/>
                </a:cxn>
                <a:cxn ang="0">
                  <a:pos x="270" y="0"/>
                </a:cxn>
                <a:cxn ang="0">
                  <a:pos x="278" y="0"/>
                </a:cxn>
                <a:cxn ang="0">
                  <a:pos x="285" y="4"/>
                </a:cxn>
                <a:cxn ang="0">
                  <a:pos x="293" y="4"/>
                </a:cxn>
                <a:cxn ang="0">
                  <a:pos x="301" y="4"/>
                </a:cxn>
                <a:cxn ang="0">
                  <a:pos x="305" y="4"/>
                </a:cxn>
                <a:cxn ang="0">
                  <a:pos x="313" y="0"/>
                </a:cxn>
                <a:cxn ang="0">
                  <a:pos x="321" y="0"/>
                </a:cxn>
                <a:cxn ang="0">
                  <a:pos x="328" y="0"/>
                </a:cxn>
                <a:cxn ang="0">
                  <a:pos x="336" y="0"/>
                </a:cxn>
                <a:cxn ang="0">
                  <a:pos x="344" y="0"/>
                </a:cxn>
                <a:cxn ang="0">
                  <a:pos x="352" y="4"/>
                </a:cxn>
                <a:cxn ang="0">
                  <a:pos x="360" y="8"/>
                </a:cxn>
                <a:cxn ang="0">
                  <a:pos x="368" y="4"/>
                </a:cxn>
                <a:cxn ang="0">
                  <a:pos x="375" y="4"/>
                </a:cxn>
                <a:cxn ang="0">
                  <a:pos x="379" y="0"/>
                </a:cxn>
                <a:cxn ang="0">
                  <a:pos x="387" y="0"/>
                </a:cxn>
                <a:cxn ang="0">
                  <a:pos x="395" y="0"/>
                </a:cxn>
                <a:cxn ang="0">
                  <a:pos x="403" y="0"/>
                </a:cxn>
                <a:cxn ang="0">
                  <a:pos x="411" y="0"/>
                </a:cxn>
                <a:cxn ang="0">
                  <a:pos x="418" y="0"/>
                </a:cxn>
                <a:cxn ang="0">
                  <a:pos x="426" y="0"/>
                </a:cxn>
              </a:cxnLst>
              <a:rect l="0" t="0" r="r" b="b"/>
              <a:pathLst>
                <a:path w="426" h="8">
                  <a:moveTo>
                    <a:pt x="0" y="4"/>
                  </a:moveTo>
                  <a:lnTo>
                    <a:pt x="4" y="4"/>
                  </a:lnTo>
                  <a:lnTo>
                    <a:pt x="8" y="4"/>
                  </a:lnTo>
                  <a:lnTo>
                    <a:pt x="12" y="4"/>
                  </a:lnTo>
                  <a:lnTo>
                    <a:pt x="15" y="8"/>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4"/>
                  </a:lnTo>
                  <a:lnTo>
                    <a:pt x="66" y="4"/>
                  </a:lnTo>
                  <a:lnTo>
                    <a:pt x="70" y="4"/>
                  </a:lnTo>
                  <a:lnTo>
                    <a:pt x="74" y="4"/>
                  </a:lnTo>
                  <a:lnTo>
                    <a:pt x="78" y="4"/>
                  </a:lnTo>
                  <a:lnTo>
                    <a:pt x="82" y="4"/>
                  </a:lnTo>
                  <a:lnTo>
                    <a:pt x="86" y="8"/>
                  </a:lnTo>
                  <a:lnTo>
                    <a:pt x="94"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4"/>
                  </a:lnTo>
                  <a:lnTo>
                    <a:pt x="141" y="4"/>
                  </a:lnTo>
                  <a:lnTo>
                    <a:pt x="145" y="4"/>
                  </a:lnTo>
                  <a:lnTo>
                    <a:pt x="148" y="4"/>
                  </a:lnTo>
                  <a:lnTo>
                    <a:pt x="152" y="4"/>
                  </a:lnTo>
                  <a:lnTo>
                    <a:pt x="156" y="4"/>
                  </a:lnTo>
                  <a:lnTo>
                    <a:pt x="160" y="8"/>
                  </a:lnTo>
                  <a:lnTo>
                    <a:pt x="160" y="4"/>
                  </a:lnTo>
                  <a:lnTo>
                    <a:pt x="164" y="0"/>
                  </a:lnTo>
                  <a:lnTo>
                    <a:pt x="168" y="0"/>
                  </a:lnTo>
                  <a:lnTo>
                    <a:pt x="172" y="0"/>
                  </a:lnTo>
                  <a:lnTo>
                    <a:pt x="176" y="0"/>
                  </a:lnTo>
                  <a:lnTo>
                    <a:pt x="180" y="0"/>
                  </a:lnTo>
                  <a:lnTo>
                    <a:pt x="184" y="0"/>
                  </a:lnTo>
                  <a:lnTo>
                    <a:pt x="188" y="0"/>
                  </a:lnTo>
                  <a:lnTo>
                    <a:pt x="192" y="0"/>
                  </a:lnTo>
                  <a:lnTo>
                    <a:pt x="195" y="0"/>
                  </a:lnTo>
                  <a:lnTo>
                    <a:pt x="199" y="0"/>
                  </a:lnTo>
                  <a:lnTo>
                    <a:pt x="203" y="0"/>
                  </a:lnTo>
                  <a:lnTo>
                    <a:pt x="207" y="4"/>
                  </a:lnTo>
                  <a:lnTo>
                    <a:pt x="211" y="4"/>
                  </a:lnTo>
                  <a:lnTo>
                    <a:pt x="215" y="4"/>
                  </a:lnTo>
                  <a:lnTo>
                    <a:pt x="219" y="4"/>
                  </a:lnTo>
                  <a:lnTo>
                    <a:pt x="223" y="4"/>
                  </a:lnTo>
                  <a:lnTo>
                    <a:pt x="227" y="4"/>
                  </a:lnTo>
                  <a:lnTo>
                    <a:pt x="231" y="8"/>
                  </a:lnTo>
                  <a:lnTo>
                    <a:pt x="238"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4"/>
                  </a:lnTo>
                  <a:lnTo>
                    <a:pt x="285" y="4"/>
                  </a:lnTo>
                  <a:lnTo>
                    <a:pt x="289" y="4"/>
                  </a:lnTo>
                  <a:lnTo>
                    <a:pt x="293" y="4"/>
                  </a:lnTo>
                  <a:lnTo>
                    <a:pt x="297" y="4"/>
                  </a:lnTo>
                  <a:lnTo>
                    <a:pt x="301" y="4"/>
                  </a:lnTo>
                  <a:lnTo>
                    <a:pt x="305" y="8"/>
                  </a:lnTo>
                  <a:lnTo>
                    <a:pt x="305" y="4"/>
                  </a:lnTo>
                  <a:lnTo>
                    <a:pt x="309" y="0"/>
                  </a:lnTo>
                  <a:lnTo>
                    <a:pt x="313" y="0"/>
                  </a:lnTo>
                  <a:lnTo>
                    <a:pt x="317" y="0"/>
                  </a:lnTo>
                  <a:lnTo>
                    <a:pt x="321" y="0"/>
                  </a:lnTo>
                  <a:lnTo>
                    <a:pt x="325" y="0"/>
                  </a:lnTo>
                  <a:lnTo>
                    <a:pt x="328" y="0"/>
                  </a:lnTo>
                  <a:lnTo>
                    <a:pt x="332" y="0"/>
                  </a:lnTo>
                  <a:lnTo>
                    <a:pt x="336" y="0"/>
                  </a:lnTo>
                  <a:lnTo>
                    <a:pt x="340" y="0"/>
                  </a:lnTo>
                  <a:lnTo>
                    <a:pt x="344" y="0"/>
                  </a:lnTo>
                  <a:lnTo>
                    <a:pt x="348" y="0"/>
                  </a:lnTo>
                  <a:lnTo>
                    <a:pt x="352" y="4"/>
                  </a:lnTo>
                  <a:lnTo>
                    <a:pt x="356" y="4"/>
                  </a:lnTo>
                  <a:lnTo>
                    <a:pt x="360" y="8"/>
                  </a:lnTo>
                  <a:lnTo>
                    <a:pt x="364" y="4"/>
                  </a:lnTo>
                  <a:lnTo>
                    <a:pt x="368" y="4"/>
                  </a:lnTo>
                  <a:lnTo>
                    <a:pt x="371" y="4"/>
                  </a:lnTo>
                  <a:lnTo>
                    <a:pt x="375" y="4"/>
                  </a:lnTo>
                  <a:lnTo>
                    <a:pt x="379" y="8"/>
                  </a:lnTo>
                  <a:lnTo>
                    <a:pt x="379" y="0"/>
                  </a:lnTo>
                  <a:lnTo>
                    <a:pt x="383" y="0"/>
                  </a:lnTo>
                  <a:lnTo>
                    <a:pt x="387" y="0"/>
                  </a:lnTo>
                  <a:lnTo>
                    <a:pt x="391" y="0"/>
                  </a:lnTo>
                  <a:lnTo>
                    <a:pt x="395" y="0"/>
                  </a:lnTo>
                  <a:lnTo>
                    <a:pt x="399" y="0"/>
                  </a:lnTo>
                  <a:lnTo>
                    <a:pt x="403" y="0"/>
                  </a:lnTo>
                  <a:lnTo>
                    <a:pt x="407" y="0"/>
                  </a:lnTo>
                  <a:lnTo>
                    <a:pt x="411" y="0"/>
                  </a:lnTo>
                  <a:lnTo>
                    <a:pt x="415" y="0"/>
                  </a:lnTo>
                  <a:lnTo>
                    <a:pt x="418" y="0"/>
                  </a:lnTo>
                  <a:lnTo>
                    <a:pt x="422" y="0"/>
                  </a:lnTo>
                  <a:lnTo>
                    <a:pt x="426"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9" name="Freeform 357"/>
            <p:cNvSpPr>
              <a:spLocks/>
            </p:cNvSpPr>
            <p:nvPr/>
          </p:nvSpPr>
          <p:spPr bwMode="auto">
            <a:xfrm>
              <a:off x="4392390" y="3316272"/>
              <a:ext cx="631581" cy="23446"/>
            </a:xfrm>
            <a:custGeom>
              <a:avLst/>
              <a:gdLst/>
              <a:ahLst/>
              <a:cxnLst>
                <a:cxn ang="0">
                  <a:pos x="0" y="12"/>
                </a:cxn>
                <a:cxn ang="0">
                  <a:pos x="12" y="0"/>
                </a:cxn>
                <a:cxn ang="0">
                  <a:pos x="28" y="0"/>
                </a:cxn>
                <a:cxn ang="0">
                  <a:pos x="32" y="0"/>
                </a:cxn>
                <a:cxn ang="0">
                  <a:pos x="43" y="0"/>
                </a:cxn>
                <a:cxn ang="0">
                  <a:pos x="55" y="0"/>
                </a:cxn>
                <a:cxn ang="0">
                  <a:pos x="67" y="0"/>
                </a:cxn>
                <a:cxn ang="0">
                  <a:pos x="75" y="12"/>
                </a:cxn>
                <a:cxn ang="0">
                  <a:pos x="86" y="0"/>
                </a:cxn>
                <a:cxn ang="0">
                  <a:pos x="94" y="8"/>
                </a:cxn>
                <a:cxn ang="0">
                  <a:pos x="102" y="0"/>
                </a:cxn>
                <a:cxn ang="0">
                  <a:pos x="114" y="0"/>
                </a:cxn>
                <a:cxn ang="0">
                  <a:pos x="125" y="0"/>
                </a:cxn>
                <a:cxn ang="0">
                  <a:pos x="137" y="0"/>
                </a:cxn>
                <a:cxn ang="0">
                  <a:pos x="145" y="16"/>
                </a:cxn>
                <a:cxn ang="0">
                  <a:pos x="157" y="0"/>
                </a:cxn>
                <a:cxn ang="0">
                  <a:pos x="161" y="0"/>
                </a:cxn>
                <a:cxn ang="0">
                  <a:pos x="172" y="0"/>
                </a:cxn>
                <a:cxn ang="0">
                  <a:pos x="184" y="0"/>
                </a:cxn>
                <a:cxn ang="0">
                  <a:pos x="196" y="0"/>
                </a:cxn>
                <a:cxn ang="0">
                  <a:pos x="208" y="0"/>
                </a:cxn>
                <a:cxn ang="0">
                  <a:pos x="215" y="16"/>
                </a:cxn>
                <a:cxn ang="0">
                  <a:pos x="227" y="0"/>
                </a:cxn>
                <a:cxn ang="0">
                  <a:pos x="239" y="0"/>
                </a:cxn>
                <a:cxn ang="0">
                  <a:pos x="247" y="0"/>
                </a:cxn>
                <a:cxn ang="0">
                  <a:pos x="258" y="0"/>
                </a:cxn>
                <a:cxn ang="0">
                  <a:pos x="270" y="0"/>
                </a:cxn>
                <a:cxn ang="0">
                  <a:pos x="282" y="0"/>
                </a:cxn>
                <a:cxn ang="0">
                  <a:pos x="290" y="16"/>
                </a:cxn>
                <a:cxn ang="0">
                  <a:pos x="298" y="4"/>
                </a:cxn>
                <a:cxn ang="0">
                  <a:pos x="309" y="0"/>
                </a:cxn>
                <a:cxn ang="0">
                  <a:pos x="313" y="4"/>
                </a:cxn>
                <a:cxn ang="0">
                  <a:pos x="325" y="0"/>
                </a:cxn>
                <a:cxn ang="0">
                  <a:pos x="337" y="0"/>
                </a:cxn>
                <a:cxn ang="0">
                  <a:pos x="348" y="0"/>
                </a:cxn>
                <a:cxn ang="0">
                  <a:pos x="360" y="0"/>
                </a:cxn>
                <a:cxn ang="0">
                  <a:pos x="372" y="4"/>
                </a:cxn>
                <a:cxn ang="0">
                  <a:pos x="380" y="0"/>
                </a:cxn>
                <a:cxn ang="0">
                  <a:pos x="388" y="4"/>
                </a:cxn>
                <a:cxn ang="0">
                  <a:pos x="399" y="0"/>
                </a:cxn>
                <a:cxn ang="0">
                  <a:pos x="411" y="0"/>
                </a:cxn>
                <a:cxn ang="0">
                  <a:pos x="423" y="0"/>
                </a:cxn>
              </a:cxnLst>
              <a:rect l="0" t="0" r="r" b="b"/>
              <a:pathLst>
                <a:path w="431" h="16">
                  <a:moveTo>
                    <a:pt x="0" y="12"/>
                  </a:moveTo>
                  <a:lnTo>
                    <a:pt x="0" y="16"/>
                  </a:lnTo>
                  <a:lnTo>
                    <a:pt x="0" y="12"/>
                  </a:lnTo>
                  <a:lnTo>
                    <a:pt x="8" y="4"/>
                  </a:lnTo>
                  <a:lnTo>
                    <a:pt x="8" y="0"/>
                  </a:lnTo>
                  <a:lnTo>
                    <a:pt x="12" y="0"/>
                  </a:lnTo>
                  <a:lnTo>
                    <a:pt x="16" y="0"/>
                  </a:lnTo>
                  <a:lnTo>
                    <a:pt x="20" y="0"/>
                  </a:lnTo>
                  <a:lnTo>
                    <a:pt x="28"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6"/>
                  </a:lnTo>
                  <a:lnTo>
                    <a:pt x="75" y="12"/>
                  </a:lnTo>
                  <a:lnTo>
                    <a:pt x="82" y="4"/>
                  </a:lnTo>
                  <a:lnTo>
                    <a:pt x="82" y="0"/>
                  </a:lnTo>
                  <a:lnTo>
                    <a:pt x="86" y="0"/>
                  </a:lnTo>
                  <a:lnTo>
                    <a:pt x="90" y="0"/>
                  </a:lnTo>
                  <a:lnTo>
                    <a:pt x="94" y="0"/>
                  </a:lnTo>
                  <a:lnTo>
                    <a:pt x="94" y="8"/>
                  </a:lnTo>
                  <a:lnTo>
                    <a:pt x="102"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68"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6"/>
                  </a:lnTo>
                  <a:lnTo>
                    <a:pt x="219" y="12"/>
                  </a:lnTo>
                  <a:lnTo>
                    <a:pt x="227" y="4"/>
                  </a:lnTo>
                  <a:lnTo>
                    <a:pt x="227" y="0"/>
                  </a:lnTo>
                  <a:lnTo>
                    <a:pt x="231" y="0"/>
                  </a:lnTo>
                  <a:lnTo>
                    <a:pt x="235" y="0"/>
                  </a:lnTo>
                  <a:lnTo>
                    <a:pt x="239" y="0"/>
                  </a:lnTo>
                  <a:lnTo>
                    <a:pt x="239" y="8"/>
                  </a:lnTo>
                  <a:lnTo>
                    <a:pt x="243" y="4"/>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2"/>
                  </a:lnTo>
                  <a:lnTo>
                    <a:pt x="290" y="16"/>
                  </a:lnTo>
                  <a:lnTo>
                    <a:pt x="294" y="12"/>
                  </a:lnTo>
                  <a:lnTo>
                    <a:pt x="294" y="8"/>
                  </a:lnTo>
                  <a:lnTo>
                    <a:pt x="298" y="4"/>
                  </a:lnTo>
                  <a:lnTo>
                    <a:pt x="302" y="0"/>
                  </a:lnTo>
                  <a:lnTo>
                    <a:pt x="305" y="0"/>
                  </a:lnTo>
                  <a:lnTo>
                    <a:pt x="309" y="0"/>
                  </a:lnTo>
                  <a:lnTo>
                    <a:pt x="313" y="4"/>
                  </a:lnTo>
                  <a:lnTo>
                    <a:pt x="313" y="8"/>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2"/>
                  </a:lnTo>
                  <a:lnTo>
                    <a:pt x="364" y="12"/>
                  </a:lnTo>
                  <a:lnTo>
                    <a:pt x="372" y="4"/>
                  </a:lnTo>
                  <a:lnTo>
                    <a:pt x="372" y="0"/>
                  </a:lnTo>
                  <a:lnTo>
                    <a:pt x="376" y="0"/>
                  </a:lnTo>
                  <a:lnTo>
                    <a:pt x="380" y="0"/>
                  </a:lnTo>
                  <a:lnTo>
                    <a:pt x="384" y="0"/>
                  </a:lnTo>
                  <a:lnTo>
                    <a:pt x="388" y="8"/>
                  </a:lnTo>
                  <a:lnTo>
                    <a:pt x="388" y="4"/>
                  </a:lnTo>
                  <a:lnTo>
                    <a:pt x="391" y="0"/>
                  </a:lnTo>
                  <a:lnTo>
                    <a:pt x="395" y="0"/>
                  </a:lnTo>
                  <a:lnTo>
                    <a:pt x="399" y="0"/>
                  </a:lnTo>
                  <a:lnTo>
                    <a:pt x="403" y="0"/>
                  </a:lnTo>
                  <a:lnTo>
                    <a:pt x="407" y="0"/>
                  </a:lnTo>
                  <a:lnTo>
                    <a:pt x="411" y="0"/>
                  </a:lnTo>
                  <a:lnTo>
                    <a:pt x="415" y="0"/>
                  </a:lnTo>
                  <a:lnTo>
                    <a:pt x="419" y="0"/>
                  </a:lnTo>
                  <a:lnTo>
                    <a:pt x="423" y="0"/>
                  </a:lnTo>
                  <a:lnTo>
                    <a:pt x="427" y="0"/>
                  </a:lnTo>
                  <a:lnTo>
                    <a:pt x="431"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0" name="Freeform 358"/>
            <p:cNvSpPr>
              <a:spLocks/>
            </p:cNvSpPr>
            <p:nvPr/>
          </p:nvSpPr>
          <p:spPr bwMode="auto">
            <a:xfrm>
              <a:off x="5023967" y="3310418"/>
              <a:ext cx="663820" cy="17585"/>
            </a:xfrm>
            <a:custGeom>
              <a:avLst/>
              <a:gdLst/>
              <a:ahLst/>
              <a:cxnLst>
                <a:cxn ang="0">
                  <a:pos x="4" y="12"/>
                </a:cxn>
                <a:cxn ang="0">
                  <a:pos x="15" y="4"/>
                </a:cxn>
                <a:cxn ang="0">
                  <a:pos x="27" y="4"/>
                </a:cxn>
                <a:cxn ang="0">
                  <a:pos x="31" y="4"/>
                </a:cxn>
                <a:cxn ang="0">
                  <a:pos x="43" y="4"/>
                </a:cxn>
                <a:cxn ang="0">
                  <a:pos x="54" y="4"/>
                </a:cxn>
                <a:cxn ang="0">
                  <a:pos x="66" y="4"/>
                </a:cxn>
                <a:cxn ang="0">
                  <a:pos x="78" y="8"/>
                </a:cxn>
                <a:cxn ang="0">
                  <a:pos x="82" y="4"/>
                </a:cxn>
                <a:cxn ang="0">
                  <a:pos x="94" y="4"/>
                </a:cxn>
                <a:cxn ang="0">
                  <a:pos x="101" y="8"/>
                </a:cxn>
                <a:cxn ang="0">
                  <a:pos x="113" y="4"/>
                </a:cxn>
                <a:cxn ang="0">
                  <a:pos x="125" y="4"/>
                </a:cxn>
                <a:cxn ang="0">
                  <a:pos x="137" y="4"/>
                </a:cxn>
                <a:cxn ang="0">
                  <a:pos x="148" y="8"/>
                </a:cxn>
                <a:cxn ang="0">
                  <a:pos x="160" y="4"/>
                </a:cxn>
                <a:cxn ang="0">
                  <a:pos x="172" y="4"/>
                </a:cxn>
                <a:cxn ang="0">
                  <a:pos x="176" y="4"/>
                </a:cxn>
                <a:cxn ang="0">
                  <a:pos x="187" y="4"/>
                </a:cxn>
                <a:cxn ang="0">
                  <a:pos x="199" y="4"/>
                </a:cxn>
                <a:cxn ang="0">
                  <a:pos x="211" y="4"/>
                </a:cxn>
                <a:cxn ang="0">
                  <a:pos x="223" y="4"/>
                </a:cxn>
                <a:cxn ang="0">
                  <a:pos x="234" y="4"/>
                </a:cxn>
                <a:cxn ang="0">
                  <a:pos x="250" y="8"/>
                </a:cxn>
                <a:cxn ang="0">
                  <a:pos x="258" y="4"/>
                </a:cxn>
                <a:cxn ang="0">
                  <a:pos x="270" y="4"/>
                </a:cxn>
                <a:cxn ang="0">
                  <a:pos x="281" y="4"/>
                </a:cxn>
                <a:cxn ang="0">
                  <a:pos x="293" y="4"/>
                </a:cxn>
                <a:cxn ang="0">
                  <a:pos x="305" y="4"/>
                </a:cxn>
                <a:cxn ang="0">
                  <a:pos x="317" y="4"/>
                </a:cxn>
                <a:cxn ang="0">
                  <a:pos x="324" y="4"/>
                </a:cxn>
                <a:cxn ang="0">
                  <a:pos x="336" y="4"/>
                </a:cxn>
                <a:cxn ang="0">
                  <a:pos x="348" y="4"/>
                </a:cxn>
                <a:cxn ang="0">
                  <a:pos x="360" y="4"/>
                </a:cxn>
                <a:cxn ang="0">
                  <a:pos x="371" y="0"/>
                </a:cxn>
                <a:cxn ang="0">
                  <a:pos x="383" y="0"/>
                </a:cxn>
                <a:cxn ang="0">
                  <a:pos x="391" y="12"/>
                </a:cxn>
                <a:cxn ang="0">
                  <a:pos x="399" y="4"/>
                </a:cxn>
                <a:cxn ang="0">
                  <a:pos x="410" y="4"/>
                </a:cxn>
                <a:cxn ang="0">
                  <a:pos x="422" y="4"/>
                </a:cxn>
                <a:cxn ang="0">
                  <a:pos x="434" y="4"/>
                </a:cxn>
                <a:cxn ang="0">
                  <a:pos x="446" y="0"/>
                </a:cxn>
              </a:cxnLst>
              <a:rect l="0" t="0" r="r" b="b"/>
              <a:pathLst>
                <a:path w="453" h="12">
                  <a:moveTo>
                    <a:pt x="0" y="4"/>
                  </a:moveTo>
                  <a:lnTo>
                    <a:pt x="4" y="4"/>
                  </a:lnTo>
                  <a:lnTo>
                    <a:pt x="4" y="12"/>
                  </a:lnTo>
                  <a:lnTo>
                    <a:pt x="7" y="8"/>
                  </a:lnTo>
                  <a:lnTo>
                    <a:pt x="11" y="4"/>
                  </a:lnTo>
                  <a:lnTo>
                    <a:pt x="15" y="4"/>
                  </a:lnTo>
                  <a:lnTo>
                    <a:pt x="19" y="4"/>
                  </a:lnTo>
                  <a:lnTo>
                    <a:pt x="23" y="4"/>
                  </a:lnTo>
                  <a:lnTo>
                    <a:pt x="27" y="4"/>
                  </a:lnTo>
                  <a:lnTo>
                    <a:pt x="27" y="12"/>
                  </a:lnTo>
                  <a:lnTo>
                    <a:pt x="35" y="4"/>
                  </a:lnTo>
                  <a:lnTo>
                    <a:pt x="31" y="4"/>
                  </a:lnTo>
                  <a:lnTo>
                    <a:pt x="35" y="4"/>
                  </a:lnTo>
                  <a:lnTo>
                    <a:pt x="39" y="4"/>
                  </a:lnTo>
                  <a:lnTo>
                    <a:pt x="43" y="4"/>
                  </a:lnTo>
                  <a:lnTo>
                    <a:pt x="47" y="4"/>
                  </a:lnTo>
                  <a:lnTo>
                    <a:pt x="50" y="4"/>
                  </a:lnTo>
                  <a:lnTo>
                    <a:pt x="54" y="4"/>
                  </a:lnTo>
                  <a:lnTo>
                    <a:pt x="58" y="4"/>
                  </a:lnTo>
                  <a:lnTo>
                    <a:pt x="62" y="4"/>
                  </a:lnTo>
                  <a:lnTo>
                    <a:pt x="66" y="4"/>
                  </a:lnTo>
                  <a:lnTo>
                    <a:pt x="70" y="4"/>
                  </a:lnTo>
                  <a:lnTo>
                    <a:pt x="74" y="4"/>
                  </a:lnTo>
                  <a:lnTo>
                    <a:pt x="78" y="8"/>
                  </a:lnTo>
                  <a:lnTo>
                    <a:pt x="78" y="12"/>
                  </a:lnTo>
                  <a:lnTo>
                    <a:pt x="78" y="8"/>
                  </a:lnTo>
                  <a:lnTo>
                    <a:pt x="82" y="4"/>
                  </a:lnTo>
                  <a:lnTo>
                    <a:pt x="86" y="4"/>
                  </a:lnTo>
                  <a:lnTo>
                    <a:pt x="90" y="4"/>
                  </a:lnTo>
                  <a:lnTo>
                    <a:pt x="94" y="4"/>
                  </a:lnTo>
                  <a:lnTo>
                    <a:pt x="97" y="4"/>
                  </a:lnTo>
                  <a:lnTo>
                    <a:pt x="101" y="12"/>
                  </a:lnTo>
                  <a:lnTo>
                    <a:pt x="101" y="8"/>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8"/>
                  </a:lnTo>
                  <a:lnTo>
                    <a:pt x="152" y="8"/>
                  </a:lnTo>
                  <a:lnTo>
                    <a:pt x="156" y="4"/>
                  </a:lnTo>
                  <a:lnTo>
                    <a:pt x="160" y="4"/>
                  </a:lnTo>
                  <a:lnTo>
                    <a:pt x="164" y="4"/>
                  </a:lnTo>
                  <a:lnTo>
                    <a:pt x="168" y="4"/>
                  </a:lnTo>
                  <a:lnTo>
                    <a:pt x="172" y="4"/>
                  </a:lnTo>
                  <a:lnTo>
                    <a:pt x="172" y="12"/>
                  </a:lnTo>
                  <a:lnTo>
                    <a:pt x="180"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4"/>
                  </a:lnTo>
                  <a:lnTo>
                    <a:pt x="223" y="4"/>
                  </a:lnTo>
                  <a:lnTo>
                    <a:pt x="227" y="4"/>
                  </a:lnTo>
                  <a:lnTo>
                    <a:pt x="230" y="4"/>
                  </a:lnTo>
                  <a:lnTo>
                    <a:pt x="234" y="4"/>
                  </a:lnTo>
                  <a:lnTo>
                    <a:pt x="238" y="4"/>
                  </a:lnTo>
                  <a:lnTo>
                    <a:pt x="242" y="4"/>
                  </a:lnTo>
                  <a:lnTo>
                    <a:pt x="250" y="8"/>
                  </a:lnTo>
                  <a:lnTo>
                    <a:pt x="250" y="4"/>
                  </a:lnTo>
                  <a:lnTo>
                    <a:pt x="254" y="4"/>
                  </a:lnTo>
                  <a:lnTo>
                    <a:pt x="258" y="4"/>
                  </a:lnTo>
                  <a:lnTo>
                    <a:pt x="262" y="4"/>
                  </a:lnTo>
                  <a:lnTo>
                    <a:pt x="266" y="4"/>
                  </a:lnTo>
                  <a:lnTo>
                    <a:pt x="270" y="4"/>
                  </a:lnTo>
                  <a:lnTo>
                    <a:pt x="273" y="4"/>
                  </a:lnTo>
                  <a:lnTo>
                    <a:pt x="277" y="4"/>
                  </a:lnTo>
                  <a:lnTo>
                    <a:pt x="281" y="4"/>
                  </a:lnTo>
                  <a:lnTo>
                    <a:pt x="285" y="4"/>
                  </a:lnTo>
                  <a:lnTo>
                    <a:pt x="289" y="4"/>
                  </a:lnTo>
                  <a:lnTo>
                    <a:pt x="293" y="4"/>
                  </a:lnTo>
                  <a:lnTo>
                    <a:pt x="297" y="4"/>
                  </a:lnTo>
                  <a:lnTo>
                    <a:pt x="301" y="4"/>
                  </a:lnTo>
                  <a:lnTo>
                    <a:pt x="305" y="4"/>
                  </a:lnTo>
                  <a:lnTo>
                    <a:pt x="309" y="4"/>
                  </a:lnTo>
                  <a:lnTo>
                    <a:pt x="313" y="4"/>
                  </a:lnTo>
                  <a:lnTo>
                    <a:pt x="317" y="4"/>
                  </a:lnTo>
                  <a:lnTo>
                    <a:pt x="317" y="12"/>
                  </a:lnTo>
                  <a:lnTo>
                    <a:pt x="320" y="8"/>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0"/>
                  </a:lnTo>
                  <a:lnTo>
                    <a:pt x="371" y="0"/>
                  </a:lnTo>
                  <a:lnTo>
                    <a:pt x="375" y="4"/>
                  </a:lnTo>
                  <a:lnTo>
                    <a:pt x="379" y="0"/>
                  </a:lnTo>
                  <a:lnTo>
                    <a:pt x="383" y="0"/>
                  </a:lnTo>
                  <a:lnTo>
                    <a:pt x="387" y="0"/>
                  </a:lnTo>
                  <a:lnTo>
                    <a:pt x="391" y="8"/>
                  </a:lnTo>
                  <a:lnTo>
                    <a:pt x="391" y="12"/>
                  </a:lnTo>
                  <a:lnTo>
                    <a:pt x="391" y="8"/>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0"/>
                  </a:lnTo>
                  <a:lnTo>
                    <a:pt x="446" y="0"/>
                  </a:lnTo>
                  <a:lnTo>
                    <a:pt x="450" y="0"/>
                  </a:lnTo>
                  <a:lnTo>
                    <a:pt x="453"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1" name="Freeform 359"/>
            <p:cNvSpPr>
              <a:spLocks/>
            </p:cNvSpPr>
            <p:nvPr/>
          </p:nvSpPr>
          <p:spPr bwMode="auto">
            <a:xfrm>
              <a:off x="5687789" y="3298687"/>
              <a:ext cx="665285" cy="29308"/>
            </a:xfrm>
            <a:custGeom>
              <a:avLst/>
              <a:gdLst/>
              <a:ahLst/>
              <a:cxnLst>
                <a:cxn ang="0">
                  <a:pos x="8" y="8"/>
                </a:cxn>
                <a:cxn ang="0">
                  <a:pos x="16" y="12"/>
                </a:cxn>
                <a:cxn ang="0">
                  <a:pos x="28" y="12"/>
                </a:cxn>
                <a:cxn ang="0">
                  <a:pos x="40" y="12"/>
                </a:cxn>
                <a:cxn ang="0">
                  <a:pos x="51" y="12"/>
                </a:cxn>
                <a:cxn ang="0">
                  <a:pos x="59" y="4"/>
                </a:cxn>
                <a:cxn ang="0">
                  <a:pos x="71" y="8"/>
                </a:cxn>
                <a:cxn ang="0">
                  <a:pos x="83" y="8"/>
                </a:cxn>
                <a:cxn ang="0">
                  <a:pos x="87" y="12"/>
                </a:cxn>
                <a:cxn ang="0">
                  <a:pos x="98" y="12"/>
                </a:cxn>
                <a:cxn ang="0">
                  <a:pos x="110" y="12"/>
                </a:cxn>
                <a:cxn ang="0">
                  <a:pos x="122" y="12"/>
                </a:cxn>
                <a:cxn ang="0">
                  <a:pos x="133" y="4"/>
                </a:cxn>
                <a:cxn ang="0">
                  <a:pos x="145" y="8"/>
                </a:cxn>
                <a:cxn ang="0">
                  <a:pos x="161" y="16"/>
                </a:cxn>
                <a:cxn ang="0">
                  <a:pos x="169" y="12"/>
                </a:cxn>
                <a:cxn ang="0">
                  <a:pos x="180" y="12"/>
                </a:cxn>
                <a:cxn ang="0">
                  <a:pos x="192" y="12"/>
                </a:cxn>
                <a:cxn ang="0">
                  <a:pos x="204" y="12"/>
                </a:cxn>
                <a:cxn ang="0">
                  <a:pos x="212" y="8"/>
                </a:cxn>
                <a:cxn ang="0">
                  <a:pos x="223" y="8"/>
                </a:cxn>
                <a:cxn ang="0">
                  <a:pos x="235" y="12"/>
                </a:cxn>
                <a:cxn ang="0">
                  <a:pos x="239" y="12"/>
                </a:cxn>
                <a:cxn ang="0">
                  <a:pos x="251" y="12"/>
                </a:cxn>
                <a:cxn ang="0">
                  <a:pos x="263" y="12"/>
                </a:cxn>
                <a:cxn ang="0">
                  <a:pos x="274" y="12"/>
                </a:cxn>
                <a:cxn ang="0">
                  <a:pos x="286" y="8"/>
                </a:cxn>
                <a:cxn ang="0">
                  <a:pos x="298" y="8"/>
                </a:cxn>
                <a:cxn ang="0">
                  <a:pos x="310" y="12"/>
                </a:cxn>
                <a:cxn ang="0">
                  <a:pos x="321" y="12"/>
                </a:cxn>
                <a:cxn ang="0">
                  <a:pos x="333" y="12"/>
                </a:cxn>
                <a:cxn ang="0">
                  <a:pos x="345" y="12"/>
                </a:cxn>
                <a:cxn ang="0">
                  <a:pos x="353" y="4"/>
                </a:cxn>
                <a:cxn ang="0">
                  <a:pos x="364" y="8"/>
                </a:cxn>
                <a:cxn ang="0">
                  <a:pos x="372" y="20"/>
                </a:cxn>
                <a:cxn ang="0">
                  <a:pos x="384" y="12"/>
                </a:cxn>
                <a:cxn ang="0">
                  <a:pos x="396" y="12"/>
                </a:cxn>
                <a:cxn ang="0">
                  <a:pos x="407" y="12"/>
                </a:cxn>
                <a:cxn ang="0">
                  <a:pos x="419" y="12"/>
                </a:cxn>
                <a:cxn ang="0">
                  <a:pos x="431" y="4"/>
                </a:cxn>
                <a:cxn ang="0">
                  <a:pos x="443" y="8"/>
                </a:cxn>
                <a:cxn ang="0">
                  <a:pos x="454" y="12"/>
                </a:cxn>
              </a:cxnLst>
              <a:rect l="0" t="0" r="r" b="b"/>
              <a:pathLst>
                <a:path w="454" h="20">
                  <a:moveTo>
                    <a:pt x="0" y="8"/>
                  </a:moveTo>
                  <a:lnTo>
                    <a:pt x="4" y="8"/>
                  </a:lnTo>
                  <a:lnTo>
                    <a:pt x="8" y="8"/>
                  </a:lnTo>
                  <a:lnTo>
                    <a:pt x="12" y="20"/>
                  </a:lnTo>
                  <a:lnTo>
                    <a:pt x="12" y="16"/>
                  </a:lnTo>
                  <a:lnTo>
                    <a:pt x="16" y="12"/>
                  </a:lnTo>
                  <a:lnTo>
                    <a:pt x="20" y="12"/>
                  </a:lnTo>
                  <a:lnTo>
                    <a:pt x="24" y="12"/>
                  </a:lnTo>
                  <a:lnTo>
                    <a:pt x="28" y="12"/>
                  </a:lnTo>
                  <a:lnTo>
                    <a:pt x="32" y="12"/>
                  </a:lnTo>
                  <a:lnTo>
                    <a:pt x="36" y="12"/>
                  </a:lnTo>
                  <a:lnTo>
                    <a:pt x="40" y="12"/>
                  </a:lnTo>
                  <a:lnTo>
                    <a:pt x="43" y="12"/>
                  </a:lnTo>
                  <a:lnTo>
                    <a:pt x="47" y="12"/>
                  </a:lnTo>
                  <a:lnTo>
                    <a:pt x="51" y="12"/>
                  </a:lnTo>
                  <a:lnTo>
                    <a:pt x="55" y="12"/>
                  </a:lnTo>
                  <a:lnTo>
                    <a:pt x="59" y="12"/>
                  </a:lnTo>
                  <a:lnTo>
                    <a:pt x="59" y="4"/>
                  </a:lnTo>
                  <a:lnTo>
                    <a:pt x="63" y="8"/>
                  </a:lnTo>
                  <a:lnTo>
                    <a:pt x="67" y="8"/>
                  </a:lnTo>
                  <a:lnTo>
                    <a:pt x="71" y="8"/>
                  </a:lnTo>
                  <a:lnTo>
                    <a:pt x="75" y="8"/>
                  </a:lnTo>
                  <a:lnTo>
                    <a:pt x="79" y="8"/>
                  </a:lnTo>
                  <a:lnTo>
                    <a:pt x="83" y="8"/>
                  </a:lnTo>
                  <a:lnTo>
                    <a:pt x="83" y="20"/>
                  </a:lnTo>
                  <a:lnTo>
                    <a:pt x="90" y="12"/>
                  </a:lnTo>
                  <a:lnTo>
                    <a:pt x="87" y="12"/>
                  </a:lnTo>
                  <a:lnTo>
                    <a:pt x="90" y="12"/>
                  </a:lnTo>
                  <a:lnTo>
                    <a:pt x="94" y="12"/>
                  </a:lnTo>
                  <a:lnTo>
                    <a:pt x="98" y="12"/>
                  </a:lnTo>
                  <a:lnTo>
                    <a:pt x="102" y="12"/>
                  </a:lnTo>
                  <a:lnTo>
                    <a:pt x="106" y="12"/>
                  </a:lnTo>
                  <a:lnTo>
                    <a:pt x="110" y="12"/>
                  </a:lnTo>
                  <a:lnTo>
                    <a:pt x="114" y="12"/>
                  </a:lnTo>
                  <a:lnTo>
                    <a:pt x="118" y="12"/>
                  </a:lnTo>
                  <a:lnTo>
                    <a:pt x="122" y="12"/>
                  </a:lnTo>
                  <a:lnTo>
                    <a:pt x="126" y="12"/>
                  </a:lnTo>
                  <a:lnTo>
                    <a:pt x="130" y="12"/>
                  </a:lnTo>
                  <a:lnTo>
                    <a:pt x="133" y="4"/>
                  </a:lnTo>
                  <a:lnTo>
                    <a:pt x="137" y="8"/>
                  </a:lnTo>
                  <a:lnTo>
                    <a:pt x="141" y="8"/>
                  </a:lnTo>
                  <a:lnTo>
                    <a:pt x="145" y="8"/>
                  </a:lnTo>
                  <a:lnTo>
                    <a:pt x="149" y="8"/>
                  </a:lnTo>
                  <a:lnTo>
                    <a:pt x="153" y="8"/>
                  </a:lnTo>
                  <a:lnTo>
                    <a:pt x="161" y="16"/>
                  </a:lnTo>
                  <a:lnTo>
                    <a:pt x="161" y="12"/>
                  </a:lnTo>
                  <a:lnTo>
                    <a:pt x="165" y="12"/>
                  </a:lnTo>
                  <a:lnTo>
                    <a:pt x="169" y="12"/>
                  </a:lnTo>
                  <a:lnTo>
                    <a:pt x="173" y="12"/>
                  </a:lnTo>
                  <a:lnTo>
                    <a:pt x="177" y="12"/>
                  </a:lnTo>
                  <a:lnTo>
                    <a:pt x="180" y="12"/>
                  </a:lnTo>
                  <a:lnTo>
                    <a:pt x="184" y="12"/>
                  </a:lnTo>
                  <a:lnTo>
                    <a:pt x="188" y="12"/>
                  </a:lnTo>
                  <a:lnTo>
                    <a:pt x="192" y="12"/>
                  </a:lnTo>
                  <a:lnTo>
                    <a:pt x="196" y="12"/>
                  </a:lnTo>
                  <a:lnTo>
                    <a:pt x="200" y="12"/>
                  </a:lnTo>
                  <a:lnTo>
                    <a:pt x="204" y="12"/>
                  </a:lnTo>
                  <a:lnTo>
                    <a:pt x="204" y="4"/>
                  </a:lnTo>
                  <a:lnTo>
                    <a:pt x="208" y="4"/>
                  </a:lnTo>
                  <a:lnTo>
                    <a:pt x="212" y="8"/>
                  </a:lnTo>
                  <a:lnTo>
                    <a:pt x="216" y="8"/>
                  </a:lnTo>
                  <a:lnTo>
                    <a:pt x="220" y="8"/>
                  </a:lnTo>
                  <a:lnTo>
                    <a:pt x="223" y="8"/>
                  </a:lnTo>
                  <a:lnTo>
                    <a:pt x="227" y="8"/>
                  </a:lnTo>
                  <a:lnTo>
                    <a:pt x="227" y="20"/>
                  </a:lnTo>
                  <a:lnTo>
                    <a:pt x="235" y="12"/>
                  </a:lnTo>
                  <a:lnTo>
                    <a:pt x="231" y="12"/>
                  </a:lnTo>
                  <a:lnTo>
                    <a:pt x="235" y="12"/>
                  </a:lnTo>
                  <a:lnTo>
                    <a:pt x="239" y="12"/>
                  </a:lnTo>
                  <a:lnTo>
                    <a:pt x="243" y="12"/>
                  </a:lnTo>
                  <a:lnTo>
                    <a:pt x="247" y="12"/>
                  </a:lnTo>
                  <a:lnTo>
                    <a:pt x="251" y="12"/>
                  </a:lnTo>
                  <a:lnTo>
                    <a:pt x="255" y="12"/>
                  </a:lnTo>
                  <a:lnTo>
                    <a:pt x="259" y="12"/>
                  </a:lnTo>
                  <a:lnTo>
                    <a:pt x="263" y="12"/>
                  </a:lnTo>
                  <a:lnTo>
                    <a:pt x="267" y="12"/>
                  </a:lnTo>
                  <a:lnTo>
                    <a:pt x="270" y="12"/>
                  </a:lnTo>
                  <a:lnTo>
                    <a:pt x="274" y="12"/>
                  </a:lnTo>
                  <a:lnTo>
                    <a:pt x="278" y="0"/>
                  </a:lnTo>
                  <a:lnTo>
                    <a:pt x="282" y="4"/>
                  </a:lnTo>
                  <a:lnTo>
                    <a:pt x="286" y="8"/>
                  </a:lnTo>
                  <a:lnTo>
                    <a:pt x="290" y="8"/>
                  </a:lnTo>
                  <a:lnTo>
                    <a:pt x="294" y="8"/>
                  </a:lnTo>
                  <a:lnTo>
                    <a:pt x="298" y="8"/>
                  </a:lnTo>
                  <a:lnTo>
                    <a:pt x="306" y="16"/>
                  </a:lnTo>
                  <a:lnTo>
                    <a:pt x="306" y="12"/>
                  </a:lnTo>
                  <a:lnTo>
                    <a:pt x="310" y="12"/>
                  </a:lnTo>
                  <a:lnTo>
                    <a:pt x="313" y="12"/>
                  </a:lnTo>
                  <a:lnTo>
                    <a:pt x="317" y="12"/>
                  </a:lnTo>
                  <a:lnTo>
                    <a:pt x="321" y="12"/>
                  </a:lnTo>
                  <a:lnTo>
                    <a:pt x="325" y="12"/>
                  </a:lnTo>
                  <a:lnTo>
                    <a:pt x="329" y="12"/>
                  </a:lnTo>
                  <a:lnTo>
                    <a:pt x="333" y="12"/>
                  </a:lnTo>
                  <a:lnTo>
                    <a:pt x="337" y="12"/>
                  </a:lnTo>
                  <a:lnTo>
                    <a:pt x="341" y="12"/>
                  </a:lnTo>
                  <a:lnTo>
                    <a:pt x="345" y="12"/>
                  </a:lnTo>
                  <a:lnTo>
                    <a:pt x="349" y="12"/>
                  </a:lnTo>
                  <a:lnTo>
                    <a:pt x="349" y="0"/>
                  </a:lnTo>
                  <a:lnTo>
                    <a:pt x="353" y="4"/>
                  </a:lnTo>
                  <a:lnTo>
                    <a:pt x="356" y="4"/>
                  </a:lnTo>
                  <a:lnTo>
                    <a:pt x="360" y="8"/>
                  </a:lnTo>
                  <a:lnTo>
                    <a:pt x="364" y="8"/>
                  </a:lnTo>
                  <a:lnTo>
                    <a:pt x="368" y="8"/>
                  </a:lnTo>
                  <a:lnTo>
                    <a:pt x="372" y="8"/>
                  </a:lnTo>
                  <a:lnTo>
                    <a:pt x="372" y="20"/>
                  </a:lnTo>
                  <a:lnTo>
                    <a:pt x="376" y="16"/>
                  </a:lnTo>
                  <a:lnTo>
                    <a:pt x="380" y="12"/>
                  </a:lnTo>
                  <a:lnTo>
                    <a:pt x="384" y="12"/>
                  </a:lnTo>
                  <a:lnTo>
                    <a:pt x="388" y="12"/>
                  </a:lnTo>
                  <a:lnTo>
                    <a:pt x="392" y="12"/>
                  </a:lnTo>
                  <a:lnTo>
                    <a:pt x="396" y="12"/>
                  </a:lnTo>
                  <a:lnTo>
                    <a:pt x="400" y="12"/>
                  </a:lnTo>
                  <a:lnTo>
                    <a:pt x="403" y="12"/>
                  </a:lnTo>
                  <a:lnTo>
                    <a:pt x="407" y="12"/>
                  </a:lnTo>
                  <a:lnTo>
                    <a:pt x="411" y="12"/>
                  </a:lnTo>
                  <a:lnTo>
                    <a:pt x="415" y="12"/>
                  </a:lnTo>
                  <a:lnTo>
                    <a:pt x="419" y="12"/>
                  </a:lnTo>
                  <a:lnTo>
                    <a:pt x="423" y="0"/>
                  </a:lnTo>
                  <a:lnTo>
                    <a:pt x="427" y="4"/>
                  </a:lnTo>
                  <a:lnTo>
                    <a:pt x="431" y="4"/>
                  </a:lnTo>
                  <a:lnTo>
                    <a:pt x="435" y="8"/>
                  </a:lnTo>
                  <a:lnTo>
                    <a:pt x="439" y="8"/>
                  </a:lnTo>
                  <a:lnTo>
                    <a:pt x="443" y="8"/>
                  </a:lnTo>
                  <a:lnTo>
                    <a:pt x="446" y="8"/>
                  </a:lnTo>
                  <a:lnTo>
                    <a:pt x="446" y="20"/>
                  </a:lnTo>
                  <a:lnTo>
                    <a:pt x="454" y="12"/>
                  </a:lnTo>
                  <a:lnTo>
                    <a:pt x="450" y="12"/>
                  </a:lnTo>
                  <a:lnTo>
                    <a:pt x="454" y="12"/>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2" name="Freeform 360"/>
            <p:cNvSpPr>
              <a:spLocks/>
            </p:cNvSpPr>
            <p:nvPr/>
          </p:nvSpPr>
          <p:spPr bwMode="auto">
            <a:xfrm>
              <a:off x="6353070" y="3178534"/>
              <a:ext cx="602274" cy="149469"/>
            </a:xfrm>
            <a:custGeom>
              <a:avLst/>
              <a:gdLst/>
              <a:ahLst/>
              <a:cxnLst>
                <a:cxn ang="0">
                  <a:pos x="8" y="94"/>
                </a:cxn>
                <a:cxn ang="0">
                  <a:pos x="20" y="94"/>
                </a:cxn>
                <a:cxn ang="0">
                  <a:pos x="32" y="94"/>
                </a:cxn>
                <a:cxn ang="0">
                  <a:pos x="39" y="82"/>
                </a:cxn>
                <a:cxn ang="0">
                  <a:pos x="51" y="86"/>
                </a:cxn>
                <a:cxn ang="0">
                  <a:pos x="63" y="90"/>
                </a:cxn>
                <a:cxn ang="0">
                  <a:pos x="71" y="94"/>
                </a:cxn>
                <a:cxn ang="0">
                  <a:pos x="82" y="94"/>
                </a:cxn>
                <a:cxn ang="0">
                  <a:pos x="94" y="94"/>
                </a:cxn>
                <a:cxn ang="0">
                  <a:pos x="106" y="94"/>
                </a:cxn>
                <a:cxn ang="0">
                  <a:pos x="114" y="78"/>
                </a:cxn>
                <a:cxn ang="0">
                  <a:pos x="126" y="86"/>
                </a:cxn>
                <a:cxn ang="0">
                  <a:pos x="137" y="90"/>
                </a:cxn>
                <a:cxn ang="0">
                  <a:pos x="141" y="70"/>
                </a:cxn>
                <a:cxn ang="0">
                  <a:pos x="153" y="94"/>
                </a:cxn>
                <a:cxn ang="0">
                  <a:pos x="157" y="94"/>
                </a:cxn>
                <a:cxn ang="0">
                  <a:pos x="169" y="94"/>
                </a:cxn>
                <a:cxn ang="0">
                  <a:pos x="180" y="94"/>
                </a:cxn>
                <a:cxn ang="0">
                  <a:pos x="192" y="82"/>
                </a:cxn>
                <a:cxn ang="0">
                  <a:pos x="204" y="90"/>
                </a:cxn>
                <a:cxn ang="0">
                  <a:pos x="212" y="23"/>
                </a:cxn>
                <a:cxn ang="0">
                  <a:pos x="219" y="86"/>
                </a:cxn>
                <a:cxn ang="0">
                  <a:pos x="227" y="94"/>
                </a:cxn>
                <a:cxn ang="0">
                  <a:pos x="235" y="94"/>
                </a:cxn>
                <a:cxn ang="0">
                  <a:pos x="247" y="94"/>
                </a:cxn>
                <a:cxn ang="0">
                  <a:pos x="259" y="94"/>
                </a:cxn>
                <a:cxn ang="0">
                  <a:pos x="270" y="86"/>
                </a:cxn>
                <a:cxn ang="0">
                  <a:pos x="274" y="86"/>
                </a:cxn>
                <a:cxn ang="0">
                  <a:pos x="282" y="0"/>
                </a:cxn>
                <a:cxn ang="0">
                  <a:pos x="290" y="82"/>
                </a:cxn>
                <a:cxn ang="0">
                  <a:pos x="294" y="94"/>
                </a:cxn>
                <a:cxn ang="0">
                  <a:pos x="305" y="94"/>
                </a:cxn>
                <a:cxn ang="0">
                  <a:pos x="317" y="94"/>
                </a:cxn>
                <a:cxn ang="0">
                  <a:pos x="329" y="94"/>
                </a:cxn>
                <a:cxn ang="0">
                  <a:pos x="341" y="86"/>
                </a:cxn>
                <a:cxn ang="0">
                  <a:pos x="352" y="90"/>
                </a:cxn>
                <a:cxn ang="0">
                  <a:pos x="356" y="23"/>
                </a:cxn>
                <a:cxn ang="0">
                  <a:pos x="368" y="90"/>
                </a:cxn>
                <a:cxn ang="0">
                  <a:pos x="376" y="94"/>
                </a:cxn>
                <a:cxn ang="0">
                  <a:pos x="388" y="94"/>
                </a:cxn>
                <a:cxn ang="0">
                  <a:pos x="399" y="94"/>
                </a:cxn>
                <a:cxn ang="0">
                  <a:pos x="407" y="74"/>
                </a:cxn>
              </a:cxnLst>
              <a:rect l="0" t="0" r="r" b="b"/>
              <a:pathLst>
                <a:path w="411" h="102">
                  <a:moveTo>
                    <a:pt x="0" y="94"/>
                  </a:moveTo>
                  <a:lnTo>
                    <a:pt x="4" y="94"/>
                  </a:lnTo>
                  <a:lnTo>
                    <a:pt x="8" y="94"/>
                  </a:lnTo>
                  <a:lnTo>
                    <a:pt x="12" y="94"/>
                  </a:lnTo>
                  <a:lnTo>
                    <a:pt x="16" y="94"/>
                  </a:lnTo>
                  <a:lnTo>
                    <a:pt x="20" y="94"/>
                  </a:lnTo>
                  <a:lnTo>
                    <a:pt x="24" y="94"/>
                  </a:lnTo>
                  <a:lnTo>
                    <a:pt x="28" y="94"/>
                  </a:lnTo>
                  <a:lnTo>
                    <a:pt x="32" y="94"/>
                  </a:lnTo>
                  <a:lnTo>
                    <a:pt x="36" y="94"/>
                  </a:lnTo>
                  <a:lnTo>
                    <a:pt x="39" y="94"/>
                  </a:lnTo>
                  <a:lnTo>
                    <a:pt x="39" y="82"/>
                  </a:lnTo>
                  <a:lnTo>
                    <a:pt x="47" y="82"/>
                  </a:lnTo>
                  <a:lnTo>
                    <a:pt x="47" y="86"/>
                  </a:lnTo>
                  <a:lnTo>
                    <a:pt x="51" y="86"/>
                  </a:lnTo>
                  <a:lnTo>
                    <a:pt x="55" y="90"/>
                  </a:lnTo>
                  <a:lnTo>
                    <a:pt x="59" y="90"/>
                  </a:lnTo>
                  <a:lnTo>
                    <a:pt x="63" y="90"/>
                  </a:lnTo>
                  <a:lnTo>
                    <a:pt x="67" y="102"/>
                  </a:lnTo>
                  <a:lnTo>
                    <a:pt x="67" y="98"/>
                  </a:lnTo>
                  <a:lnTo>
                    <a:pt x="71" y="94"/>
                  </a:lnTo>
                  <a:lnTo>
                    <a:pt x="75" y="94"/>
                  </a:lnTo>
                  <a:lnTo>
                    <a:pt x="79" y="94"/>
                  </a:lnTo>
                  <a:lnTo>
                    <a:pt x="82" y="94"/>
                  </a:lnTo>
                  <a:lnTo>
                    <a:pt x="86" y="94"/>
                  </a:lnTo>
                  <a:lnTo>
                    <a:pt x="90" y="94"/>
                  </a:lnTo>
                  <a:lnTo>
                    <a:pt x="94" y="94"/>
                  </a:lnTo>
                  <a:lnTo>
                    <a:pt x="98" y="94"/>
                  </a:lnTo>
                  <a:lnTo>
                    <a:pt x="102" y="94"/>
                  </a:lnTo>
                  <a:lnTo>
                    <a:pt x="106" y="94"/>
                  </a:lnTo>
                  <a:lnTo>
                    <a:pt x="110" y="94"/>
                  </a:lnTo>
                  <a:lnTo>
                    <a:pt x="114" y="94"/>
                  </a:lnTo>
                  <a:lnTo>
                    <a:pt x="114" y="78"/>
                  </a:lnTo>
                  <a:lnTo>
                    <a:pt x="118" y="82"/>
                  </a:lnTo>
                  <a:lnTo>
                    <a:pt x="122" y="86"/>
                  </a:lnTo>
                  <a:lnTo>
                    <a:pt x="126" y="86"/>
                  </a:lnTo>
                  <a:lnTo>
                    <a:pt x="129" y="90"/>
                  </a:lnTo>
                  <a:lnTo>
                    <a:pt x="133" y="90"/>
                  </a:lnTo>
                  <a:lnTo>
                    <a:pt x="137" y="90"/>
                  </a:lnTo>
                  <a:lnTo>
                    <a:pt x="137" y="0"/>
                  </a:lnTo>
                  <a:lnTo>
                    <a:pt x="141" y="19"/>
                  </a:lnTo>
                  <a:lnTo>
                    <a:pt x="141" y="70"/>
                  </a:lnTo>
                  <a:lnTo>
                    <a:pt x="145" y="78"/>
                  </a:lnTo>
                  <a:lnTo>
                    <a:pt x="145" y="86"/>
                  </a:lnTo>
                  <a:lnTo>
                    <a:pt x="153" y="94"/>
                  </a:lnTo>
                  <a:lnTo>
                    <a:pt x="149" y="94"/>
                  </a:lnTo>
                  <a:lnTo>
                    <a:pt x="153" y="94"/>
                  </a:lnTo>
                  <a:lnTo>
                    <a:pt x="157" y="94"/>
                  </a:lnTo>
                  <a:lnTo>
                    <a:pt x="161" y="90"/>
                  </a:lnTo>
                  <a:lnTo>
                    <a:pt x="165" y="94"/>
                  </a:lnTo>
                  <a:lnTo>
                    <a:pt x="169" y="94"/>
                  </a:lnTo>
                  <a:lnTo>
                    <a:pt x="172" y="94"/>
                  </a:lnTo>
                  <a:lnTo>
                    <a:pt x="176" y="94"/>
                  </a:lnTo>
                  <a:lnTo>
                    <a:pt x="180" y="94"/>
                  </a:lnTo>
                  <a:lnTo>
                    <a:pt x="184" y="94"/>
                  </a:lnTo>
                  <a:lnTo>
                    <a:pt x="188" y="78"/>
                  </a:lnTo>
                  <a:lnTo>
                    <a:pt x="192" y="82"/>
                  </a:lnTo>
                  <a:lnTo>
                    <a:pt x="196" y="86"/>
                  </a:lnTo>
                  <a:lnTo>
                    <a:pt x="200" y="86"/>
                  </a:lnTo>
                  <a:lnTo>
                    <a:pt x="204" y="90"/>
                  </a:lnTo>
                  <a:lnTo>
                    <a:pt x="208" y="90"/>
                  </a:lnTo>
                  <a:lnTo>
                    <a:pt x="212" y="0"/>
                  </a:lnTo>
                  <a:lnTo>
                    <a:pt x="212" y="23"/>
                  </a:lnTo>
                  <a:lnTo>
                    <a:pt x="215" y="55"/>
                  </a:lnTo>
                  <a:lnTo>
                    <a:pt x="215" y="78"/>
                  </a:lnTo>
                  <a:lnTo>
                    <a:pt x="219" y="86"/>
                  </a:lnTo>
                  <a:lnTo>
                    <a:pt x="219" y="90"/>
                  </a:lnTo>
                  <a:lnTo>
                    <a:pt x="223" y="94"/>
                  </a:lnTo>
                  <a:lnTo>
                    <a:pt x="227" y="94"/>
                  </a:lnTo>
                  <a:lnTo>
                    <a:pt x="231" y="94"/>
                  </a:lnTo>
                  <a:lnTo>
                    <a:pt x="239" y="94"/>
                  </a:lnTo>
                  <a:lnTo>
                    <a:pt x="235" y="94"/>
                  </a:lnTo>
                  <a:lnTo>
                    <a:pt x="239" y="94"/>
                  </a:lnTo>
                  <a:lnTo>
                    <a:pt x="243" y="94"/>
                  </a:lnTo>
                  <a:lnTo>
                    <a:pt x="247" y="94"/>
                  </a:lnTo>
                  <a:lnTo>
                    <a:pt x="251" y="94"/>
                  </a:lnTo>
                  <a:lnTo>
                    <a:pt x="255" y="94"/>
                  </a:lnTo>
                  <a:lnTo>
                    <a:pt x="259" y="94"/>
                  </a:lnTo>
                  <a:lnTo>
                    <a:pt x="259" y="78"/>
                  </a:lnTo>
                  <a:lnTo>
                    <a:pt x="262" y="78"/>
                  </a:lnTo>
                  <a:lnTo>
                    <a:pt x="270" y="86"/>
                  </a:lnTo>
                  <a:lnTo>
                    <a:pt x="266" y="86"/>
                  </a:lnTo>
                  <a:lnTo>
                    <a:pt x="270" y="86"/>
                  </a:lnTo>
                  <a:lnTo>
                    <a:pt x="274" y="86"/>
                  </a:lnTo>
                  <a:lnTo>
                    <a:pt x="278" y="90"/>
                  </a:lnTo>
                  <a:lnTo>
                    <a:pt x="282" y="90"/>
                  </a:lnTo>
                  <a:lnTo>
                    <a:pt x="282" y="0"/>
                  </a:lnTo>
                  <a:lnTo>
                    <a:pt x="286" y="23"/>
                  </a:lnTo>
                  <a:lnTo>
                    <a:pt x="286" y="70"/>
                  </a:lnTo>
                  <a:lnTo>
                    <a:pt x="290" y="82"/>
                  </a:lnTo>
                  <a:lnTo>
                    <a:pt x="290" y="86"/>
                  </a:lnTo>
                  <a:lnTo>
                    <a:pt x="298" y="94"/>
                  </a:lnTo>
                  <a:lnTo>
                    <a:pt x="294" y="94"/>
                  </a:lnTo>
                  <a:lnTo>
                    <a:pt x="298" y="94"/>
                  </a:lnTo>
                  <a:lnTo>
                    <a:pt x="302" y="94"/>
                  </a:lnTo>
                  <a:lnTo>
                    <a:pt x="305" y="94"/>
                  </a:lnTo>
                  <a:lnTo>
                    <a:pt x="309" y="94"/>
                  </a:lnTo>
                  <a:lnTo>
                    <a:pt x="313" y="94"/>
                  </a:lnTo>
                  <a:lnTo>
                    <a:pt x="317" y="94"/>
                  </a:lnTo>
                  <a:lnTo>
                    <a:pt x="321" y="94"/>
                  </a:lnTo>
                  <a:lnTo>
                    <a:pt x="325" y="94"/>
                  </a:lnTo>
                  <a:lnTo>
                    <a:pt x="329" y="94"/>
                  </a:lnTo>
                  <a:lnTo>
                    <a:pt x="333" y="78"/>
                  </a:lnTo>
                  <a:lnTo>
                    <a:pt x="337" y="82"/>
                  </a:lnTo>
                  <a:lnTo>
                    <a:pt x="341" y="86"/>
                  </a:lnTo>
                  <a:lnTo>
                    <a:pt x="345" y="86"/>
                  </a:lnTo>
                  <a:lnTo>
                    <a:pt x="349" y="86"/>
                  </a:lnTo>
                  <a:lnTo>
                    <a:pt x="352" y="90"/>
                  </a:lnTo>
                  <a:lnTo>
                    <a:pt x="356" y="90"/>
                  </a:lnTo>
                  <a:lnTo>
                    <a:pt x="356" y="0"/>
                  </a:lnTo>
                  <a:lnTo>
                    <a:pt x="356" y="23"/>
                  </a:lnTo>
                  <a:lnTo>
                    <a:pt x="360" y="55"/>
                  </a:lnTo>
                  <a:lnTo>
                    <a:pt x="360" y="82"/>
                  </a:lnTo>
                  <a:lnTo>
                    <a:pt x="368" y="90"/>
                  </a:lnTo>
                  <a:lnTo>
                    <a:pt x="368" y="94"/>
                  </a:lnTo>
                  <a:lnTo>
                    <a:pt x="372" y="94"/>
                  </a:lnTo>
                  <a:lnTo>
                    <a:pt x="376" y="94"/>
                  </a:lnTo>
                  <a:lnTo>
                    <a:pt x="380" y="94"/>
                  </a:lnTo>
                  <a:lnTo>
                    <a:pt x="384" y="94"/>
                  </a:lnTo>
                  <a:lnTo>
                    <a:pt x="388" y="94"/>
                  </a:lnTo>
                  <a:lnTo>
                    <a:pt x="392" y="94"/>
                  </a:lnTo>
                  <a:lnTo>
                    <a:pt x="395" y="94"/>
                  </a:lnTo>
                  <a:lnTo>
                    <a:pt x="399" y="94"/>
                  </a:lnTo>
                  <a:lnTo>
                    <a:pt x="403" y="94"/>
                  </a:lnTo>
                  <a:lnTo>
                    <a:pt x="403" y="78"/>
                  </a:lnTo>
                  <a:lnTo>
                    <a:pt x="407" y="74"/>
                  </a:lnTo>
                  <a:lnTo>
                    <a:pt x="407" y="78"/>
                  </a:lnTo>
                  <a:lnTo>
                    <a:pt x="411" y="82"/>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3" name="Freeform 361"/>
            <p:cNvSpPr>
              <a:spLocks/>
            </p:cNvSpPr>
            <p:nvPr/>
          </p:nvSpPr>
          <p:spPr bwMode="auto">
            <a:xfrm>
              <a:off x="6955347" y="3178526"/>
              <a:ext cx="584689" cy="137746"/>
            </a:xfrm>
            <a:custGeom>
              <a:avLst/>
              <a:gdLst/>
              <a:ahLst/>
              <a:cxnLst>
                <a:cxn ang="0">
                  <a:pos x="8" y="86"/>
                </a:cxn>
                <a:cxn ang="0">
                  <a:pos x="16" y="0"/>
                </a:cxn>
                <a:cxn ang="0">
                  <a:pos x="24" y="74"/>
                </a:cxn>
                <a:cxn ang="0">
                  <a:pos x="31" y="94"/>
                </a:cxn>
                <a:cxn ang="0">
                  <a:pos x="43" y="94"/>
                </a:cxn>
                <a:cxn ang="0">
                  <a:pos x="55" y="94"/>
                </a:cxn>
                <a:cxn ang="0">
                  <a:pos x="67" y="74"/>
                </a:cxn>
                <a:cxn ang="0">
                  <a:pos x="78" y="86"/>
                </a:cxn>
                <a:cxn ang="0">
                  <a:pos x="90" y="90"/>
                </a:cxn>
                <a:cxn ang="0">
                  <a:pos x="94" y="59"/>
                </a:cxn>
                <a:cxn ang="0">
                  <a:pos x="98" y="90"/>
                </a:cxn>
                <a:cxn ang="0">
                  <a:pos x="110" y="94"/>
                </a:cxn>
                <a:cxn ang="0">
                  <a:pos x="121" y="94"/>
                </a:cxn>
                <a:cxn ang="0">
                  <a:pos x="133" y="94"/>
                </a:cxn>
                <a:cxn ang="0">
                  <a:pos x="141" y="74"/>
                </a:cxn>
                <a:cxn ang="0">
                  <a:pos x="153" y="86"/>
                </a:cxn>
                <a:cxn ang="0">
                  <a:pos x="164" y="4"/>
                </a:cxn>
                <a:cxn ang="0">
                  <a:pos x="168" y="82"/>
                </a:cxn>
                <a:cxn ang="0">
                  <a:pos x="176" y="94"/>
                </a:cxn>
                <a:cxn ang="0">
                  <a:pos x="188" y="94"/>
                </a:cxn>
                <a:cxn ang="0">
                  <a:pos x="200" y="94"/>
                </a:cxn>
                <a:cxn ang="0">
                  <a:pos x="211" y="94"/>
                </a:cxn>
                <a:cxn ang="0">
                  <a:pos x="219" y="82"/>
                </a:cxn>
                <a:cxn ang="0">
                  <a:pos x="231" y="90"/>
                </a:cxn>
                <a:cxn ang="0">
                  <a:pos x="239" y="27"/>
                </a:cxn>
                <a:cxn ang="0">
                  <a:pos x="243" y="86"/>
                </a:cxn>
                <a:cxn ang="0">
                  <a:pos x="251" y="94"/>
                </a:cxn>
                <a:cxn ang="0">
                  <a:pos x="262" y="94"/>
                </a:cxn>
                <a:cxn ang="0">
                  <a:pos x="274" y="94"/>
                </a:cxn>
                <a:cxn ang="0">
                  <a:pos x="286" y="74"/>
                </a:cxn>
                <a:cxn ang="0">
                  <a:pos x="294" y="86"/>
                </a:cxn>
                <a:cxn ang="0">
                  <a:pos x="305" y="90"/>
                </a:cxn>
                <a:cxn ang="0">
                  <a:pos x="313" y="59"/>
                </a:cxn>
                <a:cxn ang="0">
                  <a:pos x="317" y="94"/>
                </a:cxn>
                <a:cxn ang="0">
                  <a:pos x="329" y="94"/>
                </a:cxn>
                <a:cxn ang="0">
                  <a:pos x="341" y="94"/>
                </a:cxn>
                <a:cxn ang="0">
                  <a:pos x="352" y="94"/>
                </a:cxn>
                <a:cxn ang="0">
                  <a:pos x="360" y="70"/>
                </a:cxn>
                <a:cxn ang="0">
                  <a:pos x="368" y="86"/>
                </a:cxn>
                <a:cxn ang="0">
                  <a:pos x="380" y="90"/>
                </a:cxn>
                <a:cxn ang="0">
                  <a:pos x="384" y="63"/>
                </a:cxn>
                <a:cxn ang="0">
                  <a:pos x="391" y="94"/>
                </a:cxn>
              </a:cxnLst>
              <a:rect l="0" t="0" r="r" b="b"/>
              <a:pathLst>
                <a:path w="399" h="94">
                  <a:moveTo>
                    <a:pt x="0" y="82"/>
                  </a:moveTo>
                  <a:lnTo>
                    <a:pt x="4" y="86"/>
                  </a:lnTo>
                  <a:lnTo>
                    <a:pt x="8" y="86"/>
                  </a:lnTo>
                  <a:lnTo>
                    <a:pt x="12" y="90"/>
                  </a:lnTo>
                  <a:lnTo>
                    <a:pt x="16" y="90"/>
                  </a:lnTo>
                  <a:lnTo>
                    <a:pt x="16" y="0"/>
                  </a:lnTo>
                  <a:lnTo>
                    <a:pt x="20" y="23"/>
                  </a:lnTo>
                  <a:lnTo>
                    <a:pt x="20" y="59"/>
                  </a:lnTo>
                  <a:lnTo>
                    <a:pt x="24" y="74"/>
                  </a:lnTo>
                  <a:lnTo>
                    <a:pt x="24" y="86"/>
                  </a:lnTo>
                  <a:lnTo>
                    <a:pt x="28" y="90"/>
                  </a:lnTo>
                  <a:lnTo>
                    <a:pt x="31" y="94"/>
                  </a:lnTo>
                  <a:lnTo>
                    <a:pt x="35" y="94"/>
                  </a:lnTo>
                  <a:lnTo>
                    <a:pt x="39" y="94"/>
                  </a:lnTo>
                  <a:lnTo>
                    <a:pt x="43" y="94"/>
                  </a:lnTo>
                  <a:lnTo>
                    <a:pt x="47" y="94"/>
                  </a:lnTo>
                  <a:lnTo>
                    <a:pt x="51" y="94"/>
                  </a:lnTo>
                  <a:lnTo>
                    <a:pt x="55" y="94"/>
                  </a:lnTo>
                  <a:lnTo>
                    <a:pt x="59" y="94"/>
                  </a:lnTo>
                  <a:lnTo>
                    <a:pt x="63" y="94"/>
                  </a:lnTo>
                  <a:lnTo>
                    <a:pt x="67" y="74"/>
                  </a:lnTo>
                  <a:lnTo>
                    <a:pt x="74" y="82"/>
                  </a:lnTo>
                  <a:lnTo>
                    <a:pt x="74" y="86"/>
                  </a:lnTo>
                  <a:lnTo>
                    <a:pt x="78" y="86"/>
                  </a:lnTo>
                  <a:lnTo>
                    <a:pt x="82" y="86"/>
                  </a:lnTo>
                  <a:lnTo>
                    <a:pt x="86" y="90"/>
                  </a:lnTo>
                  <a:lnTo>
                    <a:pt x="90" y="90"/>
                  </a:lnTo>
                  <a:lnTo>
                    <a:pt x="90" y="0"/>
                  </a:lnTo>
                  <a:lnTo>
                    <a:pt x="90" y="23"/>
                  </a:lnTo>
                  <a:lnTo>
                    <a:pt x="94" y="59"/>
                  </a:lnTo>
                  <a:lnTo>
                    <a:pt x="94" y="74"/>
                  </a:lnTo>
                  <a:lnTo>
                    <a:pt x="98" y="82"/>
                  </a:lnTo>
                  <a:lnTo>
                    <a:pt x="98" y="90"/>
                  </a:lnTo>
                  <a:lnTo>
                    <a:pt x="102" y="94"/>
                  </a:lnTo>
                  <a:lnTo>
                    <a:pt x="106" y="94"/>
                  </a:lnTo>
                  <a:lnTo>
                    <a:pt x="110" y="94"/>
                  </a:lnTo>
                  <a:lnTo>
                    <a:pt x="114" y="94"/>
                  </a:lnTo>
                  <a:lnTo>
                    <a:pt x="117" y="94"/>
                  </a:lnTo>
                  <a:lnTo>
                    <a:pt x="121" y="94"/>
                  </a:lnTo>
                  <a:lnTo>
                    <a:pt x="125" y="94"/>
                  </a:lnTo>
                  <a:lnTo>
                    <a:pt x="129" y="94"/>
                  </a:lnTo>
                  <a:lnTo>
                    <a:pt x="133" y="94"/>
                  </a:lnTo>
                  <a:lnTo>
                    <a:pt x="137" y="94"/>
                  </a:lnTo>
                  <a:lnTo>
                    <a:pt x="137" y="74"/>
                  </a:lnTo>
                  <a:lnTo>
                    <a:pt x="141" y="74"/>
                  </a:lnTo>
                  <a:lnTo>
                    <a:pt x="149" y="82"/>
                  </a:lnTo>
                  <a:lnTo>
                    <a:pt x="149" y="86"/>
                  </a:lnTo>
                  <a:lnTo>
                    <a:pt x="153" y="86"/>
                  </a:lnTo>
                  <a:lnTo>
                    <a:pt x="157" y="86"/>
                  </a:lnTo>
                  <a:lnTo>
                    <a:pt x="161" y="90"/>
                  </a:lnTo>
                  <a:lnTo>
                    <a:pt x="164" y="4"/>
                  </a:lnTo>
                  <a:lnTo>
                    <a:pt x="164" y="59"/>
                  </a:lnTo>
                  <a:lnTo>
                    <a:pt x="168" y="74"/>
                  </a:lnTo>
                  <a:lnTo>
                    <a:pt x="168" y="82"/>
                  </a:lnTo>
                  <a:lnTo>
                    <a:pt x="172" y="86"/>
                  </a:lnTo>
                  <a:lnTo>
                    <a:pt x="172" y="90"/>
                  </a:lnTo>
                  <a:lnTo>
                    <a:pt x="176" y="94"/>
                  </a:lnTo>
                  <a:lnTo>
                    <a:pt x="180" y="94"/>
                  </a:lnTo>
                  <a:lnTo>
                    <a:pt x="184" y="94"/>
                  </a:lnTo>
                  <a:lnTo>
                    <a:pt x="188" y="94"/>
                  </a:lnTo>
                  <a:lnTo>
                    <a:pt x="192" y="94"/>
                  </a:lnTo>
                  <a:lnTo>
                    <a:pt x="196" y="94"/>
                  </a:lnTo>
                  <a:lnTo>
                    <a:pt x="200" y="94"/>
                  </a:lnTo>
                  <a:lnTo>
                    <a:pt x="204" y="94"/>
                  </a:lnTo>
                  <a:lnTo>
                    <a:pt x="207" y="94"/>
                  </a:lnTo>
                  <a:lnTo>
                    <a:pt x="211" y="94"/>
                  </a:lnTo>
                  <a:lnTo>
                    <a:pt x="211" y="74"/>
                  </a:lnTo>
                  <a:lnTo>
                    <a:pt x="215" y="78"/>
                  </a:lnTo>
                  <a:lnTo>
                    <a:pt x="219" y="82"/>
                  </a:lnTo>
                  <a:lnTo>
                    <a:pt x="223" y="86"/>
                  </a:lnTo>
                  <a:lnTo>
                    <a:pt x="227" y="86"/>
                  </a:lnTo>
                  <a:lnTo>
                    <a:pt x="231" y="90"/>
                  </a:lnTo>
                  <a:lnTo>
                    <a:pt x="235" y="90"/>
                  </a:lnTo>
                  <a:lnTo>
                    <a:pt x="235" y="4"/>
                  </a:lnTo>
                  <a:lnTo>
                    <a:pt x="239" y="27"/>
                  </a:lnTo>
                  <a:lnTo>
                    <a:pt x="239" y="74"/>
                  </a:lnTo>
                  <a:lnTo>
                    <a:pt x="243" y="82"/>
                  </a:lnTo>
                  <a:lnTo>
                    <a:pt x="243" y="86"/>
                  </a:lnTo>
                  <a:lnTo>
                    <a:pt x="251" y="94"/>
                  </a:lnTo>
                  <a:lnTo>
                    <a:pt x="247" y="94"/>
                  </a:lnTo>
                  <a:lnTo>
                    <a:pt x="251" y="94"/>
                  </a:lnTo>
                  <a:lnTo>
                    <a:pt x="254" y="94"/>
                  </a:lnTo>
                  <a:lnTo>
                    <a:pt x="258" y="94"/>
                  </a:lnTo>
                  <a:lnTo>
                    <a:pt x="262" y="94"/>
                  </a:lnTo>
                  <a:lnTo>
                    <a:pt x="266" y="94"/>
                  </a:lnTo>
                  <a:lnTo>
                    <a:pt x="270" y="94"/>
                  </a:lnTo>
                  <a:lnTo>
                    <a:pt x="274" y="94"/>
                  </a:lnTo>
                  <a:lnTo>
                    <a:pt x="278" y="94"/>
                  </a:lnTo>
                  <a:lnTo>
                    <a:pt x="282" y="94"/>
                  </a:lnTo>
                  <a:lnTo>
                    <a:pt x="286" y="74"/>
                  </a:lnTo>
                  <a:lnTo>
                    <a:pt x="290" y="78"/>
                  </a:lnTo>
                  <a:lnTo>
                    <a:pt x="297" y="86"/>
                  </a:lnTo>
                  <a:lnTo>
                    <a:pt x="294" y="86"/>
                  </a:lnTo>
                  <a:lnTo>
                    <a:pt x="297" y="86"/>
                  </a:lnTo>
                  <a:lnTo>
                    <a:pt x="301" y="86"/>
                  </a:lnTo>
                  <a:lnTo>
                    <a:pt x="305" y="90"/>
                  </a:lnTo>
                  <a:lnTo>
                    <a:pt x="309" y="4"/>
                  </a:lnTo>
                  <a:lnTo>
                    <a:pt x="309" y="27"/>
                  </a:lnTo>
                  <a:lnTo>
                    <a:pt x="313" y="59"/>
                  </a:lnTo>
                  <a:lnTo>
                    <a:pt x="313" y="82"/>
                  </a:lnTo>
                  <a:lnTo>
                    <a:pt x="317" y="86"/>
                  </a:lnTo>
                  <a:lnTo>
                    <a:pt x="317" y="94"/>
                  </a:lnTo>
                  <a:lnTo>
                    <a:pt x="321" y="94"/>
                  </a:lnTo>
                  <a:lnTo>
                    <a:pt x="325" y="94"/>
                  </a:lnTo>
                  <a:lnTo>
                    <a:pt x="329" y="94"/>
                  </a:lnTo>
                  <a:lnTo>
                    <a:pt x="333" y="94"/>
                  </a:lnTo>
                  <a:lnTo>
                    <a:pt x="337" y="94"/>
                  </a:lnTo>
                  <a:lnTo>
                    <a:pt x="341" y="94"/>
                  </a:lnTo>
                  <a:lnTo>
                    <a:pt x="344" y="94"/>
                  </a:lnTo>
                  <a:lnTo>
                    <a:pt x="348" y="94"/>
                  </a:lnTo>
                  <a:lnTo>
                    <a:pt x="352" y="94"/>
                  </a:lnTo>
                  <a:lnTo>
                    <a:pt x="356" y="94"/>
                  </a:lnTo>
                  <a:lnTo>
                    <a:pt x="356" y="74"/>
                  </a:lnTo>
                  <a:lnTo>
                    <a:pt x="360" y="70"/>
                  </a:lnTo>
                  <a:lnTo>
                    <a:pt x="360" y="74"/>
                  </a:lnTo>
                  <a:lnTo>
                    <a:pt x="368" y="82"/>
                  </a:lnTo>
                  <a:lnTo>
                    <a:pt x="368" y="86"/>
                  </a:lnTo>
                  <a:lnTo>
                    <a:pt x="372" y="86"/>
                  </a:lnTo>
                  <a:lnTo>
                    <a:pt x="376" y="86"/>
                  </a:lnTo>
                  <a:lnTo>
                    <a:pt x="380" y="90"/>
                  </a:lnTo>
                  <a:lnTo>
                    <a:pt x="380" y="4"/>
                  </a:lnTo>
                  <a:lnTo>
                    <a:pt x="384" y="27"/>
                  </a:lnTo>
                  <a:lnTo>
                    <a:pt x="384" y="63"/>
                  </a:lnTo>
                  <a:lnTo>
                    <a:pt x="387" y="74"/>
                  </a:lnTo>
                  <a:lnTo>
                    <a:pt x="387" y="90"/>
                  </a:lnTo>
                  <a:lnTo>
                    <a:pt x="391" y="94"/>
                  </a:lnTo>
                  <a:lnTo>
                    <a:pt x="395" y="94"/>
                  </a:lnTo>
                  <a:lnTo>
                    <a:pt x="399" y="94"/>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4" name="Freeform 362"/>
            <p:cNvSpPr>
              <a:spLocks/>
            </p:cNvSpPr>
            <p:nvPr/>
          </p:nvSpPr>
          <p:spPr bwMode="auto">
            <a:xfrm>
              <a:off x="7540030" y="3184396"/>
              <a:ext cx="257908" cy="131885"/>
            </a:xfrm>
            <a:custGeom>
              <a:avLst/>
              <a:gdLst/>
              <a:ahLst/>
              <a:cxnLst>
                <a:cxn ang="0">
                  <a:pos x="0" y="90"/>
                </a:cxn>
                <a:cxn ang="0">
                  <a:pos x="4" y="90"/>
                </a:cxn>
                <a:cxn ang="0">
                  <a:pos x="8" y="90"/>
                </a:cxn>
                <a:cxn ang="0">
                  <a:pos x="12" y="90"/>
                </a:cxn>
                <a:cxn ang="0">
                  <a:pos x="16" y="90"/>
                </a:cxn>
                <a:cxn ang="0">
                  <a:pos x="20" y="90"/>
                </a:cxn>
                <a:cxn ang="0">
                  <a:pos x="24" y="90"/>
                </a:cxn>
                <a:cxn ang="0">
                  <a:pos x="28" y="90"/>
                </a:cxn>
                <a:cxn ang="0">
                  <a:pos x="35" y="66"/>
                </a:cxn>
                <a:cxn ang="0">
                  <a:pos x="31" y="66"/>
                </a:cxn>
                <a:cxn ang="0">
                  <a:pos x="35" y="74"/>
                </a:cxn>
                <a:cxn ang="0">
                  <a:pos x="39" y="78"/>
                </a:cxn>
                <a:cxn ang="0">
                  <a:pos x="43" y="82"/>
                </a:cxn>
                <a:cxn ang="0">
                  <a:pos x="47" y="82"/>
                </a:cxn>
                <a:cxn ang="0">
                  <a:pos x="51" y="86"/>
                </a:cxn>
                <a:cxn ang="0">
                  <a:pos x="55" y="86"/>
                </a:cxn>
                <a:cxn ang="0">
                  <a:pos x="55" y="0"/>
                </a:cxn>
                <a:cxn ang="0">
                  <a:pos x="55" y="23"/>
                </a:cxn>
                <a:cxn ang="0">
                  <a:pos x="59" y="59"/>
                </a:cxn>
                <a:cxn ang="0">
                  <a:pos x="59" y="78"/>
                </a:cxn>
                <a:cxn ang="0">
                  <a:pos x="63" y="86"/>
                </a:cxn>
                <a:cxn ang="0">
                  <a:pos x="67" y="90"/>
                </a:cxn>
                <a:cxn ang="0">
                  <a:pos x="71" y="90"/>
                </a:cxn>
                <a:cxn ang="0">
                  <a:pos x="75" y="90"/>
                </a:cxn>
                <a:cxn ang="0">
                  <a:pos x="78" y="90"/>
                </a:cxn>
                <a:cxn ang="0">
                  <a:pos x="82" y="90"/>
                </a:cxn>
                <a:cxn ang="0">
                  <a:pos x="86" y="90"/>
                </a:cxn>
                <a:cxn ang="0">
                  <a:pos x="90" y="90"/>
                </a:cxn>
                <a:cxn ang="0">
                  <a:pos x="94" y="90"/>
                </a:cxn>
                <a:cxn ang="0">
                  <a:pos x="98" y="90"/>
                </a:cxn>
                <a:cxn ang="0">
                  <a:pos x="102" y="90"/>
                </a:cxn>
                <a:cxn ang="0">
                  <a:pos x="102" y="66"/>
                </a:cxn>
                <a:cxn ang="0">
                  <a:pos x="106" y="70"/>
                </a:cxn>
                <a:cxn ang="0">
                  <a:pos x="114" y="78"/>
                </a:cxn>
                <a:cxn ang="0">
                  <a:pos x="114" y="82"/>
                </a:cxn>
                <a:cxn ang="0">
                  <a:pos x="118" y="82"/>
                </a:cxn>
                <a:cxn ang="0">
                  <a:pos x="121" y="82"/>
                </a:cxn>
                <a:cxn ang="0">
                  <a:pos x="125" y="86"/>
                </a:cxn>
                <a:cxn ang="0">
                  <a:pos x="129" y="0"/>
                </a:cxn>
                <a:cxn ang="0">
                  <a:pos x="129" y="59"/>
                </a:cxn>
                <a:cxn ang="0">
                  <a:pos x="133" y="74"/>
                </a:cxn>
                <a:cxn ang="0">
                  <a:pos x="133" y="86"/>
                </a:cxn>
                <a:cxn ang="0">
                  <a:pos x="137" y="90"/>
                </a:cxn>
                <a:cxn ang="0">
                  <a:pos x="141" y="90"/>
                </a:cxn>
                <a:cxn ang="0">
                  <a:pos x="145" y="90"/>
                </a:cxn>
                <a:cxn ang="0">
                  <a:pos x="149" y="90"/>
                </a:cxn>
                <a:cxn ang="0">
                  <a:pos x="153" y="90"/>
                </a:cxn>
                <a:cxn ang="0">
                  <a:pos x="157" y="90"/>
                </a:cxn>
                <a:cxn ang="0">
                  <a:pos x="161" y="90"/>
                </a:cxn>
                <a:cxn ang="0">
                  <a:pos x="165" y="90"/>
                </a:cxn>
                <a:cxn ang="0">
                  <a:pos x="168" y="90"/>
                </a:cxn>
                <a:cxn ang="0">
                  <a:pos x="172" y="90"/>
                </a:cxn>
                <a:cxn ang="0">
                  <a:pos x="176" y="90"/>
                </a:cxn>
              </a:cxnLst>
              <a:rect l="0" t="0" r="r" b="b"/>
              <a:pathLst>
                <a:path w="176" h="90">
                  <a:moveTo>
                    <a:pt x="0" y="90"/>
                  </a:moveTo>
                  <a:lnTo>
                    <a:pt x="4" y="90"/>
                  </a:lnTo>
                  <a:lnTo>
                    <a:pt x="8" y="90"/>
                  </a:lnTo>
                  <a:lnTo>
                    <a:pt x="12" y="90"/>
                  </a:lnTo>
                  <a:lnTo>
                    <a:pt x="16" y="90"/>
                  </a:lnTo>
                  <a:lnTo>
                    <a:pt x="20" y="90"/>
                  </a:lnTo>
                  <a:lnTo>
                    <a:pt x="24" y="90"/>
                  </a:lnTo>
                  <a:lnTo>
                    <a:pt x="28" y="90"/>
                  </a:lnTo>
                  <a:lnTo>
                    <a:pt x="35" y="66"/>
                  </a:lnTo>
                  <a:lnTo>
                    <a:pt x="31" y="66"/>
                  </a:lnTo>
                  <a:lnTo>
                    <a:pt x="35" y="74"/>
                  </a:lnTo>
                  <a:lnTo>
                    <a:pt x="39" y="78"/>
                  </a:lnTo>
                  <a:lnTo>
                    <a:pt x="43" y="82"/>
                  </a:lnTo>
                  <a:lnTo>
                    <a:pt x="47" y="82"/>
                  </a:lnTo>
                  <a:lnTo>
                    <a:pt x="51" y="86"/>
                  </a:lnTo>
                  <a:lnTo>
                    <a:pt x="55" y="86"/>
                  </a:lnTo>
                  <a:lnTo>
                    <a:pt x="55" y="0"/>
                  </a:lnTo>
                  <a:lnTo>
                    <a:pt x="55" y="23"/>
                  </a:lnTo>
                  <a:lnTo>
                    <a:pt x="59" y="59"/>
                  </a:lnTo>
                  <a:lnTo>
                    <a:pt x="59" y="78"/>
                  </a:lnTo>
                  <a:lnTo>
                    <a:pt x="63" y="86"/>
                  </a:lnTo>
                  <a:lnTo>
                    <a:pt x="67" y="90"/>
                  </a:lnTo>
                  <a:lnTo>
                    <a:pt x="71" y="90"/>
                  </a:lnTo>
                  <a:lnTo>
                    <a:pt x="75" y="90"/>
                  </a:lnTo>
                  <a:lnTo>
                    <a:pt x="78" y="90"/>
                  </a:lnTo>
                  <a:lnTo>
                    <a:pt x="82" y="90"/>
                  </a:lnTo>
                  <a:lnTo>
                    <a:pt x="86" y="90"/>
                  </a:lnTo>
                  <a:lnTo>
                    <a:pt x="90" y="90"/>
                  </a:lnTo>
                  <a:lnTo>
                    <a:pt x="94" y="90"/>
                  </a:lnTo>
                  <a:lnTo>
                    <a:pt x="98" y="90"/>
                  </a:lnTo>
                  <a:lnTo>
                    <a:pt x="102" y="90"/>
                  </a:lnTo>
                  <a:lnTo>
                    <a:pt x="102" y="66"/>
                  </a:lnTo>
                  <a:lnTo>
                    <a:pt x="106" y="70"/>
                  </a:lnTo>
                  <a:lnTo>
                    <a:pt x="114" y="78"/>
                  </a:lnTo>
                  <a:lnTo>
                    <a:pt x="114" y="82"/>
                  </a:lnTo>
                  <a:lnTo>
                    <a:pt x="118" y="82"/>
                  </a:lnTo>
                  <a:lnTo>
                    <a:pt x="121" y="82"/>
                  </a:lnTo>
                  <a:lnTo>
                    <a:pt x="125" y="86"/>
                  </a:lnTo>
                  <a:lnTo>
                    <a:pt x="129" y="0"/>
                  </a:lnTo>
                  <a:lnTo>
                    <a:pt x="129" y="59"/>
                  </a:lnTo>
                  <a:lnTo>
                    <a:pt x="133" y="74"/>
                  </a:lnTo>
                  <a:lnTo>
                    <a:pt x="133" y="86"/>
                  </a:lnTo>
                  <a:lnTo>
                    <a:pt x="137" y="90"/>
                  </a:lnTo>
                  <a:lnTo>
                    <a:pt x="141" y="90"/>
                  </a:lnTo>
                  <a:lnTo>
                    <a:pt x="145" y="90"/>
                  </a:lnTo>
                  <a:lnTo>
                    <a:pt x="149" y="90"/>
                  </a:lnTo>
                  <a:lnTo>
                    <a:pt x="153" y="90"/>
                  </a:lnTo>
                  <a:lnTo>
                    <a:pt x="157" y="90"/>
                  </a:lnTo>
                  <a:lnTo>
                    <a:pt x="161" y="90"/>
                  </a:lnTo>
                  <a:lnTo>
                    <a:pt x="165" y="90"/>
                  </a:lnTo>
                  <a:lnTo>
                    <a:pt x="168" y="90"/>
                  </a:lnTo>
                  <a:lnTo>
                    <a:pt x="172" y="90"/>
                  </a:lnTo>
                  <a:lnTo>
                    <a:pt x="176" y="9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5" name="Freeform 363"/>
            <p:cNvSpPr>
              <a:spLocks/>
            </p:cNvSpPr>
            <p:nvPr/>
          </p:nvSpPr>
          <p:spPr bwMode="auto">
            <a:xfrm>
              <a:off x="4392390" y="3316272"/>
              <a:ext cx="631581" cy="23446"/>
            </a:xfrm>
            <a:custGeom>
              <a:avLst/>
              <a:gdLst/>
              <a:ahLst/>
              <a:cxnLst>
                <a:cxn ang="0">
                  <a:pos x="0" y="12"/>
                </a:cxn>
                <a:cxn ang="0">
                  <a:pos x="12" y="0"/>
                </a:cxn>
                <a:cxn ang="0">
                  <a:pos x="28" y="0"/>
                </a:cxn>
                <a:cxn ang="0">
                  <a:pos x="32" y="0"/>
                </a:cxn>
                <a:cxn ang="0">
                  <a:pos x="43" y="0"/>
                </a:cxn>
                <a:cxn ang="0">
                  <a:pos x="55" y="0"/>
                </a:cxn>
                <a:cxn ang="0">
                  <a:pos x="67" y="0"/>
                </a:cxn>
                <a:cxn ang="0">
                  <a:pos x="75" y="12"/>
                </a:cxn>
                <a:cxn ang="0">
                  <a:pos x="86" y="0"/>
                </a:cxn>
                <a:cxn ang="0">
                  <a:pos x="94" y="8"/>
                </a:cxn>
                <a:cxn ang="0">
                  <a:pos x="102" y="0"/>
                </a:cxn>
                <a:cxn ang="0">
                  <a:pos x="114" y="0"/>
                </a:cxn>
                <a:cxn ang="0">
                  <a:pos x="125" y="0"/>
                </a:cxn>
                <a:cxn ang="0">
                  <a:pos x="137" y="0"/>
                </a:cxn>
                <a:cxn ang="0">
                  <a:pos x="145" y="16"/>
                </a:cxn>
                <a:cxn ang="0">
                  <a:pos x="157" y="0"/>
                </a:cxn>
                <a:cxn ang="0">
                  <a:pos x="161" y="0"/>
                </a:cxn>
                <a:cxn ang="0">
                  <a:pos x="172" y="0"/>
                </a:cxn>
                <a:cxn ang="0">
                  <a:pos x="184" y="0"/>
                </a:cxn>
                <a:cxn ang="0">
                  <a:pos x="196" y="0"/>
                </a:cxn>
                <a:cxn ang="0">
                  <a:pos x="208" y="0"/>
                </a:cxn>
                <a:cxn ang="0">
                  <a:pos x="215" y="16"/>
                </a:cxn>
                <a:cxn ang="0">
                  <a:pos x="227" y="0"/>
                </a:cxn>
                <a:cxn ang="0">
                  <a:pos x="239" y="0"/>
                </a:cxn>
                <a:cxn ang="0">
                  <a:pos x="247" y="0"/>
                </a:cxn>
                <a:cxn ang="0">
                  <a:pos x="258" y="0"/>
                </a:cxn>
                <a:cxn ang="0">
                  <a:pos x="270" y="0"/>
                </a:cxn>
                <a:cxn ang="0">
                  <a:pos x="282" y="0"/>
                </a:cxn>
                <a:cxn ang="0">
                  <a:pos x="290" y="16"/>
                </a:cxn>
                <a:cxn ang="0">
                  <a:pos x="298" y="4"/>
                </a:cxn>
                <a:cxn ang="0">
                  <a:pos x="309" y="0"/>
                </a:cxn>
                <a:cxn ang="0">
                  <a:pos x="313" y="4"/>
                </a:cxn>
                <a:cxn ang="0">
                  <a:pos x="325" y="0"/>
                </a:cxn>
                <a:cxn ang="0">
                  <a:pos x="337" y="0"/>
                </a:cxn>
                <a:cxn ang="0">
                  <a:pos x="348" y="0"/>
                </a:cxn>
                <a:cxn ang="0">
                  <a:pos x="360" y="0"/>
                </a:cxn>
                <a:cxn ang="0">
                  <a:pos x="372" y="4"/>
                </a:cxn>
                <a:cxn ang="0">
                  <a:pos x="380" y="0"/>
                </a:cxn>
                <a:cxn ang="0">
                  <a:pos x="388" y="4"/>
                </a:cxn>
                <a:cxn ang="0">
                  <a:pos x="399" y="0"/>
                </a:cxn>
                <a:cxn ang="0">
                  <a:pos x="411" y="0"/>
                </a:cxn>
                <a:cxn ang="0">
                  <a:pos x="423" y="0"/>
                </a:cxn>
              </a:cxnLst>
              <a:rect l="0" t="0" r="r" b="b"/>
              <a:pathLst>
                <a:path w="431" h="16">
                  <a:moveTo>
                    <a:pt x="0" y="12"/>
                  </a:moveTo>
                  <a:lnTo>
                    <a:pt x="0" y="16"/>
                  </a:lnTo>
                  <a:lnTo>
                    <a:pt x="0" y="12"/>
                  </a:lnTo>
                  <a:lnTo>
                    <a:pt x="8" y="4"/>
                  </a:lnTo>
                  <a:lnTo>
                    <a:pt x="8" y="0"/>
                  </a:lnTo>
                  <a:lnTo>
                    <a:pt x="12" y="0"/>
                  </a:lnTo>
                  <a:lnTo>
                    <a:pt x="16" y="0"/>
                  </a:lnTo>
                  <a:lnTo>
                    <a:pt x="20" y="0"/>
                  </a:lnTo>
                  <a:lnTo>
                    <a:pt x="28"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6"/>
                  </a:lnTo>
                  <a:lnTo>
                    <a:pt x="75" y="12"/>
                  </a:lnTo>
                  <a:lnTo>
                    <a:pt x="82" y="4"/>
                  </a:lnTo>
                  <a:lnTo>
                    <a:pt x="82" y="0"/>
                  </a:lnTo>
                  <a:lnTo>
                    <a:pt x="86" y="0"/>
                  </a:lnTo>
                  <a:lnTo>
                    <a:pt x="90" y="0"/>
                  </a:lnTo>
                  <a:lnTo>
                    <a:pt x="94" y="0"/>
                  </a:lnTo>
                  <a:lnTo>
                    <a:pt x="94" y="8"/>
                  </a:lnTo>
                  <a:lnTo>
                    <a:pt x="102"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68"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6"/>
                  </a:lnTo>
                  <a:lnTo>
                    <a:pt x="219" y="12"/>
                  </a:lnTo>
                  <a:lnTo>
                    <a:pt x="227" y="4"/>
                  </a:lnTo>
                  <a:lnTo>
                    <a:pt x="227" y="0"/>
                  </a:lnTo>
                  <a:lnTo>
                    <a:pt x="231" y="0"/>
                  </a:lnTo>
                  <a:lnTo>
                    <a:pt x="235" y="0"/>
                  </a:lnTo>
                  <a:lnTo>
                    <a:pt x="239" y="0"/>
                  </a:lnTo>
                  <a:lnTo>
                    <a:pt x="239" y="8"/>
                  </a:lnTo>
                  <a:lnTo>
                    <a:pt x="243" y="4"/>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2"/>
                  </a:lnTo>
                  <a:lnTo>
                    <a:pt x="290" y="16"/>
                  </a:lnTo>
                  <a:lnTo>
                    <a:pt x="294" y="12"/>
                  </a:lnTo>
                  <a:lnTo>
                    <a:pt x="294" y="8"/>
                  </a:lnTo>
                  <a:lnTo>
                    <a:pt x="298" y="4"/>
                  </a:lnTo>
                  <a:lnTo>
                    <a:pt x="302" y="0"/>
                  </a:lnTo>
                  <a:lnTo>
                    <a:pt x="305" y="0"/>
                  </a:lnTo>
                  <a:lnTo>
                    <a:pt x="309" y="0"/>
                  </a:lnTo>
                  <a:lnTo>
                    <a:pt x="313" y="4"/>
                  </a:lnTo>
                  <a:lnTo>
                    <a:pt x="313" y="8"/>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2"/>
                  </a:lnTo>
                  <a:lnTo>
                    <a:pt x="364" y="12"/>
                  </a:lnTo>
                  <a:lnTo>
                    <a:pt x="372" y="4"/>
                  </a:lnTo>
                  <a:lnTo>
                    <a:pt x="372" y="0"/>
                  </a:lnTo>
                  <a:lnTo>
                    <a:pt x="376" y="0"/>
                  </a:lnTo>
                  <a:lnTo>
                    <a:pt x="380" y="0"/>
                  </a:lnTo>
                  <a:lnTo>
                    <a:pt x="384" y="0"/>
                  </a:lnTo>
                  <a:lnTo>
                    <a:pt x="388" y="8"/>
                  </a:lnTo>
                  <a:lnTo>
                    <a:pt x="388" y="4"/>
                  </a:lnTo>
                  <a:lnTo>
                    <a:pt x="391" y="0"/>
                  </a:lnTo>
                  <a:lnTo>
                    <a:pt x="395" y="0"/>
                  </a:lnTo>
                  <a:lnTo>
                    <a:pt x="399" y="0"/>
                  </a:lnTo>
                  <a:lnTo>
                    <a:pt x="403" y="0"/>
                  </a:lnTo>
                  <a:lnTo>
                    <a:pt x="407" y="0"/>
                  </a:lnTo>
                  <a:lnTo>
                    <a:pt x="411" y="0"/>
                  </a:lnTo>
                  <a:lnTo>
                    <a:pt x="415" y="0"/>
                  </a:lnTo>
                  <a:lnTo>
                    <a:pt x="419" y="0"/>
                  </a:lnTo>
                  <a:lnTo>
                    <a:pt x="423" y="0"/>
                  </a:lnTo>
                  <a:lnTo>
                    <a:pt x="427" y="0"/>
                  </a:lnTo>
                  <a:lnTo>
                    <a:pt x="431"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6" name="Freeform 364"/>
            <p:cNvSpPr>
              <a:spLocks/>
            </p:cNvSpPr>
            <p:nvPr/>
          </p:nvSpPr>
          <p:spPr bwMode="auto">
            <a:xfrm>
              <a:off x="5023967" y="3310418"/>
              <a:ext cx="681404" cy="17585"/>
            </a:xfrm>
            <a:custGeom>
              <a:avLst/>
              <a:gdLst/>
              <a:ahLst/>
              <a:cxnLst>
                <a:cxn ang="0">
                  <a:pos x="4" y="12"/>
                </a:cxn>
                <a:cxn ang="0">
                  <a:pos x="15" y="4"/>
                </a:cxn>
                <a:cxn ang="0">
                  <a:pos x="27" y="4"/>
                </a:cxn>
                <a:cxn ang="0">
                  <a:pos x="31" y="4"/>
                </a:cxn>
                <a:cxn ang="0">
                  <a:pos x="43" y="4"/>
                </a:cxn>
                <a:cxn ang="0">
                  <a:pos x="54" y="4"/>
                </a:cxn>
                <a:cxn ang="0">
                  <a:pos x="66" y="4"/>
                </a:cxn>
                <a:cxn ang="0">
                  <a:pos x="78" y="12"/>
                </a:cxn>
                <a:cxn ang="0">
                  <a:pos x="90" y="4"/>
                </a:cxn>
                <a:cxn ang="0">
                  <a:pos x="101" y="12"/>
                </a:cxn>
                <a:cxn ang="0">
                  <a:pos x="109" y="4"/>
                </a:cxn>
                <a:cxn ang="0">
                  <a:pos x="121" y="4"/>
                </a:cxn>
                <a:cxn ang="0">
                  <a:pos x="133" y="4"/>
                </a:cxn>
                <a:cxn ang="0">
                  <a:pos x="144" y="4"/>
                </a:cxn>
                <a:cxn ang="0">
                  <a:pos x="156" y="8"/>
                </a:cxn>
                <a:cxn ang="0">
                  <a:pos x="164" y="8"/>
                </a:cxn>
                <a:cxn ang="0">
                  <a:pos x="180" y="4"/>
                </a:cxn>
                <a:cxn ang="0">
                  <a:pos x="184" y="4"/>
                </a:cxn>
                <a:cxn ang="0">
                  <a:pos x="195" y="4"/>
                </a:cxn>
                <a:cxn ang="0">
                  <a:pos x="207" y="4"/>
                </a:cxn>
                <a:cxn ang="0">
                  <a:pos x="219" y="4"/>
                </a:cxn>
                <a:cxn ang="0">
                  <a:pos x="230" y="8"/>
                </a:cxn>
                <a:cxn ang="0">
                  <a:pos x="242" y="8"/>
                </a:cxn>
                <a:cxn ang="0">
                  <a:pos x="254" y="4"/>
                </a:cxn>
                <a:cxn ang="0">
                  <a:pos x="266" y="4"/>
                </a:cxn>
                <a:cxn ang="0">
                  <a:pos x="277" y="4"/>
                </a:cxn>
                <a:cxn ang="0">
                  <a:pos x="289" y="4"/>
                </a:cxn>
                <a:cxn ang="0">
                  <a:pos x="301" y="8"/>
                </a:cxn>
                <a:cxn ang="0">
                  <a:pos x="313" y="8"/>
                </a:cxn>
                <a:cxn ang="0">
                  <a:pos x="324" y="4"/>
                </a:cxn>
                <a:cxn ang="0">
                  <a:pos x="336" y="4"/>
                </a:cxn>
                <a:cxn ang="0">
                  <a:pos x="348" y="4"/>
                </a:cxn>
                <a:cxn ang="0">
                  <a:pos x="360" y="4"/>
                </a:cxn>
                <a:cxn ang="0">
                  <a:pos x="371" y="8"/>
                </a:cxn>
                <a:cxn ang="0">
                  <a:pos x="383" y="8"/>
                </a:cxn>
                <a:cxn ang="0">
                  <a:pos x="391" y="8"/>
                </a:cxn>
                <a:cxn ang="0">
                  <a:pos x="403" y="4"/>
                </a:cxn>
                <a:cxn ang="0">
                  <a:pos x="414" y="4"/>
                </a:cxn>
                <a:cxn ang="0">
                  <a:pos x="426" y="4"/>
                </a:cxn>
                <a:cxn ang="0">
                  <a:pos x="438" y="0"/>
                </a:cxn>
                <a:cxn ang="0">
                  <a:pos x="450" y="8"/>
                </a:cxn>
                <a:cxn ang="0">
                  <a:pos x="461" y="8"/>
                </a:cxn>
              </a:cxnLst>
              <a:rect l="0" t="0" r="r" b="b"/>
              <a:pathLst>
                <a:path w="465" h="12">
                  <a:moveTo>
                    <a:pt x="0" y="4"/>
                  </a:moveTo>
                  <a:lnTo>
                    <a:pt x="4" y="4"/>
                  </a:lnTo>
                  <a:lnTo>
                    <a:pt x="4" y="12"/>
                  </a:lnTo>
                  <a:lnTo>
                    <a:pt x="7" y="8"/>
                  </a:lnTo>
                  <a:lnTo>
                    <a:pt x="11" y="8"/>
                  </a:lnTo>
                  <a:lnTo>
                    <a:pt x="15" y="4"/>
                  </a:lnTo>
                  <a:lnTo>
                    <a:pt x="19" y="4"/>
                  </a:lnTo>
                  <a:lnTo>
                    <a:pt x="23" y="4"/>
                  </a:lnTo>
                  <a:lnTo>
                    <a:pt x="27" y="4"/>
                  </a:lnTo>
                  <a:lnTo>
                    <a:pt x="27" y="12"/>
                  </a:lnTo>
                  <a:lnTo>
                    <a:pt x="35" y="4"/>
                  </a:lnTo>
                  <a:lnTo>
                    <a:pt x="31" y="4"/>
                  </a:lnTo>
                  <a:lnTo>
                    <a:pt x="35" y="4"/>
                  </a:lnTo>
                  <a:lnTo>
                    <a:pt x="39" y="4"/>
                  </a:lnTo>
                  <a:lnTo>
                    <a:pt x="43" y="4"/>
                  </a:lnTo>
                  <a:lnTo>
                    <a:pt x="47" y="4"/>
                  </a:lnTo>
                  <a:lnTo>
                    <a:pt x="50" y="4"/>
                  </a:lnTo>
                  <a:lnTo>
                    <a:pt x="54" y="4"/>
                  </a:lnTo>
                  <a:lnTo>
                    <a:pt x="58" y="4"/>
                  </a:lnTo>
                  <a:lnTo>
                    <a:pt x="62" y="4"/>
                  </a:lnTo>
                  <a:lnTo>
                    <a:pt x="66" y="4"/>
                  </a:lnTo>
                  <a:lnTo>
                    <a:pt x="70" y="4"/>
                  </a:lnTo>
                  <a:lnTo>
                    <a:pt x="74" y="4"/>
                  </a:lnTo>
                  <a:lnTo>
                    <a:pt x="78" y="12"/>
                  </a:lnTo>
                  <a:lnTo>
                    <a:pt x="82" y="8"/>
                  </a:lnTo>
                  <a:lnTo>
                    <a:pt x="86" y="8"/>
                  </a:lnTo>
                  <a:lnTo>
                    <a:pt x="90" y="4"/>
                  </a:lnTo>
                  <a:lnTo>
                    <a:pt x="94" y="4"/>
                  </a:lnTo>
                  <a:lnTo>
                    <a:pt x="97" y="4"/>
                  </a:lnTo>
                  <a:lnTo>
                    <a:pt x="101" y="12"/>
                  </a:lnTo>
                  <a:lnTo>
                    <a:pt x="101" y="8"/>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8"/>
                  </a:lnTo>
                  <a:lnTo>
                    <a:pt x="152" y="8"/>
                  </a:lnTo>
                  <a:lnTo>
                    <a:pt x="156" y="8"/>
                  </a:lnTo>
                  <a:lnTo>
                    <a:pt x="160" y="8"/>
                  </a:lnTo>
                  <a:lnTo>
                    <a:pt x="168" y="8"/>
                  </a:lnTo>
                  <a:lnTo>
                    <a:pt x="164" y="8"/>
                  </a:lnTo>
                  <a:lnTo>
                    <a:pt x="168" y="8"/>
                  </a:lnTo>
                  <a:lnTo>
                    <a:pt x="172" y="12"/>
                  </a:lnTo>
                  <a:lnTo>
                    <a:pt x="180"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4"/>
                  </a:lnTo>
                  <a:lnTo>
                    <a:pt x="223" y="8"/>
                  </a:lnTo>
                  <a:lnTo>
                    <a:pt x="227" y="8"/>
                  </a:lnTo>
                  <a:lnTo>
                    <a:pt x="230" y="8"/>
                  </a:lnTo>
                  <a:lnTo>
                    <a:pt x="234" y="8"/>
                  </a:lnTo>
                  <a:lnTo>
                    <a:pt x="238" y="8"/>
                  </a:lnTo>
                  <a:lnTo>
                    <a:pt x="242" y="8"/>
                  </a:lnTo>
                  <a:lnTo>
                    <a:pt x="250" y="8"/>
                  </a:lnTo>
                  <a:lnTo>
                    <a:pt x="250" y="4"/>
                  </a:lnTo>
                  <a:lnTo>
                    <a:pt x="254" y="4"/>
                  </a:lnTo>
                  <a:lnTo>
                    <a:pt x="258" y="4"/>
                  </a:lnTo>
                  <a:lnTo>
                    <a:pt x="262" y="4"/>
                  </a:lnTo>
                  <a:lnTo>
                    <a:pt x="266" y="4"/>
                  </a:lnTo>
                  <a:lnTo>
                    <a:pt x="270" y="4"/>
                  </a:lnTo>
                  <a:lnTo>
                    <a:pt x="273" y="4"/>
                  </a:lnTo>
                  <a:lnTo>
                    <a:pt x="277" y="4"/>
                  </a:lnTo>
                  <a:lnTo>
                    <a:pt x="281" y="4"/>
                  </a:lnTo>
                  <a:lnTo>
                    <a:pt x="285" y="4"/>
                  </a:lnTo>
                  <a:lnTo>
                    <a:pt x="289" y="4"/>
                  </a:lnTo>
                  <a:lnTo>
                    <a:pt x="293" y="4"/>
                  </a:lnTo>
                  <a:lnTo>
                    <a:pt x="297" y="8"/>
                  </a:lnTo>
                  <a:lnTo>
                    <a:pt x="301" y="8"/>
                  </a:lnTo>
                  <a:lnTo>
                    <a:pt x="305" y="8"/>
                  </a:lnTo>
                  <a:lnTo>
                    <a:pt x="309" y="8"/>
                  </a:lnTo>
                  <a:lnTo>
                    <a:pt x="313" y="8"/>
                  </a:lnTo>
                  <a:lnTo>
                    <a:pt x="317" y="12"/>
                  </a:lnTo>
                  <a:lnTo>
                    <a:pt x="320" y="8"/>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4"/>
                  </a:lnTo>
                  <a:lnTo>
                    <a:pt x="371" y="8"/>
                  </a:lnTo>
                  <a:lnTo>
                    <a:pt x="375" y="8"/>
                  </a:lnTo>
                  <a:lnTo>
                    <a:pt x="379" y="8"/>
                  </a:lnTo>
                  <a:lnTo>
                    <a:pt x="383" y="8"/>
                  </a:lnTo>
                  <a:lnTo>
                    <a:pt x="387" y="8"/>
                  </a:lnTo>
                  <a:lnTo>
                    <a:pt x="391" y="12"/>
                  </a:lnTo>
                  <a:lnTo>
                    <a:pt x="391" y="8"/>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4"/>
                  </a:lnTo>
                  <a:lnTo>
                    <a:pt x="446" y="8"/>
                  </a:lnTo>
                  <a:lnTo>
                    <a:pt x="450" y="8"/>
                  </a:lnTo>
                  <a:lnTo>
                    <a:pt x="453" y="8"/>
                  </a:lnTo>
                  <a:lnTo>
                    <a:pt x="457" y="8"/>
                  </a:lnTo>
                  <a:lnTo>
                    <a:pt x="461" y="8"/>
                  </a:lnTo>
                  <a:lnTo>
                    <a:pt x="465" y="12"/>
                  </a:lnTo>
                  <a:lnTo>
                    <a:pt x="465" y="4"/>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7" name="Freeform 365"/>
            <p:cNvSpPr>
              <a:spLocks/>
            </p:cNvSpPr>
            <p:nvPr/>
          </p:nvSpPr>
          <p:spPr bwMode="auto">
            <a:xfrm>
              <a:off x="5705374" y="3304549"/>
              <a:ext cx="665285" cy="23446"/>
            </a:xfrm>
            <a:custGeom>
              <a:avLst/>
              <a:gdLst/>
              <a:ahLst/>
              <a:cxnLst>
                <a:cxn ang="0">
                  <a:pos x="8" y="8"/>
                </a:cxn>
                <a:cxn ang="0">
                  <a:pos x="20" y="8"/>
                </a:cxn>
                <a:cxn ang="0">
                  <a:pos x="31" y="8"/>
                </a:cxn>
                <a:cxn ang="0">
                  <a:pos x="43" y="8"/>
                </a:cxn>
                <a:cxn ang="0">
                  <a:pos x="55" y="12"/>
                </a:cxn>
                <a:cxn ang="0">
                  <a:pos x="67" y="12"/>
                </a:cxn>
                <a:cxn ang="0">
                  <a:pos x="75" y="8"/>
                </a:cxn>
                <a:cxn ang="0">
                  <a:pos x="86" y="8"/>
                </a:cxn>
                <a:cxn ang="0">
                  <a:pos x="98" y="8"/>
                </a:cxn>
                <a:cxn ang="0">
                  <a:pos x="110" y="8"/>
                </a:cxn>
                <a:cxn ang="0">
                  <a:pos x="125" y="8"/>
                </a:cxn>
                <a:cxn ang="0">
                  <a:pos x="133" y="12"/>
                </a:cxn>
                <a:cxn ang="0">
                  <a:pos x="145" y="16"/>
                </a:cxn>
                <a:cxn ang="0">
                  <a:pos x="153" y="8"/>
                </a:cxn>
                <a:cxn ang="0">
                  <a:pos x="165" y="8"/>
                </a:cxn>
                <a:cxn ang="0">
                  <a:pos x="176" y="8"/>
                </a:cxn>
                <a:cxn ang="0">
                  <a:pos x="188" y="8"/>
                </a:cxn>
                <a:cxn ang="0">
                  <a:pos x="200" y="12"/>
                </a:cxn>
                <a:cxn ang="0">
                  <a:pos x="211" y="12"/>
                </a:cxn>
                <a:cxn ang="0">
                  <a:pos x="219" y="8"/>
                </a:cxn>
                <a:cxn ang="0">
                  <a:pos x="231" y="8"/>
                </a:cxn>
                <a:cxn ang="0">
                  <a:pos x="243" y="8"/>
                </a:cxn>
                <a:cxn ang="0">
                  <a:pos x="255" y="8"/>
                </a:cxn>
                <a:cxn ang="0">
                  <a:pos x="266" y="0"/>
                </a:cxn>
                <a:cxn ang="0">
                  <a:pos x="270" y="12"/>
                </a:cxn>
                <a:cxn ang="0">
                  <a:pos x="282" y="12"/>
                </a:cxn>
                <a:cxn ang="0">
                  <a:pos x="290" y="12"/>
                </a:cxn>
                <a:cxn ang="0">
                  <a:pos x="301" y="8"/>
                </a:cxn>
                <a:cxn ang="0">
                  <a:pos x="313" y="8"/>
                </a:cxn>
                <a:cxn ang="0">
                  <a:pos x="325" y="8"/>
                </a:cxn>
                <a:cxn ang="0">
                  <a:pos x="337" y="8"/>
                </a:cxn>
                <a:cxn ang="0">
                  <a:pos x="341" y="8"/>
                </a:cxn>
                <a:cxn ang="0">
                  <a:pos x="352" y="12"/>
                </a:cxn>
                <a:cxn ang="0">
                  <a:pos x="368" y="8"/>
                </a:cxn>
                <a:cxn ang="0">
                  <a:pos x="372" y="8"/>
                </a:cxn>
                <a:cxn ang="0">
                  <a:pos x="384" y="8"/>
                </a:cxn>
                <a:cxn ang="0">
                  <a:pos x="395" y="8"/>
                </a:cxn>
                <a:cxn ang="0">
                  <a:pos x="407" y="8"/>
                </a:cxn>
                <a:cxn ang="0">
                  <a:pos x="415" y="12"/>
                </a:cxn>
                <a:cxn ang="0">
                  <a:pos x="427" y="16"/>
                </a:cxn>
                <a:cxn ang="0">
                  <a:pos x="434" y="12"/>
                </a:cxn>
                <a:cxn ang="0">
                  <a:pos x="446" y="8"/>
                </a:cxn>
              </a:cxnLst>
              <a:rect l="0" t="0" r="r" b="b"/>
              <a:pathLst>
                <a:path w="454" h="16">
                  <a:moveTo>
                    <a:pt x="0" y="8"/>
                  </a:moveTo>
                  <a:lnTo>
                    <a:pt x="4" y="8"/>
                  </a:lnTo>
                  <a:lnTo>
                    <a:pt x="8" y="8"/>
                  </a:lnTo>
                  <a:lnTo>
                    <a:pt x="12" y="8"/>
                  </a:lnTo>
                  <a:lnTo>
                    <a:pt x="16" y="8"/>
                  </a:lnTo>
                  <a:lnTo>
                    <a:pt x="20" y="8"/>
                  </a:lnTo>
                  <a:lnTo>
                    <a:pt x="24" y="8"/>
                  </a:lnTo>
                  <a:lnTo>
                    <a:pt x="28" y="8"/>
                  </a:lnTo>
                  <a:lnTo>
                    <a:pt x="31" y="8"/>
                  </a:lnTo>
                  <a:lnTo>
                    <a:pt x="35" y="8"/>
                  </a:lnTo>
                  <a:lnTo>
                    <a:pt x="39" y="8"/>
                  </a:lnTo>
                  <a:lnTo>
                    <a:pt x="43" y="8"/>
                  </a:lnTo>
                  <a:lnTo>
                    <a:pt x="47" y="4"/>
                  </a:lnTo>
                  <a:lnTo>
                    <a:pt x="51" y="8"/>
                  </a:lnTo>
                  <a:lnTo>
                    <a:pt x="55" y="12"/>
                  </a:lnTo>
                  <a:lnTo>
                    <a:pt x="59" y="12"/>
                  </a:lnTo>
                  <a:lnTo>
                    <a:pt x="63" y="12"/>
                  </a:lnTo>
                  <a:lnTo>
                    <a:pt x="67" y="12"/>
                  </a:lnTo>
                  <a:lnTo>
                    <a:pt x="71" y="16"/>
                  </a:lnTo>
                  <a:lnTo>
                    <a:pt x="78" y="8"/>
                  </a:lnTo>
                  <a:lnTo>
                    <a:pt x="75" y="8"/>
                  </a:lnTo>
                  <a:lnTo>
                    <a:pt x="78" y="8"/>
                  </a:lnTo>
                  <a:lnTo>
                    <a:pt x="82" y="8"/>
                  </a:lnTo>
                  <a:lnTo>
                    <a:pt x="86" y="8"/>
                  </a:lnTo>
                  <a:lnTo>
                    <a:pt x="90" y="8"/>
                  </a:lnTo>
                  <a:lnTo>
                    <a:pt x="94" y="8"/>
                  </a:lnTo>
                  <a:lnTo>
                    <a:pt x="98" y="8"/>
                  </a:lnTo>
                  <a:lnTo>
                    <a:pt x="102" y="8"/>
                  </a:lnTo>
                  <a:lnTo>
                    <a:pt x="106" y="8"/>
                  </a:lnTo>
                  <a:lnTo>
                    <a:pt x="110" y="8"/>
                  </a:lnTo>
                  <a:lnTo>
                    <a:pt x="114" y="8"/>
                  </a:lnTo>
                  <a:lnTo>
                    <a:pt x="118" y="8"/>
                  </a:lnTo>
                  <a:lnTo>
                    <a:pt x="125" y="8"/>
                  </a:lnTo>
                  <a:lnTo>
                    <a:pt x="125" y="12"/>
                  </a:lnTo>
                  <a:lnTo>
                    <a:pt x="129" y="12"/>
                  </a:lnTo>
                  <a:lnTo>
                    <a:pt x="133" y="12"/>
                  </a:lnTo>
                  <a:lnTo>
                    <a:pt x="137" y="12"/>
                  </a:lnTo>
                  <a:lnTo>
                    <a:pt x="141" y="12"/>
                  </a:lnTo>
                  <a:lnTo>
                    <a:pt x="145" y="16"/>
                  </a:lnTo>
                  <a:lnTo>
                    <a:pt x="145" y="12"/>
                  </a:lnTo>
                  <a:lnTo>
                    <a:pt x="149" y="8"/>
                  </a:lnTo>
                  <a:lnTo>
                    <a:pt x="153" y="8"/>
                  </a:lnTo>
                  <a:lnTo>
                    <a:pt x="157" y="8"/>
                  </a:lnTo>
                  <a:lnTo>
                    <a:pt x="161" y="8"/>
                  </a:lnTo>
                  <a:lnTo>
                    <a:pt x="165" y="8"/>
                  </a:lnTo>
                  <a:lnTo>
                    <a:pt x="168" y="8"/>
                  </a:lnTo>
                  <a:lnTo>
                    <a:pt x="172" y="8"/>
                  </a:lnTo>
                  <a:lnTo>
                    <a:pt x="176" y="8"/>
                  </a:lnTo>
                  <a:lnTo>
                    <a:pt x="180" y="8"/>
                  </a:lnTo>
                  <a:lnTo>
                    <a:pt x="184" y="8"/>
                  </a:lnTo>
                  <a:lnTo>
                    <a:pt x="188" y="8"/>
                  </a:lnTo>
                  <a:lnTo>
                    <a:pt x="192" y="4"/>
                  </a:lnTo>
                  <a:lnTo>
                    <a:pt x="196" y="8"/>
                  </a:lnTo>
                  <a:lnTo>
                    <a:pt x="200" y="12"/>
                  </a:lnTo>
                  <a:lnTo>
                    <a:pt x="204" y="12"/>
                  </a:lnTo>
                  <a:lnTo>
                    <a:pt x="208" y="12"/>
                  </a:lnTo>
                  <a:lnTo>
                    <a:pt x="211" y="12"/>
                  </a:lnTo>
                  <a:lnTo>
                    <a:pt x="215" y="16"/>
                  </a:lnTo>
                  <a:lnTo>
                    <a:pt x="223" y="8"/>
                  </a:lnTo>
                  <a:lnTo>
                    <a:pt x="219" y="8"/>
                  </a:lnTo>
                  <a:lnTo>
                    <a:pt x="223" y="8"/>
                  </a:lnTo>
                  <a:lnTo>
                    <a:pt x="227" y="8"/>
                  </a:lnTo>
                  <a:lnTo>
                    <a:pt x="231" y="8"/>
                  </a:lnTo>
                  <a:lnTo>
                    <a:pt x="235" y="8"/>
                  </a:lnTo>
                  <a:lnTo>
                    <a:pt x="239" y="8"/>
                  </a:lnTo>
                  <a:lnTo>
                    <a:pt x="243" y="8"/>
                  </a:lnTo>
                  <a:lnTo>
                    <a:pt x="247" y="8"/>
                  </a:lnTo>
                  <a:lnTo>
                    <a:pt x="251" y="8"/>
                  </a:lnTo>
                  <a:lnTo>
                    <a:pt x="255" y="8"/>
                  </a:lnTo>
                  <a:lnTo>
                    <a:pt x="258" y="8"/>
                  </a:lnTo>
                  <a:lnTo>
                    <a:pt x="262" y="8"/>
                  </a:lnTo>
                  <a:lnTo>
                    <a:pt x="266" y="0"/>
                  </a:lnTo>
                  <a:lnTo>
                    <a:pt x="266" y="4"/>
                  </a:lnTo>
                  <a:lnTo>
                    <a:pt x="274" y="12"/>
                  </a:lnTo>
                  <a:lnTo>
                    <a:pt x="270" y="12"/>
                  </a:lnTo>
                  <a:lnTo>
                    <a:pt x="274" y="12"/>
                  </a:lnTo>
                  <a:lnTo>
                    <a:pt x="278" y="12"/>
                  </a:lnTo>
                  <a:lnTo>
                    <a:pt x="282" y="12"/>
                  </a:lnTo>
                  <a:lnTo>
                    <a:pt x="286" y="12"/>
                  </a:lnTo>
                  <a:lnTo>
                    <a:pt x="290" y="16"/>
                  </a:lnTo>
                  <a:lnTo>
                    <a:pt x="290" y="12"/>
                  </a:lnTo>
                  <a:lnTo>
                    <a:pt x="294" y="8"/>
                  </a:lnTo>
                  <a:lnTo>
                    <a:pt x="298" y="8"/>
                  </a:lnTo>
                  <a:lnTo>
                    <a:pt x="301" y="8"/>
                  </a:lnTo>
                  <a:lnTo>
                    <a:pt x="305" y="8"/>
                  </a:lnTo>
                  <a:lnTo>
                    <a:pt x="309" y="8"/>
                  </a:lnTo>
                  <a:lnTo>
                    <a:pt x="313" y="8"/>
                  </a:lnTo>
                  <a:lnTo>
                    <a:pt x="317" y="8"/>
                  </a:lnTo>
                  <a:lnTo>
                    <a:pt x="321" y="8"/>
                  </a:lnTo>
                  <a:lnTo>
                    <a:pt x="325" y="8"/>
                  </a:lnTo>
                  <a:lnTo>
                    <a:pt x="329" y="8"/>
                  </a:lnTo>
                  <a:lnTo>
                    <a:pt x="333" y="8"/>
                  </a:lnTo>
                  <a:lnTo>
                    <a:pt x="337" y="8"/>
                  </a:lnTo>
                  <a:lnTo>
                    <a:pt x="337" y="0"/>
                  </a:lnTo>
                  <a:lnTo>
                    <a:pt x="341" y="4"/>
                  </a:lnTo>
                  <a:lnTo>
                    <a:pt x="341" y="8"/>
                  </a:lnTo>
                  <a:lnTo>
                    <a:pt x="344" y="12"/>
                  </a:lnTo>
                  <a:lnTo>
                    <a:pt x="348" y="12"/>
                  </a:lnTo>
                  <a:lnTo>
                    <a:pt x="352" y="12"/>
                  </a:lnTo>
                  <a:lnTo>
                    <a:pt x="356" y="12"/>
                  </a:lnTo>
                  <a:lnTo>
                    <a:pt x="360" y="16"/>
                  </a:lnTo>
                  <a:lnTo>
                    <a:pt x="368" y="8"/>
                  </a:lnTo>
                  <a:lnTo>
                    <a:pt x="364" y="8"/>
                  </a:lnTo>
                  <a:lnTo>
                    <a:pt x="368" y="8"/>
                  </a:lnTo>
                  <a:lnTo>
                    <a:pt x="372" y="8"/>
                  </a:lnTo>
                  <a:lnTo>
                    <a:pt x="376" y="8"/>
                  </a:lnTo>
                  <a:lnTo>
                    <a:pt x="380" y="8"/>
                  </a:lnTo>
                  <a:lnTo>
                    <a:pt x="384" y="8"/>
                  </a:lnTo>
                  <a:lnTo>
                    <a:pt x="388" y="8"/>
                  </a:lnTo>
                  <a:lnTo>
                    <a:pt x="391" y="8"/>
                  </a:lnTo>
                  <a:lnTo>
                    <a:pt x="395" y="8"/>
                  </a:lnTo>
                  <a:lnTo>
                    <a:pt x="399" y="8"/>
                  </a:lnTo>
                  <a:lnTo>
                    <a:pt x="403" y="8"/>
                  </a:lnTo>
                  <a:lnTo>
                    <a:pt x="407" y="8"/>
                  </a:lnTo>
                  <a:lnTo>
                    <a:pt x="411" y="0"/>
                  </a:lnTo>
                  <a:lnTo>
                    <a:pt x="415" y="4"/>
                  </a:lnTo>
                  <a:lnTo>
                    <a:pt x="415" y="12"/>
                  </a:lnTo>
                  <a:lnTo>
                    <a:pt x="419" y="12"/>
                  </a:lnTo>
                  <a:lnTo>
                    <a:pt x="423" y="12"/>
                  </a:lnTo>
                  <a:lnTo>
                    <a:pt x="427" y="16"/>
                  </a:lnTo>
                  <a:lnTo>
                    <a:pt x="431" y="12"/>
                  </a:lnTo>
                  <a:lnTo>
                    <a:pt x="434" y="16"/>
                  </a:lnTo>
                  <a:lnTo>
                    <a:pt x="434" y="12"/>
                  </a:lnTo>
                  <a:lnTo>
                    <a:pt x="438" y="8"/>
                  </a:lnTo>
                  <a:lnTo>
                    <a:pt x="442" y="8"/>
                  </a:lnTo>
                  <a:lnTo>
                    <a:pt x="446" y="8"/>
                  </a:lnTo>
                  <a:lnTo>
                    <a:pt x="450" y="8"/>
                  </a:lnTo>
                  <a:lnTo>
                    <a:pt x="454" y="8"/>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8" name="Freeform 366"/>
            <p:cNvSpPr>
              <a:spLocks/>
            </p:cNvSpPr>
            <p:nvPr/>
          </p:nvSpPr>
          <p:spPr bwMode="auto">
            <a:xfrm>
              <a:off x="6370659" y="3298688"/>
              <a:ext cx="584689" cy="92320"/>
            </a:xfrm>
            <a:custGeom>
              <a:avLst/>
              <a:gdLst/>
              <a:ahLst/>
              <a:cxnLst>
                <a:cxn ang="0">
                  <a:pos x="8" y="12"/>
                </a:cxn>
                <a:cxn ang="0">
                  <a:pos x="20" y="12"/>
                </a:cxn>
                <a:cxn ang="0">
                  <a:pos x="27" y="4"/>
                </a:cxn>
                <a:cxn ang="0">
                  <a:pos x="35" y="16"/>
                </a:cxn>
                <a:cxn ang="0">
                  <a:pos x="47" y="20"/>
                </a:cxn>
                <a:cxn ang="0">
                  <a:pos x="55" y="12"/>
                </a:cxn>
                <a:cxn ang="0">
                  <a:pos x="67" y="12"/>
                </a:cxn>
                <a:cxn ang="0">
                  <a:pos x="78" y="12"/>
                </a:cxn>
                <a:cxn ang="0">
                  <a:pos x="90" y="12"/>
                </a:cxn>
                <a:cxn ang="0">
                  <a:pos x="102" y="12"/>
                </a:cxn>
                <a:cxn ang="0">
                  <a:pos x="106" y="12"/>
                </a:cxn>
                <a:cxn ang="0">
                  <a:pos x="117" y="20"/>
                </a:cxn>
                <a:cxn ang="0">
                  <a:pos x="125" y="63"/>
                </a:cxn>
                <a:cxn ang="0">
                  <a:pos x="133" y="28"/>
                </a:cxn>
                <a:cxn ang="0">
                  <a:pos x="141" y="12"/>
                </a:cxn>
                <a:cxn ang="0">
                  <a:pos x="153" y="12"/>
                </a:cxn>
                <a:cxn ang="0">
                  <a:pos x="164" y="12"/>
                </a:cxn>
                <a:cxn ang="0">
                  <a:pos x="176" y="4"/>
                </a:cxn>
                <a:cxn ang="0">
                  <a:pos x="184" y="20"/>
                </a:cxn>
                <a:cxn ang="0">
                  <a:pos x="196" y="20"/>
                </a:cxn>
                <a:cxn ang="0">
                  <a:pos x="203" y="43"/>
                </a:cxn>
                <a:cxn ang="0">
                  <a:pos x="211" y="12"/>
                </a:cxn>
                <a:cxn ang="0">
                  <a:pos x="223" y="16"/>
                </a:cxn>
                <a:cxn ang="0">
                  <a:pos x="235" y="12"/>
                </a:cxn>
                <a:cxn ang="0">
                  <a:pos x="247" y="12"/>
                </a:cxn>
                <a:cxn ang="0">
                  <a:pos x="250" y="12"/>
                </a:cxn>
                <a:cxn ang="0">
                  <a:pos x="258" y="20"/>
                </a:cxn>
                <a:cxn ang="0">
                  <a:pos x="270" y="20"/>
                </a:cxn>
                <a:cxn ang="0">
                  <a:pos x="274" y="31"/>
                </a:cxn>
                <a:cxn ang="0">
                  <a:pos x="282" y="16"/>
                </a:cxn>
                <a:cxn ang="0">
                  <a:pos x="293" y="12"/>
                </a:cxn>
                <a:cxn ang="0">
                  <a:pos x="301" y="12"/>
                </a:cxn>
                <a:cxn ang="0">
                  <a:pos x="313" y="12"/>
                </a:cxn>
                <a:cxn ang="0">
                  <a:pos x="321" y="8"/>
                </a:cxn>
                <a:cxn ang="0">
                  <a:pos x="333" y="20"/>
                </a:cxn>
                <a:cxn ang="0">
                  <a:pos x="344" y="55"/>
                </a:cxn>
                <a:cxn ang="0">
                  <a:pos x="348" y="43"/>
                </a:cxn>
                <a:cxn ang="0">
                  <a:pos x="356" y="12"/>
                </a:cxn>
                <a:cxn ang="0">
                  <a:pos x="372" y="12"/>
                </a:cxn>
                <a:cxn ang="0">
                  <a:pos x="376" y="12"/>
                </a:cxn>
                <a:cxn ang="0">
                  <a:pos x="387" y="12"/>
                </a:cxn>
                <a:cxn ang="0">
                  <a:pos x="395" y="4"/>
                </a:cxn>
              </a:cxnLst>
              <a:rect l="0" t="0" r="r" b="b"/>
              <a:pathLst>
                <a:path w="399" h="63">
                  <a:moveTo>
                    <a:pt x="0" y="12"/>
                  </a:moveTo>
                  <a:lnTo>
                    <a:pt x="4" y="12"/>
                  </a:lnTo>
                  <a:lnTo>
                    <a:pt x="8" y="12"/>
                  </a:lnTo>
                  <a:lnTo>
                    <a:pt x="12" y="12"/>
                  </a:lnTo>
                  <a:lnTo>
                    <a:pt x="16" y="12"/>
                  </a:lnTo>
                  <a:lnTo>
                    <a:pt x="20" y="12"/>
                  </a:lnTo>
                  <a:lnTo>
                    <a:pt x="24" y="12"/>
                  </a:lnTo>
                  <a:lnTo>
                    <a:pt x="27" y="12"/>
                  </a:lnTo>
                  <a:lnTo>
                    <a:pt x="27" y="4"/>
                  </a:lnTo>
                  <a:lnTo>
                    <a:pt x="31" y="8"/>
                  </a:lnTo>
                  <a:lnTo>
                    <a:pt x="39" y="16"/>
                  </a:lnTo>
                  <a:lnTo>
                    <a:pt x="35" y="16"/>
                  </a:lnTo>
                  <a:lnTo>
                    <a:pt x="39" y="16"/>
                  </a:lnTo>
                  <a:lnTo>
                    <a:pt x="43" y="20"/>
                  </a:lnTo>
                  <a:lnTo>
                    <a:pt x="47" y="20"/>
                  </a:lnTo>
                  <a:lnTo>
                    <a:pt x="51" y="16"/>
                  </a:lnTo>
                  <a:lnTo>
                    <a:pt x="55" y="20"/>
                  </a:lnTo>
                  <a:lnTo>
                    <a:pt x="55" y="12"/>
                  </a:lnTo>
                  <a:lnTo>
                    <a:pt x="59" y="12"/>
                  </a:lnTo>
                  <a:lnTo>
                    <a:pt x="63" y="12"/>
                  </a:lnTo>
                  <a:lnTo>
                    <a:pt x="67" y="12"/>
                  </a:lnTo>
                  <a:lnTo>
                    <a:pt x="70" y="12"/>
                  </a:lnTo>
                  <a:lnTo>
                    <a:pt x="74" y="12"/>
                  </a:lnTo>
                  <a:lnTo>
                    <a:pt x="78" y="12"/>
                  </a:lnTo>
                  <a:lnTo>
                    <a:pt x="82" y="12"/>
                  </a:lnTo>
                  <a:lnTo>
                    <a:pt x="86" y="12"/>
                  </a:lnTo>
                  <a:lnTo>
                    <a:pt x="90" y="12"/>
                  </a:lnTo>
                  <a:lnTo>
                    <a:pt x="94" y="12"/>
                  </a:lnTo>
                  <a:lnTo>
                    <a:pt x="98" y="12"/>
                  </a:lnTo>
                  <a:lnTo>
                    <a:pt x="102" y="12"/>
                  </a:lnTo>
                  <a:lnTo>
                    <a:pt x="102" y="4"/>
                  </a:lnTo>
                  <a:lnTo>
                    <a:pt x="106" y="8"/>
                  </a:lnTo>
                  <a:lnTo>
                    <a:pt x="106" y="12"/>
                  </a:lnTo>
                  <a:lnTo>
                    <a:pt x="110" y="16"/>
                  </a:lnTo>
                  <a:lnTo>
                    <a:pt x="114" y="20"/>
                  </a:lnTo>
                  <a:lnTo>
                    <a:pt x="117" y="20"/>
                  </a:lnTo>
                  <a:lnTo>
                    <a:pt x="121" y="20"/>
                  </a:lnTo>
                  <a:lnTo>
                    <a:pt x="125" y="20"/>
                  </a:lnTo>
                  <a:lnTo>
                    <a:pt x="125" y="63"/>
                  </a:lnTo>
                  <a:lnTo>
                    <a:pt x="129" y="59"/>
                  </a:lnTo>
                  <a:lnTo>
                    <a:pt x="129" y="35"/>
                  </a:lnTo>
                  <a:lnTo>
                    <a:pt x="133" y="28"/>
                  </a:lnTo>
                  <a:lnTo>
                    <a:pt x="133" y="24"/>
                  </a:lnTo>
                  <a:lnTo>
                    <a:pt x="141" y="16"/>
                  </a:lnTo>
                  <a:lnTo>
                    <a:pt x="141" y="12"/>
                  </a:lnTo>
                  <a:lnTo>
                    <a:pt x="145" y="12"/>
                  </a:lnTo>
                  <a:lnTo>
                    <a:pt x="149" y="16"/>
                  </a:lnTo>
                  <a:lnTo>
                    <a:pt x="153" y="12"/>
                  </a:lnTo>
                  <a:lnTo>
                    <a:pt x="157" y="12"/>
                  </a:lnTo>
                  <a:lnTo>
                    <a:pt x="160" y="12"/>
                  </a:lnTo>
                  <a:lnTo>
                    <a:pt x="164" y="12"/>
                  </a:lnTo>
                  <a:lnTo>
                    <a:pt x="168" y="12"/>
                  </a:lnTo>
                  <a:lnTo>
                    <a:pt x="172" y="12"/>
                  </a:lnTo>
                  <a:lnTo>
                    <a:pt x="176" y="4"/>
                  </a:lnTo>
                  <a:lnTo>
                    <a:pt x="176" y="8"/>
                  </a:lnTo>
                  <a:lnTo>
                    <a:pt x="184" y="16"/>
                  </a:lnTo>
                  <a:lnTo>
                    <a:pt x="184" y="20"/>
                  </a:lnTo>
                  <a:lnTo>
                    <a:pt x="188" y="20"/>
                  </a:lnTo>
                  <a:lnTo>
                    <a:pt x="192" y="20"/>
                  </a:lnTo>
                  <a:lnTo>
                    <a:pt x="196" y="20"/>
                  </a:lnTo>
                  <a:lnTo>
                    <a:pt x="200" y="63"/>
                  </a:lnTo>
                  <a:lnTo>
                    <a:pt x="200" y="55"/>
                  </a:lnTo>
                  <a:lnTo>
                    <a:pt x="203" y="43"/>
                  </a:lnTo>
                  <a:lnTo>
                    <a:pt x="203" y="28"/>
                  </a:lnTo>
                  <a:lnTo>
                    <a:pt x="211" y="16"/>
                  </a:lnTo>
                  <a:lnTo>
                    <a:pt x="211" y="12"/>
                  </a:lnTo>
                  <a:lnTo>
                    <a:pt x="215" y="12"/>
                  </a:lnTo>
                  <a:lnTo>
                    <a:pt x="219" y="12"/>
                  </a:lnTo>
                  <a:lnTo>
                    <a:pt x="223" y="16"/>
                  </a:lnTo>
                  <a:lnTo>
                    <a:pt x="227" y="12"/>
                  </a:lnTo>
                  <a:lnTo>
                    <a:pt x="231" y="12"/>
                  </a:lnTo>
                  <a:lnTo>
                    <a:pt x="235" y="12"/>
                  </a:lnTo>
                  <a:lnTo>
                    <a:pt x="239" y="12"/>
                  </a:lnTo>
                  <a:lnTo>
                    <a:pt x="243" y="12"/>
                  </a:lnTo>
                  <a:lnTo>
                    <a:pt x="247" y="12"/>
                  </a:lnTo>
                  <a:lnTo>
                    <a:pt x="247" y="0"/>
                  </a:lnTo>
                  <a:lnTo>
                    <a:pt x="250" y="4"/>
                  </a:lnTo>
                  <a:lnTo>
                    <a:pt x="250" y="12"/>
                  </a:lnTo>
                  <a:lnTo>
                    <a:pt x="258" y="20"/>
                  </a:lnTo>
                  <a:lnTo>
                    <a:pt x="254" y="20"/>
                  </a:lnTo>
                  <a:lnTo>
                    <a:pt x="258" y="20"/>
                  </a:lnTo>
                  <a:lnTo>
                    <a:pt x="262" y="20"/>
                  </a:lnTo>
                  <a:lnTo>
                    <a:pt x="266" y="20"/>
                  </a:lnTo>
                  <a:lnTo>
                    <a:pt x="270" y="20"/>
                  </a:lnTo>
                  <a:lnTo>
                    <a:pt x="270" y="63"/>
                  </a:lnTo>
                  <a:lnTo>
                    <a:pt x="274" y="55"/>
                  </a:lnTo>
                  <a:lnTo>
                    <a:pt x="274" y="31"/>
                  </a:lnTo>
                  <a:lnTo>
                    <a:pt x="278" y="28"/>
                  </a:lnTo>
                  <a:lnTo>
                    <a:pt x="278" y="20"/>
                  </a:lnTo>
                  <a:lnTo>
                    <a:pt x="282" y="16"/>
                  </a:lnTo>
                  <a:lnTo>
                    <a:pt x="286" y="12"/>
                  </a:lnTo>
                  <a:lnTo>
                    <a:pt x="290" y="12"/>
                  </a:lnTo>
                  <a:lnTo>
                    <a:pt x="293" y="12"/>
                  </a:lnTo>
                  <a:lnTo>
                    <a:pt x="301" y="12"/>
                  </a:lnTo>
                  <a:lnTo>
                    <a:pt x="297" y="12"/>
                  </a:lnTo>
                  <a:lnTo>
                    <a:pt x="301" y="12"/>
                  </a:lnTo>
                  <a:lnTo>
                    <a:pt x="305" y="12"/>
                  </a:lnTo>
                  <a:lnTo>
                    <a:pt x="309" y="12"/>
                  </a:lnTo>
                  <a:lnTo>
                    <a:pt x="313" y="12"/>
                  </a:lnTo>
                  <a:lnTo>
                    <a:pt x="317" y="12"/>
                  </a:lnTo>
                  <a:lnTo>
                    <a:pt x="321" y="0"/>
                  </a:lnTo>
                  <a:lnTo>
                    <a:pt x="321" y="8"/>
                  </a:lnTo>
                  <a:lnTo>
                    <a:pt x="329" y="16"/>
                  </a:lnTo>
                  <a:lnTo>
                    <a:pt x="329" y="20"/>
                  </a:lnTo>
                  <a:lnTo>
                    <a:pt x="333" y="20"/>
                  </a:lnTo>
                  <a:lnTo>
                    <a:pt x="337" y="20"/>
                  </a:lnTo>
                  <a:lnTo>
                    <a:pt x="340" y="20"/>
                  </a:lnTo>
                  <a:lnTo>
                    <a:pt x="344" y="55"/>
                  </a:lnTo>
                  <a:lnTo>
                    <a:pt x="344" y="59"/>
                  </a:lnTo>
                  <a:lnTo>
                    <a:pt x="344" y="55"/>
                  </a:lnTo>
                  <a:lnTo>
                    <a:pt x="348" y="43"/>
                  </a:lnTo>
                  <a:lnTo>
                    <a:pt x="348" y="24"/>
                  </a:lnTo>
                  <a:lnTo>
                    <a:pt x="356" y="16"/>
                  </a:lnTo>
                  <a:lnTo>
                    <a:pt x="356" y="12"/>
                  </a:lnTo>
                  <a:lnTo>
                    <a:pt x="360" y="12"/>
                  </a:lnTo>
                  <a:lnTo>
                    <a:pt x="364" y="12"/>
                  </a:lnTo>
                  <a:lnTo>
                    <a:pt x="372" y="12"/>
                  </a:lnTo>
                  <a:lnTo>
                    <a:pt x="368" y="12"/>
                  </a:lnTo>
                  <a:lnTo>
                    <a:pt x="372" y="12"/>
                  </a:lnTo>
                  <a:lnTo>
                    <a:pt x="376" y="12"/>
                  </a:lnTo>
                  <a:lnTo>
                    <a:pt x="380" y="12"/>
                  </a:lnTo>
                  <a:lnTo>
                    <a:pt x="383" y="12"/>
                  </a:lnTo>
                  <a:lnTo>
                    <a:pt x="387" y="12"/>
                  </a:lnTo>
                  <a:lnTo>
                    <a:pt x="391" y="12"/>
                  </a:lnTo>
                  <a:lnTo>
                    <a:pt x="391" y="0"/>
                  </a:lnTo>
                  <a:lnTo>
                    <a:pt x="395" y="4"/>
                  </a:lnTo>
                  <a:lnTo>
                    <a:pt x="395" y="12"/>
                  </a:lnTo>
                  <a:lnTo>
                    <a:pt x="399" y="16"/>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9" name="Freeform 367"/>
            <p:cNvSpPr>
              <a:spLocks/>
            </p:cNvSpPr>
            <p:nvPr/>
          </p:nvSpPr>
          <p:spPr bwMode="auto">
            <a:xfrm>
              <a:off x="6955342" y="3298688"/>
              <a:ext cx="556846" cy="86458"/>
            </a:xfrm>
            <a:custGeom>
              <a:avLst/>
              <a:gdLst/>
              <a:ahLst/>
              <a:cxnLst>
                <a:cxn ang="0">
                  <a:pos x="8" y="20"/>
                </a:cxn>
                <a:cxn ang="0">
                  <a:pos x="16" y="59"/>
                </a:cxn>
                <a:cxn ang="0">
                  <a:pos x="24" y="31"/>
                </a:cxn>
                <a:cxn ang="0">
                  <a:pos x="31" y="12"/>
                </a:cxn>
                <a:cxn ang="0">
                  <a:pos x="47" y="12"/>
                </a:cxn>
                <a:cxn ang="0">
                  <a:pos x="51" y="12"/>
                </a:cxn>
                <a:cxn ang="0">
                  <a:pos x="63" y="12"/>
                </a:cxn>
                <a:cxn ang="0">
                  <a:pos x="71" y="8"/>
                </a:cxn>
                <a:cxn ang="0">
                  <a:pos x="78" y="20"/>
                </a:cxn>
                <a:cxn ang="0">
                  <a:pos x="90" y="55"/>
                </a:cxn>
                <a:cxn ang="0">
                  <a:pos x="94" y="43"/>
                </a:cxn>
                <a:cxn ang="0">
                  <a:pos x="98" y="16"/>
                </a:cxn>
                <a:cxn ang="0">
                  <a:pos x="110" y="12"/>
                </a:cxn>
                <a:cxn ang="0">
                  <a:pos x="121" y="12"/>
                </a:cxn>
                <a:cxn ang="0">
                  <a:pos x="133" y="12"/>
                </a:cxn>
                <a:cxn ang="0">
                  <a:pos x="141" y="0"/>
                </a:cxn>
                <a:cxn ang="0">
                  <a:pos x="145" y="20"/>
                </a:cxn>
                <a:cxn ang="0">
                  <a:pos x="157" y="20"/>
                </a:cxn>
                <a:cxn ang="0">
                  <a:pos x="164" y="39"/>
                </a:cxn>
                <a:cxn ang="0">
                  <a:pos x="176" y="16"/>
                </a:cxn>
                <a:cxn ang="0">
                  <a:pos x="184" y="12"/>
                </a:cxn>
                <a:cxn ang="0">
                  <a:pos x="196" y="12"/>
                </a:cxn>
                <a:cxn ang="0">
                  <a:pos x="207" y="12"/>
                </a:cxn>
                <a:cxn ang="0">
                  <a:pos x="215" y="8"/>
                </a:cxn>
                <a:cxn ang="0">
                  <a:pos x="219" y="20"/>
                </a:cxn>
                <a:cxn ang="0">
                  <a:pos x="231" y="20"/>
                </a:cxn>
                <a:cxn ang="0">
                  <a:pos x="239" y="51"/>
                </a:cxn>
                <a:cxn ang="0">
                  <a:pos x="243" y="20"/>
                </a:cxn>
                <a:cxn ang="0">
                  <a:pos x="254" y="12"/>
                </a:cxn>
                <a:cxn ang="0">
                  <a:pos x="266" y="12"/>
                </a:cxn>
                <a:cxn ang="0">
                  <a:pos x="278" y="12"/>
                </a:cxn>
                <a:cxn ang="0">
                  <a:pos x="286" y="8"/>
                </a:cxn>
                <a:cxn ang="0">
                  <a:pos x="294" y="20"/>
                </a:cxn>
                <a:cxn ang="0">
                  <a:pos x="305" y="20"/>
                </a:cxn>
                <a:cxn ang="0">
                  <a:pos x="313" y="39"/>
                </a:cxn>
                <a:cxn ang="0">
                  <a:pos x="321" y="12"/>
                </a:cxn>
                <a:cxn ang="0">
                  <a:pos x="333" y="12"/>
                </a:cxn>
                <a:cxn ang="0">
                  <a:pos x="344" y="12"/>
                </a:cxn>
                <a:cxn ang="0">
                  <a:pos x="356" y="12"/>
                </a:cxn>
                <a:cxn ang="0">
                  <a:pos x="360" y="8"/>
                </a:cxn>
                <a:cxn ang="0">
                  <a:pos x="364" y="20"/>
                </a:cxn>
                <a:cxn ang="0">
                  <a:pos x="376" y="20"/>
                </a:cxn>
              </a:cxnLst>
              <a:rect l="0" t="0" r="r" b="b"/>
              <a:pathLst>
                <a:path w="380" h="59">
                  <a:moveTo>
                    <a:pt x="0" y="16"/>
                  </a:moveTo>
                  <a:lnTo>
                    <a:pt x="4" y="20"/>
                  </a:lnTo>
                  <a:lnTo>
                    <a:pt x="8" y="20"/>
                  </a:lnTo>
                  <a:lnTo>
                    <a:pt x="12" y="20"/>
                  </a:lnTo>
                  <a:lnTo>
                    <a:pt x="16" y="20"/>
                  </a:lnTo>
                  <a:lnTo>
                    <a:pt x="16" y="59"/>
                  </a:lnTo>
                  <a:lnTo>
                    <a:pt x="20" y="55"/>
                  </a:lnTo>
                  <a:lnTo>
                    <a:pt x="20" y="43"/>
                  </a:lnTo>
                  <a:lnTo>
                    <a:pt x="24" y="31"/>
                  </a:lnTo>
                  <a:lnTo>
                    <a:pt x="24" y="20"/>
                  </a:lnTo>
                  <a:lnTo>
                    <a:pt x="28" y="16"/>
                  </a:lnTo>
                  <a:lnTo>
                    <a:pt x="31" y="12"/>
                  </a:lnTo>
                  <a:lnTo>
                    <a:pt x="35" y="12"/>
                  </a:lnTo>
                  <a:lnTo>
                    <a:pt x="39" y="12"/>
                  </a:lnTo>
                  <a:lnTo>
                    <a:pt x="47" y="12"/>
                  </a:lnTo>
                  <a:lnTo>
                    <a:pt x="43" y="12"/>
                  </a:lnTo>
                  <a:lnTo>
                    <a:pt x="47" y="12"/>
                  </a:lnTo>
                  <a:lnTo>
                    <a:pt x="51" y="12"/>
                  </a:lnTo>
                  <a:lnTo>
                    <a:pt x="55" y="12"/>
                  </a:lnTo>
                  <a:lnTo>
                    <a:pt x="59" y="12"/>
                  </a:lnTo>
                  <a:lnTo>
                    <a:pt x="63" y="12"/>
                  </a:lnTo>
                  <a:lnTo>
                    <a:pt x="67" y="0"/>
                  </a:lnTo>
                  <a:lnTo>
                    <a:pt x="67" y="4"/>
                  </a:lnTo>
                  <a:lnTo>
                    <a:pt x="71" y="8"/>
                  </a:lnTo>
                  <a:lnTo>
                    <a:pt x="71" y="16"/>
                  </a:lnTo>
                  <a:lnTo>
                    <a:pt x="74" y="20"/>
                  </a:lnTo>
                  <a:lnTo>
                    <a:pt x="78" y="20"/>
                  </a:lnTo>
                  <a:lnTo>
                    <a:pt x="82" y="20"/>
                  </a:lnTo>
                  <a:lnTo>
                    <a:pt x="86" y="20"/>
                  </a:lnTo>
                  <a:lnTo>
                    <a:pt x="90" y="55"/>
                  </a:lnTo>
                  <a:lnTo>
                    <a:pt x="90" y="59"/>
                  </a:lnTo>
                  <a:lnTo>
                    <a:pt x="90" y="55"/>
                  </a:lnTo>
                  <a:lnTo>
                    <a:pt x="94" y="43"/>
                  </a:lnTo>
                  <a:lnTo>
                    <a:pt x="94" y="31"/>
                  </a:lnTo>
                  <a:lnTo>
                    <a:pt x="98" y="24"/>
                  </a:lnTo>
                  <a:lnTo>
                    <a:pt x="98" y="16"/>
                  </a:lnTo>
                  <a:lnTo>
                    <a:pt x="102" y="16"/>
                  </a:lnTo>
                  <a:lnTo>
                    <a:pt x="106" y="12"/>
                  </a:lnTo>
                  <a:lnTo>
                    <a:pt x="110" y="12"/>
                  </a:lnTo>
                  <a:lnTo>
                    <a:pt x="114" y="12"/>
                  </a:lnTo>
                  <a:lnTo>
                    <a:pt x="117" y="12"/>
                  </a:lnTo>
                  <a:lnTo>
                    <a:pt x="121" y="12"/>
                  </a:lnTo>
                  <a:lnTo>
                    <a:pt x="125" y="12"/>
                  </a:lnTo>
                  <a:lnTo>
                    <a:pt x="129" y="12"/>
                  </a:lnTo>
                  <a:lnTo>
                    <a:pt x="133" y="12"/>
                  </a:lnTo>
                  <a:lnTo>
                    <a:pt x="137" y="12"/>
                  </a:lnTo>
                  <a:lnTo>
                    <a:pt x="137" y="0"/>
                  </a:lnTo>
                  <a:lnTo>
                    <a:pt x="141" y="0"/>
                  </a:lnTo>
                  <a:lnTo>
                    <a:pt x="141" y="8"/>
                  </a:lnTo>
                  <a:lnTo>
                    <a:pt x="145" y="12"/>
                  </a:lnTo>
                  <a:lnTo>
                    <a:pt x="145" y="20"/>
                  </a:lnTo>
                  <a:lnTo>
                    <a:pt x="149" y="20"/>
                  </a:lnTo>
                  <a:lnTo>
                    <a:pt x="153" y="20"/>
                  </a:lnTo>
                  <a:lnTo>
                    <a:pt x="157" y="20"/>
                  </a:lnTo>
                  <a:lnTo>
                    <a:pt x="161" y="20"/>
                  </a:lnTo>
                  <a:lnTo>
                    <a:pt x="164" y="59"/>
                  </a:lnTo>
                  <a:lnTo>
                    <a:pt x="164" y="39"/>
                  </a:lnTo>
                  <a:lnTo>
                    <a:pt x="168" y="31"/>
                  </a:lnTo>
                  <a:lnTo>
                    <a:pt x="168" y="24"/>
                  </a:lnTo>
                  <a:lnTo>
                    <a:pt x="176" y="16"/>
                  </a:lnTo>
                  <a:lnTo>
                    <a:pt x="176" y="12"/>
                  </a:lnTo>
                  <a:lnTo>
                    <a:pt x="180" y="12"/>
                  </a:lnTo>
                  <a:lnTo>
                    <a:pt x="184" y="12"/>
                  </a:lnTo>
                  <a:lnTo>
                    <a:pt x="188" y="12"/>
                  </a:lnTo>
                  <a:lnTo>
                    <a:pt x="192" y="12"/>
                  </a:lnTo>
                  <a:lnTo>
                    <a:pt x="196" y="12"/>
                  </a:lnTo>
                  <a:lnTo>
                    <a:pt x="200" y="12"/>
                  </a:lnTo>
                  <a:lnTo>
                    <a:pt x="204" y="12"/>
                  </a:lnTo>
                  <a:lnTo>
                    <a:pt x="207" y="12"/>
                  </a:lnTo>
                  <a:lnTo>
                    <a:pt x="211" y="12"/>
                  </a:lnTo>
                  <a:lnTo>
                    <a:pt x="211" y="0"/>
                  </a:lnTo>
                  <a:lnTo>
                    <a:pt x="215" y="8"/>
                  </a:lnTo>
                  <a:lnTo>
                    <a:pt x="215" y="12"/>
                  </a:lnTo>
                  <a:lnTo>
                    <a:pt x="223" y="20"/>
                  </a:lnTo>
                  <a:lnTo>
                    <a:pt x="219" y="20"/>
                  </a:lnTo>
                  <a:lnTo>
                    <a:pt x="223" y="20"/>
                  </a:lnTo>
                  <a:lnTo>
                    <a:pt x="227" y="20"/>
                  </a:lnTo>
                  <a:lnTo>
                    <a:pt x="231" y="20"/>
                  </a:lnTo>
                  <a:lnTo>
                    <a:pt x="235" y="20"/>
                  </a:lnTo>
                  <a:lnTo>
                    <a:pt x="235" y="59"/>
                  </a:lnTo>
                  <a:lnTo>
                    <a:pt x="239" y="51"/>
                  </a:lnTo>
                  <a:lnTo>
                    <a:pt x="239" y="31"/>
                  </a:lnTo>
                  <a:lnTo>
                    <a:pt x="243" y="24"/>
                  </a:lnTo>
                  <a:lnTo>
                    <a:pt x="243" y="20"/>
                  </a:lnTo>
                  <a:lnTo>
                    <a:pt x="247" y="16"/>
                  </a:lnTo>
                  <a:lnTo>
                    <a:pt x="251" y="12"/>
                  </a:lnTo>
                  <a:lnTo>
                    <a:pt x="254" y="12"/>
                  </a:lnTo>
                  <a:lnTo>
                    <a:pt x="258" y="12"/>
                  </a:lnTo>
                  <a:lnTo>
                    <a:pt x="262" y="12"/>
                  </a:lnTo>
                  <a:lnTo>
                    <a:pt x="266" y="12"/>
                  </a:lnTo>
                  <a:lnTo>
                    <a:pt x="270" y="12"/>
                  </a:lnTo>
                  <a:lnTo>
                    <a:pt x="274" y="12"/>
                  </a:lnTo>
                  <a:lnTo>
                    <a:pt x="278" y="12"/>
                  </a:lnTo>
                  <a:lnTo>
                    <a:pt x="282" y="12"/>
                  </a:lnTo>
                  <a:lnTo>
                    <a:pt x="286" y="0"/>
                  </a:lnTo>
                  <a:lnTo>
                    <a:pt x="286" y="8"/>
                  </a:lnTo>
                  <a:lnTo>
                    <a:pt x="290" y="12"/>
                  </a:lnTo>
                  <a:lnTo>
                    <a:pt x="290" y="16"/>
                  </a:lnTo>
                  <a:lnTo>
                    <a:pt x="294" y="20"/>
                  </a:lnTo>
                  <a:lnTo>
                    <a:pt x="297" y="20"/>
                  </a:lnTo>
                  <a:lnTo>
                    <a:pt x="301" y="20"/>
                  </a:lnTo>
                  <a:lnTo>
                    <a:pt x="305" y="20"/>
                  </a:lnTo>
                  <a:lnTo>
                    <a:pt x="309" y="55"/>
                  </a:lnTo>
                  <a:lnTo>
                    <a:pt x="309" y="51"/>
                  </a:lnTo>
                  <a:lnTo>
                    <a:pt x="313" y="39"/>
                  </a:lnTo>
                  <a:lnTo>
                    <a:pt x="313" y="24"/>
                  </a:lnTo>
                  <a:lnTo>
                    <a:pt x="321" y="16"/>
                  </a:lnTo>
                  <a:lnTo>
                    <a:pt x="321" y="12"/>
                  </a:lnTo>
                  <a:lnTo>
                    <a:pt x="325" y="12"/>
                  </a:lnTo>
                  <a:lnTo>
                    <a:pt x="329" y="12"/>
                  </a:lnTo>
                  <a:lnTo>
                    <a:pt x="333" y="12"/>
                  </a:lnTo>
                  <a:lnTo>
                    <a:pt x="337" y="12"/>
                  </a:lnTo>
                  <a:lnTo>
                    <a:pt x="341" y="12"/>
                  </a:lnTo>
                  <a:lnTo>
                    <a:pt x="344" y="12"/>
                  </a:lnTo>
                  <a:lnTo>
                    <a:pt x="348" y="12"/>
                  </a:lnTo>
                  <a:lnTo>
                    <a:pt x="352" y="12"/>
                  </a:lnTo>
                  <a:lnTo>
                    <a:pt x="356" y="12"/>
                  </a:lnTo>
                  <a:lnTo>
                    <a:pt x="356" y="0"/>
                  </a:lnTo>
                  <a:lnTo>
                    <a:pt x="360" y="12"/>
                  </a:lnTo>
                  <a:lnTo>
                    <a:pt x="360" y="8"/>
                  </a:lnTo>
                  <a:lnTo>
                    <a:pt x="360" y="12"/>
                  </a:lnTo>
                  <a:lnTo>
                    <a:pt x="368" y="20"/>
                  </a:lnTo>
                  <a:lnTo>
                    <a:pt x="364" y="20"/>
                  </a:lnTo>
                  <a:lnTo>
                    <a:pt x="368" y="20"/>
                  </a:lnTo>
                  <a:lnTo>
                    <a:pt x="372" y="20"/>
                  </a:lnTo>
                  <a:lnTo>
                    <a:pt x="376" y="20"/>
                  </a:lnTo>
                  <a:lnTo>
                    <a:pt x="380" y="20"/>
                  </a:lnTo>
                  <a:lnTo>
                    <a:pt x="380" y="55"/>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0" name="Freeform 368"/>
            <p:cNvSpPr>
              <a:spLocks/>
            </p:cNvSpPr>
            <p:nvPr/>
          </p:nvSpPr>
          <p:spPr bwMode="auto">
            <a:xfrm>
              <a:off x="7512193" y="3298696"/>
              <a:ext cx="285750" cy="80597"/>
            </a:xfrm>
            <a:custGeom>
              <a:avLst/>
              <a:gdLst/>
              <a:ahLst/>
              <a:cxnLst>
                <a:cxn ang="0">
                  <a:pos x="4" y="51"/>
                </a:cxn>
                <a:cxn ang="0">
                  <a:pos x="7" y="28"/>
                </a:cxn>
                <a:cxn ang="0">
                  <a:pos x="15" y="12"/>
                </a:cxn>
                <a:cxn ang="0">
                  <a:pos x="15" y="12"/>
                </a:cxn>
                <a:cxn ang="0">
                  <a:pos x="23" y="12"/>
                </a:cxn>
                <a:cxn ang="0">
                  <a:pos x="31" y="12"/>
                </a:cxn>
                <a:cxn ang="0">
                  <a:pos x="39" y="12"/>
                </a:cxn>
                <a:cxn ang="0">
                  <a:pos x="47" y="12"/>
                </a:cxn>
                <a:cxn ang="0">
                  <a:pos x="54" y="8"/>
                </a:cxn>
                <a:cxn ang="0">
                  <a:pos x="58" y="20"/>
                </a:cxn>
                <a:cxn ang="0">
                  <a:pos x="66" y="20"/>
                </a:cxn>
                <a:cxn ang="0">
                  <a:pos x="74" y="51"/>
                </a:cxn>
                <a:cxn ang="0">
                  <a:pos x="74" y="51"/>
                </a:cxn>
                <a:cxn ang="0">
                  <a:pos x="78" y="24"/>
                </a:cxn>
                <a:cxn ang="0">
                  <a:pos x="86" y="12"/>
                </a:cxn>
                <a:cxn ang="0">
                  <a:pos x="94" y="12"/>
                </a:cxn>
                <a:cxn ang="0">
                  <a:pos x="101" y="12"/>
                </a:cxn>
                <a:cxn ang="0">
                  <a:pos x="109" y="12"/>
                </a:cxn>
                <a:cxn ang="0">
                  <a:pos x="117" y="12"/>
                </a:cxn>
                <a:cxn ang="0">
                  <a:pos x="121" y="0"/>
                </a:cxn>
                <a:cxn ang="0">
                  <a:pos x="125" y="8"/>
                </a:cxn>
                <a:cxn ang="0">
                  <a:pos x="133" y="20"/>
                </a:cxn>
                <a:cxn ang="0">
                  <a:pos x="133" y="20"/>
                </a:cxn>
                <a:cxn ang="0">
                  <a:pos x="140" y="20"/>
                </a:cxn>
                <a:cxn ang="0">
                  <a:pos x="148" y="55"/>
                </a:cxn>
                <a:cxn ang="0">
                  <a:pos x="152" y="28"/>
                </a:cxn>
                <a:cxn ang="0">
                  <a:pos x="156" y="16"/>
                </a:cxn>
                <a:cxn ang="0">
                  <a:pos x="164" y="12"/>
                </a:cxn>
                <a:cxn ang="0">
                  <a:pos x="172" y="12"/>
                </a:cxn>
                <a:cxn ang="0">
                  <a:pos x="180" y="12"/>
                </a:cxn>
                <a:cxn ang="0">
                  <a:pos x="187" y="12"/>
                </a:cxn>
                <a:cxn ang="0">
                  <a:pos x="195" y="12"/>
                </a:cxn>
              </a:cxnLst>
              <a:rect l="0" t="0" r="r" b="b"/>
              <a:pathLst>
                <a:path w="195" h="55">
                  <a:moveTo>
                    <a:pt x="0" y="55"/>
                  </a:moveTo>
                  <a:lnTo>
                    <a:pt x="4" y="51"/>
                  </a:lnTo>
                  <a:lnTo>
                    <a:pt x="4" y="39"/>
                  </a:lnTo>
                  <a:lnTo>
                    <a:pt x="7" y="28"/>
                  </a:lnTo>
                  <a:lnTo>
                    <a:pt x="7" y="20"/>
                  </a:lnTo>
                  <a:lnTo>
                    <a:pt x="15" y="12"/>
                  </a:lnTo>
                  <a:lnTo>
                    <a:pt x="11" y="12"/>
                  </a:lnTo>
                  <a:lnTo>
                    <a:pt x="15" y="12"/>
                  </a:lnTo>
                  <a:lnTo>
                    <a:pt x="19" y="12"/>
                  </a:lnTo>
                  <a:lnTo>
                    <a:pt x="23" y="12"/>
                  </a:lnTo>
                  <a:lnTo>
                    <a:pt x="27" y="12"/>
                  </a:lnTo>
                  <a:lnTo>
                    <a:pt x="31" y="12"/>
                  </a:lnTo>
                  <a:lnTo>
                    <a:pt x="35" y="12"/>
                  </a:lnTo>
                  <a:lnTo>
                    <a:pt x="39" y="12"/>
                  </a:lnTo>
                  <a:lnTo>
                    <a:pt x="43" y="12"/>
                  </a:lnTo>
                  <a:lnTo>
                    <a:pt x="47" y="12"/>
                  </a:lnTo>
                  <a:lnTo>
                    <a:pt x="50" y="0"/>
                  </a:lnTo>
                  <a:lnTo>
                    <a:pt x="54" y="8"/>
                  </a:lnTo>
                  <a:lnTo>
                    <a:pt x="54" y="16"/>
                  </a:lnTo>
                  <a:lnTo>
                    <a:pt x="58" y="20"/>
                  </a:lnTo>
                  <a:lnTo>
                    <a:pt x="62" y="20"/>
                  </a:lnTo>
                  <a:lnTo>
                    <a:pt x="66" y="20"/>
                  </a:lnTo>
                  <a:lnTo>
                    <a:pt x="70" y="20"/>
                  </a:lnTo>
                  <a:lnTo>
                    <a:pt x="74" y="51"/>
                  </a:lnTo>
                  <a:lnTo>
                    <a:pt x="74" y="55"/>
                  </a:lnTo>
                  <a:lnTo>
                    <a:pt x="74" y="51"/>
                  </a:lnTo>
                  <a:lnTo>
                    <a:pt x="78" y="39"/>
                  </a:lnTo>
                  <a:lnTo>
                    <a:pt x="78" y="24"/>
                  </a:lnTo>
                  <a:lnTo>
                    <a:pt x="86" y="16"/>
                  </a:lnTo>
                  <a:lnTo>
                    <a:pt x="86" y="12"/>
                  </a:lnTo>
                  <a:lnTo>
                    <a:pt x="90" y="12"/>
                  </a:lnTo>
                  <a:lnTo>
                    <a:pt x="94" y="12"/>
                  </a:lnTo>
                  <a:lnTo>
                    <a:pt x="97" y="12"/>
                  </a:lnTo>
                  <a:lnTo>
                    <a:pt x="101" y="12"/>
                  </a:lnTo>
                  <a:lnTo>
                    <a:pt x="105" y="12"/>
                  </a:lnTo>
                  <a:lnTo>
                    <a:pt x="109" y="12"/>
                  </a:lnTo>
                  <a:lnTo>
                    <a:pt x="113" y="12"/>
                  </a:lnTo>
                  <a:lnTo>
                    <a:pt x="117" y="12"/>
                  </a:lnTo>
                  <a:lnTo>
                    <a:pt x="121" y="12"/>
                  </a:lnTo>
                  <a:lnTo>
                    <a:pt x="121" y="0"/>
                  </a:lnTo>
                  <a:lnTo>
                    <a:pt x="125" y="12"/>
                  </a:lnTo>
                  <a:lnTo>
                    <a:pt x="125" y="8"/>
                  </a:lnTo>
                  <a:lnTo>
                    <a:pt x="125" y="12"/>
                  </a:lnTo>
                  <a:lnTo>
                    <a:pt x="133" y="20"/>
                  </a:lnTo>
                  <a:lnTo>
                    <a:pt x="129" y="20"/>
                  </a:lnTo>
                  <a:lnTo>
                    <a:pt x="133" y="20"/>
                  </a:lnTo>
                  <a:lnTo>
                    <a:pt x="137" y="20"/>
                  </a:lnTo>
                  <a:lnTo>
                    <a:pt x="140" y="20"/>
                  </a:lnTo>
                  <a:lnTo>
                    <a:pt x="144" y="20"/>
                  </a:lnTo>
                  <a:lnTo>
                    <a:pt x="148" y="55"/>
                  </a:lnTo>
                  <a:lnTo>
                    <a:pt x="148" y="39"/>
                  </a:lnTo>
                  <a:lnTo>
                    <a:pt x="152" y="28"/>
                  </a:lnTo>
                  <a:lnTo>
                    <a:pt x="152" y="20"/>
                  </a:lnTo>
                  <a:lnTo>
                    <a:pt x="156" y="16"/>
                  </a:lnTo>
                  <a:lnTo>
                    <a:pt x="160" y="12"/>
                  </a:lnTo>
                  <a:lnTo>
                    <a:pt x="164" y="12"/>
                  </a:lnTo>
                  <a:lnTo>
                    <a:pt x="168" y="12"/>
                  </a:lnTo>
                  <a:lnTo>
                    <a:pt x="172" y="12"/>
                  </a:lnTo>
                  <a:lnTo>
                    <a:pt x="176" y="12"/>
                  </a:lnTo>
                  <a:lnTo>
                    <a:pt x="180" y="12"/>
                  </a:lnTo>
                  <a:lnTo>
                    <a:pt x="184" y="12"/>
                  </a:lnTo>
                  <a:lnTo>
                    <a:pt x="187" y="12"/>
                  </a:lnTo>
                  <a:lnTo>
                    <a:pt x="191" y="12"/>
                  </a:lnTo>
                  <a:lnTo>
                    <a:pt x="195" y="12"/>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1" name="Freeform 369"/>
            <p:cNvSpPr>
              <a:spLocks/>
            </p:cNvSpPr>
            <p:nvPr/>
          </p:nvSpPr>
          <p:spPr bwMode="auto">
            <a:xfrm>
              <a:off x="4392386" y="3316272"/>
              <a:ext cx="647700" cy="23446"/>
            </a:xfrm>
            <a:custGeom>
              <a:avLst/>
              <a:gdLst/>
              <a:ahLst/>
              <a:cxnLst>
                <a:cxn ang="0">
                  <a:pos x="0" y="12"/>
                </a:cxn>
                <a:cxn ang="0">
                  <a:pos x="12" y="0"/>
                </a:cxn>
                <a:cxn ang="0">
                  <a:pos x="24" y="8"/>
                </a:cxn>
                <a:cxn ang="0">
                  <a:pos x="32" y="0"/>
                </a:cxn>
                <a:cxn ang="0">
                  <a:pos x="43" y="0"/>
                </a:cxn>
                <a:cxn ang="0">
                  <a:pos x="55" y="0"/>
                </a:cxn>
                <a:cxn ang="0">
                  <a:pos x="67" y="0"/>
                </a:cxn>
                <a:cxn ang="0">
                  <a:pos x="75" y="8"/>
                </a:cxn>
                <a:cxn ang="0">
                  <a:pos x="86" y="0"/>
                </a:cxn>
                <a:cxn ang="0">
                  <a:pos x="98" y="0"/>
                </a:cxn>
                <a:cxn ang="0">
                  <a:pos x="110" y="0"/>
                </a:cxn>
                <a:cxn ang="0">
                  <a:pos x="122" y="0"/>
                </a:cxn>
                <a:cxn ang="0">
                  <a:pos x="133" y="0"/>
                </a:cxn>
                <a:cxn ang="0">
                  <a:pos x="145" y="12"/>
                </a:cxn>
                <a:cxn ang="0">
                  <a:pos x="149" y="8"/>
                </a:cxn>
                <a:cxn ang="0">
                  <a:pos x="157" y="0"/>
                </a:cxn>
                <a:cxn ang="0">
                  <a:pos x="172" y="4"/>
                </a:cxn>
                <a:cxn ang="0">
                  <a:pos x="180" y="0"/>
                </a:cxn>
                <a:cxn ang="0">
                  <a:pos x="192" y="0"/>
                </a:cxn>
                <a:cxn ang="0">
                  <a:pos x="204" y="0"/>
                </a:cxn>
                <a:cxn ang="0">
                  <a:pos x="215" y="0"/>
                </a:cxn>
                <a:cxn ang="0">
                  <a:pos x="223" y="4"/>
                </a:cxn>
                <a:cxn ang="0">
                  <a:pos x="235" y="0"/>
                </a:cxn>
                <a:cxn ang="0">
                  <a:pos x="247" y="0"/>
                </a:cxn>
                <a:cxn ang="0">
                  <a:pos x="258" y="0"/>
                </a:cxn>
                <a:cxn ang="0">
                  <a:pos x="270" y="0"/>
                </a:cxn>
                <a:cxn ang="0">
                  <a:pos x="282" y="0"/>
                </a:cxn>
                <a:cxn ang="0">
                  <a:pos x="294" y="12"/>
                </a:cxn>
                <a:cxn ang="0">
                  <a:pos x="302" y="0"/>
                </a:cxn>
                <a:cxn ang="0">
                  <a:pos x="313" y="4"/>
                </a:cxn>
                <a:cxn ang="0">
                  <a:pos x="325" y="0"/>
                </a:cxn>
                <a:cxn ang="0">
                  <a:pos x="337" y="0"/>
                </a:cxn>
                <a:cxn ang="0">
                  <a:pos x="348" y="0"/>
                </a:cxn>
                <a:cxn ang="0">
                  <a:pos x="360" y="0"/>
                </a:cxn>
                <a:cxn ang="0">
                  <a:pos x="368" y="12"/>
                </a:cxn>
                <a:cxn ang="0">
                  <a:pos x="376" y="0"/>
                </a:cxn>
                <a:cxn ang="0">
                  <a:pos x="391" y="0"/>
                </a:cxn>
                <a:cxn ang="0">
                  <a:pos x="395" y="0"/>
                </a:cxn>
                <a:cxn ang="0">
                  <a:pos x="407" y="0"/>
                </a:cxn>
                <a:cxn ang="0">
                  <a:pos x="419" y="0"/>
                </a:cxn>
                <a:cxn ang="0">
                  <a:pos x="431" y="0"/>
                </a:cxn>
                <a:cxn ang="0">
                  <a:pos x="438" y="12"/>
                </a:cxn>
              </a:cxnLst>
              <a:rect l="0" t="0" r="r" b="b"/>
              <a:pathLst>
                <a:path w="442" h="16">
                  <a:moveTo>
                    <a:pt x="0" y="12"/>
                  </a:moveTo>
                  <a:lnTo>
                    <a:pt x="0" y="16"/>
                  </a:lnTo>
                  <a:lnTo>
                    <a:pt x="0" y="12"/>
                  </a:lnTo>
                  <a:lnTo>
                    <a:pt x="8" y="4"/>
                  </a:lnTo>
                  <a:lnTo>
                    <a:pt x="8" y="0"/>
                  </a:lnTo>
                  <a:lnTo>
                    <a:pt x="12" y="0"/>
                  </a:lnTo>
                  <a:lnTo>
                    <a:pt x="16" y="0"/>
                  </a:lnTo>
                  <a:lnTo>
                    <a:pt x="20" y="0"/>
                  </a:lnTo>
                  <a:lnTo>
                    <a:pt x="24" y="8"/>
                  </a:lnTo>
                  <a:lnTo>
                    <a:pt x="24" y="4"/>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2"/>
                  </a:lnTo>
                  <a:lnTo>
                    <a:pt x="75" y="8"/>
                  </a:lnTo>
                  <a:lnTo>
                    <a:pt x="78" y="4"/>
                  </a:lnTo>
                  <a:lnTo>
                    <a:pt x="82" y="0"/>
                  </a:lnTo>
                  <a:lnTo>
                    <a:pt x="86" y="0"/>
                  </a:lnTo>
                  <a:lnTo>
                    <a:pt x="90" y="0"/>
                  </a:lnTo>
                  <a:lnTo>
                    <a:pt x="94" y="4"/>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72"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2"/>
                  </a:lnTo>
                  <a:lnTo>
                    <a:pt x="219" y="8"/>
                  </a:lnTo>
                  <a:lnTo>
                    <a:pt x="223" y="4"/>
                  </a:lnTo>
                  <a:lnTo>
                    <a:pt x="227" y="0"/>
                  </a:lnTo>
                  <a:lnTo>
                    <a:pt x="231" y="0"/>
                  </a:lnTo>
                  <a:lnTo>
                    <a:pt x="235" y="0"/>
                  </a:lnTo>
                  <a:lnTo>
                    <a:pt x="239" y="4"/>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6"/>
                  </a:lnTo>
                  <a:lnTo>
                    <a:pt x="294" y="12"/>
                  </a:lnTo>
                  <a:lnTo>
                    <a:pt x="294" y="8"/>
                  </a:lnTo>
                  <a:lnTo>
                    <a:pt x="298" y="4"/>
                  </a:lnTo>
                  <a:lnTo>
                    <a:pt x="302" y="0"/>
                  </a:lnTo>
                  <a:lnTo>
                    <a:pt x="305" y="0"/>
                  </a:lnTo>
                  <a:lnTo>
                    <a:pt x="309" y="0"/>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6"/>
                  </a:lnTo>
                  <a:lnTo>
                    <a:pt x="364" y="16"/>
                  </a:lnTo>
                  <a:lnTo>
                    <a:pt x="368" y="12"/>
                  </a:lnTo>
                  <a:lnTo>
                    <a:pt x="368" y="4"/>
                  </a:lnTo>
                  <a:lnTo>
                    <a:pt x="372" y="0"/>
                  </a:lnTo>
                  <a:lnTo>
                    <a:pt x="376" y="0"/>
                  </a:lnTo>
                  <a:lnTo>
                    <a:pt x="380" y="0"/>
                  </a:lnTo>
                  <a:lnTo>
                    <a:pt x="384" y="0"/>
                  </a:lnTo>
                  <a:lnTo>
                    <a:pt x="391"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5" y="16"/>
                  </a:lnTo>
                  <a:lnTo>
                    <a:pt x="438" y="12"/>
                  </a:lnTo>
                  <a:lnTo>
                    <a:pt x="438" y="8"/>
                  </a:lnTo>
                  <a:lnTo>
                    <a:pt x="442" y="4"/>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2" name="Freeform 370"/>
            <p:cNvSpPr>
              <a:spLocks/>
            </p:cNvSpPr>
            <p:nvPr/>
          </p:nvSpPr>
          <p:spPr bwMode="auto">
            <a:xfrm>
              <a:off x="5040089" y="3316280"/>
              <a:ext cx="659423" cy="27843"/>
            </a:xfrm>
            <a:custGeom>
              <a:avLst/>
              <a:gdLst/>
              <a:ahLst/>
              <a:cxnLst>
                <a:cxn ang="0">
                  <a:pos x="8" y="0"/>
                </a:cxn>
                <a:cxn ang="0">
                  <a:pos x="20" y="0"/>
                </a:cxn>
                <a:cxn ang="0">
                  <a:pos x="32" y="0"/>
                </a:cxn>
                <a:cxn ang="0">
                  <a:pos x="43" y="0"/>
                </a:cxn>
                <a:cxn ang="0">
                  <a:pos x="55" y="0"/>
                </a:cxn>
                <a:cxn ang="0">
                  <a:pos x="67" y="16"/>
                </a:cxn>
                <a:cxn ang="0">
                  <a:pos x="75" y="4"/>
                </a:cxn>
                <a:cxn ang="0">
                  <a:pos x="86" y="0"/>
                </a:cxn>
                <a:cxn ang="0">
                  <a:pos x="94" y="0"/>
                </a:cxn>
                <a:cxn ang="0">
                  <a:pos x="106" y="0"/>
                </a:cxn>
                <a:cxn ang="0">
                  <a:pos x="118" y="0"/>
                </a:cxn>
                <a:cxn ang="0">
                  <a:pos x="129" y="0"/>
                </a:cxn>
                <a:cxn ang="0">
                  <a:pos x="137" y="16"/>
                </a:cxn>
                <a:cxn ang="0">
                  <a:pos x="141" y="12"/>
                </a:cxn>
                <a:cxn ang="0">
                  <a:pos x="153" y="0"/>
                </a:cxn>
                <a:cxn ang="0">
                  <a:pos x="165" y="0"/>
                </a:cxn>
                <a:cxn ang="0">
                  <a:pos x="176" y="0"/>
                </a:cxn>
                <a:cxn ang="0">
                  <a:pos x="188" y="0"/>
                </a:cxn>
                <a:cxn ang="0">
                  <a:pos x="200" y="0"/>
                </a:cxn>
                <a:cxn ang="0">
                  <a:pos x="212" y="19"/>
                </a:cxn>
                <a:cxn ang="0">
                  <a:pos x="216" y="8"/>
                </a:cxn>
                <a:cxn ang="0">
                  <a:pos x="227" y="0"/>
                </a:cxn>
                <a:cxn ang="0">
                  <a:pos x="239" y="0"/>
                </a:cxn>
                <a:cxn ang="0">
                  <a:pos x="251" y="0"/>
                </a:cxn>
                <a:cxn ang="0">
                  <a:pos x="262" y="0"/>
                </a:cxn>
                <a:cxn ang="0">
                  <a:pos x="274" y="0"/>
                </a:cxn>
                <a:cxn ang="0">
                  <a:pos x="282" y="19"/>
                </a:cxn>
                <a:cxn ang="0">
                  <a:pos x="294" y="4"/>
                </a:cxn>
                <a:cxn ang="0">
                  <a:pos x="302" y="0"/>
                </a:cxn>
                <a:cxn ang="0">
                  <a:pos x="313" y="0"/>
                </a:cxn>
                <a:cxn ang="0">
                  <a:pos x="325" y="0"/>
                </a:cxn>
                <a:cxn ang="0">
                  <a:pos x="337" y="0"/>
                </a:cxn>
                <a:cxn ang="0">
                  <a:pos x="349" y="0"/>
                </a:cxn>
                <a:cxn ang="0">
                  <a:pos x="360" y="16"/>
                </a:cxn>
                <a:cxn ang="0">
                  <a:pos x="368" y="0"/>
                </a:cxn>
                <a:cxn ang="0">
                  <a:pos x="380" y="4"/>
                </a:cxn>
                <a:cxn ang="0">
                  <a:pos x="392" y="0"/>
                </a:cxn>
                <a:cxn ang="0">
                  <a:pos x="403" y="0"/>
                </a:cxn>
                <a:cxn ang="0">
                  <a:pos x="415" y="0"/>
                </a:cxn>
                <a:cxn ang="0">
                  <a:pos x="427" y="0"/>
                </a:cxn>
                <a:cxn ang="0">
                  <a:pos x="435" y="12"/>
                </a:cxn>
                <a:cxn ang="0">
                  <a:pos x="442" y="0"/>
                </a:cxn>
              </a:cxnLst>
              <a:rect l="0" t="0" r="r" b="b"/>
              <a:pathLst>
                <a:path w="450" h="19">
                  <a:moveTo>
                    <a:pt x="0" y="4"/>
                  </a:moveTo>
                  <a:lnTo>
                    <a:pt x="4" y="0"/>
                  </a:lnTo>
                  <a:lnTo>
                    <a:pt x="8" y="0"/>
                  </a:lnTo>
                  <a:lnTo>
                    <a:pt x="12" y="0"/>
                  </a:lnTo>
                  <a:lnTo>
                    <a:pt x="16" y="4"/>
                  </a:lnTo>
                  <a:lnTo>
                    <a:pt x="20" y="0"/>
                  </a:lnTo>
                  <a:lnTo>
                    <a:pt x="24" y="0"/>
                  </a:lnTo>
                  <a:lnTo>
                    <a:pt x="28" y="0"/>
                  </a:lnTo>
                  <a:lnTo>
                    <a:pt x="32" y="0"/>
                  </a:lnTo>
                  <a:lnTo>
                    <a:pt x="36" y="0"/>
                  </a:lnTo>
                  <a:lnTo>
                    <a:pt x="39" y="0"/>
                  </a:lnTo>
                  <a:lnTo>
                    <a:pt x="43" y="0"/>
                  </a:lnTo>
                  <a:lnTo>
                    <a:pt x="47" y="0"/>
                  </a:lnTo>
                  <a:lnTo>
                    <a:pt x="51" y="0"/>
                  </a:lnTo>
                  <a:lnTo>
                    <a:pt x="55" y="0"/>
                  </a:lnTo>
                  <a:lnTo>
                    <a:pt x="59" y="0"/>
                  </a:lnTo>
                  <a:lnTo>
                    <a:pt x="63" y="0"/>
                  </a:lnTo>
                  <a:lnTo>
                    <a:pt x="67" y="16"/>
                  </a:lnTo>
                  <a:lnTo>
                    <a:pt x="71" y="12"/>
                  </a:lnTo>
                  <a:lnTo>
                    <a:pt x="71" y="4"/>
                  </a:lnTo>
                  <a:lnTo>
                    <a:pt x="75" y="4"/>
                  </a:lnTo>
                  <a:lnTo>
                    <a:pt x="79" y="0"/>
                  </a:lnTo>
                  <a:lnTo>
                    <a:pt x="83" y="0"/>
                  </a:lnTo>
                  <a:lnTo>
                    <a:pt x="86" y="0"/>
                  </a:lnTo>
                  <a:lnTo>
                    <a:pt x="94" y="0"/>
                  </a:lnTo>
                  <a:lnTo>
                    <a:pt x="90" y="0"/>
                  </a:lnTo>
                  <a:lnTo>
                    <a:pt x="94" y="0"/>
                  </a:lnTo>
                  <a:lnTo>
                    <a:pt x="98" y="0"/>
                  </a:lnTo>
                  <a:lnTo>
                    <a:pt x="102" y="0"/>
                  </a:lnTo>
                  <a:lnTo>
                    <a:pt x="106" y="0"/>
                  </a:lnTo>
                  <a:lnTo>
                    <a:pt x="110" y="0"/>
                  </a:lnTo>
                  <a:lnTo>
                    <a:pt x="114" y="0"/>
                  </a:lnTo>
                  <a:lnTo>
                    <a:pt x="118" y="0"/>
                  </a:lnTo>
                  <a:lnTo>
                    <a:pt x="122" y="0"/>
                  </a:lnTo>
                  <a:lnTo>
                    <a:pt x="126" y="0"/>
                  </a:lnTo>
                  <a:lnTo>
                    <a:pt x="129" y="0"/>
                  </a:lnTo>
                  <a:lnTo>
                    <a:pt x="133" y="0"/>
                  </a:lnTo>
                  <a:lnTo>
                    <a:pt x="137" y="19"/>
                  </a:lnTo>
                  <a:lnTo>
                    <a:pt x="137" y="16"/>
                  </a:lnTo>
                  <a:lnTo>
                    <a:pt x="137" y="19"/>
                  </a:lnTo>
                  <a:lnTo>
                    <a:pt x="141" y="16"/>
                  </a:lnTo>
                  <a:lnTo>
                    <a:pt x="141" y="12"/>
                  </a:lnTo>
                  <a:lnTo>
                    <a:pt x="149" y="4"/>
                  </a:lnTo>
                  <a:lnTo>
                    <a:pt x="149" y="0"/>
                  </a:lnTo>
                  <a:lnTo>
                    <a:pt x="153" y="0"/>
                  </a:lnTo>
                  <a:lnTo>
                    <a:pt x="157" y="0"/>
                  </a:lnTo>
                  <a:lnTo>
                    <a:pt x="161" y="4"/>
                  </a:lnTo>
                  <a:lnTo>
                    <a:pt x="165" y="0"/>
                  </a:lnTo>
                  <a:lnTo>
                    <a:pt x="169" y="0"/>
                  </a:lnTo>
                  <a:lnTo>
                    <a:pt x="173" y="0"/>
                  </a:lnTo>
                  <a:lnTo>
                    <a:pt x="176" y="0"/>
                  </a:lnTo>
                  <a:lnTo>
                    <a:pt x="180" y="0"/>
                  </a:lnTo>
                  <a:lnTo>
                    <a:pt x="184" y="0"/>
                  </a:lnTo>
                  <a:lnTo>
                    <a:pt x="188" y="0"/>
                  </a:lnTo>
                  <a:lnTo>
                    <a:pt x="192" y="0"/>
                  </a:lnTo>
                  <a:lnTo>
                    <a:pt x="196" y="0"/>
                  </a:lnTo>
                  <a:lnTo>
                    <a:pt x="200" y="0"/>
                  </a:lnTo>
                  <a:lnTo>
                    <a:pt x="204" y="0"/>
                  </a:lnTo>
                  <a:lnTo>
                    <a:pt x="208" y="0"/>
                  </a:lnTo>
                  <a:lnTo>
                    <a:pt x="212" y="19"/>
                  </a:lnTo>
                  <a:lnTo>
                    <a:pt x="212" y="16"/>
                  </a:lnTo>
                  <a:lnTo>
                    <a:pt x="216" y="12"/>
                  </a:lnTo>
                  <a:lnTo>
                    <a:pt x="216" y="8"/>
                  </a:lnTo>
                  <a:lnTo>
                    <a:pt x="219" y="4"/>
                  </a:lnTo>
                  <a:lnTo>
                    <a:pt x="223" y="0"/>
                  </a:lnTo>
                  <a:lnTo>
                    <a:pt x="227" y="0"/>
                  </a:lnTo>
                  <a:lnTo>
                    <a:pt x="231" y="0"/>
                  </a:lnTo>
                  <a:lnTo>
                    <a:pt x="235" y="4"/>
                  </a:lnTo>
                  <a:lnTo>
                    <a:pt x="239" y="0"/>
                  </a:lnTo>
                  <a:lnTo>
                    <a:pt x="243" y="0"/>
                  </a:lnTo>
                  <a:lnTo>
                    <a:pt x="247" y="0"/>
                  </a:lnTo>
                  <a:lnTo>
                    <a:pt x="251" y="0"/>
                  </a:lnTo>
                  <a:lnTo>
                    <a:pt x="255" y="0"/>
                  </a:lnTo>
                  <a:lnTo>
                    <a:pt x="259" y="0"/>
                  </a:lnTo>
                  <a:lnTo>
                    <a:pt x="262" y="0"/>
                  </a:lnTo>
                  <a:lnTo>
                    <a:pt x="266" y="0"/>
                  </a:lnTo>
                  <a:lnTo>
                    <a:pt x="270" y="0"/>
                  </a:lnTo>
                  <a:lnTo>
                    <a:pt x="274" y="0"/>
                  </a:lnTo>
                  <a:lnTo>
                    <a:pt x="278" y="0"/>
                  </a:lnTo>
                  <a:lnTo>
                    <a:pt x="282" y="0"/>
                  </a:lnTo>
                  <a:lnTo>
                    <a:pt x="282" y="19"/>
                  </a:lnTo>
                  <a:lnTo>
                    <a:pt x="286" y="16"/>
                  </a:lnTo>
                  <a:lnTo>
                    <a:pt x="286" y="12"/>
                  </a:lnTo>
                  <a:lnTo>
                    <a:pt x="294" y="4"/>
                  </a:lnTo>
                  <a:lnTo>
                    <a:pt x="294" y="0"/>
                  </a:lnTo>
                  <a:lnTo>
                    <a:pt x="298" y="0"/>
                  </a:lnTo>
                  <a:lnTo>
                    <a:pt x="302" y="0"/>
                  </a:lnTo>
                  <a:lnTo>
                    <a:pt x="306" y="4"/>
                  </a:lnTo>
                  <a:lnTo>
                    <a:pt x="309" y="0"/>
                  </a:lnTo>
                  <a:lnTo>
                    <a:pt x="313" y="0"/>
                  </a:lnTo>
                  <a:lnTo>
                    <a:pt x="317" y="0"/>
                  </a:lnTo>
                  <a:lnTo>
                    <a:pt x="321" y="0"/>
                  </a:lnTo>
                  <a:lnTo>
                    <a:pt x="325" y="0"/>
                  </a:lnTo>
                  <a:lnTo>
                    <a:pt x="329" y="0"/>
                  </a:lnTo>
                  <a:lnTo>
                    <a:pt x="333" y="0"/>
                  </a:lnTo>
                  <a:lnTo>
                    <a:pt x="337" y="0"/>
                  </a:lnTo>
                  <a:lnTo>
                    <a:pt x="341" y="0"/>
                  </a:lnTo>
                  <a:lnTo>
                    <a:pt x="345" y="0"/>
                  </a:lnTo>
                  <a:lnTo>
                    <a:pt x="349" y="0"/>
                  </a:lnTo>
                  <a:lnTo>
                    <a:pt x="352" y="0"/>
                  </a:lnTo>
                  <a:lnTo>
                    <a:pt x="356" y="19"/>
                  </a:lnTo>
                  <a:lnTo>
                    <a:pt x="360" y="16"/>
                  </a:lnTo>
                  <a:lnTo>
                    <a:pt x="360" y="8"/>
                  </a:lnTo>
                  <a:lnTo>
                    <a:pt x="364" y="4"/>
                  </a:lnTo>
                  <a:lnTo>
                    <a:pt x="368" y="0"/>
                  </a:lnTo>
                  <a:lnTo>
                    <a:pt x="372" y="0"/>
                  </a:lnTo>
                  <a:lnTo>
                    <a:pt x="376" y="0"/>
                  </a:lnTo>
                  <a:lnTo>
                    <a:pt x="380" y="4"/>
                  </a:lnTo>
                  <a:lnTo>
                    <a:pt x="384" y="0"/>
                  </a:lnTo>
                  <a:lnTo>
                    <a:pt x="388" y="0"/>
                  </a:lnTo>
                  <a:lnTo>
                    <a:pt x="392" y="0"/>
                  </a:lnTo>
                  <a:lnTo>
                    <a:pt x="396" y="0"/>
                  </a:lnTo>
                  <a:lnTo>
                    <a:pt x="399" y="0"/>
                  </a:lnTo>
                  <a:lnTo>
                    <a:pt x="403" y="0"/>
                  </a:lnTo>
                  <a:lnTo>
                    <a:pt x="407" y="0"/>
                  </a:lnTo>
                  <a:lnTo>
                    <a:pt x="411" y="0"/>
                  </a:lnTo>
                  <a:lnTo>
                    <a:pt x="415" y="0"/>
                  </a:lnTo>
                  <a:lnTo>
                    <a:pt x="419" y="0"/>
                  </a:lnTo>
                  <a:lnTo>
                    <a:pt x="423" y="0"/>
                  </a:lnTo>
                  <a:lnTo>
                    <a:pt x="427" y="0"/>
                  </a:lnTo>
                  <a:lnTo>
                    <a:pt x="427" y="19"/>
                  </a:lnTo>
                  <a:lnTo>
                    <a:pt x="431" y="16"/>
                  </a:lnTo>
                  <a:lnTo>
                    <a:pt x="435" y="12"/>
                  </a:lnTo>
                  <a:lnTo>
                    <a:pt x="435" y="4"/>
                  </a:lnTo>
                  <a:lnTo>
                    <a:pt x="439" y="0"/>
                  </a:lnTo>
                  <a:lnTo>
                    <a:pt x="442" y="0"/>
                  </a:lnTo>
                  <a:lnTo>
                    <a:pt x="446" y="0"/>
                  </a:lnTo>
                  <a:lnTo>
                    <a:pt x="450"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3" name="Freeform 371"/>
            <p:cNvSpPr>
              <a:spLocks/>
            </p:cNvSpPr>
            <p:nvPr/>
          </p:nvSpPr>
          <p:spPr bwMode="auto">
            <a:xfrm>
              <a:off x="5699513" y="3316280"/>
              <a:ext cx="659423" cy="27843"/>
            </a:xfrm>
            <a:custGeom>
              <a:avLst/>
              <a:gdLst/>
              <a:ahLst/>
              <a:cxnLst>
                <a:cxn ang="0">
                  <a:pos x="4" y="0"/>
                </a:cxn>
                <a:cxn ang="0">
                  <a:pos x="16" y="0"/>
                </a:cxn>
                <a:cxn ang="0">
                  <a:pos x="28" y="0"/>
                </a:cxn>
                <a:cxn ang="0">
                  <a:pos x="39" y="0"/>
                </a:cxn>
                <a:cxn ang="0">
                  <a:pos x="51" y="0"/>
                </a:cxn>
                <a:cxn ang="0">
                  <a:pos x="55" y="12"/>
                </a:cxn>
                <a:cxn ang="0">
                  <a:pos x="67" y="0"/>
                </a:cxn>
                <a:cxn ang="0">
                  <a:pos x="79" y="0"/>
                </a:cxn>
                <a:cxn ang="0">
                  <a:pos x="90" y="0"/>
                </a:cxn>
                <a:cxn ang="0">
                  <a:pos x="102" y="0"/>
                </a:cxn>
                <a:cxn ang="0">
                  <a:pos x="114" y="0"/>
                </a:cxn>
                <a:cxn ang="0">
                  <a:pos x="125" y="19"/>
                </a:cxn>
                <a:cxn ang="0">
                  <a:pos x="129" y="4"/>
                </a:cxn>
                <a:cxn ang="0">
                  <a:pos x="141" y="0"/>
                </a:cxn>
                <a:cxn ang="0">
                  <a:pos x="153" y="0"/>
                </a:cxn>
                <a:cxn ang="0">
                  <a:pos x="165" y="0"/>
                </a:cxn>
                <a:cxn ang="0">
                  <a:pos x="176" y="0"/>
                </a:cxn>
                <a:cxn ang="0">
                  <a:pos x="188" y="0"/>
                </a:cxn>
                <a:cxn ang="0">
                  <a:pos x="196" y="19"/>
                </a:cxn>
                <a:cxn ang="0">
                  <a:pos x="208" y="4"/>
                </a:cxn>
                <a:cxn ang="0">
                  <a:pos x="215" y="0"/>
                </a:cxn>
                <a:cxn ang="0">
                  <a:pos x="227" y="0"/>
                </a:cxn>
                <a:cxn ang="0">
                  <a:pos x="239" y="0"/>
                </a:cxn>
                <a:cxn ang="0">
                  <a:pos x="251" y="0"/>
                </a:cxn>
                <a:cxn ang="0">
                  <a:pos x="262" y="0"/>
                </a:cxn>
                <a:cxn ang="0">
                  <a:pos x="274" y="12"/>
                </a:cxn>
                <a:cxn ang="0">
                  <a:pos x="282" y="0"/>
                </a:cxn>
                <a:cxn ang="0">
                  <a:pos x="294" y="4"/>
                </a:cxn>
                <a:cxn ang="0">
                  <a:pos x="305" y="0"/>
                </a:cxn>
                <a:cxn ang="0">
                  <a:pos x="317" y="0"/>
                </a:cxn>
                <a:cxn ang="0">
                  <a:pos x="329" y="0"/>
                </a:cxn>
                <a:cxn ang="0">
                  <a:pos x="341" y="0"/>
                </a:cxn>
                <a:cxn ang="0">
                  <a:pos x="345" y="12"/>
                </a:cxn>
                <a:cxn ang="0">
                  <a:pos x="356" y="0"/>
                </a:cxn>
                <a:cxn ang="0">
                  <a:pos x="368" y="0"/>
                </a:cxn>
                <a:cxn ang="0">
                  <a:pos x="380" y="0"/>
                </a:cxn>
                <a:cxn ang="0">
                  <a:pos x="392" y="0"/>
                </a:cxn>
                <a:cxn ang="0">
                  <a:pos x="403" y="0"/>
                </a:cxn>
                <a:cxn ang="0">
                  <a:pos x="415" y="19"/>
                </a:cxn>
                <a:cxn ang="0">
                  <a:pos x="419" y="8"/>
                </a:cxn>
                <a:cxn ang="0">
                  <a:pos x="431" y="0"/>
                </a:cxn>
                <a:cxn ang="0">
                  <a:pos x="442" y="0"/>
                </a:cxn>
              </a:cxnLst>
              <a:rect l="0" t="0" r="r" b="b"/>
              <a:pathLst>
                <a:path w="450" h="19">
                  <a:moveTo>
                    <a:pt x="0" y="0"/>
                  </a:moveTo>
                  <a:lnTo>
                    <a:pt x="8" y="0"/>
                  </a:ln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1" y="19"/>
                  </a:lnTo>
                  <a:lnTo>
                    <a:pt x="55" y="16"/>
                  </a:lnTo>
                  <a:lnTo>
                    <a:pt x="55" y="12"/>
                  </a:lnTo>
                  <a:lnTo>
                    <a:pt x="63" y="4"/>
                  </a:lnTo>
                  <a:lnTo>
                    <a:pt x="63" y="0"/>
                  </a:lnTo>
                  <a:lnTo>
                    <a:pt x="67" y="0"/>
                  </a:lnTo>
                  <a:lnTo>
                    <a:pt x="71" y="0"/>
                  </a:lnTo>
                  <a:lnTo>
                    <a:pt x="75" y="4"/>
                  </a:lnTo>
                  <a:lnTo>
                    <a:pt x="79"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19"/>
                  </a:lnTo>
                  <a:lnTo>
                    <a:pt x="125" y="16"/>
                  </a:lnTo>
                  <a:lnTo>
                    <a:pt x="129" y="12"/>
                  </a:lnTo>
                  <a:lnTo>
                    <a:pt x="129" y="4"/>
                  </a:lnTo>
                  <a:lnTo>
                    <a:pt x="133" y="4"/>
                  </a:lnTo>
                  <a:lnTo>
                    <a:pt x="137" y="0"/>
                  </a:lnTo>
                  <a:lnTo>
                    <a:pt x="141" y="0"/>
                  </a:lnTo>
                  <a:lnTo>
                    <a:pt x="145" y="0"/>
                  </a:lnTo>
                  <a:lnTo>
                    <a:pt x="149" y="4"/>
                  </a:lnTo>
                  <a:lnTo>
                    <a:pt x="153" y="0"/>
                  </a:lnTo>
                  <a:lnTo>
                    <a:pt x="157" y="0"/>
                  </a:lnTo>
                  <a:lnTo>
                    <a:pt x="161" y="0"/>
                  </a:lnTo>
                  <a:lnTo>
                    <a:pt x="165" y="0"/>
                  </a:lnTo>
                  <a:lnTo>
                    <a:pt x="169" y="0"/>
                  </a:lnTo>
                  <a:lnTo>
                    <a:pt x="172" y="0"/>
                  </a:lnTo>
                  <a:lnTo>
                    <a:pt x="176" y="0"/>
                  </a:lnTo>
                  <a:lnTo>
                    <a:pt x="180" y="0"/>
                  </a:lnTo>
                  <a:lnTo>
                    <a:pt x="184" y="0"/>
                  </a:lnTo>
                  <a:lnTo>
                    <a:pt x="188" y="0"/>
                  </a:lnTo>
                  <a:lnTo>
                    <a:pt x="192" y="0"/>
                  </a:lnTo>
                  <a:lnTo>
                    <a:pt x="196" y="0"/>
                  </a:lnTo>
                  <a:lnTo>
                    <a:pt x="196" y="19"/>
                  </a:lnTo>
                  <a:lnTo>
                    <a:pt x="200" y="16"/>
                  </a:lnTo>
                  <a:lnTo>
                    <a:pt x="200" y="12"/>
                  </a:lnTo>
                  <a:lnTo>
                    <a:pt x="208" y="4"/>
                  </a:lnTo>
                  <a:lnTo>
                    <a:pt x="208" y="0"/>
                  </a:lnTo>
                  <a:lnTo>
                    <a:pt x="212" y="0"/>
                  </a:lnTo>
                  <a:lnTo>
                    <a:pt x="215" y="0"/>
                  </a:lnTo>
                  <a:lnTo>
                    <a:pt x="219" y="4"/>
                  </a:lnTo>
                  <a:lnTo>
                    <a:pt x="223" y="0"/>
                  </a:lnTo>
                  <a:lnTo>
                    <a:pt x="227" y="0"/>
                  </a:lnTo>
                  <a:lnTo>
                    <a:pt x="231" y="0"/>
                  </a:lnTo>
                  <a:lnTo>
                    <a:pt x="235" y="0"/>
                  </a:lnTo>
                  <a:lnTo>
                    <a:pt x="239" y="0"/>
                  </a:lnTo>
                  <a:lnTo>
                    <a:pt x="243" y="0"/>
                  </a:lnTo>
                  <a:lnTo>
                    <a:pt x="247" y="0"/>
                  </a:lnTo>
                  <a:lnTo>
                    <a:pt x="251" y="0"/>
                  </a:lnTo>
                  <a:lnTo>
                    <a:pt x="255" y="0"/>
                  </a:lnTo>
                  <a:lnTo>
                    <a:pt x="259" y="0"/>
                  </a:lnTo>
                  <a:lnTo>
                    <a:pt x="262" y="0"/>
                  </a:lnTo>
                  <a:lnTo>
                    <a:pt x="266" y="0"/>
                  </a:lnTo>
                  <a:lnTo>
                    <a:pt x="270" y="19"/>
                  </a:lnTo>
                  <a:lnTo>
                    <a:pt x="274" y="12"/>
                  </a:lnTo>
                  <a:lnTo>
                    <a:pt x="274" y="8"/>
                  </a:lnTo>
                  <a:lnTo>
                    <a:pt x="278" y="4"/>
                  </a:lnTo>
                  <a:lnTo>
                    <a:pt x="282" y="0"/>
                  </a:lnTo>
                  <a:lnTo>
                    <a:pt x="286" y="0"/>
                  </a:lnTo>
                  <a:lnTo>
                    <a:pt x="290" y="0"/>
                  </a:lnTo>
                  <a:lnTo>
                    <a:pt x="294" y="4"/>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1" y="19"/>
                  </a:lnTo>
                  <a:lnTo>
                    <a:pt x="345" y="19"/>
                  </a:lnTo>
                  <a:lnTo>
                    <a:pt x="345" y="12"/>
                  </a:lnTo>
                  <a:lnTo>
                    <a:pt x="352" y="4"/>
                  </a:lnTo>
                  <a:lnTo>
                    <a:pt x="352" y="0"/>
                  </a:lnTo>
                  <a:lnTo>
                    <a:pt x="356" y="0"/>
                  </a:lnTo>
                  <a:lnTo>
                    <a:pt x="360" y="0"/>
                  </a:lnTo>
                  <a:lnTo>
                    <a:pt x="364" y="4"/>
                  </a:lnTo>
                  <a:lnTo>
                    <a:pt x="368" y="0"/>
                  </a:lnTo>
                  <a:lnTo>
                    <a:pt x="372" y="0"/>
                  </a:lnTo>
                  <a:lnTo>
                    <a:pt x="376" y="0"/>
                  </a:lnTo>
                  <a:lnTo>
                    <a:pt x="380" y="0"/>
                  </a:lnTo>
                  <a:lnTo>
                    <a:pt x="384" y="0"/>
                  </a:lnTo>
                  <a:lnTo>
                    <a:pt x="388" y="0"/>
                  </a:lnTo>
                  <a:lnTo>
                    <a:pt x="392" y="0"/>
                  </a:lnTo>
                  <a:lnTo>
                    <a:pt x="395" y="0"/>
                  </a:lnTo>
                  <a:lnTo>
                    <a:pt x="399" y="0"/>
                  </a:lnTo>
                  <a:lnTo>
                    <a:pt x="403" y="0"/>
                  </a:lnTo>
                  <a:lnTo>
                    <a:pt x="407" y="0"/>
                  </a:lnTo>
                  <a:lnTo>
                    <a:pt x="411" y="0"/>
                  </a:lnTo>
                  <a:lnTo>
                    <a:pt x="415" y="19"/>
                  </a:lnTo>
                  <a:lnTo>
                    <a:pt x="419" y="8"/>
                  </a:lnTo>
                  <a:lnTo>
                    <a:pt x="419" y="12"/>
                  </a:lnTo>
                  <a:lnTo>
                    <a:pt x="419" y="8"/>
                  </a:lnTo>
                  <a:lnTo>
                    <a:pt x="423" y="4"/>
                  </a:lnTo>
                  <a:lnTo>
                    <a:pt x="427" y="0"/>
                  </a:lnTo>
                  <a:lnTo>
                    <a:pt x="431" y="0"/>
                  </a:lnTo>
                  <a:lnTo>
                    <a:pt x="435" y="0"/>
                  </a:lnTo>
                  <a:lnTo>
                    <a:pt x="438" y="4"/>
                  </a:lnTo>
                  <a:lnTo>
                    <a:pt x="442" y="0"/>
                  </a:lnTo>
                  <a:lnTo>
                    <a:pt x="446" y="0"/>
                  </a:lnTo>
                  <a:lnTo>
                    <a:pt x="450"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4" name="Freeform 372"/>
            <p:cNvSpPr>
              <a:spLocks/>
            </p:cNvSpPr>
            <p:nvPr/>
          </p:nvSpPr>
          <p:spPr bwMode="auto">
            <a:xfrm>
              <a:off x="6358935" y="3316280"/>
              <a:ext cx="665285" cy="27843"/>
            </a:xfrm>
            <a:custGeom>
              <a:avLst/>
              <a:gdLst/>
              <a:ahLst/>
              <a:cxnLst>
                <a:cxn ang="0">
                  <a:pos x="8" y="0"/>
                </a:cxn>
                <a:cxn ang="0">
                  <a:pos x="20" y="0"/>
                </a:cxn>
                <a:cxn ang="0">
                  <a:pos x="32" y="0"/>
                </a:cxn>
                <a:cxn ang="0">
                  <a:pos x="39" y="19"/>
                </a:cxn>
                <a:cxn ang="0">
                  <a:pos x="47" y="4"/>
                </a:cxn>
                <a:cxn ang="0">
                  <a:pos x="59" y="0"/>
                </a:cxn>
                <a:cxn ang="0">
                  <a:pos x="67" y="0"/>
                </a:cxn>
                <a:cxn ang="0">
                  <a:pos x="78" y="0"/>
                </a:cxn>
                <a:cxn ang="0">
                  <a:pos x="90" y="0"/>
                </a:cxn>
                <a:cxn ang="0">
                  <a:pos x="102" y="0"/>
                </a:cxn>
                <a:cxn ang="0">
                  <a:pos x="110" y="19"/>
                </a:cxn>
                <a:cxn ang="0">
                  <a:pos x="122" y="4"/>
                </a:cxn>
                <a:cxn ang="0">
                  <a:pos x="129" y="0"/>
                </a:cxn>
                <a:cxn ang="0">
                  <a:pos x="141" y="0"/>
                </a:cxn>
                <a:cxn ang="0">
                  <a:pos x="153" y="0"/>
                </a:cxn>
                <a:cxn ang="0">
                  <a:pos x="165" y="0"/>
                </a:cxn>
                <a:cxn ang="0">
                  <a:pos x="176" y="0"/>
                </a:cxn>
                <a:cxn ang="0">
                  <a:pos x="188" y="12"/>
                </a:cxn>
                <a:cxn ang="0">
                  <a:pos x="196" y="0"/>
                </a:cxn>
                <a:cxn ang="0">
                  <a:pos x="208" y="4"/>
                </a:cxn>
                <a:cxn ang="0">
                  <a:pos x="219" y="0"/>
                </a:cxn>
                <a:cxn ang="0">
                  <a:pos x="231" y="0"/>
                </a:cxn>
                <a:cxn ang="0">
                  <a:pos x="243" y="0"/>
                </a:cxn>
                <a:cxn ang="0">
                  <a:pos x="255" y="0"/>
                </a:cxn>
                <a:cxn ang="0">
                  <a:pos x="258" y="12"/>
                </a:cxn>
                <a:cxn ang="0">
                  <a:pos x="270" y="0"/>
                </a:cxn>
                <a:cxn ang="0">
                  <a:pos x="282" y="0"/>
                </a:cxn>
                <a:cxn ang="0">
                  <a:pos x="294" y="0"/>
                </a:cxn>
                <a:cxn ang="0">
                  <a:pos x="305" y="0"/>
                </a:cxn>
                <a:cxn ang="0">
                  <a:pos x="317" y="0"/>
                </a:cxn>
                <a:cxn ang="0">
                  <a:pos x="329" y="19"/>
                </a:cxn>
                <a:cxn ang="0">
                  <a:pos x="337" y="4"/>
                </a:cxn>
                <a:cxn ang="0">
                  <a:pos x="348" y="0"/>
                </a:cxn>
                <a:cxn ang="0">
                  <a:pos x="360" y="0"/>
                </a:cxn>
                <a:cxn ang="0">
                  <a:pos x="372" y="0"/>
                </a:cxn>
                <a:cxn ang="0">
                  <a:pos x="384" y="0"/>
                </a:cxn>
                <a:cxn ang="0">
                  <a:pos x="395" y="0"/>
                </a:cxn>
                <a:cxn ang="0">
                  <a:pos x="403" y="19"/>
                </a:cxn>
                <a:cxn ang="0">
                  <a:pos x="411" y="0"/>
                </a:cxn>
                <a:cxn ang="0">
                  <a:pos x="423" y="4"/>
                </a:cxn>
                <a:cxn ang="0">
                  <a:pos x="435" y="0"/>
                </a:cxn>
                <a:cxn ang="0">
                  <a:pos x="446" y="0"/>
                </a:cxn>
              </a:cxnLst>
              <a:rect l="0" t="0" r="r" b="b"/>
              <a:pathLst>
                <a:path w="454" h="19">
                  <a:moveTo>
                    <a:pt x="0" y="0"/>
                  </a:moveTo>
                  <a:lnTo>
                    <a:pt x="4" y="0"/>
                  </a:lnTo>
                  <a:lnTo>
                    <a:pt x="8" y="0"/>
                  </a:lnTo>
                  <a:lnTo>
                    <a:pt x="12" y="0"/>
                  </a:lnTo>
                  <a:lnTo>
                    <a:pt x="16" y="0"/>
                  </a:lnTo>
                  <a:lnTo>
                    <a:pt x="20" y="0"/>
                  </a:lnTo>
                  <a:lnTo>
                    <a:pt x="24" y="0"/>
                  </a:lnTo>
                  <a:lnTo>
                    <a:pt x="28" y="0"/>
                  </a:lnTo>
                  <a:lnTo>
                    <a:pt x="32" y="0"/>
                  </a:lnTo>
                  <a:lnTo>
                    <a:pt x="35" y="0"/>
                  </a:lnTo>
                  <a:lnTo>
                    <a:pt x="35" y="19"/>
                  </a:lnTo>
                  <a:lnTo>
                    <a:pt x="39" y="19"/>
                  </a:lnTo>
                  <a:lnTo>
                    <a:pt x="43" y="12"/>
                  </a:lnTo>
                  <a:lnTo>
                    <a:pt x="43" y="4"/>
                  </a:lnTo>
                  <a:lnTo>
                    <a:pt x="47" y="4"/>
                  </a:lnTo>
                  <a:lnTo>
                    <a:pt x="51" y="0"/>
                  </a:lnTo>
                  <a:lnTo>
                    <a:pt x="55" y="0"/>
                  </a:lnTo>
                  <a:lnTo>
                    <a:pt x="59" y="0"/>
                  </a:lnTo>
                  <a:lnTo>
                    <a:pt x="67"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0" y="19"/>
                  </a:lnTo>
                  <a:lnTo>
                    <a:pt x="114" y="19"/>
                  </a:lnTo>
                  <a:lnTo>
                    <a:pt x="114" y="12"/>
                  </a:lnTo>
                  <a:lnTo>
                    <a:pt x="122" y="4"/>
                  </a:lnTo>
                  <a:lnTo>
                    <a:pt x="122" y="0"/>
                  </a:lnTo>
                  <a:lnTo>
                    <a:pt x="125" y="0"/>
                  </a:lnTo>
                  <a:lnTo>
                    <a:pt x="129" y="0"/>
                  </a:lnTo>
                  <a:lnTo>
                    <a:pt x="133" y="4"/>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19"/>
                  </a:lnTo>
                  <a:lnTo>
                    <a:pt x="188" y="12"/>
                  </a:lnTo>
                  <a:lnTo>
                    <a:pt x="188" y="8"/>
                  </a:lnTo>
                  <a:lnTo>
                    <a:pt x="192" y="4"/>
                  </a:lnTo>
                  <a:lnTo>
                    <a:pt x="196" y="0"/>
                  </a:lnTo>
                  <a:lnTo>
                    <a:pt x="200" y="0"/>
                  </a:lnTo>
                  <a:lnTo>
                    <a:pt x="204" y="0"/>
                  </a:lnTo>
                  <a:lnTo>
                    <a:pt x="208" y="4"/>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5" y="19"/>
                  </a:lnTo>
                  <a:lnTo>
                    <a:pt x="258" y="19"/>
                  </a:lnTo>
                  <a:lnTo>
                    <a:pt x="258" y="12"/>
                  </a:lnTo>
                  <a:lnTo>
                    <a:pt x="266" y="4"/>
                  </a:lnTo>
                  <a:lnTo>
                    <a:pt x="266" y="0"/>
                  </a:lnTo>
                  <a:lnTo>
                    <a:pt x="270" y="0"/>
                  </a:lnTo>
                  <a:lnTo>
                    <a:pt x="274" y="0"/>
                  </a:lnTo>
                  <a:lnTo>
                    <a:pt x="278" y="4"/>
                  </a:lnTo>
                  <a:lnTo>
                    <a:pt x="282" y="0"/>
                  </a:lnTo>
                  <a:lnTo>
                    <a:pt x="286" y="0"/>
                  </a:lnTo>
                  <a:lnTo>
                    <a:pt x="290" y="0"/>
                  </a:lnTo>
                  <a:lnTo>
                    <a:pt x="294" y="0"/>
                  </a:lnTo>
                  <a:lnTo>
                    <a:pt x="298" y="0"/>
                  </a:lnTo>
                  <a:lnTo>
                    <a:pt x="301" y="0"/>
                  </a:lnTo>
                  <a:lnTo>
                    <a:pt x="305" y="0"/>
                  </a:lnTo>
                  <a:lnTo>
                    <a:pt x="309" y="0"/>
                  </a:lnTo>
                  <a:lnTo>
                    <a:pt x="313" y="0"/>
                  </a:lnTo>
                  <a:lnTo>
                    <a:pt x="317" y="0"/>
                  </a:lnTo>
                  <a:lnTo>
                    <a:pt x="321" y="0"/>
                  </a:lnTo>
                  <a:lnTo>
                    <a:pt x="325" y="0"/>
                  </a:lnTo>
                  <a:lnTo>
                    <a:pt x="329" y="19"/>
                  </a:lnTo>
                  <a:lnTo>
                    <a:pt x="333" y="12"/>
                  </a:lnTo>
                  <a:lnTo>
                    <a:pt x="333" y="8"/>
                  </a:lnTo>
                  <a:lnTo>
                    <a:pt x="337" y="4"/>
                  </a:lnTo>
                  <a:lnTo>
                    <a:pt x="341" y="0"/>
                  </a:lnTo>
                  <a:lnTo>
                    <a:pt x="345" y="0"/>
                  </a:lnTo>
                  <a:lnTo>
                    <a:pt x="348" y="0"/>
                  </a:lnTo>
                  <a:lnTo>
                    <a:pt x="352" y="4"/>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399" y="19"/>
                  </a:lnTo>
                  <a:lnTo>
                    <a:pt x="403" y="19"/>
                  </a:lnTo>
                  <a:lnTo>
                    <a:pt x="403" y="12"/>
                  </a:lnTo>
                  <a:lnTo>
                    <a:pt x="411" y="4"/>
                  </a:lnTo>
                  <a:lnTo>
                    <a:pt x="411" y="0"/>
                  </a:lnTo>
                  <a:lnTo>
                    <a:pt x="415" y="0"/>
                  </a:lnTo>
                  <a:lnTo>
                    <a:pt x="419" y="0"/>
                  </a:lnTo>
                  <a:lnTo>
                    <a:pt x="423" y="4"/>
                  </a:lnTo>
                  <a:lnTo>
                    <a:pt x="427" y="0"/>
                  </a:lnTo>
                  <a:lnTo>
                    <a:pt x="431" y="0"/>
                  </a:lnTo>
                  <a:lnTo>
                    <a:pt x="435" y="0"/>
                  </a:lnTo>
                  <a:lnTo>
                    <a:pt x="438" y="0"/>
                  </a:lnTo>
                  <a:lnTo>
                    <a:pt x="442" y="0"/>
                  </a:lnTo>
                  <a:lnTo>
                    <a:pt x="446" y="0"/>
                  </a:lnTo>
                  <a:lnTo>
                    <a:pt x="450" y="0"/>
                  </a:lnTo>
                  <a:lnTo>
                    <a:pt x="454"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5" name="Freeform 373"/>
            <p:cNvSpPr>
              <a:spLocks/>
            </p:cNvSpPr>
            <p:nvPr/>
          </p:nvSpPr>
          <p:spPr bwMode="auto">
            <a:xfrm>
              <a:off x="7024219" y="3316280"/>
              <a:ext cx="659423" cy="27843"/>
            </a:xfrm>
            <a:custGeom>
              <a:avLst/>
              <a:gdLst/>
              <a:ahLst/>
              <a:cxnLst>
                <a:cxn ang="0">
                  <a:pos x="8" y="0"/>
                </a:cxn>
                <a:cxn ang="0">
                  <a:pos x="20" y="19"/>
                </a:cxn>
                <a:cxn ang="0">
                  <a:pos x="24" y="8"/>
                </a:cxn>
                <a:cxn ang="0">
                  <a:pos x="35" y="0"/>
                </a:cxn>
                <a:cxn ang="0">
                  <a:pos x="47" y="0"/>
                </a:cxn>
                <a:cxn ang="0">
                  <a:pos x="59" y="0"/>
                </a:cxn>
                <a:cxn ang="0">
                  <a:pos x="70" y="0"/>
                </a:cxn>
                <a:cxn ang="0">
                  <a:pos x="82" y="0"/>
                </a:cxn>
                <a:cxn ang="0">
                  <a:pos x="90" y="19"/>
                </a:cxn>
                <a:cxn ang="0">
                  <a:pos x="98" y="4"/>
                </a:cxn>
                <a:cxn ang="0">
                  <a:pos x="110" y="0"/>
                </a:cxn>
                <a:cxn ang="0">
                  <a:pos x="117" y="0"/>
                </a:cxn>
                <a:cxn ang="0">
                  <a:pos x="129" y="0"/>
                </a:cxn>
                <a:cxn ang="0">
                  <a:pos x="141" y="0"/>
                </a:cxn>
                <a:cxn ang="0">
                  <a:pos x="153" y="0"/>
                </a:cxn>
                <a:cxn ang="0">
                  <a:pos x="164" y="0"/>
                </a:cxn>
                <a:cxn ang="0">
                  <a:pos x="168" y="12"/>
                </a:cxn>
                <a:cxn ang="0">
                  <a:pos x="180" y="0"/>
                </a:cxn>
                <a:cxn ang="0">
                  <a:pos x="192" y="0"/>
                </a:cxn>
                <a:cxn ang="0">
                  <a:pos x="204" y="0"/>
                </a:cxn>
                <a:cxn ang="0">
                  <a:pos x="215" y="0"/>
                </a:cxn>
                <a:cxn ang="0">
                  <a:pos x="227" y="0"/>
                </a:cxn>
                <a:cxn ang="0">
                  <a:pos x="239" y="19"/>
                </a:cxn>
                <a:cxn ang="0">
                  <a:pos x="247" y="4"/>
                </a:cxn>
                <a:cxn ang="0">
                  <a:pos x="258" y="0"/>
                </a:cxn>
                <a:cxn ang="0">
                  <a:pos x="270" y="0"/>
                </a:cxn>
                <a:cxn ang="0">
                  <a:pos x="282" y="0"/>
                </a:cxn>
                <a:cxn ang="0">
                  <a:pos x="294" y="0"/>
                </a:cxn>
                <a:cxn ang="0">
                  <a:pos x="305" y="0"/>
                </a:cxn>
                <a:cxn ang="0">
                  <a:pos x="313" y="19"/>
                </a:cxn>
                <a:cxn ang="0">
                  <a:pos x="321" y="0"/>
                </a:cxn>
                <a:cxn ang="0">
                  <a:pos x="333" y="4"/>
                </a:cxn>
                <a:cxn ang="0">
                  <a:pos x="344" y="0"/>
                </a:cxn>
                <a:cxn ang="0">
                  <a:pos x="356" y="0"/>
                </a:cxn>
                <a:cxn ang="0">
                  <a:pos x="368" y="0"/>
                </a:cxn>
                <a:cxn ang="0">
                  <a:pos x="380" y="0"/>
                </a:cxn>
                <a:cxn ang="0">
                  <a:pos x="387" y="12"/>
                </a:cxn>
                <a:cxn ang="0">
                  <a:pos x="395" y="0"/>
                </a:cxn>
                <a:cxn ang="0">
                  <a:pos x="407" y="4"/>
                </a:cxn>
                <a:cxn ang="0">
                  <a:pos x="419" y="0"/>
                </a:cxn>
                <a:cxn ang="0">
                  <a:pos x="430" y="0"/>
                </a:cxn>
                <a:cxn ang="0">
                  <a:pos x="442" y="0"/>
                </a:cxn>
              </a:cxnLst>
              <a:rect l="0" t="0" r="r" b="b"/>
              <a:pathLst>
                <a:path w="450" h="19">
                  <a:moveTo>
                    <a:pt x="0" y="0"/>
                  </a:moveTo>
                  <a:lnTo>
                    <a:pt x="4" y="0"/>
                  </a:lnTo>
                  <a:lnTo>
                    <a:pt x="8" y="0"/>
                  </a:lnTo>
                  <a:lnTo>
                    <a:pt x="12" y="0"/>
                  </a:lnTo>
                  <a:lnTo>
                    <a:pt x="16" y="0"/>
                  </a:lnTo>
                  <a:lnTo>
                    <a:pt x="20" y="19"/>
                  </a:lnTo>
                  <a:lnTo>
                    <a:pt x="24" y="8"/>
                  </a:lnTo>
                  <a:lnTo>
                    <a:pt x="24" y="12"/>
                  </a:lnTo>
                  <a:lnTo>
                    <a:pt x="24" y="8"/>
                  </a:lnTo>
                  <a:lnTo>
                    <a:pt x="27" y="4"/>
                  </a:lnTo>
                  <a:lnTo>
                    <a:pt x="31" y="0"/>
                  </a:lnTo>
                  <a:lnTo>
                    <a:pt x="35" y="0"/>
                  </a:lnTo>
                  <a:lnTo>
                    <a:pt x="39" y="0"/>
                  </a:lnTo>
                  <a:lnTo>
                    <a:pt x="43" y="4"/>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0" y="19"/>
                  </a:lnTo>
                  <a:lnTo>
                    <a:pt x="94" y="19"/>
                  </a:lnTo>
                  <a:lnTo>
                    <a:pt x="98" y="12"/>
                  </a:lnTo>
                  <a:lnTo>
                    <a:pt x="98" y="4"/>
                  </a:lnTo>
                  <a:lnTo>
                    <a:pt x="102" y="4"/>
                  </a:lnTo>
                  <a:lnTo>
                    <a:pt x="106" y="0"/>
                  </a:lnTo>
                  <a:lnTo>
                    <a:pt x="110" y="0"/>
                  </a:lnTo>
                  <a:lnTo>
                    <a:pt x="114" y="0"/>
                  </a:lnTo>
                  <a:lnTo>
                    <a:pt x="121"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4" y="19"/>
                  </a:lnTo>
                  <a:lnTo>
                    <a:pt x="168" y="19"/>
                  </a:lnTo>
                  <a:lnTo>
                    <a:pt x="168" y="12"/>
                  </a:lnTo>
                  <a:lnTo>
                    <a:pt x="176" y="4"/>
                  </a:lnTo>
                  <a:lnTo>
                    <a:pt x="176" y="0"/>
                  </a:lnTo>
                  <a:lnTo>
                    <a:pt x="180" y="0"/>
                  </a:lnTo>
                  <a:lnTo>
                    <a:pt x="184" y="0"/>
                  </a:lnTo>
                  <a:lnTo>
                    <a:pt x="188" y="4"/>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19"/>
                  </a:lnTo>
                  <a:lnTo>
                    <a:pt x="243" y="12"/>
                  </a:lnTo>
                  <a:lnTo>
                    <a:pt x="243" y="8"/>
                  </a:lnTo>
                  <a:lnTo>
                    <a:pt x="247" y="4"/>
                  </a:lnTo>
                  <a:lnTo>
                    <a:pt x="250" y="0"/>
                  </a:lnTo>
                  <a:lnTo>
                    <a:pt x="254" y="0"/>
                  </a:lnTo>
                  <a:lnTo>
                    <a:pt x="258" y="0"/>
                  </a:lnTo>
                  <a:lnTo>
                    <a:pt x="262" y="4"/>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09" y="19"/>
                  </a:lnTo>
                  <a:lnTo>
                    <a:pt x="313" y="19"/>
                  </a:lnTo>
                  <a:lnTo>
                    <a:pt x="313" y="12"/>
                  </a:lnTo>
                  <a:lnTo>
                    <a:pt x="321" y="4"/>
                  </a:lnTo>
                  <a:lnTo>
                    <a:pt x="321" y="0"/>
                  </a:lnTo>
                  <a:lnTo>
                    <a:pt x="325" y="0"/>
                  </a:lnTo>
                  <a:lnTo>
                    <a:pt x="329" y="0"/>
                  </a:lnTo>
                  <a:lnTo>
                    <a:pt x="333" y="4"/>
                  </a:lnTo>
                  <a:lnTo>
                    <a:pt x="337"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19"/>
                  </a:lnTo>
                  <a:lnTo>
                    <a:pt x="387" y="8"/>
                  </a:lnTo>
                  <a:lnTo>
                    <a:pt x="387" y="12"/>
                  </a:lnTo>
                  <a:lnTo>
                    <a:pt x="387" y="8"/>
                  </a:lnTo>
                  <a:lnTo>
                    <a:pt x="391" y="4"/>
                  </a:lnTo>
                  <a:lnTo>
                    <a:pt x="395" y="0"/>
                  </a:lnTo>
                  <a:lnTo>
                    <a:pt x="399" y="0"/>
                  </a:lnTo>
                  <a:lnTo>
                    <a:pt x="403" y="0"/>
                  </a:lnTo>
                  <a:lnTo>
                    <a:pt x="407" y="4"/>
                  </a:lnTo>
                  <a:lnTo>
                    <a:pt x="411" y="0"/>
                  </a:lnTo>
                  <a:lnTo>
                    <a:pt x="415" y="0"/>
                  </a:lnTo>
                  <a:lnTo>
                    <a:pt x="419" y="0"/>
                  </a:lnTo>
                  <a:lnTo>
                    <a:pt x="423" y="0"/>
                  </a:lnTo>
                  <a:lnTo>
                    <a:pt x="427" y="0"/>
                  </a:lnTo>
                  <a:lnTo>
                    <a:pt x="430" y="0"/>
                  </a:lnTo>
                  <a:lnTo>
                    <a:pt x="434" y="0"/>
                  </a:lnTo>
                  <a:lnTo>
                    <a:pt x="438" y="0"/>
                  </a:lnTo>
                  <a:lnTo>
                    <a:pt x="442" y="0"/>
                  </a:lnTo>
                  <a:lnTo>
                    <a:pt x="446" y="0"/>
                  </a:lnTo>
                  <a:lnTo>
                    <a:pt x="450"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6" name="Freeform 374"/>
            <p:cNvSpPr>
              <a:spLocks/>
            </p:cNvSpPr>
            <p:nvPr/>
          </p:nvSpPr>
          <p:spPr bwMode="auto">
            <a:xfrm>
              <a:off x="7683638" y="3316280"/>
              <a:ext cx="114300" cy="27843"/>
            </a:xfrm>
            <a:custGeom>
              <a:avLst/>
              <a:gdLst/>
              <a:ahLst/>
              <a:cxnLst>
                <a:cxn ang="0">
                  <a:pos x="0" y="0"/>
                </a:cxn>
                <a:cxn ang="0">
                  <a:pos x="4" y="0"/>
                </a:cxn>
                <a:cxn ang="0">
                  <a:pos x="4" y="19"/>
                </a:cxn>
                <a:cxn ang="0">
                  <a:pos x="8" y="19"/>
                </a:cxn>
                <a:cxn ang="0">
                  <a:pos x="8" y="12"/>
                </a:cxn>
                <a:cxn ang="0">
                  <a:pos x="12" y="8"/>
                </a:cxn>
                <a:cxn ang="0">
                  <a:pos x="20" y="0"/>
                </a:cxn>
                <a:cxn ang="0">
                  <a:pos x="16" y="0"/>
                </a:cxn>
                <a:cxn ang="0">
                  <a:pos x="20" y="0"/>
                </a:cxn>
                <a:cxn ang="0">
                  <a:pos x="23" y="0"/>
                </a:cxn>
                <a:cxn ang="0">
                  <a:pos x="27" y="0"/>
                </a:cxn>
                <a:cxn ang="0">
                  <a:pos x="35" y="0"/>
                </a:cxn>
                <a:cxn ang="0">
                  <a:pos x="31" y="0"/>
                </a:cxn>
                <a:cxn ang="0">
                  <a:pos x="35" y="0"/>
                </a:cxn>
                <a:cxn ang="0">
                  <a:pos x="39" y="0"/>
                </a:cxn>
                <a:cxn ang="0">
                  <a:pos x="43" y="0"/>
                </a:cxn>
                <a:cxn ang="0">
                  <a:pos x="47" y="0"/>
                </a:cxn>
                <a:cxn ang="0">
                  <a:pos x="51" y="0"/>
                </a:cxn>
                <a:cxn ang="0">
                  <a:pos x="55" y="0"/>
                </a:cxn>
                <a:cxn ang="0">
                  <a:pos x="59" y="0"/>
                </a:cxn>
                <a:cxn ang="0">
                  <a:pos x="63" y="0"/>
                </a:cxn>
                <a:cxn ang="0">
                  <a:pos x="67" y="0"/>
                </a:cxn>
                <a:cxn ang="0">
                  <a:pos x="70" y="0"/>
                </a:cxn>
                <a:cxn ang="0">
                  <a:pos x="74" y="0"/>
                </a:cxn>
                <a:cxn ang="0">
                  <a:pos x="78" y="0"/>
                </a:cxn>
              </a:cxnLst>
              <a:rect l="0" t="0" r="r" b="b"/>
              <a:pathLst>
                <a:path w="78" h="19">
                  <a:moveTo>
                    <a:pt x="0" y="0"/>
                  </a:moveTo>
                  <a:lnTo>
                    <a:pt x="4" y="0"/>
                  </a:lnTo>
                  <a:lnTo>
                    <a:pt x="4" y="19"/>
                  </a:lnTo>
                  <a:lnTo>
                    <a:pt x="8" y="19"/>
                  </a:lnTo>
                  <a:lnTo>
                    <a:pt x="8" y="12"/>
                  </a:lnTo>
                  <a:lnTo>
                    <a:pt x="12" y="8"/>
                  </a:lnTo>
                  <a:lnTo>
                    <a:pt x="20" y="0"/>
                  </a:lnTo>
                  <a:lnTo>
                    <a:pt x="16" y="0"/>
                  </a:lnTo>
                  <a:lnTo>
                    <a:pt x="20" y="0"/>
                  </a:lnTo>
                  <a:lnTo>
                    <a:pt x="23" y="0"/>
                  </a:lnTo>
                  <a:lnTo>
                    <a:pt x="27" y="0"/>
                  </a:lnTo>
                  <a:lnTo>
                    <a:pt x="35"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7" name="Freeform 375"/>
            <p:cNvSpPr>
              <a:spLocks/>
            </p:cNvSpPr>
            <p:nvPr/>
          </p:nvSpPr>
          <p:spPr bwMode="auto">
            <a:xfrm>
              <a:off x="4392386" y="3316272"/>
              <a:ext cx="647700" cy="23446"/>
            </a:xfrm>
            <a:custGeom>
              <a:avLst/>
              <a:gdLst/>
              <a:ahLst/>
              <a:cxnLst>
                <a:cxn ang="0">
                  <a:pos x="0" y="12"/>
                </a:cxn>
                <a:cxn ang="0">
                  <a:pos x="12" y="0"/>
                </a:cxn>
                <a:cxn ang="0">
                  <a:pos x="24" y="8"/>
                </a:cxn>
                <a:cxn ang="0">
                  <a:pos x="32" y="0"/>
                </a:cxn>
                <a:cxn ang="0">
                  <a:pos x="43" y="0"/>
                </a:cxn>
                <a:cxn ang="0">
                  <a:pos x="55" y="0"/>
                </a:cxn>
                <a:cxn ang="0">
                  <a:pos x="67" y="0"/>
                </a:cxn>
                <a:cxn ang="0">
                  <a:pos x="75" y="8"/>
                </a:cxn>
                <a:cxn ang="0">
                  <a:pos x="86" y="0"/>
                </a:cxn>
                <a:cxn ang="0">
                  <a:pos x="98" y="0"/>
                </a:cxn>
                <a:cxn ang="0">
                  <a:pos x="110" y="0"/>
                </a:cxn>
                <a:cxn ang="0">
                  <a:pos x="122" y="0"/>
                </a:cxn>
                <a:cxn ang="0">
                  <a:pos x="133" y="0"/>
                </a:cxn>
                <a:cxn ang="0">
                  <a:pos x="145" y="12"/>
                </a:cxn>
                <a:cxn ang="0">
                  <a:pos x="149" y="8"/>
                </a:cxn>
                <a:cxn ang="0">
                  <a:pos x="157" y="0"/>
                </a:cxn>
                <a:cxn ang="0">
                  <a:pos x="172" y="4"/>
                </a:cxn>
                <a:cxn ang="0">
                  <a:pos x="180" y="0"/>
                </a:cxn>
                <a:cxn ang="0">
                  <a:pos x="192" y="0"/>
                </a:cxn>
                <a:cxn ang="0">
                  <a:pos x="204" y="0"/>
                </a:cxn>
                <a:cxn ang="0">
                  <a:pos x="215" y="0"/>
                </a:cxn>
                <a:cxn ang="0">
                  <a:pos x="223" y="4"/>
                </a:cxn>
                <a:cxn ang="0">
                  <a:pos x="235" y="0"/>
                </a:cxn>
                <a:cxn ang="0">
                  <a:pos x="247" y="0"/>
                </a:cxn>
                <a:cxn ang="0">
                  <a:pos x="258" y="0"/>
                </a:cxn>
                <a:cxn ang="0">
                  <a:pos x="270" y="0"/>
                </a:cxn>
                <a:cxn ang="0">
                  <a:pos x="282" y="0"/>
                </a:cxn>
                <a:cxn ang="0">
                  <a:pos x="294" y="12"/>
                </a:cxn>
                <a:cxn ang="0">
                  <a:pos x="302" y="0"/>
                </a:cxn>
                <a:cxn ang="0">
                  <a:pos x="313" y="4"/>
                </a:cxn>
                <a:cxn ang="0">
                  <a:pos x="325" y="0"/>
                </a:cxn>
                <a:cxn ang="0">
                  <a:pos x="337" y="0"/>
                </a:cxn>
                <a:cxn ang="0">
                  <a:pos x="348" y="0"/>
                </a:cxn>
                <a:cxn ang="0">
                  <a:pos x="360" y="0"/>
                </a:cxn>
                <a:cxn ang="0">
                  <a:pos x="368" y="12"/>
                </a:cxn>
                <a:cxn ang="0">
                  <a:pos x="376" y="0"/>
                </a:cxn>
                <a:cxn ang="0">
                  <a:pos x="391" y="0"/>
                </a:cxn>
                <a:cxn ang="0">
                  <a:pos x="395" y="0"/>
                </a:cxn>
                <a:cxn ang="0">
                  <a:pos x="407" y="0"/>
                </a:cxn>
                <a:cxn ang="0">
                  <a:pos x="419" y="0"/>
                </a:cxn>
                <a:cxn ang="0">
                  <a:pos x="431" y="0"/>
                </a:cxn>
                <a:cxn ang="0">
                  <a:pos x="438" y="12"/>
                </a:cxn>
              </a:cxnLst>
              <a:rect l="0" t="0" r="r" b="b"/>
              <a:pathLst>
                <a:path w="442" h="16">
                  <a:moveTo>
                    <a:pt x="0" y="12"/>
                  </a:moveTo>
                  <a:lnTo>
                    <a:pt x="0" y="16"/>
                  </a:lnTo>
                  <a:lnTo>
                    <a:pt x="0" y="12"/>
                  </a:lnTo>
                  <a:lnTo>
                    <a:pt x="8" y="4"/>
                  </a:lnTo>
                  <a:lnTo>
                    <a:pt x="8" y="0"/>
                  </a:lnTo>
                  <a:lnTo>
                    <a:pt x="12" y="0"/>
                  </a:lnTo>
                  <a:lnTo>
                    <a:pt x="16" y="0"/>
                  </a:lnTo>
                  <a:lnTo>
                    <a:pt x="20" y="0"/>
                  </a:lnTo>
                  <a:lnTo>
                    <a:pt x="24" y="8"/>
                  </a:lnTo>
                  <a:lnTo>
                    <a:pt x="24" y="4"/>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2"/>
                  </a:lnTo>
                  <a:lnTo>
                    <a:pt x="75" y="8"/>
                  </a:lnTo>
                  <a:lnTo>
                    <a:pt x="78" y="4"/>
                  </a:lnTo>
                  <a:lnTo>
                    <a:pt x="82" y="0"/>
                  </a:lnTo>
                  <a:lnTo>
                    <a:pt x="86" y="0"/>
                  </a:lnTo>
                  <a:lnTo>
                    <a:pt x="90" y="0"/>
                  </a:lnTo>
                  <a:lnTo>
                    <a:pt x="94" y="4"/>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72"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2"/>
                  </a:lnTo>
                  <a:lnTo>
                    <a:pt x="219" y="8"/>
                  </a:lnTo>
                  <a:lnTo>
                    <a:pt x="223" y="4"/>
                  </a:lnTo>
                  <a:lnTo>
                    <a:pt x="227" y="0"/>
                  </a:lnTo>
                  <a:lnTo>
                    <a:pt x="231" y="0"/>
                  </a:lnTo>
                  <a:lnTo>
                    <a:pt x="235" y="0"/>
                  </a:lnTo>
                  <a:lnTo>
                    <a:pt x="239" y="4"/>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6"/>
                  </a:lnTo>
                  <a:lnTo>
                    <a:pt x="294" y="12"/>
                  </a:lnTo>
                  <a:lnTo>
                    <a:pt x="294" y="8"/>
                  </a:lnTo>
                  <a:lnTo>
                    <a:pt x="298" y="4"/>
                  </a:lnTo>
                  <a:lnTo>
                    <a:pt x="302" y="0"/>
                  </a:lnTo>
                  <a:lnTo>
                    <a:pt x="305" y="0"/>
                  </a:lnTo>
                  <a:lnTo>
                    <a:pt x="309" y="0"/>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6"/>
                  </a:lnTo>
                  <a:lnTo>
                    <a:pt x="364" y="16"/>
                  </a:lnTo>
                  <a:lnTo>
                    <a:pt x="368" y="12"/>
                  </a:lnTo>
                  <a:lnTo>
                    <a:pt x="368" y="4"/>
                  </a:lnTo>
                  <a:lnTo>
                    <a:pt x="372" y="0"/>
                  </a:lnTo>
                  <a:lnTo>
                    <a:pt x="376" y="0"/>
                  </a:lnTo>
                  <a:lnTo>
                    <a:pt x="380" y="0"/>
                  </a:lnTo>
                  <a:lnTo>
                    <a:pt x="384" y="0"/>
                  </a:lnTo>
                  <a:lnTo>
                    <a:pt x="391"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5" y="16"/>
                  </a:lnTo>
                  <a:lnTo>
                    <a:pt x="438" y="12"/>
                  </a:lnTo>
                  <a:lnTo>
                    <a:pt x="438" y="8"/>
                  </a:lnTo>
                  <a:lnTo>
                    <a:pt x="442" y="4"/>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8" name="Freeform 376"/>
            <p:cNvSpPr>
              <a:spLocks/>
            </p:cNvSpPr>
            <p:nvPr/>
          </p:nvSpPr>
          <p:spPr bwMode="auto">
            <a:xfrm>
              <a:off x="5040085" y="3316280"/>
              <a:ext cx="647700" cy="27843"/>
            </a:xfrm>
            <a:custGeom>
              <a:avLst/>
              <a:gdLst/>
              <a:ahLst/>
              <a:cxnLst>
                <a:cxn ang="0">
                  <a:pos x="8" y="0"/>
                </a:cxn>
                <a:cxn ang="0">
                  <a:pos x="20" y="0"/>
                </a:cxn>
                <a:cxn ang="0">
                  <a:pos x="32" y="0"/>
                </a:cxn>
                <a:cxn ang="0">
                  <a:pos x="43" y="0"/>
                </a:cxn>
                <a:cxn ang="0">
                  <a:pos x="55" y="0"/>
                </a:cxn>
                <a:cxn ang="0">
                  <a:pos x="67" y="16"/>
                </a:cxn>
                <a:cxn ang="0">
                  <a:pos x="71" y="12"/>
                </a:cxn>
                <a:cxn ang="0">
                  <a:pos x="79" y="0"/>
                </a:cxn>
                <a:cxn ang="0">
                  <a:pos x="94" y="0"/>
                </a:cxn>
                <a:cxn ang="0">
                  <a:pos x="98" y="0"/>
                </a:cxn>
                <a:cxn ang="0">
                  <a:pos x="110" y="0"/>
                </a:cxn>
                <a:cxn ang="0">
                  <a:pos x="122" y="0"/>
                </a:cxn>
                <a:cxn ang="0">
                  <a:pos x="133" y="0"/>
                </a:cxn>
                <a:cxn ang="0">
                  <a:pos x="137" y="19"/>
                </a:cxn>
                <a:cxn ang="0">
                  <a:pos x="149" y="4"/>
                </a:cxn>
                <a:cxn ang="0">
                  <a:pos x="157" y="0"/>
                </a:cxn>
                <a:cxn ang="0">
                  <a:pos x="169" y="0"/>
                </a:cxn>
                <a:cxn ang="0">
                  <a:pos x="180" y="0"/>
                </a:cxn>
                <a:cxn ang="0">
                  <a:pos x="192" y="0"/>
                </a:cxn>
                <a:cxn ang="0">
                  <a:pos x="204" y="0"/>
                </a:cxn>
                <a:cxn ang="0">
                  <a:pos x="212" y="16"/>
                </a:cxn>
                <a:cxn ang="0">
                  <a:pos x="219" y="4"/>
                </a:cxn>
                <a:cxn ang="0">
                  <a:pos x="231" y="0"/>
                </a:cxn>
                <a:cxn ang="0">
                  <a:pos x="243" y="0"/>
                </a:cxn>
                <a:cxn ang="0">
                  <a:pos x="255" y="0"/>
                </a:cxn>
                <a:cxn ang="0">
                  <a:pos x="266" y="0"/>
                </a:cxn>
                <a:cxn ang="0">
                  <a:pos x="278" y="0"/>
                </a:cxn>
                <a:cxn ang="0">
                  <a:pos x="286" y="16"/>
                </a:cxn>
                <a:cxn ang="0">
                  <a:pos x="294" y="0"/>
                </a:cxn>
                <a:cxn ang="0">
                  <a:pos x="306" y="4"/>
                </a:cxn>
                <a:cxn ang="0">
                  <a:pos x="317" y="0"/>
                </a:cxn>
                <a:cxn ang="0">
                  <a:pos x="329" y="0"/>
                </a:cxn>
                <a:cxn ang="0">
                  <a:pos x="341" y="0"/>
                </a:cxn>
                <a:cxn ang="0">
                  <a:pos x="352" y="0"/>
                </a:cxn>
                <a:cxn ang="0">
                  <a:pos x="360" y="8"/>
                </a:cxn>
                <a:cxn ang="0">
                  <a:pos x="372" y="0"/>
                </a:cxn>
                <a:cxn ang="0">
                  <a:pos x="384" y="0"/>
                </a:cxn>
                <a:cxn ang="0">
                  <a:pos x="396" y="0"/>
                </a:cxn>
                <a:cxn ang="0">
                  <a:pos x="407" y="0"/>
                </a:cxn>
                <a:cxn ang="0">
                  <a:pos x="419" y="0"/>
                </a:cxn>
                <a:cxn ang="0">
                  <a:pos x="427" y="19"/>
                </a:cxn>
                <a:cxn ang="0">
                  <a:pos x="435" y="4"/>
                </a:cxn>
              </a:cxnLst>
              <a:rect l="0" t="0" r="r" b="b"/>
              <a:pathLst>
                <a:path w="442" h="19">
                  <a:moveTo>
                    <a:pt x="0" y="4"/>
                  </a:moveTo>
                  <a:lnTo>
                    <a:pt x="4" y="0"/>
                  </a:lnTo>
                  <a:lnTo>
                    <a:pt x="8" y="0"/>
                  </a:lnTo>
                  <a:lnTo>
                    <a:pt x="12" y="0"/>
                  </a:lnTo>
                  <a:lnTo>
                    <a:pt x="16" y="4"/>
                  </a:lnTo>
                  <a:lnTo>
                    <a:pt x="20" y="0"/>
                  </a:lnTo>
                  <a:lnTo>
                    <a:pt x="24" y="0"/>
                  </a:lnTo>
                  <a:lnTo>
                    <a:pt x="28" y="0"/>
                  </a:lnTo>
                  <a:lnTo>
                    <a:pt x="32" y="0"/>
                  </a:lnTo>
                  <a:lnTo>
                    <a:pt x="36" y="0"/>
                  </a:lnTo>
                  <a:lnTo>
                    <a:pt x="39" y="0"/>
                  </a:lnTo>
                  <a:lnTo>
                    <a:pt x="43" y="0"/>
                  </a:lnTo>
                  <a:lnTo>
                    <a:pt x="47" y="0"/>
                  </a:lnTo>
                  <a:lnTo>
                    <a:pt x="51" y="0"/>
                  </a:lnTo>
                  <a:lnTo>
                    <a:pt x="55" y="0"/>
                  </a:lnTo>
                  <a:lnTo>
                    <a:pt x="59" y="0"/>
                  </a:lnTo>
                  <a:lnTo>
                    <a:pt x="63" y="0"/>
                  </a:lnTo>
                  <a:lnTo>
                    <a:pt x="67" y="16"/>
                  </a:lnTo>
                  <a:lnTo>
                    <a:pt x="67" y="19"/>
                  </a:lnTo>
                  <a:lnTo>
                    <a:pt x="67" y="16"/>
                  </a:lnTo>
                  <a:lnTo>
                    <a:pt x="71" y="12"/>
                  </a:lnTo>
                  <a:lnTo>
                    <a:pt x="71" y="4"/>
                  </a:lnTo>
                  <a:lnTo>
                    <a:pt x="75" y="4"/>
                  </a:lnTo>
                  <a:lnTo>
                    <a:pt x="79" y="0"/>
                  </a:lnTo>
                  <a:lnTo>
                    <a:pt x="83" y="0"/>
                  </a:lnTo>
                  <a:lnTo>
                    <a:pt x="86" y="0"/>
                  </a:lnTo>
                  <a:lnTo>
                    <a:pt x="94" y="0"/>
                  </a:lnTo>
                  <a:lnTo>
                    <a:pt x="90" y="0"/>
                  </a:lnTo>
                  <a:lnTo>
                    <a:pt x="94" y="0"/>
                  </a:lnTo>
                  <a:lnTo>
                    <a:pt x="98" y="0"/>
                  </a:lnTo>
                  <a:lnTo>
                    <a:pt x="102" y="0"/>
                  </a:lnTo>
                  <a:lnTo>
                    <a:pt x="106" y="0"/>
                  </a:lnTo>
                  <a:lnTo>
                    <a:pt x="110" y="0"/>
                  </a:lnTo>
                  <a:lnTo>
                    <a:pt x="114" y="0"/>
                  </a:lnTo>
                  <a:lnTo>
                    <a:pt x="118" y="0"/>
                  </a:lnTo>
                  <a:lnTo>
                    <a:pt x="122" y="0"/>
                  </a:lnTo>
                  <a:lnTo>
                    <a:pt x="126" y="0"/>
                  </a:lnTo>
                  <a:lnTo>
                    <a:pt x="129" y="0"/>
                  </a:lnTo>
                  <a:lnTo>
                    <a:pt x="133" y="0"/>
                  </a:lnTo>
                  <a:lnTo>
                    <a:pt x="137" y="19"/>
                  </a:lnTo>
                  <a:lnTo>
                    <a:pt x="137" y="16"/>
                  </a:lnTo>
                  <a:lnTo>
                    <a:pt x="137" y="19"/>
                  </a:lnTo>
                  <a:lnTo>
                    <a:pt x="141" y="16"/>
                  </a:lnTo>
                  <a:lnTo>
                    <a:pt x="141" y="12"/>
                  </a:lnTo>
                  <a:lnTo>
                    <a:pt x="149" y="4"/>
                  </a:lnTo>
                  <a:lnTo>
                    <a:pt x="149" y="0"/>
                  </a:lnTo>
                  <a:lnTo>
                    <a:pt x="153" y="0"/>
                  </a:lnTo>
                  <a:lnTo>
                    <a:pt x="157" y="0"/>
                  </a:lnTo>
                  <a:lnTo>
                    <a:pt x="161" y="4"/>
                  </a:lnTo>
                  <a:lnTo>
                    <a:pt x="165" y="0"/>
                  </a:lnTo>
                  <a:lnTo>
                    <a:pt x="169" y="0"/>
                  </a:lnTo>
                  <a:lnTo>
                    <a:pt x="173" y="0"/>
                  </a:lnTo>
                  <a:lnTo>
                    <a:pt x="176" y="0"/>
                  </a:lnTo>
                  <a:lnTo>
                    <a:pt x="180" y="0"/>
                  </a:lnTo>
                  <a:lnTo>
                    <a:pt x="184" y="0"/>
                  </a:lnTo>
                  <a:lnTo>
                    <a:pt x="188" y="0"/>
                  </a:lnTo>
                  <a:lnTo>
                    <a:pt x="192" y="0"/>
                  </a:lnTo>
                  <a:lnTo>
                    <a:pt x="196" y="0"/>
                  </a:lnTo>
                  <a:lnTo>
                    <a:pt x="200" y="0"/>
                  </a:lnTo>
                  <a:lnTo>
                    <a:pt x="204" y="0"/>
                  </a:lnTo>
                  <a:lnTo>
                    <a:pt x="208" y="0"/>
                  </a:lnTo>
                  <a:lnTo>
                    <a:pt x="212" y="19"/>
                  </a:lnTo>
                  <a:lnTo>
                    <a:pt x="212" y="16"/>
                  </a:lnTo>
                  <a:lnTo>
                    <a:pt x="216" y="12"/>
                  </a:lnTo>
                  <a:lnTo>
                    <a:pt x="216" y="8"/>
                  </a:lnTo>
                  <a:lnTo>
                    <a:pt x="219" y="4"/>
                  </a:lnTo>
                  <a:lnTo>
                    <a:pt x="223" y="0"/>
                  </a:lnTo>
                  <a:lnTo>
                    <a:pt x="227" y="0"/>
                  </a:lnTo>
                  <a:lnTo>
                    <a:pt x="231" y="0"/>
                  </a:lnTo>
                  <a:lnTo>
                    <a:pt x="235" y="4"/>
                  </a:lnTo>
                  <a:lnTo>
                    <a:pt x="239" y="0"/>
                  </a:lnTo>
                  <a:lnTo>
                    <a:pt x="243" y="0"/>
                  </a:lnTo>
                  <a:lnTo>
                    <a:pt x="247" y="0"/>
                  </a:lnTo>
                  <a:lnTo>
                    <a:pt x="251" y="0"/>
                  </a:lnTo>
                  <a:lnTo>
                    <a:pt x="255" y="0"/>
                  </a:lnTo>
                  <a:lnTo>
                    <a:pt x="259" y="0"/>
                  </a:lnTo>
                  <a:lnTo>
                    <a:pt x="262" y="0"/>
                  </a:lnTo>
                  <a:lnTo>
                    <a:pt x="266" y="0"/>
                  </a:lnTo>
                  <a:lnTo>
                    <a:pt x="270" y="0"/>
                  </a:lnTo>
                  <a:lnTo>
                    <a:pt x="274" y="0"/>
                  </a:lnTo>
                  <a:lnTo>
                    <a:pt x="278" y="0"/>
                  </a:lnTo>
                  <a:lnTo>
                    <a:pt x="282" y="0"/>
                  </a:lnTo>
                  <a:lnTo>
                    <a:pt x="282" y="19"/>
                  </a:lnTo>
                  <a:lnTo>
                    <a:pt x="286" y="16"/>
                  </a:lnTo>
                  <a:lnTo>
                    <a:pt x="286" y="12"/>
                  </a:lnTo>
                  <a:lnTo>
                    <a:pt x="294" y="4"/>
                  </a:lnTo>
                  <a:lnTo>
                    <a:pt x="294" y="0"/>
                  </a:lnTo>
                  <a:lnTo>
                    <a:pt x="298" y="0"/>
                  </a:lnTo>
                  <a:lnTo>
                    <a:pt x="302" y="0"/>
                  </a:lnTo>
                  <a:lnTo>
                    <a:pt x="306" y="4"/>
                  </a:lnTo>
                  <a:lnTo>
                    <a:pt x="309" y="0"/>
                  </a:lnTo>
                  <a:lnTo>
                    <a:pt x="313" y="0"/>
                  </a:lnTo>
                  <a:lnTo>
                    <a:pt x="317" y="0"/>
                  </a:lnTo>
                  <a:lnTo>
                    <a:pt x="321" y="0"/>
                  </a:lnTo>
                  <a:lnTo>
                    <a:pt x="325" y="0"/>
                  </a:lnTo>
                  <a:lnTo>
                    <a:pt x="329" y="0"/>
                  </a:lnTo>
                  <a:lnTo>
                    <a:pt x="333" y="0"/>
                  </a:lnTo>
                  <a:lnTo>
                    <a:pt x="337" y="0"/>
                  </a:lnTo>
                  <a:lnTo>
                    <a:pt x="341" y="0"/>
                  </a:lnTo>
                  <a:lnTo>
                    <a:pt x="345" y="0"/>
                  </a:lnTo>
                  <a:lnTo>
                    <a:pt x="349" y="0"/>
                  </a:lnTo>
                  <a:lnTo>
                    <a:pt x="352" y="0"/>
                  </a:lnTo>
                  <a:lnTo>
                    <a:pt x="356" y="19"/>
                  </a:lnTo>
                  <a:lnTo>
                    <a:pt x="360" y="16"/>
                  </a:lnTo>
                  <a:lnTo>
                    <a:pt x="360" y="8"/>
                  </a:lnTo>
                  <a:lnTo>
                    <a:pt x="364" y="4"/>
                  </a:lnTo>
                  <a:lnTo>
                    <a:pt x="368" y="0"/>
                  </a:lnTo>
                  <a:lnTo>
                    <a:pt x="372" y="0"/>
                  </a:lnTo>
                  <a:lnTo>
                    <a:pt x="376" y="0"/>
                  </a:lnTo>
                  <a:lnTo>
                    <a:pt x="380" y="4"/>
                  </a:lnTo>
                  <a:lnTo>
                    <a:pt x="384" y="0"/>
                  </a:lnTo>
                  <a:lnTo>
                    <a:pt x="388" y="0"/>
                  </a:lnTo>
                  <a:lnTo>
                    <a:pt x="392" y="0"/>
                  </a:lnTo>
                  <a:lnTo>
                    <a:pt x="396" y="0"/>
                  </a:lnTo>
                  <a:lnTo>
                    <a:pt x="399" y="0"/>
                  </a:lnTo>
                  <a:lnTo>
                    <a:pt x="403" y="0"/>
                  </a:lnTo>
                  <a:lnTo>
                    <a:pt x="407" y="0"/>
                  </a:lnTo>
                  <a:lnTo>
                    <a:pt x="411" y="0"/>
                  </a:lnTo>
                  <a:lnTo>
                    <a:pt x="415" y="0"/>
                  </a:lnTo>
                  <a:lnTo>
                    <a:pt x="419" y="0"/>
                  </a:lnTo>
                  <a:lnTo>
                    <a:pt x="423" y="0"/>
                  </a:lnTo>
                  <a:lnTo>
                    <a:pt x="427" y="0"/>
                  </a:lnTo>
                  <a:lnTo>
                    <a:pt x="427" y="19"/>
                  </a:lnTo>
                  <a:lnTo>
                    <a:pt x="431" y="16"/>
                  </a:lnTo>
                  <a:lnTo>
                    <a:pt x="435" y="12"/>
                  </a:lnTo>
                  <a:lnTo>
                    <a:pt x="435" y="4"/>
                  </a:lnTo>
                  <a:lnTo>
                    <a:pt x="439" y="0"/>
                  </a:lnTo>
                  <a:lnTo>
                    <a:pt x="442"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9" name="Freeform 377"/>
            <p:cNvSpPr>
              <a:spLocks/>
            </p:cNvSpPr>
            <p:nvPr/>
          </p:nvSpPr>
          <p:spPr bwMode="auto">
            <a:xfrm>
              <a:off x="5687789" y="3316280"/>
              <a:ext cx="665285" cy="27843"/>
            </a:xfrm>
            <a:custGeom>
              <a:avLst/>
              <a:gdLst/>
              <a:ahLst/>
              <a:cxnLst>
                <a:cxn ang="0">
                  <a:pos x="8" y="0"/>
                </a:cxn>
                <a:cxn ang="0">
                  <a:pos x="16" y="0"/>
                </a:cxn>
                <a:cxn ang="0">
                  <a:pos x="28" y="0"/>
                </a:cxn>
                <a:cxn ang="0">
                  <a:pos x="40" y="0"/>
                </a:cxn>
                <a:cxn ang="0">
                  <a:pos x="51" y="0"/>
                </a:cxn>
                <a:cxn ang="0">
                  <a:pos x="59" y="19"/>
                </a:cxn>
                <a:cxn ang="0">
                  <a:pos x="71" y="4"/>
                </a:cxn>
                <a:cxn ang="0">
                  <a:pos x="79" y="0"/>
                </a:cxn>
                <a:cxn ang="0">
                  <a:pos x="90" y="0"/>
                </a:cxn>
                <a:cxn ang="0">
                  <a:pos x="102" y="0"/>
                </a:cxn>
                <a:cxn ang="0">
                  <a:pos x="114" y="0"/>
                </a:cxn>
                <a:cxn ang="0">
                  <a:pos x="126" y="0"/>
                </a:cxn>
                <a:cxn ang="0">
                  <a:pos x="137" y="12"/>
                </a:cxn>
                <a:cxn ang="0">
                  <a:pos x="145" y="0"/>
                </a:cxn>
                <a:cxn ang="0">
                  <a:pos x="157" y="4"/>
                </a:cxn>
                <a:cxn ang="0">
                  <a:pos x="169" y="0"/>
                </a:cxn>
                <a:cxn ang="0">
                  <a:pos x="180" y="0"/>
                </a:cxn>
                <a:cxn ang="0">
                  <a:pos x="192" y="0"/>
                </a:cxn>
                <a:cxn ang="0">
                  <a:pos x="204" y="0"/>
                </a:cxn>
                <a:cxn ang="0">
                  <a:pos x="208" y="12"/>
                </a:cxn>
                <a:cxn ang="0">
                  <a:pos x="220" y="0"/>
                </a:cxn>
                <a:cxn ang="0">
                  <a:pos x="231" y="0"/>
                </a:cxn>
                <a:cxn ang="0">
                  <a:pos x="243" y="0"/>
                </a:cxn>
                <a:cxn ang="0">
                  <a:pos x="255" y="0"/>
                </a:cxn>
                <a:cxn ang="0">
                  <a:pos x="267" y="0"/>
                </a:cxn>
                <a:cxn ang="0">
                  <a:pos x="278" y="19"/>
                </a:cxn>
                <a:cxn ang="0">
                  <a:pos x="286" y="4"/>
                </a:cxn>
                <a:cxn ang="0">
                  <a:pos x="298" y="0"/>
                </a:cxn>
                <a:cxn ang="0">
                  <a:pos x="310" y="0"/>
                </a:cxn>
                <a:cxn ang="0">
                  <a:pos x="321" y="0"/>
                </a:cxn>
                <a:cxn ang="0">
                  <a:pos x="333" y="0"/>
                </a:cxn>
                <a:cxn ang="0">
                  <a:pos x="345" y="0"/>
                </a:cxn>
                <a:cxn ang="0">
                  <a:pos x="353" y="19"/>
                </a:cxn>
                <a:cxn ang="0">
                  <a:pos x="360" y="0"/>
                </a:cxn>
                <a:cxn ang="0">
                  <a:pos x="372" y="4"/>
                </a:cxn>
                <a:cxn ang="0">
                  <a:pos x="384" y="0"/>
                </a:cxn>
                <a:cxn ang="0">
                  <a:pos x="396" y="0"/>
                </a:cxn>
                <a:cxn ang="0">
                  <a:pos x="407" y="0"/>
                </a:cxn>
                <a:cxn ang="0">
                  <a:pos x="419" y="0"/>
                </a:cxn>
                <a:cxn ang="0">
                  <a:pos x="427" y="12"/>
                </a:cxn>
                <a:cxn ang="0">
                  <a:pos x="435" y="0"/>
                </a:cxn>
                <a:cxn ang="0">
                  <a:pos x="446" y="4"/>
                </a:cxn>
              </a:cxnLst>
              <a:rect l="0" t="0" r="r" b="b"/>
              <a:pathLst>
                <a:path w="454" h="19">
                  <a:moveTo>
                    <a:pt x="0" y="0"/>
                  </a:moveTo>
                  <a:lnTo>
                    <a:pt x="4" y="0"/>
                  </a:lnTo>
                  <a:lnTo>
                    <a:pt x="8" y="0"/>
                  </a:lnTo>
                  <a:lnTo>
                    <a:pt x="16" y="0"/>
                  </a:lnTo>
                  <a:lnTo>
                    <a:pt x="12" y="0"/>
                  </a:lnTo>
                  <a:lnTo>
                    <a:pt x="16" y="0"/>
                  </a:lnTo>
                  <a:lnTo>
                    <a:pt x="20" y="0"/>
                  </a:lnTo>
                  <a:lnTo>
                    <a:pt x="24" y="0"/>
                  </a:lnTo>
                  <a:lnTo>
                    <a:pt x="28" y="0"/>
                  </a:lnTo>
                  <a:lnTo>
                    <a:pt x="32" y="0"/>
                  </a:lnTo>
                  <a:lnTo>
                    <a:pt x="36" y="0"/>
                  </a:lnTo>
                  <a:lnTo>
                    <a:pt x="40" y="0"/>
                  </a:lnTo>
                  <a:lnTo>
                    <a:pt x="43" y="0"/>
                  </a:lnTo>
                  <a:lnTo>
                    <a:pt x="47" y="0"/>
                  </a:lnTo>
                  <a:lnTo>
                    <a:pt x="51" y="0"/>
                  </a:lnTo>
                  <a:lnTo>
                    <a:pt x="55" y="0"/>
                  </a:lnTo>
                  <a:lnTo>
                    <a:pt x="59" y="0"/>
                  </a:lnTo>
                  <a:lnTo>
                    <a:pt x="59" y="19"/>
                  </a:lnTo>
                  <a:lnTo>
                    <a:pt x="63" y="19"/>
                  </a:lnTo>
                  <a:lnTo>
                    <a:pt x="63" y="12"/>
                  </a:lnTo>
                  <a:lnTo>
                    <a:pt x="71" y="4"/>
                  </a:lnTo>
                  <a:lnTo>
                    <a:pt x="71" y="0"/>
                  </a:lnTo>
                  <a:lnTo>
                    <a:pt x="75" y="0"/>
                  </a:lnTo>
                  <a:lnTo>
                    <a:pt x="79" y="0"/>
                  </a:lnTo>
                  <a:lnTo>
                    <a:pt x="83" y="4"/>
                  </a:lnTo>
                  <a:lnTo>
                    <a:pt x="87" y="0"/>
                  </a:lnTo>
                  <a:lnTo>
                    <a:pt x="90" y="0"/>
                  </a:lnTo>
                  <a:lnTo>
                    <a:pt x="94" y="0"/>
                  </a:lnTo>
                  <a:lnTo>
                    <a:pt x="98" y="0"/>
                  </a:lnTo>
                  <a:lnTo>
                    <a:pt x="102" y="0"/>
                  </a:lnTo>
                  <a:lnTo>
                    <a:pt x="106" y="0"/>
                  </a:lnTo>
                  <a:lnTo>
                    <a:pt x="110" y="0"/>
                  </a:lnTo>
                  <a:lnTo>
                    <a:pt x="114" y="0"/>
                  </a:lnTo>
                  <a:lnTo>
                    <a:pt x="118" y="0"/>
                  </a:lnTo>
                  <a:lnTo>
                    <a:pt x="122" y="0"/>
                  </a:lnTo>
                  <a:lnTo>
                    <a:pt x="126" y="0"/>
                  </a:lnTo>
                  <a:lnTo>
                    <a:pt x="130" y="0"/>
                  </a:lnTo>
                  <a:lnTo>
                    <a:pt x="133" y="19"/>
                  </a:lnTo>
                  <a:lnTo>
                    <a:pt x="137" y="12"/>
                  </a:lnTo>
                  <a:lnTo>
                    <a:pt x="137" y="4"/>
                  </a:lnTo>
                  <a:lnTo>
                    <a:pt x="141" y="4"/>
                  </a:lnTo>
                  <a:lnTo>
                    <a:pt x="145" y="0"/>
                  </a:lnTo>
                  <a:lnTo>
                    <a:pt x="149" y="0"/>
                  </a:lnTo>
                  <a:lnTo>
                    <a:pt x="153" y="0"/>
                  </a:lnTo>
                  <a:lnTo>
                    <a:pt x="157" y="4"/>
                  </a:lnTo>
                  <a:lnTo>
                    <a:pt x="161" y="0"/>
                  </a:lnTo>
                  <a:lnTo>
                    <a:pt x="165" y="0"/>
                  </a:lnTo>
                  <a:lnTo>
                    <a:pt x="169" y="0"/>
                  </a:lnTo>
                  <a:lnTo>
                    <a:pt x="173" y="0"/>
                  </a:lnTo>
                  <a:lnTo>
                    <a:pt x="177" y="0"/>
                  </a:lnTo>
                  <a:lnTo>
                    <a:pt x="180" y="0"/>
                  </a:lnTo>
                  <a:lnTo>
                    <a:pt x="184" y="0"/>
                  </a:lnTo>
                  <a:lnTo>
                    <a:pt x="188" y="0"/>
                  </a:lnTo>
                  <a:lnTo>
                    <a:pt x="192" y="0"/>
                  </a:lnTo>
                  <a:lnTo>
                    <a:pt x="196" y="0"/>
                  </a:lnTo>
                  <a:lnTo>
                    <a:pt x="200" y="0"/>
                  </a:lnTo>
                  <a:lnTo>
                    <a:pt x="204" y="0"/>
                  </a:lnTo>
                  <a:lnTo>
                    <a:pt x="204" y="19"/>
                  </a:lnTo>
                  <a:lnTo>
                    <a:pt x="208" y="19"/>
                  </a:lnTo>
                  <a:lnTo>
                    <a:pt x="208" y="12"/>
                  </a:lnTo>
                  <a:lnTo>
                    <a:pt x="216" y="4"/>
                  </a:lnTo>
                  <a:lnTo>
                    <a:pt x="216" y="0"/>
                  </a:lnTo>
                  <a:lnTo>
                    <a:pt x="220" y="0"/>
                  </a:lnTo>
                  <a:lnTo>
                    <a:pt x="223" y="0"/>
                  </a:lnTo>
                  <a:lnTo>
                    <a:pt x="227" y="4"/>
                  </a:lnTo>
                  <a:lnTo>
                    <a:pt x="231" y="0"/>
                  </a:lnTo>
                  <a:lnTo>
                    <a:pt x="235" y="0"/>
                  </a:lnTo>
                  <a:lnTo>
                    <a:pt x="239" y="0"/>
                  </a:lnTo>
                  <a:lnTo>
                    <a:pt x="243" y="0"/>
                  </a:lnTo>
                  <a:lnTo>
                    <a:pt x="247" y="0"/>
                  </a:lnTo>
                  <a:lnTo>
                    <a:pt x="251" y="0"/>
                  </a:lnTo>
                  <a:lnTo>
                    <a:pt x="255" y="0"/>
                  </a:lnTo>
                  <a:lnTo>
                    <a:pt x="259" y="0"/>
                  </a:lnTo>
                  <a:lnTo>
                    <a:pt x="263" y="0"/>
                  </a:lnTo>
                  <a:lnTo>
                    <a:pt x="267" y="0"/>
                  </a:lnTo>
                  <a:lnTo>
                    <a:pt x="270" y="0"/>
                  </a:lnTo>
                  <a:lnTo>
                    <a:pt x="274" y="0"/>
                  </a:lnTo>
                  <a:lnTo>
                    <a:pt x="278" y="19"/>
                  </a:lnTo>
                  <a:lnTo>
                    <a:pt x="282" y="12"/>
                  </a:lnTo>
                  <a:lnTo>
                    <a:pt x="282" y="8"/>
                  </a:lnTo>
                  <a:lnTo>
                    <a:pt x="286" y="4"/>
                  </a:lnTo>
                  <a:lnTo>
                    <a:pt x="290" y="0"/>
                  </a:lnTo>
                  <a:lnTo>
                    <a:pt x="294" y="0"/>
                  </a:lnTo>
                  <a:lnTo>
                    <a:pt x="298" y="0"/>
                  </a:lnTo>
                  <a:lnTo>
                    <a:pt x="302" y="4"/>
                  </a:lnTo>
                  <a:lnTo>
                    <a:pt x="306" y="0"/>
                  </a:lnTo>
                  <a:lnTo>
                    <a:pt x="310" y="0"/>
                  </a:lnTo>
                  <a:lnTo>
                    <a:pt x="313" y="0"/>
                  </a:lnTo>
                  <a:lnTo>
                    <a:pt x="317" y="0"/>
                  </a:lnTo>
                  <a:lnTo>
                    <a:pt x="321" y="0"/>
                  </a:lnTo>
                  <a:lnTo>
                    <a:pt x="325" y="0"/>
                  </a:lnTo>
                  <a:lnTo>
                    <a:pt x="329" y="0"/>
                  </a:lnTo>
                  <a:lnTo>
                    <a:pt x="333" y="0"/>
                  </a:lnTo>
                  <a:lnTo>
                    <a:pt x="337" y="0"/>
                  </a:lnTo>
                  <a:lnTo>
                    <a:pt x="341" y="0"/>
                  </a:lnTo>
                  <a:lnTo>
                    <a:pt x="345" y="0"/>
                  </a:lnTo>
                  <a:lnTo>
                    <a:pt x="349" y="0"/>
                  </a:lnTo>
                  <a:lnTo>
                    <a:pt x="349" y="19"/>
                  </a:lnTo>
                  <a:lnTo>
                    <a:pt x="353" y="19"/>
                  </a:lnTo>
                  <a:lnTo>
                    <a:pt x="353" y="12"/>
                  </a:lnTo>
                  <a:lnTo>
                    <a:pt x="360" y="4"/>
                  </a:lnTo>
                  <a:lnTo>
                    <a:pt x="360" y="0"/>
                  </a:lnTo>
                  <a:lnTo>
                    <a:pt x="364" y="0"/>
                  </a:lnTo>
                  <a:lnTo>
                    <a:pt x="368" y="0"/>
                  </a:lnTo>
                  <a:lnTo>
                    <a:pt x="372" y="4"/>
                  </a:lnTo>
                  <a:lnTo>
                    <a:pt x="376" y="0"/>
                  </a:lnTo>
                  <a:lnTo>
                    <a:pt x="380" y="0"/>
                  </a:lnTo>
                  <a:lnTo>
                    <a:pt x="384" y="0"/>
                  </a:lnTo>
                  <a:lnTo>
                    <a:pt x="388" y="0"/>
                  </a:lnTo>
                  <a:lnTo>
                    <a:pt x="392" y="0"/>
                  </a:lnTo>
                  <a:lnTo>
                    <a:pt x="396" y="0"/>
                  </a:lnTo>
                  <a:lnTo>
                    <a:pt x="400" y="0"/>
                  </a:lnTo>
                  <a:lnTo>
                    <a:pt x="403" y="0"/>
                  </a:lnTo>
                  <a:lnTo>
                    <a:pt x="407" y="0"/>
                  </a:lnTo>
                  <a:lnTo>
                    <a:pt x="411" y="0"/>
                  </a:lnTo>
                  <a:lnTo>
                    <a:pt x="415" y="0"/>
                  </a:lnTo>
                  <a:lnTo>
                    <a:pt x="419" y="0"/>
                  </a:lnTo>
                  <a:lnTo>
                    <a:pt x="423" y="19"/>
                  </a:lnTo>
                  <a:lnTo>
                    <a:pt x="427" y="8"/>
                  </a:lnTo>
                  <a:lnTo>
                    <a:pt x="427" y="12"/>
                  </a:lnTo>
                  <a:lnTo>
                    <a:pt x="427" y="8"/>
                  </a:lnTo>
                  <a:lnTo>
                    <a:pt x="431" y="4"/>
                  </a:lnTo>
                  <a:lnTo>
                    <a:pt x="435" y="0"/>
                  </a:lnTo>
                  <a:lnTo>
                    <a:pt x="439" y="0"/>
                  </a:lnTo>
                  <a:lnTo>
                    <a:pt x="443" y="0"/>
                  </a:lnTo>
                  <a:lnTo>
                    <a:pt x="446" y="4"/>
                  </a:lnTo>
                  <a:lnTo>
                    <a:pt x="450" y="0"/>
                  </a:lnTo>
                  <a:lnTo>
                    <a:pt x="454"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0" name="Freeform 378"/>
            <p:cNvSpPr>
              <a:spLocks/>
            </p:cNvSpPr>
            <p:nvPr/>
          </p:nvSpPr>
          <p:spPr bwMode="auto">
            <a:xfrm>
              <a:off x="6353074" y="3316280"/>
              <a:ext cx="665285" cy="27843"/>
            </a:xfrm>
            <a:custGeom>
              <a:avLst/>
              <a:gdLst/>
              <a:ahLst/>
              <a:cxnLst>
                <a:cxn ang="0">
                  <a:pos x="8" y="0"/>
                </a:cxn>
                <a:cxn ang="0">
                  <a:pos x="20" y="0"/>
                </a:cxn>
                <a:cxn ang="0">
                  <a:pos x="32" y="0"/>
                </a:cxn>
                <a:cxn ang="0">
                  <a:pos x="39" y="19"/>
                </a:cxn>
                <a:cxn ang="0">
                  <a:pos x="47" y="4"/>
                </a:cxn>
                <a:cxn ang="0">
                  <a:pos x="59" y="0"/>
                </a:cxn>
                <a:cxn ang="0">
                  <a:pos x="67" y="0"/>
                </a:cxn>
                <a:cxn ang="0">
                  <a:pos x="79" y="0"/>
                </a:cxn>
                <a:cxn ang="0">
                  <a:pos x="90" y="0"/>
                </a:cxn>
                <a:cxn ang="0">
                  <a:pos x="102" y="0"/>
                </a:cxn>
                <a:cxn ang="0">
                  <a:pos x="114" y="0"/>
                </a:cxn>
                <a:cxn ang="0">
                  <a:pos x="118" y="12"/>
                </a:cxn>
                <a:cxn ang="0">
                  <a:pos x="129" y="0"/>
                </a:cxn>
                <a:cxn ang="0">
                  <a:pos x="141" y="0"/>
                </a:cxn>
                <a:cxn ang="0">
                  <a:pos x="153" y="0"/>
                </a:cxn>
                <a:cxn ang="0">
                  <a:pos x="165" y="0"/>
                </a:cxn>
                <a:cxn ang="0">
                  <a:pos x="176" y="0"/>
                </a:cxn>
                <a:cxn ang="0">
                  <a:pos x="188" y="19"/>
                </a:cxn>
                <a:cxn ang="0">
                  <a:pos x="196" y="4"/>
                </a:cxn>
                <a:cxn ang="0">
                  <a:pos x="208" y="0"/>
                </a:cxn>
                <a:cxn ang="0">
                  <a:pos x="219" y="0"/>
                </a:cxn>
                <a:cxn ang="0">
                  <a:pos x="231" y="0"/>
                </a:cxn>
                <a:cxn ang="0">
                  <a:pos x="243" y="0"/>
                </a:cxn>
                <a:cxn ang="0">
                  <a:pos x="255" y="0"/>
                </a:cxn>
                <a:cxn ang="0">
                  <a:pos x="262" y="19"/>
                </a:cxn>
                <a:cxn ang="0">
                  <a:pos x="270" y="0"/>
                </a:cxn>
                <a:cxn ang="0">
                  <a:pos x="282" y="4"/>
                </a:cxn>
                <a:cxn ang="0">
                  <a:pos x="294" y="0"/>
                </a:cxn>
                <a:cxn ang="0">
                  <a:pos x="305" y="0"/>
                </a:cxn>
                <a:cxn ang="0">
                  <a:pos x="317" y="0"/>
                </a:cxn>
                <a:cxn ang="0">
                  <a:pos x="329" y="0"/>
                </a:cxn>
                <a:cxn ang="0">
                  <a:pos x="341" y="4"/>
                </a:cxn>
                <a:cxn ang="0">
                  <a:pos x="352" y="0"/>
                </a:cxn>
                <a:cxn ang="0">
                  <a:pos x="364" y="0"/>
                </a:cxn>
                <a:cxn ang="0">
                  <a:pos x="376" y="0"/>
                </a:cxn>
                <a:cxn ang="0">
                  <a:pos x="388" y="0"/>
                </a:cxn>
                <a:cxn ang="0">
                  <a:pos x="399" y="0"/>
                </a:cxn>
                <a:cxn ang="0">
                  <a:pos x="407" y="19"/>
                </a:cxn>
                <a:cxn ang="0">
                  <a:pos x="419" y="0"/>
                </a:cxn>
                <a:cxn ang="0">
                  <a:pos x="423" y="0"/>
                </a:cxn>
                <a:cxn ang="0">
                  <a:pos x="435" y="0"/>
                </a:cxn>
                <a:cxn ang="0">
                  <a:pos x="446" y="0"/>
                </a:cxn>
              </a:cxnLst>
              <a:rect l="0" t="0" r="r" b="b"/>
              <a:pathLst>
                <a:path w="454" h="19">
                  <a:moveTo>
                    <a:pt x="0" y="0"/>
                  </a:moveTo>
                  <a:lnTo>
                    <a:pt x="4" y="0"/>
                  </a:lnTo>
                  <a:lnTo>
                    <a:pt x="8" y="0"/>
                  </a:lnTo>
                  <a:lnTo>
                    <a:pt x="12" y="0"/>
                  </a:lnTo>
                  <a:lnTo>
                    <a:pt x="16" y="0"/>
                  </a:lnTo>
                  <a:lnTo>
                    <a:pt x="20" y="0"/>
                  </a:lnTo>
                  <a:lnTo>
                    <a:pt x="24" y="0"/>
                  </a:lnTo>
                  <a:lnTo>
                    <a:pt x="28" y="0"/>
                  </a:lnTo>
                  <a:lnTo>
                    <a:pt x="32" y="0"/>
                  </a:lnTo>
                  <a:lnTo>
                    <a:pt x="36" y="0"/>
                  </a:lnTo>
                  <a:lnTo>
                    <a:pt x="39" y="0"/>
                  </a:lnTo>
                  <a:lnTo>
                    <a:pt x="39" y="19"/>
                  </a:lnTo>
                  <a:lnTo>
                    <a:pt x="43" y="19"/>
                  </a:lnTo>
                  <a:lnTo>
                    <a:pt x="47" y="12"/>
                  </a:lnTo>
                  <a:lnTo>
                    <a:pt x="47" y="4"/>
                  </a:lnTo>
                  <a:lnTo>
                    <a:pt x="51" y="4"/>
                  </a:lnTo>
                  <a:lnTo>
                    <a:pt x="55" y="0"/>
                  </a:lnTo>
                  <a:lnTo>
                    <a:pt x="59" y="0"/>
                  </a:lnTo>
                  <a:lnTo>
                    <a:pt x="63" y="0"/>
                  </a:lnTo>
                  <a:lnTo>
                    <a:pt x="71" y="0"/>
                  </a:lnTo>
                  <a:lnTo>
                    <a:pt x="67" y="0"/>
                  </a:lnTo>
                  <a:lnTo>
                    <a:pt x="71" y="0"/>
                  </a:lnTo>
                  <a:lnTo>
                    <a:pt x="75" y="0"/>
                  </a:lnTo>
                  <a:lnTo>
                    <a:pt x="79" y="0"/>
                  </a:lnTo>
                  <a:lnTo>
                    <a:pt x="82" y="0"/>
                  </a:lnTo>
                  <a:lnTo>
                    <a:pt x="86" y="0"/>
                  </a:lnTo>
                  <a:lnTo>
                    <a:pt x="90" y="0"/>
                  </a:lnTo>
                  <a:lnTo>
                    <a:pt x="94" y="0"/>
                  </a:lnTo>
                  <a:lnTo>
                    <a:pt x="98" y="0"/>
                  </a:lnTo>
                  <a:lnTo>
                    <a:pt x="102" y="0"/>
                  </a:lnTo>
                  <a:lnTo>
                    <a:pt x="106" y="0"/>
                  </a:lnTo>
                  <a:lnTo>
                    <a:pt x="110" y="0"/>
                  </a:lnTo>
                  <a:lnTo>
                    <a:pt x="114" y="0"/>
                  </a:lnTo>
                  <a:lnTo>
                    <a:pt x="114" y="19"/>
                  </a:lnTo>
                  <a:lnTo>
                    <a:pt x="118" y="19"/>
                  </a:lnTo>
                  <a:lnTo>
                    <a:pt x="118" y="12"/>
                  </a:lnTo>
                  <a:lnTo>
                    <a:pt x="126" y="4"/>
                  </a:lnTo>
                  <a:lnTo>
                    <a:pt x="126" y="0"/>
                  </a:lnTo>
                  <a:lnTo>
                    <a:pt x="129" y="0"/>
                  </a:lnTo>
                  <a:lnTo>
                    <a:pt x="133" y="0"/>
                  </a:lnTo>
                  <a:lnTo>
                    <a:pt x="137" y="4"/>
                  </a:lnTo>
                  <a:lnTo>
                    <a:pt x="141" y="0"/>
                  </a:lnTo>
                  <a:lnTo>
                    <a:pt x="145" y="0"/>
                  </a:lnTo>
                  <a:lnTo>
                    <a:pt x="149" y="0"/>
                  </a:lnTo>
                  <a:lnTo>
                    <a:pt x="153" y="0"/>
                  </a:lnTo>
                  <a:lnTo>
                    <a:pt x="157" y="0"/>
                  </a:lnTo>
                  <a:lnTo>
                    <a:pt x="161" y="0"/>
                  </a:lnTo>
                  <a:lnTo>
                    <a:pt x="165" y="0"/>
                  </a:lnTo>
                  <a:lnTo>
                    <a:pt x="169" y="0"/>
                  </a:lnTo>
                  <a:lnTo>
                    <a:pt x="172" y="0"/>
                  </a:lnTo>
                  <a:lnTo>
                    <a:pt x="176" y="0"/>
                  </a:lnTo>
                  <a:lnTo>
                    <a:pt x="180" y="0"/>
                  </a:lnTo>
                  <a:lnTo>
                    <a:pt x="184" y="0"/>
                  </a:lnTo>
                  <a:lnTo>
                    <a:pt x="188" y="19"/>
                  </a:lnTo>
                  <a:lnTo>
                    <a:pt x="192" y="12"/>
                  </a:lnTo>
                  <a:lnTo>
                    <a:pt x="192" y="8"/>
                  </a:lnTo>
                  <a:lnTo>
                    <a:pt x="196" y="4"/>
                  </a:lnTo>
                  <a:lnTo>
                    <a:pt x="200" y="0"/>
                  </a:lnTo>
                  <a:lnTo>
                    <a:pt x="204" y="0"/>
                  </a:lnTo>
                  <a:lnTo>
                    <a:pt x="208" y="0"/>
                  </a:lnTo>
                  <a:lnTo>
                    <a:pt x="212" y="4"/>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9" y="0"/>
                  </a:lnTo>
                  <a:lnTo>
                    <a:pt x="259" y="19"/>
                  </a:lnTo>
                  <a:lnTo>
                    <a:pt x="262" y="19"/>
                  </a:lnTo>
                  <a:lnTo>
                    <a:pt x="262" y="12"/>
                  </a:lnTo>
                  <a:lnTo>
                    <a:pt x="270" y="4"/>
                  </a:lnTo>
                  <a:lnTo>
                    <a:pt x="270" y="0"/>
                  </a:lnTo>
                  <a:lnTo>
                    <a:pt x="274" y="0"/>
                  </a:lnTo>
                  <a:lnTo>
                    <a:pt x="278" y="0"/>
                  </a:lnTo>
                  <a:lnTo>
                    <a:pt x="282" y="4"/>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19"/>
                  </a:lnTo>
                  <a:lnTo>
                    <a:pt x="341" y="8"/>
                  </a:lnTo>
                  <a:lnTo>
                    <a:pt x="341" y="4"/>
                  </a:lnTo>
                  <a:lnTo>
                    <a:pt x="345" y="0"/>
                  </a:lnTo>
                  <a:lnTo>
                    <a:pt x="349" y="0"/>
                  </a:lnTo>
                  <a:lnTo>
                    <a:pt x="352" y="0"/>
                  </a:lnTo>
                  <a:lnTo>
                    <a:pt x="356" y="4"/>
                  </a:lnTo>
                  <a:lnTo>
                    <a:pt x="360" y="0"/>
                  </a:lnTo>
                  <a:lnTo>
                    <a:pt x="364" y="0"/>
                  </a:lnTo>
                  <a:lnTo>
                    <a:pt x="368" y="0"/>
                  </a:lnTo>
                  <a:lnTo>
                    <a:pt x="372" y="0"/>
                  </a:lnTo>
                  <a:lnTo>
                    <a:pt x="376" y="0"/>
                  </a:lnTo>
                  <a:lnTo>
                    <a:pt x="380" y="0"/>
                  </a:lnTo>
                  <a:lnTo>
                    <a:pt x="384" y="0"/>
                  </a:lnTo>
                  <a:lnTo>
                    <a:pt x="388" y="0"/>
                  </a:lnTo>
                  <a:lnTo>
                    <a:pt x="392" y="0"/>
                  </a:lnTo>
                  <a:lnTo>
                    <a:pt x="395" y="0"/>
                  </a:lnTo>
                  <a:lnTo>
                    <a:pt x="399" y="0"/>
                  </a:lnTo>
                  <a:lnTo>
                    <a:pt x="403" y="0"/>
                  </a:lnTo>
                  <a:lnTo>
                    <a:pt x="403" y="19"/>
                  </a:lnTo>
                  <a:lnTo>
                    <a:pt x="407" y="19"/>
                  </a:lnTo>
                  <a:lnTo>
                    <a:pt x="407" y="12"/>
                  </a:lnTo>
                  <a:lnTo>
                    <a:pt x="411" y="8"/>
                  </a:lnTo>
                  <a:lnTo>
                    <a:pt x="419" y="0"/>
                  </a:lnTo>
                  <a:lnTo>
                    <a:pt x="415" y="0"/>
                  </a:lnTo>
                  <a:lnTo>
                    <a:pt x="419" y="0"/>
                  </a:lnTo>
                  <a:lnTo>
                    <a:pt x="423" y="0"/>
                  </a:lnTo>
                  <a:lnTo>
                    <a:pt x="427" y="4"/>
                  </a:lnTo>
                  <a:lnTo>
                    <a:pt x="431" y="0"/>
                  </a:lnTo>
                  <a:lnTo>
                    <a:pt x="435" y="0"/>
                  </a:lnTo>
                  <a:lnTo>
                    <a:pt x="439" y="0"/>
                  </a:lnTo>
                  <a:lnTo>
                    <a:pt x="442" y="0"/>
                  </a:lnTo>
                  <a:lnTo>
                    <a:pt x="446" y="0"/>
                  </a:lnTo>
                  <a:lnTo>
                    <a:pt x="450" y="0"/>
                  </a:lnTo>
                  <a:lnTo>
                    <a:pt x="454"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1" name="Freeform 379"/>
            <p:cNvSpPr>
              <a:spLocks/>
            </p:cNvSpPr>
            <p:nvPr/>
          </p:nvSpPr>
          <p:spPr bwMode="auto">
            <a:xfrm>
              <a:off x="7018358" y="3316280"/>
              <a:ext cx="665285" cy="27843"/>
            </a:xfrm>
            <a:custGeom>
              <a:avLst/>
              <a:gdLst/>
              <a:ahLst/>
              <a:cxnLst>
                <a:cxn ang="0">
                  <a:pos x="8" y="0"/>
                </a:cxn>
                <a:cxn ang="0">
                  <a:pos x="20" y="0"/>
                </a:cxn>
                <a:cxn ang="0">
                  <a:pos x="28" y="12"/>
                </a:cxn>
                <a:cxn ang="0">
                  <a:pos x="35" y="0"/>
                </a:cxn>
                <a:cxn ang="0">
                  <a:pos x="47" y="4"/>
                </a:cxn>
                <a:cxn ang="0">
                  <a:pos x="59" y="0"/>
                </a:cxn>
                <a:cxn ang="0">
                  <a:pos x="71" y="0"/>
                </a:cxn>
                <a:cxn ang="0">
                  <a:pos x="82" y="0"/>
                </a:cxn>
                <a:cxn ang="0">
                  <a:pos x="94" y="0"/>
                </a:cxn>
                <a:cxn ang="0">
                  <a:pos x="102" y="12"/>
                </a:cxn>
                <a:cxn ang="0">
                  <a:pos x="110" y="0"/>
                </a:cxn>
                <a:cxn ang="0">
                  <a:pos x="125" y="0"/>
                </a:cxn>
                <a:cxn ang="0">
                  <a:pos x="129" y="0"/>
                </a:cxn>
                <a:cxn ang="0">
                  <a:pos x="141" y="0"/>
                </a:cxn>
                <a:cxn ang="0">
                  <a:pos x="153" y="0"/>
                </a:cxn>
                <a:cxn ang="0">
                  <a:pos x="164" y="0"/>
                </a:cxn>
                <a:cxn ang="0">
                  <a:pos x="172" y="19"/>
                </a:cxn>
                <a:cxn ang="0">
                  <a:pos x="180" y="0"/>
                </a:cxn>
                <a:cxn ang="0">
                  <a:pos x="192" y="4"/>
                </a:cxn>
                <a:cxn ang="0">
                  <a:pos x="204" y="0"/>
                </a:cxn>
                <a:cxn ang="0">
                  <a:pos x="215" y="0"/>
                </a:cxn>
                <a:cxn ang="0">
                  <a:pos x="227" y="0"/>
                </a:cxn>
                <a:cxn ang="0">
                  <a:pos x="239" y="0"/>
                </a:cxn>
                <a:cxn ang="0">
                  <a:pos x="251" y="4"/>
                </a:cxn>
                <a:cxn ang="0">
                  <a:pos x="262" y="0"/>
                </a:cxn>
                <a:cxn ang="0">
                  <a:pos x="274" y="0"/>
                </a:cxn>
                <a:cxn ang="0">
                  <a:pos x="286" y="0"/>
                </a:cxn>
                <a:cxn ang="0">
                  <a:pos x="298" y="0"/>
                </a:cxn>
                <a:cxn ang="0">
                  <a:pos x="309" y="0"/>
                </a:cxn>
                <a:cxn ang="0">
                  <a:pos x="317" y="19"/>
                </a:cxn>
                <a:cxn ang="0">
                  <a:pos x="325" y="0"/>
                </a:cxn>
                <a:cxn ang="0">
                  <a:pos x="337" y="4"/>
                </a:cxn>
                <a:cxn ang="0">
                  <a:pos x="348" y="0"/>
                </a:cxn>
                <a:cxn ang="0">
                  <a:pos x="360" y="0"/>
                </a:cxn>
                <a:cxn ang="0">
                  <a:pos x="372" y="0"/>
                </a:cxn>
                <a:cxn ang="0">
                  <a:pos x="384" y="0"/>
                </a:cxn>
                <a:cxn ang="0">
                  <a:pos x="391" y="12"/>
                </a:cxn>
                <a:cxn ang="0">
                  <a:pos x="399" y="0"/>
                </a:cxn>
                <a:cxn ang="0">
                  <a:pos x="411" y="4"/>
                </a:cxn>
                <a:cxn ang="0">
                  <a:pos x="423" y="0"/>
                </a:cxn>
                <a:cxn ang="0">
                  <a:pos x="434" y="0"/>
                </a:cxn>
                <a:cxn ang="0">
                  <a:pos x="446" y="0"/>
                </a:cxn>
              </a:cxnLst>
              <a:rect l="0" t="0" r="r" b="b"/>
              <a:pathLst>
                <a:path w="454" h="19">
                  <a:moveTo>
                    <a:pt x="0" y="0"/>
                  </a:moveTo>
                  <a:lnTo>
                    <a:pt x="4" y="0"/>
                  </a:lnTo>
                  <a:lnTo>
                    <a:pt x="8" y="0"/>
                  </a:lnTo>
                  <a:lnTo>
                    <a:pt x="12" y="0"/>
                  </a:lnTo>
                  <a:lnTo>
                    <a:pt x="16" y="0"/>
                  </a:lnTo>
                  <a:lnTo>
                    <a:pt x="20" y="0"/>
                  </a:lnTo>
                  <a:lnTo>
                    <a:pt x="24" y="19"/>
                  </a:lnTo>
                  <a:lnTo>
                    <a:pt x="28" y="8"/>
                  </a:lnTo>
                  <a:lnTo>
                    <a:pt x="28" y="12"/>
                  </a:lnTo>
                  <a:lnTo>
                    <a:pt x="28" y="8"/>
                  </a:lnTo>
                  <a:lnTo>
                    <a:pt x="31" y="4"/>
                  </a:lnTo>
                  <a:lnTo>
                    <a:pt x="35" y="0"/>
                  </a:lnTo>
                  <a:lnTo>
                    <a:pt x="39" y="0"/>
                  </a:lnTo>
                  <a:lnTo>
                    <a:pt x="43" y="0"/>
                  </a:lnTo>
                  <a:lnTo>
                    <a:pt x="47" y="4"/>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4" y="19"/>
                  </a:lnTo>
                  <a:lnTo>
                    <a:pt x="98" y="19"/>
                  </a:lnTo>
                  <a:lnTo>
                    <a:pt x="102" y="12"/>
                  </a:lnTo>
                  <a:lnTo>
                    <a:pt x="102" y="8"/>
                  </a:lnTo>
                  <a:lnTo>
                    <a:pt x="106" y="4"/>
                  </a:lnTo>
                  <a:lnTo>
                    <a:pt x="110" y="0"/>
                  </a:lnTo>
                  <a:lnTo>
                    <a:pt x="114" y="0"/>
                  </a:lnTo>
                  <a:lnTo>
                    <a:pt x="118" y="0"/>
                  </a:lnTo>
                  <a:lnTo>
                    <a:pt x="125"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68" y="19"/>
                  </a:lnTo>
                  <a:lnTo>
                    <a:pt x="172" y="19"/>
                  </a:lnTo>
                  <a:lnTo>
                    <a:pt x="172" y="12"/>
                  </a:lnTo>
                  <a:lnTo>
                    <a:pt x="180" y="4"/>
                  </a:lnTo>
                  <a:lnTo>
                    <a:pt x="180" y="0"/>
                  </a:lnTo>
                  <a:lnTo>
                    <a:pt x="184" y="0"/>
                  </a:lnTo>
                  <a:lnTo>
                    <a:pt x="188" y="0"/>
                  </a:lnTo>
                  <a:lnTo>
                    <a:pt x="192" y="4"/>
                  </a:lnTo>
                  <a:lnTo>
                    <a:pt x="196" y="0"/>
                  </a:lnTo>
                  <a:lnTo>
                    <a:pt x="200" y="0"/>
                  </a:lnTo>
                  <a:lnTo>
                    <a:pt x="204" y="0"/>
                  </a:lnTo>
                  <a:lnTo>
                    <a:pt x="208" y="0"/>
                  </a:lnTo>
                  <a:lnTo>
                    <a:pt x="211" y="0"/>
                  </a:lnTo>
                  <a:lnTo>
                    <a:pt x="215" y="0"/>
                  </a:lnTo>
                  <a:lnTo>
                    <a:pt x="219" y="0"/>
                  </a:lnTo>
                  <a:lnTo>
                    <a:pt x="223" y="0"/>
                  </a:lnTo>
                  <a:lnTo>
                    <a:pt x="227" y="0"/>
                  </a:lnTo>
                  <a:lnTo>
                    <a:pt x="231" y="0"/>
                  </a:lnTo>
                  <a:lnTo>
                    <a:pt x="235" y="0"/>
                  </a:lnTo>
                  <a:lnTo>
                    <a:pt x="239" y="0"/>
                  </a:lnTo>
                  <a:lnTo>
                    <a:pt x="243" y="19"/>
                  </a:lnTo>
                  <a:lnTo>
                    <a:pt x="251" y="8"/>
                  </a:lnTo>
                  <a:lnTo>
                    <a:pt x="251" y="4"/>
                  </a:lnTo>
                  <a:lnTo>
                    <a:pt x="254" y="0"/>
                  </a:lnTo>
                  <a:lnTo>
                    <a:pt x="258" y="0"/>
                  </a:lnTo>
                  <a:lnTo>
                    <a:pt x="262" y="0"/>
                  </a:lnTo>
                  <a:lnTo>
                    <a:pt x="266" y="4"/>
                  </a:lnTo>
                  <a:lnTo>
                    <a:pt x="270" y="0"/>
                  </a:lnTo>
                  <a:lnTo>
                    <a:pt x="274" y="0"/>
                  </a:lnTo>
                  <a:lnTo>
                    <a:pt x="278" y="0"/>
                  </a:lnTo>
                  <a:lnTo>
                    <a:pt x="282" y="0"/>
                  </a:lnTo>
                  <a:lnTo>
                    <a:pt x="286" y="0"/>
                  </a:lnTo>
                  <a:lnTo>
                    <a:pt x="290" y="0"/>
                  </a:lnTo>
                  <a:lnTo>
                    <a:pt x="294" y="0"/>
                  </a:lnTo>
                  <a:lnTo>
                    <a:pt x="298" y="0"/>
                  </a:lnTo>
                  <a:lnTo>
                    <a:pt x="301" y="0"/>
                  </a:lnTo>
                  <a:lnTo>
                    <a:pt x="305" y="0"/>
                  </a:lnTo>
                  <a:lnTo>
                    <a:pt x="309" y="0"/>
                  </a:lnTo>
                  <a:lnTo>
                    <a:pt x="313" y="0"/>
                  </a:lnTo>
                  <a:lnTo>
                    <a:pt x="313" y="19"/>
                  </a:lnTo>
                  <a:lnTo>
                    <a:pt x="317" y="19"/>
                  </a:lnTo>
                  <a:lnTo>
                    <a:pt x="317" y="12"/>
                  </a:lnTo>
                  <a:lnTo>
                    <a:pt x="325" y="4"/>
                  </a:lnTo>
                  <a:lnTo>
                    <a:pt x="325" y="0"/>
                  </a:lnTo>
                  <a:lnTo>
                    <a:pt x="329" y="0"/>
                  </a:lnTo>
                  <a:lnTo>
                    <a:pt x="333" y="0"/>
                  </a:lnTo>
                  <a:lnTo>
                    <a:pt x="337" y="4"/>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19"/>
                  </a:lnTo>
                  <a:lnTo>
                    <a:pt x="391" y="8"/>
                  </a:lnTo>
                  <a:lnTo>
                    <a:pt x="391" y="12"/>
                  </a:lnTo>
                  <a:lnTo>
                    <a:pt x="391" y="8"/>
                  </a:lnTo>
                  <a:lnTo>
                    <a:pt x="395" y="4"/>
                  </a:lnTo>
                  <a:lnTo>
                    <a:pt x="399" y="0"/>
                  </a:lnTo>
                  <a:lnTo>
                    <a:pt x="403" y="0"/>
                  </a:lnTo>
                  <a:lnTo>
                    <a:pt x="407" y="0"/>
                  </a:lnTo>
                  <a:lnTo>
                    <a:pt x="411" y="4"/>
                  </a:lnTo>
                  <a:lnTo>
                    <a:pt x="415" y="0"/>
                  </a:lnTo>
                  <a:lnTo>
                    <a:pt x="419" y="0"/>
                  </a:lnTo>
                  <a:lnTo>
                    <a:pt x="423" y="0"/>
                  </a:lnTo>
                  <a:lnTo>
                    <a:pt x="427" y="0"/>
                  </a:lnTo>
                  <a:lnTo>
                    <a:pt x="431" y="0"/>
                  </a:lnTo>
                  <a:lnTo>
                    <a:pt x="434" y="0"/>
                  </a:lnTo>
                  <a:lnTo>
                    <a:pt x="438" y="0"/>
                  </a:lnTo>
                  <a:lnTo>
                    <a:pt x="442" y="0"/>
                  </a:lnTo>
                  <a:lnTo>
                    <a:pt x="446" y="0"/>
                  </a:lnTo>
                  <a:lnTo>
                    <a:pt x="450" y="0"/>
                  </a:lnTo>
                  <a:lnTo>
                    <a:pt x="454"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2" name="Freeform 380"/>
            <p:cNvSpPr>
              <a:spLocks/>
            </p:cNvSpPr>
            <p:nvPr/>
          </p:nvSpPr>
          <p:spPr bwMode="auto">
            <a:xfrm>
              <a:off x="7683638" y="3316280"/>
              <a:ext cx="114300" cy="27843"/>
            </a:xfrm>
            <a:custGeom>
              <a:avLst/>
              <a:gdLst/>
              <a:ahLst/>
              <a:cxnLst>
                <a:cxn ang="0">
                  <a:pos x="0" y="0"/>
                </a:cxn>
                <a:cxn ang="0">
                  <a:pos x="4" y="0"/>
                </a:cxn>
                <a:cxn ang="0">
                  <a:pos x="4" y="19"/>
                </a:cxn>
                <a:cxn ang="0">
                  <a:pos x="8" y="19"/>
                </a:cxn>
                <a:cxn ang="0">
                  <a:pos x="8" y="12"/>
                </a:cxn>
                <a:cxn ang="0">
                  <a:pos x="12" y="8"/>
                </a:cxn>
                <a:cxn ang="0">
                  <a:pos x="20" y="0"/>
                </a:cxn>
                <a:cxn ang="0">
                  <a:pos x="16" y="0"/>
                </a:cxn>
                <a:cxn ang="0">
                  <a:pos x="20" y="0"/>
                </a:cxn>
                <a:cxn ang="0">
                  <a:pos x="23" y="0"/>
                </a:cxn>
                <a:cxn ang="0">
                  <a:pos x="27" y="0"/>
                </a:cxn>
                <a:cxn ang="0">
                  <a:pos x="35" y="0"/>
                </a:cxn>
                <a:cxn ang="0">
                  <a:pos x="31" y="0"/>
                </a:cxn>
                <a:cxn ang="0">
                  <a:pos x="35" y="0"/>
                </a:cxn>
                <a:cxn ang="0">
                  <a:pos x="39" y="0"/>
                </a:cxn>
                <a:cxn ang="0">
                  <a:pos x="43" y="0"/>
                </a:cxn>
                <a:cxn ang="0">
                  <a:pos x="47" y="0"/>
                </a:cxn>
                <a:cxn ang="0">
                  <a:pos x="51" y="0"/>
                </a:cxn>
                <a:cxn ang="0">
                  <a:pos x="55" y="0"/>
                </a:cxn>
                <a:cxn ang="0">
                  <a:pos x="59" y="0"/>
                </a:cxn>
                <a:cxn ang="0">
                  <a:pos x="63" y="0"/>
                </a:cxn>
                <a:cxn ang="0">
                  <a:pos x="67" y="0"/>
                </a:cxn>
                <a:cxn ang="0">
                  <a:pos x="70" y="0"/>
                </a:cxn>
                <a:cxn ang="0">
                  <a:pos x="74" y="0"/>
                </a:cxn>
                <a:cxn ang="0">
                  <a:pos x="78" y="0"/>
                </a:cxn>
              </a:cxnLst>
              <a:rect l="0" t="0" r="r" b="b"/>
              <a:pathLst>
                <a:path w="78" h="19">
                  <a:moveTo>
                    <a:pt x="0" y="0"/>
                  </a:moveTo>
                  <a:lnTo>
                    <a:pt x="4" y="0"/>
                  </a:lnTo>
                  <a:lnTo>
                    <a:pt x="4" y="19"/>
                  </a:lnTo>
                  <a:lnTo>
                    <a:pt x="8" y="19"/>
                  </a:lnTo>
                  <a:lnTo>
                    <a:pt x="8" y="12"/>
                  </a:lnTo>
                  <a:lnTo>
                    <a:pt x="12" y="8"/>
                  </a:lnTo>
                  <a:lnTo>
                    <a:pt x="20" y="0"/>
                  </a:lnTo>
                  <a:lnTo>
                    <a:pt x="16" y="0"/>
                  </a:lnTo>
                  <a:lnTo>
                    <a:pt x="20" y="0"/>
                  </a:lnTo>
                  <a:lnTo>
                    <a:pt x="23" y="0"/>
                  </a:lnTo>
                  <a:lnTo>
                    <a:pt x="27" y="0"/>
                  </a:lnTo>
                  <a:lnTo>
                    <a:pt x="35"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3" name="Freeform 381"/>
            <p:cNvSpPr>
              <a:spLocks/>
            </p:cNvSpPr>
            <p:nvPr/>
          </p:nvSpPr>
          <p:spPr bwMode="auto">
            <a:xfrm>
              <a:off x="4392388" y="3074493"/>
              <a:ext cx="550985" cy="430823"/>
            </a:xfrm>
            <a:custGeom>
              <a:avLst/>
              <a:gdLst/>
              <a:ahLst/>
              <a:cxnLst>
                <a:cxn ang="0">
                  <a:pos x="4" y="149"/>
                </a:cxn>
                <a:cxn ang="0">
                  <a:pos x="12" y="165"/>
                </a:cxn>
                <a:cxn ang="0">
                  <a:pos x="24" y="294"/>
                </a:cxn>
                <a:cxn ang="0">
                  <a:pos x="28" y="181"/>
                </a:cxn>
                <a:cxn ang="0">
                  <a:pos x="35" y="165"/>
                </a:cxn>
                <a:cxn ang="0">
                  <a:pos x="47" y="165"/>
                </a:cxn>
                <a:cxn ang="0">
                  <a:pos x="59" y="165"/>
                </a:cxn>
                <a:cxn ang="0">
                  <a:pos x="71" y="165"/>
                </a:cxn>
                <a:cxn ang="0">
                  <a:pos x="75" y="149"/>
                </a:cxn>
                <a:cxn ang="0">
                  <a:pos x="82" y="165"/>
                </a:cxn>
                <a:cxn ang="0">
                  <a:pos x="94" y="165"/>
                </a:cxn>
                <a:cxn ang="0">
                  <a:pos x="98" y="130"/>
                </a:cxn>
                <a:cxn ang="0">
                  <a:pos x="110" y="165"/>
                </a:cxn>
                <a:cxn ang="0">
                  <a:pos x="114" y="165"/>
                </a:cxn>
                <a:cxn ang="0">
                  <a:pos x="125" y="165"/>
                </a:cxn>
                <a:cxn ang="0">
                  <a:pos x="137" y="165"/>
                </a:cxn>
                <a:cxn ang="0">
                  <a:pos x="145" y="145"/>
                </a:cxn>
                <a:cxn ang="0">
                  <a:pos x="157" y="165"/>
                </a:cxn>
                <a:cxn ang="0">
                  <a:pos x="161" y="165"/>
                </a:cxn>
                <a:cxn ang="0">
                  <a:pos x="168" y="271"/>
                </a:cxn>
                <a:cxn ang="0">
                  <a:pos x="180" y="169"/>
                </a:cxn>
                <a:cxn ang="0">
                  <a:pos x="188" y="165"/>
                </a:cxn>
                <a:cxn ang="0">
                  <a:pos x="200" y="165"/>
                </a:cxn>
                <a:cxn ang="0">
                  <a:pos x="212" y="165"/>
                </a:cxn>
                <a:cxn ang="0">
                  <a:pos x="219" y="145"/>
                </a:cxn>
                <a:cxn ang="0">
                  <a:pos x="227" y="165"/>
                </a:cxn>
                <a:cxn ang="0">
                  <a:pos x="239" y="165"/>
                </a:cxn>
                <a:cxn ang="0">
                  <a:pos x="243" y="90"/>
                </a:cxn>
                <a:cxn ang="0">
                  <a:pos x="255" y="165"/>
                </a:cxn>
                <a:cxn ang="0">
                  <a:pos x="258" y="165"/>
                </a:cxn>
                <a:cxn ang="0">
                  <a:pos x="270" y="165"/>
                </a:cxn>
                <a:cxn ang="0">
                  <a:pos x="282" y="165"/>
                </a:cxn>
                <a:cxn ang="0">
                  <a:pos x="294" y="145"/>
                </a:cxn>
                <a:cxn ang="0">
                  <a:pos x="302" y="165"/>
                </a:cxn>
                <a:cxn ang="0">
                  <a:pos x="313" y="165"/>
                </a:cxn>
                <a:cxn ang="0">
                  <a:pos x="317" y="94"/>
                </a:cxn>
                <a:cxn ang="0">
                  <a:pos x="321" y="161"/>
                </a:cxn>
                <a:cxn ang="0">
                  <a:pos x="333" y="165"/>
                </a:cxn>
                <a:cxn ang="0">
                  <a:pos x="345" y="165"/>
                </a:cxn>
                <a:cxn ang="0">
                  <a:pos x="356" y="165"/>
                </a:cxn>
                <a:cxn ang="0">
                  <a:pos x="364" y="141"/>
                </a:cxn>
                <a:cxn ang="0">
                  <a:pos x="376" y="165"/>
                </a:cxn>
              </a:cxnLst>
              <a:rect l="0" t="0" r="r" b="b"/>
              <a:pathLst>
                <a:path w="376" h="294">
                  <a:moveTo>
                    <a:pt x="0" y="141"/>
                  </a:moveTo>
                  <a:lnTo>
                    <a:pt x="0" y="145"/>
                  </a:lnTo>
                  <a:lnTo>
                    <a:pt x="4" y="149"/>
                  </a:lnTo>
                  <a:lnTo>
                    <a:pt x="4" y="161"/>
                  </a:lnTo>
                  <a:lnTo>
                    <a:pt x="8" y="165"/>
                  </a:lnTo>
                  <a:lnTo>
                    <a:pt x="12" y="165"/>
                  </a:lnTo>
                  <a:lnTo>
                    <a:pt x="16" y="165"/>
                  </a:lnTo>
                  <a:lnTo>
                    <a:pt x="20" y="165"/>
                  </a:lnTo>
                  <a:lnTo>
                    <a:pt x="24" y="294"/>
                  </a:lnTo>
                  <a:lnTo>
                    <a:pt x="24" y="228"/>
                  </a:lnTo>
                  <a:lnTo>
                    <a:pt x="28" y="196"/>
                  </a:lnTo>
                  <a:lnTo>
                    <a:pt x="28" y="181"/>
                  </a:lnTo>
                  <a:lnTo>
                    <a:pt x="32" y="173"/>
                  </a:lnTo>
                  <a:lnTo>
                    <a:pt x="32" y="169"/>
                  </a:lnTo>
                  <a:lnTo>
                    <a:pt x="35" y="165"/>
                  </a:lnTo>
                  <a:lnTo>
                    <a:pt x="39" y="165"/>
                  </a:lnTo>
                  <a:lnTo>
                    <a:pt x="43" y="165"/>
                  </a:lnTo>
                  <a:lnTo>
                    <a:pt x="47" y="165"/>
                  </a:lnTo>
                  <a:lnTo>
                    <a:pt x="51" y="165"/>
                  </a:lnTo>
                  <a:lnTo>
                    <a:pt x="55" y="165"/>
                  </a:lnTo>
                  <a:lnTo>
                    <a:pt x="59" y="165"/>
                  </a:lnTo>
                  <a:lnTo>
                    <a:pt x="63" y="165"/>
                  </a:lnTo>
                  <a:lnTo>
                    <a:pt x="67" y="165"/>
                  </a:lnTo>
                  <a:lnTo>
                    <a:pt x="71" y="165"/>
                  </a:lnTo>
                  <a:lnTo>
                    <a:pt x="71" y="141"/>
                  </a:lnTo>
                  <a:lnTo>
                    <a:pt x="75" y="145"/>
                  </a:lnTo>
                  <a:lnTo>
                    <a:pt x="75" y="149"/>
                  </a:lnTo>
                  <a:lnTo>
                    <a:pt x="78" y="157"/>
                  </a:lnTo>
                  <a:lnTo>
                    <a:pt x="78" y="161"/>
                  </a:lnTo>
                  <a:lnTo>
                    <a:pt x="82" y="165"/>
                  </a:lnTo>
                  <a:lnTo>
                    <a:pt x="86" y="165"/>
                  </a:lnTo>
                  <a:lnTo>
                    <a:pt x="90" y="165"/>
                  </a:lnTo>
                  <a:lnTo>
                    <a:pt x="94" y="165"/>
                  </a:lnTo>
                  <a:lnTo>
                    <a:pt x="94" y="0"/>
                  </a:lnTo>
                  <a:lnTo>
                    <a:pt x="98" y="32"/>
                  </a:lnTo>
                  <a:lnTo>
                    <a:pt x="98" y="130"/>
                  </a:lnTo>
                  <a:lnTo>
                    <a:pt x="102" y="145"/>
                  </a:lnTo>
                  <a:lnTo>
                    <a:pt x="102" y="157"/>
                  </a:lnTo>
                  <a:lnTo>
                    <a:pt x="110" y="165"/>
                  </a:lnTo>
                  <a:lnTo>
                    <a:pt x="106" y="165"/>
                  </a:lnTo>
                  <a:lnTo>
                    <a:pt x="110" y="165"/>
                  </a:lnTo>
                  <a:lnTo>
                    <a:pt x="114" y="165"/>
                  </a:lnTo>
                  <a:lnTo>
                    <a:pt x="118" y="165"/>
                  </a:lnTo>
                  <a:lnTo>
                    <a:pt x="122" y="165"/>
                  </a:lnTo>
                  <a:lnTo>
                    <a:pt x="125" y="165"/>
                  </a:lnTo>
                  <a:lnTo>
                    <a:pt x="129" y="165"/>
                  </a:lnTo>
                  <a:lnTo>
                    <a:pt x="133" y="165"/>
                  </a:lnTo>
                  <a:lnTo>
                    <a:pt x="137" y="165"/>
                  </a:lnTo>
                  <a:lnTo>
                    <a:pt x="141" y="165"/>
                  </a:lnTo>
                  <a:lnTo>
                    <a:pt x="145" y="141"/>
                  </a:lnTo>
                  <a:lnTo>
                    <a:pt x="145" y="145"/>
                  </a:lnTo>
                  <a:lnTo>
                    <a:pt x="149" y="149"/>
                  </a:lnTo>
                  <a:lnTo>
                    <a:pt x="149" y="157"/>
                  </a:lnTo>
                  <a:lnTo>
                    <a:pt x="157" y="165"/>
                  </a:lnTo>
                  <a:lnTo>
                    <a:pt x="153" y="165"/>
                  </a:lnTo>
                  <a:lnTo>
                    <a:pt x="157" y="165"/>
                  </a:lnTo>
                  <a:lnTo>
                    <a:pt x="161" y="165"/>
                  </a:lnTo>
                  <a:lnTo>
                    <a:pt x="165" y="165"/>
                  </a:lnTo>
                  <a:lnTo>
                    <a:pt x="168" y="294"/>
                  </a:lnTo>
                  <a:lnTo>
                    <a:pt x="168" y="271"/>
                  </a:lnTo>
                  <a:lnTo>
                    <a:pt x="172" y="228"/>
                  </a:lnTo>
                  <a:lnTo>
                    <a:pt x="172" y="181"/>
                  </a:lnTo>
                  <a:lnTo>
                    <a:pt x="180" y="169"/>
                  </a:lnTo>
                  <a:lnTo>
                    <a:pt x="180" y="165"/>
                  </a:lnTo>
                  <a:lnTo>
                    <a:pt x="184" y="165"/>
                  </a:lnTo>
                  <a:lnTo>
                    <a:pt x="188" y="165"/>
                  </a:lnTo>
                  <a:lnTo>
                    <a:pt x="192" y="165"/>
                  </a:lnTo>
                  <a:lnTo>
                    <a:pt x="196" y="165"/>
                  </a:lnTo>
                  <a:lnTo>
                    <a:pt x="200" y="165"/>
                  </a:lnTo>
                  <a:lnTo>
                    <a:pt x="204" y="165"/>
                  </a:lnTo>
                  <a:lnTo>
                    <a:pt x="208" y="165"/>
                  </a:lnTo>
                  <a:lnTo>
                    <a:pt x="212" y="165"/>
                  </a:lnTo>
                  <a:lnTo>
                    <a:pt x="215" y="165"/>
                  </a:lnTo>
                  <a:lnTo>
                    <a:pt x="215" y="141"/>
                  </a:lnTo>
                  <a:lnTo>
                    <a:pt x="219" y="145"/>
                  </a:lnTo>
                  <a:lnTo>
                    <a:pt x="219" y="149"/>
                  </a:lnTo>
                  <a:lnTo>
                    <a:pt x="227" y="161"/>
                  </a:lnTo>
                  <a:lnTo>
                    <a:pt x="227" y="165"/>
                  </a:lnTo>
                  <a:lnTo>
                    <a:pt x="231" y="165"/>
                  </a:lnTo>
                  <a:lnTo>
                    <a:pt x="235" y="165"/>
                  </a:lnTo>
                  <a:lnTo>
                    <a:pt x="239" y="165"/>
                  </a:lnTo>
                  <a:lnTo>
                    <a:pt x="239" y="0"/>
                  </a:lnTo>
                  <a:lnTo>
                    <a:pt x="243" y="32"/>
                  </a:lnTo>
                  <a:lnTo>
                    <a:pt x="243" y="90"/>
                  </a:lnTo>
                  <a:lnTo>
                    <a:pt x="247" y="130"/>
                  </a:lnTo>
                  <a:lnTo>
                    <a:pt x="247" y="157"/>
                  </a:lnTo>
                  <a:lnTo>
                    <a:pt x="255" y="165"/>
                  </a:lnTo>
                  <a:lnTo>
                    <a:pt x="251" y="165"/>
                  </a:lnTo>
                  <a:lnTo>
                    <a:pt x="255" y="165"/>
                  </a:lnTo>
                  <a:lnTo>
                    <a:pt x="258" y="165"/>
                  </a:lnTo>
                  <a:lnTo>
                    <a:pt x="262" y="165"/>
                  </a:lnTo>
                  <a:lnTo>
                    <a:pt x="266" y="165"/>
                  </a:lnTo>
                  <a:lnTo>
                    <a:pt x="270" y="165"/>
                  </a:lnTo>
                  <a:lnTo>
                    <a:pt x="274" y="165"/>
                  </a:lnTo>
                  <a:lnTo>
                    <a:pt x="278" y="165"/>
                  </a:lnTo>
                  <a:lnTo>
                    <a:pt x="282" y="165"/>
                  </a:lnTo>
                  <a:lnTo>
                    <a:pt x="286" y="165"/>
                  </a:lnTo>
                  <a:lnTo>
                    <a:pt x="290" y="141"/>
                  </a:lnTo>
                  <a:lnTo>
                    <a:pt x="294" y="145"/>
                  </a:lnTo>
                  <a:lnTo>
                    <a:pt x="294" y="157"/>
                  </a:lnTo>
                  <a:lnTo>
                    <a:pt x="298" y="161"/>
                  </a:lnTo>
                  <a:lnTo>
                    <a:pt x="302" y="165"/>
                  </a:lnTo>
                  <a:lnTo>
                    <a:pt x="305" y="165"/>
                  </a:lnTo>
                  <a:lnTo>
                    <a:pt x="309" y="165"/>
                  </a:lnTo>
                  <a:lnTo>
                    <a:pt x="313" y="165"/>
                  </a:lnTo>
                  <a:lnTo>
                    <a:pt x="313" y="0"/>
                  </a:lnTo>
                  <a:lnTo>
                    <a:pt x="313" y="36"/>
                  </a:lnTo>
                  <a:lnTo>
                    <a:pt x="317" y="94"/>
                  </a:lnTo>
                  <a:lnTo>
                    <a:pt x="317" y="130"/>
                  </a:lnTo>
                  <a:lnTo>
                    <a:pt x="321" y="149"/>
                  </a:lnTo>
                  <a:lnTo>
                    <a:pt x="321" y="161"/>
                  </a:lnTo>
                  <a:lnTo>
                    <a:pt x="325" y="165"/>
                  </a:lnTo>
                  <a:lnTo>
                    <a:pt x="329" y="165"/>
                  </a:lnTo>
                  <a:lnTo>
                    <a:pt x="333" y="165"/>
                  </a:lnTo>
                  <a:lnTo>
                    <a:pt x="337" y="165"/>
                  </a:lnTo>
                  <a:lnTo>
                    <a:pt x="341" y="165"/>
                  </a:lnTo>
                  <a:lnTo>
                    <a:pt x="345" y="165"/>
                  </a:lnTo>
                  <a:lnTo>
                    <a:pt x="348" y="165"/>
                  </a:lnTo>
                  <a:lnTo>
                    <a:pt x="352" y="165"/>
                  </a:lnTo>
                  <a:lnTo>
                    <a:pt x="356" y="165"/>
                  </a:lnTo>
                  <a:lnTo>
                    <a:pt x="360" y="165"/>
                  </a:lnTo>
                  <a:lnTo>
                    <a:pt x="360" y="141"/>
                  </a:lnTo>
                  <a:lnTo>
                    <a:pt x="364" y="141"/>
                  </a:lnTo>
                  <a:lnTo>
                    <a:pt x="368" y="149"/>
                  </a:lnTo>
                  <a:lnTo>
                    <a:pt x="368" y="157"/>
                  </a:lnTo>
                  <a:lnTo>
                    <a:pt x="376" y="165"/>
                  </a:lnTo>
                  <a:lnTo>
                    <a:pt x="372" y="165"/>
                  </a:lnTo>
                  <a:lnTo>
                    <a:pt x="376" y="165"/>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4" name="Freeform 382"/>
            <p:cNvSpPr>
              <a:spLocks/>
            </p:cNvSpPr>
            <p:nvPr/>
          </p:nvSpPr>
          <p:spPr bwMode="auto">
            <a:xfrm>
              <a:off x="4943375" y="3080354"/>
              <a:ext cx="561243" cy="235927"/>
            </a:xfrm>
            <a:custGeom>
              <a:avLst/>
              <a:gdLst/>
              <a:ahLst/>
              <a:cxnLst>
                <a:cxn ang="0">
                  <a:pos x="8" y="161"/>
                </a:cxn>
                <a:cxn ang="0">
                  <a:pos x="15" y="130"/>
                </a:cxn>
                <a:cxn ang="0">
                  <a:pos x="19" y="161"/>
                </a:cxn>
                <a:cxn ang="0">
                  <a:pos x="31" y="161"/>
                </a:cxn>
                <a:cxn ang="0">
                  <a:pos x="43" y="161"/>
                </a:cxn>
                <a:cxn ang="0">
                  <a:pos x="55" y="161"/>
                </a:cxn>
                <a:cxn ang="0">
                  <a:pos x="62" y="141"/>
                </a:cxn>
                <a:cxn ang="0">
                  <a:pos x="66" y="157"/>
                </a:cxn>
                <a:cxn ang="0">
                  <a:pos x="78" y="161"/>
                </a:cxn>
                <a:cxn ang="0">
                  <a:pos x="86" y="36"/>
                </a:cxn>
                <a:cxn ang="0">
                  <a:pos x="90" y="157"/>
                </a:cxn>
                <a:cxn ang="0">
                  <a:pos x="102" y="161"/>
                </a:cxn>
                <a:cxn ang="0">
                  <a:pos x="113" y="161"/>
                </a:cxn>
                <a:cxn ang="0">
                  <a:pos x="125" y="161"/>
                </a:cxn>
                <a:cxn ang="0">
                  <a:pos x="133" y="137"/>
                </a:cxn>
                <a:cxn ang="0">
                  <a:pos x="137" y="153"/>
                </a:cxn>
                <a:cxn ang="0">
                  <a:pos x="149" y="157"/>
                </a:cxn>
                <a:cxn ang="0">
                  <a:pos x="156" y="98"/>
                </a:cxn>
                <a:cxn ang="0">
                  <a:pos x="168" y="161"/>
                </a:cxn>
                <a:cxn ang="0">
                  <a:pos x="172" y="161"/>
                </a:cxn>
                <a:cxn ang="0">
                  <a:pos x="184" y="161"/>
                </a:cxn>
                <a:cxn ang="0">
                  <a:pos x="195" y="161"/>
                </a:cxn>
                <a:cxn ang="0">
                  <a:pos x="203" y="141"/>
                </a:cxn>
                <a:cxn ang="0">
                  <a:pos x="211" y="157"/>
                </a:cxn>
                <a:cxn ang="0">
                  <a:pos x="223" y="157"/>
                </a:cxn>
                <a:cxn ang="0">
                  <a:pos x="231" y="43"/>
                </a:cxn>
                <a:cxn ang="0">
                  <a:pos x="235" y="157"/>
                </a:cxn>
                <a:cxn ang="0">
                  <a:pos x="246" y="161"/>
                </a:cxn>
                <a:cxn ang="0">
                  <a:pos x="258" y="161"/>
                </a:cxn>
                <a:cxn ang="0">
                  <a:pos x="270" y="161"/>
                </a:cxn>
                <a:cxn ang="0">
                  <a:pos x="282" y="145"/>
                </a:cxn>
                <a:cxn ang="0">
                  <a:pos x="285" y="157"/>
                </a:cxn>
                <a:cxn ang="0">
                  <a:pos x="297" y="157"/>
                </a:cxn>
                <a:cxn ang="0">
                  <a:pos x="305" y="106"/>
                </a:cxn>
                <a:cxn ang="0">
                  <a:pos x="309" y="161"/>
                </a:cxn>
                <a:cxn ang="0">
                  <a:pos x="321" y="161"/>
                </a:cxn>
                <a:cxn ang="0">
                  <a:pos x="332" y="161"/>
                </a:cxn>
                <a:cxn ang="0">
                  <a:pos x="344" y="161"/>
                </a:cxn>
                <a:cxn ang="0">
                  <a:pos x="352" y="149"/>
                </a:cxn>
                <a:cxn ang="0">
                  <a:pos x="364" y="157"/>
                </a:cxn>
                <a:cxn ang="0">
                  <a:pos x="372" y="8"/>
                </a:cxn>
                <a:cxn ang="0">
                  <a:pos x="379" y="137"/>
                </a:cxn>
              </a:cxnLst>
              <a:rect l="0" t="0" r="r" b="b"/>
              <a:pathLst>
                <a:path w="383" h="161">
                  <a:moveTo>
                    <a:pt x="0" y="161"/>
                  </a:moveTo>
                  <a:lnTo>
                    <a:pt x="4" y="161"/>
                  </a:lnTo>
                  <a:lnTo>
                    <a:pt x="8" y="161"/>
                  </a:lnTo>
                  <a:lnTo>
                    <a:pt x="12" y="0"/>
                  </a:lnTo>
                  <a:lnTo>
                    <a:pt x="12" y="94"/>
                  </a:lnTo>
                  <a:lnTo>
                    <a:pt x="15" y="130"/>
                  </a:lnTo>
                  <a:lnTo>
                    <a:pt x="15" y="153"/>
                  </a:lnTo>
                  <a:lnTo>
                    <a:pt x="23" y="161"/>
                  </a:lnTo>
                  <a:lnTo>
                    <a:pt x="19" y="161"/>
                  </a:lnTo>
                  <a:lnTo>
                    <a:pt x="23" y="161"/>
                  </a:lnTo>
                  <a:lnTo>
                    <a:pt x="27" y="161"/>
                  </a:lnTo>
                  <a:lnTo>
                    <a:pt x="31" y="161"/>
                  </a:lnTo>
                  <a:lnTo>
                    <a:pt x="35" y="161"/>
                  </a:lnTo>
                  <a:lnTo>
                    <a:pt x="39" y="161"/>
                  </a:lnTo>
                  <a:lnTo>
                    <a:pt x="43" y="161"/>
                  </a:lnTo>
                  <a:lnTo>
                    <a:pt x="47" y="161"/>
                  </a:lnTo>
                  <a:lnTo>
                    <a:pt x="51" y="161"/>
                  </a:lnTo>
                  <a:lnTo>
                    <a:pt x="55" y="161"/>
                  </a:lnTo>
                  <a:lnTo>
                    <a:pt x="59" y="161"/>
                  </a:lnTo>
                  <a:lnTo>
                    <a:pt x="59" y="137"/>
                  </a:lnTo>
                  <a:lnTo>
                    <a:pt x="62" y="141"/>
                  </a:lnTo>
                  <a:lnTo>
                    <a:pt x="62" y="149"/>
                  </a:lnTo>
                  <a:lnTo>
                    <a:pt x="70" y="157"/>
                  </a:lnTo>
                  <a:lnTo>
                    <a:pt x="66" y="157"/>
                  </a:lnTo>
                  <a:lnTo>
                    <a:pt x="70" y="157"/>
                  </a:lnTo>
                  <a:lnTo>
                    <a:pt x="74" y="161"/>
                  </a:lnTo>
                  <a:lnTo>
                    <a:pt x="78" y="161"/>
                  </a:lnTo>
                  <a:lnTo>
                    <a:pt x="82" y="161"/>
                  </a:lnTo>
                  <a:lnTo>
                    <a:pt x="82" y="0"/>
                  </a:lnTo>
                  <a:lnTo>
                    <a:pt x="86" y="36"/>
                  </a:lnTo>
                  <a:lnTo>
                    <a:pt x="86" y="130"/>
                  </a:lnTo>
                  <a:lnTo>
                    <a:pt x="90" y="149"/>
                  </a:lnTo>
                  <a:lnTo>
                    <a:pt x="90" y="157"/>
                  </a:lnTo>
                  <a:lnTo>
                    <a:pt x="94" y="161"/>
                  </a:lnTo>
                  <a:lnTo>
                    <a:pt x="98" y="161"/>
                  </a:lnTo>
                  <a:lnTo>
                    <a:pt x="102" y="161"/>
                  </a:lnTo>
                  <a:lnTo>
                    <a:pt x="105" y="161"/>
                  </a:lnTo>
                  <a:lnTo>
                    <a:pt x="109" y="161"/>
                  </a:lnTo>
                  <a:lnTo>
                    <a:pt x="113" y="161"/>
                  </a:lnTo>
                  <a:lnTo>
                    <a:pt x="117" y="161"/>
                  </a:lnTo>
                  <a:lnTo>
                    <a:pt x="121" y="161"/>
                  </a:lnTo>
                  <a:lnTo>
                    <a:pt x="125" y="161"/>
                  </a:lnTo>
                  <a:lnTo>
                    <a:pt x="129" y="161"/>
                  </a:lnTo>
                  <a:lnTo>
                    <a:pt x="133" y="141"/>
                  </a:lnTo>
                  <a:lnTo>
                    <a:pt x="133" y="137"/>
                  </a:lnTo>
                  <a:lnTo>
                    <a:pt x="133" y="141"/>
                  </a:lnTo>
                  <a:lnTo>
                    <a:pt x="137" y="145"/>
                  </a:lnTo>
                  <a:lnTo>
                    <a:pt x="137" y="153"/>
                  </a:lnTo>
                  <a:lnTo>
                    <a:pt x="141" y="157"/>
                  </a:lnTo>
                  <a:lnTo>
                    <a:pt x="145" y="157"/>
                  </a:lnTo>
                  <a:lnTo>
                    <a:pt x="149" y="157"/>
                  </a:lnTo>
                  <a:lnTo>
                    <a:pt x="152" y="157"/>
                  </a:lnTo>
                  <a:lnTo>
                    <a:pt x="156" y="0"/>
                  </a:lnTo>
                  <a:lnTo>
                    <a:pt x="156" y="98"/>
                  </a:lnTo>
                  <a:lnTo>
                    <a:pt x="160" y="133"/>
                  </a:lnTo>
                  <a:lnTo>
                    <a:pt x="160" y="149"/>
                  </a:lnTo>
                  <a:lnTo>
                    <a:pt x="168" y="161"/>
                  </a:lnTo>
                  <a:lnTo>
                    <a:pt x="164" y="161"/>
                  </a:lnTo>
                  <a:lnTo>
                    <a:pt x="168" y="161"/>
                  </a:lnTo>
                  <a:lnTo>
                    <a:pt x="172" y="161"/>
                  </a:lnTo>
                  <a:lnTo>
                    <a:pt x="176" y="161"/>
                  </a:lnTo>
                  <a:lnTo>
                    <a:pt x="180" y="161"/>
                  </a:lnTo>
                  <a:lnTo>
                    <a:pt x="184" y="161"/>
                  </a:lnTo>
                  <a:lnTo>
                    <a:pt x="188" y="161"/>
                  </a:lnTo>
                  <a:lnTo>
                    <a:pt x="192" y="161"/>
                  </a:lnTo>
                  <a:lnTo>
                    <a:pt x="195" y="161"/>
                  </a:lnTo>
                  <a:lnTo>
                    <a:pt x="199" y="161"/>
                  </a:lnTo>
                  <a:lnTo>
                    <a:pt x="203" y="161"/>
                  </a:lnTo>
                  <a:lnTo>
                    <a:pt x="203" y="141"/>
                  </a:lnTo>
                  <a:lnTo>
                    <a:pt x="207" y="145"/>
                  </a:lnTo>
                  <a:lnTo>
                    <a:pt x="211" y="149"/>
                  </a:lnTo>
                  <a:lnTo>
                    <a:pt x="211" y="157"/>
                  </a:lnTo>
                  <a:lnTo>
                    <a:pt x="215" y="157"/>
                  </a:lnTo>
                  <a:lnTo>
                    <a:pt x="219" y="157"/>
                  </a:lnTo>
                  <a:lnTo>
                    <a:pt x="223" y="157"/>
                  </a:lnTo>
                  <a:lnTo>
                    <a:pt x="227" y="157"/>
                  </a:lnTo>
                  <a:lnTo>
                    <a:pt x="227" y="4"/>
                  </a:lnTo>
                  <a:lnTo>
                    <a:pt x="231" y="43"/>
                  </a:lnTo>
                  <a:lnTo>
                    <a:pt x="231" y="133"/>
                  </a:lnTo>
                  <a:lnTo>
                    <a:pt x="235" y="149"/>
                  </a:lnTo>
                  <a:lnTo>
                    <a:pt x="235" y="157"/>
                  </a:lnTo>
                  <a:lnTo>
                    <a:pt x="239" y="161"/>
                  </a:lnTo>
                  <a:lnTo>
                    <a:pt x="242" y="161"/>
                  </a:lnTo>
                  <a:lnTo>
                    <a:pt x="246" y="161"/>
                  </a:lnTo>
                  <a:lnTo>
                    <a:pt x="250" y="161"/>
                  </a:lnTo>
                  <a:lnTo>
                    <a:pt x="254" y="161"/>
                  </a:lnTo>
                  <a:lnTo>
                    <a:pt x="258" y="161"/>
                  </a:lnTo>
                  <a:lnTo>
                    <a:pt x="262" y="161"/>
                  </a:lnTo>
                  <a:lnTo>
                    <a:pt x="266" y="161"/>
                  </a:lnTo>
                  <a:lnTo>
                    <a:pt x="270" y="161"/>
                  </a:lnTo>
                  <a:lnTo>
                    <a:pt x="274" y="161"/>
                  </a:lnTo>
                  <a:lnTo>
                    <a:pt x="278" y="141"/>
                  </a:lnTo>
                  <a:lnTo>
                    <a:pt x="282" y="145"/>
                  </a:lnTo>
                  <a:lnTo>
                    <a:pt x="282" y="149"/>
                  </a:lnTo>
                  <a:lnTo>
                    <a:pt x="289" y="157"/>
                  </a:lnTo>
                  <a:lnTo>
                    <a:pt x="285" y="157"/>
                  </a:lnTo>
                  <a:lnTo>
                    <a:pt x="289" y="157"/>
                  </a:lnTo>
                  <a:lnTo>
                    <a:pt x="293" y="157"/>
                  </a:lnTo>
                  <a:lnTo>
                    <a:pt x="297" y="157"/>
                  </a:lnTo>
                  <a:lnTo>
                    <a:pt x="301" y="4"/>
                  </a:lnTo>
                  <a:lnTo>
                    <a:pt x="301" y="43"/>
                  </a:lnTo>
                  <a:lnTo>
                    <a:pt x="305" y="106"/>
                  </a:lnTo>
                  <a:lnTo>
                    <a:pt x="305" y="149"/>
                  </a:lnTo>
                  <a:lnTo>
                    <a:pt x="313" y="161"/>
                  </a:lnTo>
                  <a:lnTo>
                    <a:pt x="309" y="161"/>
                  </a:lnTo>
                  <a:lnTo>
                    <a:pt x="313" y="161"/>
                  </a:lnTo>
                  <a:lnTo>
                    <a:pt x="317" y="161"/>
                  </a:lnTo>
                  <a:lnTo>
                    <a:pt x="321" y="161"/>
                  </a:lnTo>
                  <a:lnTo>
                    <a:pt x="325" y="161"/>
                  </a:lnTo>
                  <a:lnTo>
                    <a:pt x="328" y="161"/>
                  </a:lnTo>
                  <a:lnTo>
                    <a:pt x="332" y="161"/>
                  </a:lnTo>
                  <a:lnTo>
                    <a:pt x="336" y="161"/>
                  </a:lnTo>
                  <a:lnTo>
                    <a:pt x="340" y="161"/>
                  </a:lnTo>
                  <a:lnTo>
                    <a:pt x="344" y="161"/>
                  </a:lnTo>
                  <a:lnTo>
                    <a:pt x="348" y="161"/>
                  </a:lnTo>
                  <a:lnTo>
                    <a:pt x="348" y="145"/>
                  </a:lnTo>
                  <a:lnTo>
                    <a:pt x="352" y="149"/>
                  </a:lnTo>
                  <a:lnTo>
                    <a:pt x="356" y="153"/>
                  </a:lnTo>
                  <a:lnTo>
                    <a:pt x="360" y="157"/>
                  </a:lnTo>
                  <a:lnTo>
                    <a:pt x="364" y="157"/>
                  </a:lnTo>
                  <a:lnTo>
                    <a:pt x="368" y="157"/>
                  </a:lnTo>
                  <a:lnTo>
                    <a:pt x="372" y="157"/>
                  </a:lnTo>
                  <a:lnTo>
                    <a:pt x="372" y="8"/>
                  </a:lnTo>
                  <a:lnTo>
                    <a:pt x="375" y="47"/>
                  </a:lnTo>
                  <a:lnTo>
                    <a:pt x="375" y="106"/>
                  </a:lnTo>
                  <a:lnTo>
                    <a:pt x="379" y="137"/>
                  </a:lnTo>
                  <a:lnTo>
                    <a:pt x="379" y="157"/>
                  </a:lnTo>
                  <a:lnTo>
                    <a:pt x="383" y="161"/>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5" name="Freeform 383"/>
            <p:cNvSpPr>
              <a:spLocks/>
            </p:cNvSpPr>
            <p:nvPr/>
          </p:nvSpPr>
          <p:spPr bwMode="auto">
            <a:xfrm>
              <a:off x="5504617" y="3092069"/>
              <a:ext cx="608135" cy="224204"/>
            </a:xfrm>
            <a:custGeom>
              <a:avLst/>
              <a:gdLst/>
              <a:ahLst/>
              <a:cxnLst>
                <a:cxn ang="0">
                  <a:pos x="8" y="153"/>
                </a:cxn>
                <a:cxn ang="0">
                  <a:pos x="20" y="153"/>
                </a:cxn>
                <a:cxn ang="0">
                  <a:pos x="32" y="153"/>
                </a:cxn>
                <a:cxn ang="0">
                  <a:pos x="47" y="145"/>
                </a:cxn>
                <a:cxn ang="0">
                  <a:pos x="55" y="149"/>
                </a:cxn>
                <a:cxn ang="0">
                  <a:pos x="63" y="0"/>
                </a:cxn>
                <a:cxn ang="0">
                  <a:pos x="67" y="129"/>
                </a:cxn>
                <a:cxn ang="0">
                  <a:pos x="75" y="153"/>
                </a:cxn>
                <a:cxn ang="0">
                  <a:pos x="86" y="153"/>
                </a:cxn>
                <a:cxn ang="0">
                  <a:pos x="98" y="153"/>
                </a:cxn>
                <a:cxn ang="0">
                  <a:pos x="110" y="153"/>
                </a:cxn>
                <a:cxn ang="0">
                  <a:pos x="122" y="145"/>
                </a:cxn>
                <a:cxn ang="0">
                  <a:pos x="129" y="149"/>
                </a:cxn>
                <a:cxn ang="0">
                  <a:pos x="137" y="102"/>
                </a:cxn>
                <a:cxn ang="0">
                  <a:pos x="149" y="153"/>
                </a:cxn>
                <a:cxn ang="0">
                  <a:pos x="153" y="153"/>
                </a:cxn>
                <a:cxn ang="0">
                  <a:pos x="165" y="153"/>
                </a:cxn>
                <a:cxn ang="0">
                  <a:pos x="176" y="153"/>
                </a:cxn>
                <a:cxn ang="0">
                  <a:pos x="184" y="141"/>
                </a:cxn>
                <a:cxn ang="0">
                  <a:pos x="192" y="145"/>
                </a:cxn>
                <a:cxn ang="0">
                  <a:pos x="204" y="149"/>
                </a:cxn>
                <a:cxn ang="0">
                  <a:pos x="212" y="47"/>
                </a:cxn>
                <a:cxn ang="0">
                  <a:pos x="215" y="153"/>
                </a:cxn>
                <a:cxn ang="0">
                  <a:pos x="227" y="153"/>
                </a:cxn>
                <a:cxn ang="0">
                  <a:pos x="239" y="153"/>
                </a:cxn>
                <a:cxn ang="0">
                  <a:pos x="251" y="153"/>
                </a:cxn>
                <a:cxn ang="0">
                  <a:pos x="258" y="137"/>
                </a:cxn>
                <a:cxn ang="0">
                  <a:pos x="270" y="149"/>
                </a:cxn>
                <a:cxn ang="0">
                  <a:pos x="282" y="8"/>
                </a:cxn>
                <a:cxn ang="0">
                  <a:pos x="286" y="145"/>
                </a:cxn>
                <a:cxn ang="0">
                  <a:pos x="294" y="153"/>
                </a:cxn>
                <a:cxn ang="0">
                  <a:pos x="305" y="153"/>
                </a:cxn>
                <a:cxn ang="0">
                  <a:pos x="317" y="153"/>
                </a:cxn>
                <a:cxn ang="0">
                  <a:pos x="329" y="153"/>
                </a:cxn>
                <a:cxn ang="0">
                  <a:pos x="337" y="145"/>
                </a:cxn>
                <a:cxn ang="0">
                  <a:pos x="348" y="149"/>
                </a:cxn>
                <a:cxn ang="0">
                  <a:pos x="356" y="51"/>
                </a:cxn>
                <a:cxn ang="0">
                  <a:pos x="360" y="149"/>
                </a:cxn>
                <a:cxn ang="0">
                  <a:pos x="372" y="153"/>
                </a:cxn>
                <a:cxn ang="0">
                  <a:pos x="384" y="153"/>
                </a:cxn>
                <a:cxn ang="0">
                  <a:pos x="395" y="153"/>
                </a:cxn>
                <a:cxn ang="0">
                  <a:pos x="407" y="145"/>
                </a:cxn>
              </a:cxnLst>
              <a:rect l="0" t="0" r="r" b="b"/>
              <a:pathLst>
                <a:path w="415" h="153">
                  <a:moveTo>
                    <a:pt x="0" y="153"/>
                  </a:moveTo>
                  <a:lnTo>
                    <a:pt x="4" y="153"/>
                  </a:lnTo>
                  <a:lnTo>
                    <a:pt x="8" y="153"/>
                  </a:lnTo>
                  <a:lnTo>
                    <a:pt x="12" y="153"/>
                  </a:lnTo>
                  <a:lnTo>
                    <a:pt x="16" y="153"/>
                  </a:lnTo>
                  <a:lnTo>
                    <a:pt x="20" y="153"/>
                  </a:lnTo>
                  <a:lnTo>
                    <a:pt x="24" y="153"/>
                  </a:lnTo>
                  <a:lnTo>
                    <a:pt x="28" y="153"/>
                  </a:lnTo>
                  <a:lnTo>
                    <a:pt x="32" y="153"/>
                  </a:lnTo>
                  <a:lnTo>
                    <a:pt x="35" y="153"/>
                  </a:lnTo>
                  <a:lnTo>
                    <a:pt x="39" y="137"/>
                  </a:lnTo>
                  <a:lnTo>
                    <a:pt x="47" y="145"/>
                  </a:lnTo>
                  <a:lnTo>
                    <a:pt x="47" y="149"/>
                  </a:lnTo>
                  <a:lnTo>
                    <a:pt x="51" y="149"/>
                  </a:lnTo>
                  <a:lnTo>
                    <a:pt x="55" y="149"/>
                  </a:lnTo>
                  <a:lnTo>
                    <a:pt x="59" y="149"/>
                  </a:lnTo>
                  <a:lnTo>
                    <a:pt x="63" y="149"/>
                  </a:lnTo>
                  <a:lnTo>
                    <a:pt x="63" y="0"/>
                  </a:lnTo>
                  <a:lnTo>
                    <a:pt x="63" y="39"/>
                  </a:lnTo>
                  <a:lnTo>
                    <a:pt x="67" y="102"/>
                  </a:lnTo>
                  <a:lnTo>
                    <a:pt x="67" y="129"/>
                  </a:lnTo>
                  <a:lnTo>
                    <a:pt x="71" y="145"/>
                  </a:lnTo>
                  <a:lnTo>
                    <a:pt x="71" y="153"/>
                  </a:lnTo>
                  <a:lnTo>
                    <a:pt x="75" y="153"/>
                  </a:lnTo>
                  <a:lnTo>
                    <a:pt x="79" y="153"/>
                  </a:lnTo>
                  <a:lnTo>
                    <a:pt x="82" y="153"/>
                  </a:lnTo>
                  <a:lnTo>
                    <a:pt x="86" y="153"/>
                  </a:lnTo>
                  <a:lnTo>
                    <a:pt x="90" y="153"/>
                  </a:lnTo>
                  <a:lnTo>
                    <a:pt x="94" y="153"/>
                  </a:lnTo>
                  <a:lnTo>
                    <a:pt x="98" y="153"/>
                  </a:lnTo>
                  <a:lnTo>
                    <a:pt x="102" y="153"/>
                  </a:lnTo>
                  <a:lnTo>
                    <a:pt x="106" y="153"/>
                  </a:lnTo>
                  <a:lnTo>
                    <a:pt x="110" y="153"/>
                  </a:lnTo>
                  <a:lnTo>
                    <a:pt x="110" y="137"/>
                  </a:lnTo>
                  <a:lnTo>
                    <a:pt x="114" y="137"/>
                  </a:lnTo>
                  <a:lnTo>
                    <a:pt x="122" y="145"/>
                  </a:lnTo>
                  <a:lnTo>
                    <a:pt x="122" y="149"/>
                  </a:lnTo>
                  <a:lnTo>
                    <a:pt x="125" y="149"/>
                  </a:lnTo>
                  <a:lnTo>
                    <a:pt x="129" y="149"/>
                  </a:lnTo>
                  <a:lnTo>
                    <a:pt x="133" y="149"/>
                  </a:lnTo>
                  <a:lnTo>
                    <a:pt x="137" y="4"/>
                  </a:lnTo>
                  <a:lnTo>
                    <a:pt x="137" y="102"/>
                  </a:lnTo>
                  <a:lnTo>
                    <a:pt x="141" y="133"/>
                  </a:lnTo>
                  <a:lnTo>
                    <a:pt x="141" y="145"/>
                  </a:lnTo>
                  <a:lnTo>
                    <a:pt x="149" y="153"/>
                  </a:lnTo>
                  <a:lnTo>
                    <a:pt x="145" y="153"/>
                  </a:lnTo>
                  <a:lnTo>
                    <a:pt x="149" y="153"/>
                  </a:lnTo>
                  <a:lnTo>
                    <a:pt x="153" y="153"/>
                  </a:lnTo>
                  <a:lnTo>
                    <a:pt x="157" y="153"/>
                  </a:lnTo>
                  <a:lnTo>
                    <a:pt x="161" y="153"/>
                  </a:lnTo>
                  <a:lnTo>
                    <a:pt x="165" y="153"/>
                  </a:lnTo>
                  <a:lnTo>
                    <a:pt x="168" y="153"/>
                  </a:lnTo>
                  <a:lnTo>
                    <a:pt x="172" y="153"/>
                  </a:lnTo>
                  <a:lnTo>
                    <a:pt x="176" y="153"/>
                  </a:lnTo>
                  <a:lnTo>
                    <a:pt x="180" y="153"/>
                  </a:lnTo>
                  <a:lnTo>
                    <a:pt x="184" y="137"/>
                  </a:lnTo>
                  <a:lnTo>
                    <a:pt x="184" y="141"/>
                  </a:lnTo>
                  <a:lnTo>
                    <a:pt x="184" y="137"/>
                  </a:lnTo>
                  <a:lnTo>
                    <a:pt x="188" y="141"/>
                  </a:lnTo>
                  <a:lnTo>
                    <a:pt x="192" y="145"/>
                  </a:lnTo>
                  <a:lnTo>
                    <a:pt x="196" y="149"/>
                  </a:lnTo>
                  <a:lnTo>
                    <a:pt x="200" y="149"/>
                  </a:lnTo>
                  <a:lnTo>
                    <a:pt x="204" y="149"/>
                  </a:lnTo>
                  <a:lnTo>
                    <a:pt x="208" y="149"/>
                  </a:lnTo>
                  <a:lnTo>
                    <a:pt x="208" y="4"/>
                  </a:lnTo>
                  <a:lnTo>
                    <a:pt x="212" y="47"/>
                  </a:lnTo>
                  <a:lnTo>
                    <a:pt x="212" y="133"/>
                  </a:lnTo>
                  <a:lnTo>
                    <a:pt x="215" y="145"/>
                  </a:lnTo>
                  <a:lnTo>
                    <a:pt x="215" y="153"/>
                  </a:lnTo>
                  <a:lnTo>
                    <a:pt x="219" y="153"/>
                  </a:lnTo>
                  <a:lnTo>
                    <a:pt x="223" y="153"/>
                  </a:lnTo>
                  <a:lnTo>
                    <a:pt x="227" y="153"/>
                  </a:lnTo>
                  <a:lnTo>
                    <a:pt x="231" y="153"/>
                  </a:lnTo>
                  <a:lnTo>
                    <a:pt x="235" y="153"/>
                  </a:lnTo>
                  <a:lnTo>
                    <a:pt x="239" y="153"/>
                  </a:lnTo>
                  <a:lnTo>
                    <a:pt x="243" y="153"/>
                  </a:lnTo>
                  <a:lnTo>
                    <a:pt x="247" y="153"/>
                  </a:lnTo>
                  <a:lnTo>
                    <a:pt x="251" y="153"/>
                  </a:lnTo>
                  <a:lnTo>
                    <a:pt x="255" y="153"/>
                  </a:lnTo>
                  <a:lnTo>
                    <a:pt x="258" y="141"/>
                  </a:lnTo>
                  <a:lnTo>
                    <a:pt x="258" y="137"/>
                  </a:lnTo>
                  <a:lnTo>
                    <a:pt x="266" y="145"/>
                  </a:lnTo>
                  <a:lnTo>
                    <a:pt x="266" y="149"/>
                  </a:lnTo>
                  <a:lnTo>
                    <a:pt x="270" y="149"/>
                  </a:lnTo>
                  <a:lnTo>
                    <a:pt x="274" y="149"/>
                  </a:lnTo>
                  <a:lnTo>
                    <a:pt x="278" y="149"/>
                  </a:lnTo>
                  <a:lnTo>
                    <a:pt x="282" y="8"/>
                  </a:lnTo>
                  <a:lnTo>
                    <a:pt x="282" y="47"/>
                  </a:lnTo>
                  <a:lnTo>
                    <a:pt x="286" y="106"/>
                  </a:lnTo>
                  <a:lnTo>
                    <a:pt x="286" y="145"/>
                  </a:lnTo>
                  <a:lnTo>
                    <a:pt x="294" y="153"/>
                  </a:lnTo>
                  <a:lnTo>
                    <a:pt x="290" y="153"/>
                  </a:lnTo>
                  <a:lnTo>
                    <a:pt x="294" y="153"/>
                  </a:lnTo>
                  <a:lnTo>
                    <a:pt x="298" y="153"/>
                  </a:lnTo>
                  <a:lnTo>
                    <a:pt x="302" y="153"/>
                  </a:lnTo>
                  <a:lnTo>
                    <a:pt x="305" y="153"/>
                  </a:lnTo>
                  <a:lnTo>
                    <a:pt x="309" y="153"/>
                  </a:lnTo>
                  <a:lnTo>
                    <a:pt x="313" y="153"/>
                  </a:lnTo>
                  <a:lnTo>
                    <a:pt x="317" y="153"/>
                  </a:lnTo>
                  <a:lnTo>
                    <a:pt x="321" y="153"/>
                  </a:lnTo>
                  <a:lnTo>
                    <a:pt x="325" y="153"/>
                  </a:lnTo>
                  <a:lnTo>
                    <a:pt x="329" y="153"/>
                  </a:lnTo>
                  <a:lnTo>
                    <a:pt x="329" y="141"/>
                  </a:lnTo>
                  <a:lnTo>
                    <a:pt x="333" y="141"/>
                  </a:lnTo>
                  <a:lnTo>
                    <a:pt x="337" y="145"/>
                  </a:lnTo>
                  <a:lnTo>
                    <a:pt x="341" y="149"/>
                  </a:lnTo>
                  <a:lnTo>
                    <a:pt x="345" y="149"/>
                  </a:lnTo>
                  <a:lnTo>
                    <a:pt x="348" y="149"/>
                  </a:lnTo>
                  <a:lnTo>
                    <a:pt x="352" y="149"/>
                  </a:lnTo>
                  <a:lnTo>
                    <a:pt x="352" y="8"/>
                  </a:lnTo>
                  <a:lnTo>
                    <a:pt x="356" y="51"/>
                  </a:lnTo>
                  <a:lnTo>
                    <a:pt x="356" y="133"/>
                  </a:lnTo>
                  <a:lnTo>
                    <a:pt x="360" y="145"/>
                  </a:lnTo>
                  <a:lnTo>
                    <a:pt x="360" y="149"/>
                  </a:lnTo>
                  <a:lnTo>
                    <a:pt x="364" y="153"/>
                  </a:lnTo>
                  <a:lnTo>
                    <a:pt x="368" y="153"/>
                  </a:lnTo>
                  <a:lnTo>
                    <a:pt x="372" y="153"/>
                  </a:lnTo>
                  <a:lnTo>
                    <a:pt x="376" y="153"/>
                  </a:lnTo>
                  <a:lnTo>
                    <a:pt x="380" y="153"/>
                  </a:lnTo>
                  <a:lnTo>
                    <a:pt x="384" y="153"/>
                  </a:lnTo>
                  <a:lnTo>
                    <a:pt x="388" y="153"/>
                  </a:lnTo>
                  <a:lnTo>
                    <a:pt x="392" y="153"/>
                  </a:lnTo>
                  <a:lnTo>
                    <a:pt x="395" y="153"/>
                  </a:lnTo>
                  <a:lnTo>
                    <a:pt x="399" y="153"/>
                  </a:lnTo>
                  <a:lnTo>
                    <a:pt x="403" y="141"/>
                  </a:lnTo>
                  <a:lnTo>
                    <a:pt x="407" y="145"/>
                  </a:lnTo>
                  <a:lnTo>
                    <a:pt x="411" y="149"/>
                  </a:lnTo>
                  <a:lnTo>
                    <a:pt x="415" y="149"/>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4" name="Freeform 384"/>
            <p:cNvSpPr>
              <a:spLocks/>
            </p:cNvSpPr>
            <p:nvPr/>
          </p:nvSpPr>
          <p:spPr bwMode="auto">
            <a:xfrm>
              <a:off x="6112751" y="3109653"/>
              <a:ext cx="608135" cy="224204"/>
            </a:xfrm>
            <a:custGeom>
              <a:avLst/>
              <a:gdLst/>
              <a:ahLst/>
              <a:cxnLst>
                <a:cxn ang="0">
                  <a:pos x="8" y="137"/>
                </a:cxn>
                <a:cxn ang="0">
                  <a:pos x="16" y="98"/>
                </a:cxn>
                <a:cxn ang="0">
                  <a:pos x="20" y="141"/>
                </a:cxn>
                <a:cxn ang="0">
                  <a:pos x="31" y="141"/>
                </a:cxn>
                <a:cxn ang="0">
                  <a:pos x="43" y="141"/>
                </a:cxn>
                <a:cxn ang="0">
                  <a:pos x="55" y="141"/>
                </a:cxn>
                <a:cxn ang="0">
                  <a:pos x="63" y="129"/>
                </a:cxn>
                <a:cxn ang="0">
                  <a:pos x="74" y="137"/>
                </a:cxn>
                <a:cxn ang="0">
                  <a:pos x="82" y="0"/>
                </a:cxn>
                <a:cxn ang="0">
                  <a:pos x="90" y="125"/>
                </a:cxn>
                <a:cxn ang="0">
                  <a:pos x="98" y="141"/>
                </a:cxn>
                <a:cxn ang="0">
                  <a:pos x="110" y="141"/>
                </a:cxn>
                <a:cxn ang="0">
                  <a:pos x="121" y="141"/>
                </a:cxn>
                <a:cxn ang="0">
                  <a:pos x="137" y="129"/>
                </a:cxn>
                <a:cxn ang="0">
                  <a:pos x="141" y="133"/>
                </a:cxn>
                <a:cxn ang="0">
                  <a:pos x="153" y="137"/>
                </a:cxn>
                <a:cxn ang="0">
                  <a:pos x="156" y="43"/>
                </a:cxn>
                <a:cxn ang="0">
                  <a:pos x="168" y="141"/>
                </a:cxn>
                <a:cxn ang="0">
                  <a:pos x="172" y="141"/>
                </a:cxn>
                <a:cxn ang="0">
                  <a:pos x="184" y="141"/>
                </a:cxn>
                <a:cxn ang="0">
                  <a:pos x="196" y="141"/>
                </a:cxn>
                <a:cxn ang="0">
                  <a:pos x="203" y="133"/>
                </a:cxn>
                <a:cxn ang="0">
                  <a:pos x="215" y="137"/>
                </a:cxn>
                <a:cxn ang="0">
                  <a:pos x="227" y="137"/>
                </a:cxn>
                <a:cxn ang="0">
                  <a:pos x="235" y="125"/>
                </a:cxn>
                <a:cxn ang="0">
                  <a:pos x="243" y="141"/>
                </a:cxn>
                <a:cxn ang="0">
                  <a:pos x="254" y="141"/>
                </a:cxn>
                <a:cxn ang="0">
                  <a:pos x="266" y="141"/>
                </a:cxn>
                <a:cxn ang="0">
                  <a:pos x="278" y="141"/>
                </a:cxn>
                <a:cxn ang="0">
                  <a:pos x="286" y="133"/>
                </a:cxn>
                <a:cxn ang="0">
                  <a:pos x="297" y="137"/>
                </a:cxn>
                <a:cxn ang="0">
                  <a:pos x="305" y="149"/>
                </a:cxn>
                <a:cxn ang="0">
                  <a:pos x="313" y="141"/>
                </a:cxn>
                <a:cxn ang="0">
                  <a:pos x="325" y="141"/>
                </a:cxn>
                <a:cxn ang="0">
                  <a:pos x="336" y="141"/>
                </a:cxn>
                <a:cxn ang="0">
                  <a:pos x="348" y="141"/>
                </a:cxn>
                <a:cxn ang="0">
                  <a:pos x="356" y="133"/>
                </a:cxn>
                <a:cxn ang="0">
                  <a:pos x="368" y="137"/>
                </a:cxn>
                <a:cxn ang="0">
                  <a:pos x="376" y="149"/>
                </a:cxn>
                <a:cxn ang="0">
                  <a:pos x="383" y="141"/>
                </a:cxn>
                <a:cxn ang="0">
                  <a:pos x="395" y="141"/>
                </a:cxn>
                <a:cxn ang="0">
                  <a:pos x="407" y="141"/>
                </a:cxn>
              </a:cxnLst>
              <a:rect l="0" t="0" r="r" b="b"/>
              <a:pathLst>
                <a:path w="415" h="153">
                  <a:moveTo>
                    <a:pt x="0" y="137"/>
                  </a:moveTo>
                  <a:lnTo>
                    <a:pt x="4" y="137"/>
                  </a:lnTo>
                  <a:lnTo>
                    <a:pt x="8" y="137"/>
                  </a:lnTo>
                  <a:lnTo>
                    <a:pt x="12" y="0"/>
                  </a:lnTo>
                  <a:lnTo>
                    <a:pt x="12" y="39"/>
                  </a:lnTo>
                  <a:lnTo>
                    <a:pt x="16" y="98"/>
                  </a:lnTo>
                  <a:lnTo>
                    <a:pt x="16" y="133"/>
                  </a:lnTo>
                  <a:lnTo>
                    <a:pt x="23" y="141"/>
                  </a:lnTo>
                  <a:lnTo>
                    <a:pt x="20" y="141"/>
                  </a:lnTo>
                  <a:lnTo>
                    <a:pt x="23" y="141"/>
                  </a:lnTo>
                  <a:lnTo>
                    <a:pt x="27" y="141"/>
                  </a:lnTo>
                  <a:lnTo>
                    <a:pt x="31" y="141"/>
                  </a:lnTo>
                  <a:lnTo>
                    <a:pt x="35" y="141"/>
                  </a:lnTo>
                  <a:lnTo>
                    <a:pt x="39" y="141"/>
                  </a:lnTo>
                  <a:lnTo>
                    <a:pt x="43" y="141"/>
                  </a:lnTo>
                  <a:lnTo>
                    <a:pt x="47" y="141"/>
                  </a:lnTo>
                  <a:lnTo>
                    <a:pt x="51" y="141"/>
                  </a:lnTo>
                  <a:lnTo>
                    <a:pt x="55" y="141"/>
                  </a:lnTo>
                  <a:lnTo>
                    <a:pt x="59" y="141"/>
                  </a:lnTo>
                  <a:lnTo>
                    <a:pt x="59" y="133"/>
                  </a:lnTo>
                  <a:lnTo>
                    <a:pt x="63" y="129"/>
                  </a:lnTo>
                  <a:lnTo>
                    <a:pt x="66" y="133"/>
                  </a:lnTo>
                  <a:lnTo>
                    <a:pt x="70" y="137"/>
                  </a:lnTo>
                  <a:lnTo>
                    <a:pt x="74" y="137"/>
                  </a:lnTo>
                  <a:lnTo>
                    <a:pt x="78" y="137"/>
                  </a:lnTo>
                  <a:lnTo>
                    <a:pt x="82" y="137"/>
                  </a:lnTo>
                  <a:lnTo>
                    <a:pt x="82" y="0"/>
                  </a:lnTo>
                  <a:lnTo>
                    <a:pt x="86" y="43"/>
                  </a:lnTo>
                  <a:lnTo>
                    <a:pt x="86" y="98"/>
                  </a:lnTo>
                  <a:lnTo>
                    <a:pt x="90" y="125"/>
                  </a:lnTo>
                  <a:lnTo>
                    <a:pt x="90" y="137"/>
                  </a:lnTo>
                  <a:lnTo>
                    <a:pt x="94" y="141"/>
                  </a:lnTo>
                  <a:lnTo>
                    <a:pt x="98" y="141"/>
                  </a:lnTo>
                  <a:lnTo>
                    <a:pt x="102" y="141"/>
                  </a:lnTo>
                  <a:lnTo>
                    <a:pt x="106" y="141"/>
                  </a:lnTo>
                  <a:lnTo>
                    <a:pt x="110" y="141"/>
                  </a:lnTo>
                  <a:lnTo>
                    <a:pt x="113" y="141"/>
                  </a:lnTo>
                  <a:lnTo>
                    <a:pt x="117" y="141"/>
                  </a:lnTo>
                  <a:lnTo>
                    <a:pt x="121" y="141"/>
                  </a:lnTo>
                  <a:lnTo>
                    <a:pt x="125" y="141"/>
                  </a:lnTo>
                  <a:lnTo>
                    <a:pt x="129" y="141"/>
                  </a:lnTo>
                  <a:lnTo>
                    <a:pt x="137" y="129"/>
                  </a:lnTo>
                  <a:lnTo>
                    <a:pt x="133" y="129"/>
                  </a:lnTo>
                  <a:lnTo>
                    <a:pt x="137" y="133"/>
                  </a:lnTo>
                  <a:lnTo>
                    <a:pt x="141" y="133"/>
                  </a:lnTo>
                  <a:lnTo>
                    <a:pt x="145" y="137"/>
                  </a:lnTo>
                  <a:lnTo>
                    <a:pt x="149" y="137"/>
                  </a:lnTo>
                  <a:lnTo>
                    <a:pt x="153" y="137"/>
                  </a:lnTo>
                  <a:lnTo>
                    <a:pt x="156" y="137"/>
                  </a:lnTo>
                  <a:lnTo>
                    <a:pt x="156" y="4"/>
                  </a:lnTo>
                  <a:lnTo>
                    <a:pt x="156" y="43"/>
                  </a:lnTo>
                  <a:lnTo>
                    <a:pt x="160" y="102"/>
                  </a:lnTo>
                  <a:lnTo>
                    <a:pt x="160" y="125"/>
                  </a:lnTo>
                  <a:lnTo>
                    <a:pt x="168" y="141"/>
                  </a:lnTo>
                  <a:lnTo>
                    <a:pt x="164" y="141"/>
                  </a:lnTo>
                  <a:lnTo>
                    <a:pt x="168" y="141"/>
                  </a:lnTo>
                  <a:lnTo>
                    <a:pt x="172" y="141"/>
                  </a:lnTo>
                  <a:lnTo>
                    <a:pt x="176" y="141"/>
                  </a:lnTo>
                  <a:lnTo>
                    <a:pt x="180" y="141"/>
                  </a:lnTo>
                  <a:lnTo>
                    <a:pt x="184" y="141"/>
                  </a:lnTo>
                  <a:lnTo>
                    <a:pt x="188" y="141"/>
                  </a:lnTo>
                  <a:lnTo>
                    <a:pt x="192" y="141"/>
                  </a:lnTo>
                  <a:lnTo>
                    <a:pt x="196" y="141"/>
                  </a:lnTo>
                  <a:lnTo>
                    <a:pt x="200" y="141"/>
                  </a:lnTo>
                  <a:lnTo>
                    <a:pt x="203" y="141"/>
                  </a:lnTo>
                  <a:lnTo>
                    <a:pt x="203" y="133"/>
                  </a:lnTo>
                  <a:lnTo>
                    <a:pt x="207" y="129"/>
                  </a:lnTo>
                  <a:lnTo>
                    <a:pt x="211" y="133"/>
                  </a:lnTo>
                  <a:lnTo>
                    <a:pt x="215" y="137"/>
                  </a:lnTo>
                  <a:lnTo>
                    <a:pt x="219" y="137"/>
                  </a:lnTo>
                  <a:lnTo>
                    <a:pt x="223" y="137"/>
                  </a:lnTo>
                  <a:lnTo>
                    <a:pt x="227" y="137"/>
                  </a:lnTo>
                  <a:lnTo>
                    <a:pt x="231" y="4"/>
                  </a:lnTo>
                  <a:lnTo>
                    <a:pt x="231" y="102"/>
                  </a:lnTo>
                  <a:lnTo>
                    <a:pt x="235" y="125"/>
                  </a:lnTo>
                  <a:lnTo>
                    <a:pt x="235" y="137"/>
                  </a:lnTo>
                  <a:lnTo>
                    <a:pt x="239" y="141"/>
                  </a:lnTo>
                  <a:lnTo>
                    <a:pt x="243" y="141"/>
                  </a:lnTo>
                  <a:lnTo>
                    <a:pt x="246" y="141"/>
                  </a:lnTo>
                  <a:lnTo>
                    <a:pt x="250" y="141"/>
                  </a:lnTo>
                  <a:lnTo>
                    <a:pt x="254" y="141"/>
                  </a:lnTo>
                  <a:lnTo>
                    <a:pt x="258" y="141"/>
                  </a:lnTo>
                  <a:lnTo>
                    <a:pt x="262" y="141"/>
                  </a:lnTo>
                  <a:lnTo>
                    <a:pt x="266" y="141"/>
                  </a:lnTo>
                  <a:lnTo>
                    <a:pt x="270" y="141"/>
                  </a:lnTo>
                  <a:lnTo>
                    <a:pt x="274" y="141"/>
                  </a:lnTo>
                  <a:lnTo>
                    <a:pt x="278" y="141"/>
                  </a:lnTo>
                  <a:lnTo>
                    <a:pt x="278" y="133"/>
                  </a:lnTo>
                  <a:lnTo>
                    <a:pt x="282" y="129"/>
                  </a:lnTo>
                  <a:lnTo>
                    <a:pt x="286" y="133"/>
                  </a:lnTo>
                  <a:lnTo>
                    <a:pt x="290" y="137"/>
                  </a:lnTo>
                  <a:lnTo>
                    <a:pt x="293" y="137"/>
                  </a:lnTo>
                  <a:lnTo>
                    <a:pt x="297" y="137"/>
                  </a:lnTo>
                  <a:lnTo>
                    <a:pt x="301" y="137"/>
                  </a:lnTo>
                  <a:lnTo>
                    <a:pt x="301" y="153"/>
                  </a:lnTo>
                  <a:lnTo>
                    <a:pt x="305" y="149"/>
                  </a:lnTo>
                  <a:lnTo>
                    <a:pt x="305" y="141"/>
                  </a:lnTo>
                  <a:lnTo>
                    <a:pt x="309" y="141"/>
                  </a:lnTo>
                  <a:lnTo>
                    <a:pt x="313" y="141"/>
                  </a:lnTo>
                  <a:lnTo>
                    <a:pt x="317" y="141"/>
                  </a:lnTo>
                  <a:lnTo>
                    <a:pt x="321" y="141"/>
                  </a:lnTo>
                  <a:lnTo>
                    <a:pt x="325" y="141"/>
                  </a:lnTo>
                  <a:lnTo>
                    <a:pt x="329" y="141"/>
                  </a:lnTo>
                  <a:lnTo>
                    <a:pt x="333" y="141"/>
                  </a:lnTo>
                  <a:lnTo>
                    <a:pt x="336" y="141"/>
                  </a:lnTo>
                  <a:lnTo>
                    <a:pt x="340" y="141"/>
                  </a:lnTo>
                  <a:lnTo>
                    <a:pt x="344" y="141"/>
                  </a:lnTo>
                  <a:lnTo>
                    <a:pt x="348" y="141"/>
                  </a:lnTo>
                  <a:lnTo>
                    <a:pt x="352" y="133"/>
                  </a:lnTo>
                  <a:lnTo>
                    <a:pt x="352" y="129"/>
                  </a:lnTo>
                  <a:lnTo>
                    <a:pt x="356" y="133"/>
                  </a:lnTo>
                  <a:lnTo>
                    <a:pt x="360" y="133"/>
                  </a:lnTo>
                  <a:lnTo>
                    <a:pt x="364" y="137"/>
                  </a:lnTo>
                  <a:lnTo>
                    <a:pt x="368" y="137"/>
                  </a:lnTo>
                  <a:lnTo>
                    <a:pt x="372" y="137"/>
                  </a:lnTo>
                  <a:lnTo>
                    <a:pt x="376" y="153"/>
                  </a:lnTo>
                  <a:lnTo>
                    <a:pt x="376" y="149"/>
                  </a:lnTo>
                  <a:lnTo>
                    <a:pt x="383" y="141"/>
                  </a:lnTo>
                  <a:lnTo>
                    <a:pt x="379" y="141"/>
                  </a:lnTo>
                  <a:lnTo>
                    <a:pt x="383" y="141"/>
                  </a:lnTo>
                  <a:lnTo>
                    <a:pt x="387" y="141"/>
                  </a:lnTo>
                  <a:lnTo>
                    <a:pt x="391" y="141"/>
                  </a:lnTo>
                  <a:lnTo>
                    <a:pt x="395" y="141"/>
                  </a:lnTo>
                  <a:lnTo>
                    <a:pt x="399" y="141"/>
                  </a:lnTo>
                  <a:lnTo>
                    <a:pt x="403" y="141"/>
                  </a:lnTo>
                  <a:lnTo>
                    <a:pt x="407" y="141"/>
                  </a:lnTo>
                  <a:lnTo>
                    <a:pt x="411" y="141"/>
                  </a:lnTo>
                  <a:lnTo>
                    <a:pt x="415" y="141"/>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5" name="Freeform 385"/>
            <p:cNvSpPr>
              <a:spLocks/>
            </p:cNvSpPr>
            <p:nvPr/>
          </p:nvSpPr>
          <p:spPr bwMode="auto">
            <a:xfrm>
              <a:off x="6720886" y="3304549"/>
              <a:ext cx="630115" cy="29308"/>
            </a:xfrm>
            <a:custGeom>
              <a:avLst/>
              <a:gdLst/>
              <a:ahLst/>
              <a:cxnLst>
                <a:cxn ang="0">
                  <a:pos x="8" y="8"/>
                </a:cxn>
                <a:cxn ang="0">
                  <a:pos x="11" y="0"/>
                </a:cxn>
                <a:cxn ang="0">
                  <a:pos x="23" y="4"/>
                </a:cxn>
                <a:cxn ang="0">
                  <a:pos x="31" y="20"/>
                </a:cxn>
                <a:cxn ang="0">
                  <a:pos x="39" y="8"/>
                </a:cxn>
                <a:cxn ang="0">
                  <a:pos x="51" y="8"/>
                </a:cxn>
                <a:cxn ang="0">
                  <a:pos x="62" y="8"/>
                </a:cxn>
                <a:cxn ang="0">
                  <a:pos x="74" y="8"/>
                </a:cxn>
                <a:cxn ang="0">
                  <a:pos x="86" y="0"/>
                </a:cxn>
                <a:cxn ang="0">
                  <a:pos x="98" y="4"/>
                </a:cxn>
                <a:cxn ang="0">
                  <a:pos x="105" y="20"/>
                </a:cxn>
                <a:cxn ang="0">
                  <a:pos x="109" y="8"/>
                </a:cxn>
                <a:cxn ang="0">
                  <a:pos x="121" y="8"/>
                </a:cxn>
                <a:cxn ang="0">
                  <a:pos x="133" y="8"/>
                </a:cxn>
                <a:cxn ang="0">
                  <a:pos x="144" y="8"/>
                </a:cxn>
                <a:cxn ang="0">
                  <a:pos x="156" y="0"/>
                </a:cxn>
                <a:cxn ang="0">
                  <a:pos x="168" y="4"/>
                </a:cxn>
                <a:cxn ang="0">
                  <a:pos x="176" y="20"/>
                </a:cxn>
                <a:cxn ang="0">
                  <a:pos x="184" y="8"/>
                </a:cxn>
                <a:cxn ang="0">
                  <a:pos x="195" y="8"/>
                </a:cxn>
                <a:cxn ang="0">
                  <a:pos x="207" y="8"/>
                </a:cxn>
                <a:cxn ang="0">
                  <a:pos x="219" y="8"/>
                </a:cxn>
                <a:cxn ang="0">
                  <a:pos x="227" y="0"/>
                </a:cxn>
                <a:cxn ang="0">
                  <a:pos x="238" y="4"/>
                </a:cxn>
                <a:cxn ang="0">
                  <a:pos x="250" y="16"/>
                </a:cxn>
                <a:cxn ang="0">
                  <a:pos x="258" y="8"/>
                </a:cxn>
                <a:cxn ang="0">
                  <a:pos x="262" y="8"/>
                </a:cxn>
                <a:cxn ang="0">
                  <a:pos x="274" y="8"/>
                </a:cxn>
                <a:cxn ang="0">
                  <a:pos x="285" y="8"/>
                </a:cxn>
                <a:cxn ang="0">
                  <a:pos x="297" y="4"/>
                </a:cxn>
                <a:cxn ang="0">
                  <a:pos x="309" y="0"/>
                </a:cxn>
                <a:cxn ang="0">
                  <a:pos x="321" y="4"/>
                </a:cxn>
                <a:cxn ang="0">
                  <a:pos x="328" y="8"/>
                </a:cxn>
                <a:cxn ang="0">
                  <a:pos x="340" y="8"/>
                </a:cxn>
                <a:cxn ang="0">
                  <a:pos x="352" y="8"/>
                </a:cxn>
                <a:cxn ang="0">
                  <a:pos x="364" y="8"/>
                </a:cxn>
                <a:cxn ang="0">
                  <a:pos x="371" y="0"/>
                </a:cxn>
                <a:cxn ang="0">
                  <a:pos x="383" y="4"/>
                </a:cxn>
                <a:cxn ang="0">
                  <a:pos x="395" y="4"/>
                </a:cxn>
                <a:cxn ang="0">
                  <a:pos x="399" y="8"/>
                </a:cxn>
                <a:cxn ang="0">
                  <a:pos x="411" y="8"/>
                </a:cxn>
                <a:cxn ang="0">
                  <a:pos x="422" y="8"/>
                </a:cxn>
              </a:cxnLst>
              <a:rect l="0" t="0" r="r" b="b"/>
              <a:pathLst>
                <a:path w="430" h="20">
                  <a:moveTo>
                    <a:pt x="0" y="8"/>
                  </a:moveTo>
                  <a:lnTo>
                    <a:pt x="4" y="8"/>
                  </a:lnTo>
                  <a:lnTo>
                    <a:pt x="8" y="8"/>
                  </a:lnTo>
                  <a:lnTo>
                    <a:pt x="8" y="0"/>
                  </a:lnTo>
                  <a:lnTo>
                    <a:pt x="15" y="0"/>
                  </a:lnTo>
                  <a:lnTo>
                    <a:pt x="11" y="0"/>
                  </a:lnTo>
                  <a:lnTo>
                    <a:pt x="15" y="0"/>
                  </a:lnTo>
                  <a:lnTo>
                    <a:pt x="19" y="4"/>
                  </a:lnTo>
                  <a:lnTo>
                    <a:pt x="23" y="4"/>
                  </a:lnTo>
                  <a:lnTo>
                    <a:pt x="27" y="4"/>
                  </a:lnTo>
                  <a:lnTo>
                    <a:pt x="31" y="4"/>
                  </a:lnTo>
                  <a:lnTo>
                    <a:pt x="31" y="20"/>
                  </a:lnTo>
                  <a:lnTo>
                    <a:pt x="35" y="16"/>
                  </a:lnTo>
                  <a:lnTo>
                    <a:pt x="35" y="8"/>
                  </a:lnTo>
                  <a:lnTo>
                    <a:pt x="39" y="8"/>
                  </a:lnTo>
                  <a:lnTo>
                    <a:pt x="43" y="8"/>
                  </a:lnTo>
                  <a:lnTo>
                    <a:pt x="47" y="8"/>
                  </a:lnTo>
                  <a:lnTo>
                    <a:pt x="51" y="8"/>
                  </a:lnTo>
                  <a:lnTo>
                    <a:pt x="54" y="8"/>
                  </a:lnTo>
                  <a:lnTo>
                    <a:pt x="58" y="8"/>
                  </a:lnTo>
                  <a:lnTo>
                    <a:pt x="62" y="8"/>
                  </a:lnTo>
                  <a:lnTo>
                    <a:pt x="66" y="8"/>
                  </a:lnTo>
                  <a:lnTo>
                    <a:pt x="70" y="8"/>
                  </a:lnTo>
                  <a:lnTo>
                    <a:pt x="74" y="8"/>
                  </a:lnTo>
                  <a:lnTo>
                    <a:pt x="78" y="8"/>
                  </a:lnTo>
                  <a:lnTo>
                    <a:pt x="82" y="0"/>
                  </a:lnTo>
                  <a:lnTo>
                    <a:pt x="86" y="0"/>
                  </a:lnTo>
                  <a:lnTo>
                    <a:pt x="90" y="0"/>
                  </a:lnTo>
                  <a:lnTo>
                    <a:pt x="94" y="4"/>
                  </a:lnTo>
                  <a:lnTo>
                    <a:pt x="98" y="4"/>
                  </a:lnTo>
                  <a:lnTo>
                    <a:pt x="101" y="4"/>
                  </a:lnTo>
                  <a:lnTo>
                    <a:pt x="105" y="16"/>
                  </a:lnTo>
                  <a:lnTo>
                    <a:pt x="105" y="20"/>
                  </a:lnTo>
                  <a:lnTo>
                    <a:pt x="105" y="16"/>
                  </a:lnTo>
                  <a:lnTo>
                    <a:pt x="113" y="8"/>
                  </a:lnTo>
                  <a:lnTo>
                    <a:pt x="109" y="8"/>
                  </a:lnTo>
                  <a:lnTo>
                    <a:pt x="113" y="8"/>
                  </a:lnTo>
                  <a:lnTo>
                    <a:pt x="117" y="8"/>
                  </a:lnTo>
                  <a:lnTo>
                    <a:pt x="121" y="8"/>
                  </a:lnTo>
                  <a:lnTo>
                    <a:pt x="125" y="8"/>
                  </a:lnTo>
                  <a:lnTo>
                    <a:pt x="129" y="8"/>
                  </a:lnTo>
                  <a:lnTo>
                    <a:pt x="133" y="8"/>
                  </a:lnTo>
                  <a:lnTo>
                    <a:pt x="137" y="8"/>
                  </a:lnTo>
                  <a:lnTo>
                    <a:pt x="141" y="8"/>
                  </a:lnTo>
                  <a:lnTo>
                    <a:pt x="144" y="8"/>
                  </a:lnTo>
                  <a:lnTo>
                    <a:pt x="148" y="8"/>
                  </a:lnTo>
                  <a:lnTo>
                    <a:pt x="152" y="4"/>
                  </a:lnTo>
                  <a:lnTo>
                    <a:pt x="156" y="0"/>
                  </a:lnTo>
                  <a:lnTo>
                    <a:pt x="160" y="0"/>
                  </a:lnTo>
                  <a:lnTo>
                    <a:pt x="164" y="4"/>
                  </a:lnTo>
                  <a:lnTo>
                    <a:pt x="168" y="4"/>
                  </a:lnTo>
                  <a:lnTo>
                    <a:pt x="172" y="4"/>
                  </a:lnTo>
                  <a:lnTo>
                    <a:pt x="176" y="4"/>
                  </a:lnTo>
                  <a:lnTo>
                    <a:pt x="176" y="20"/>
                  </a:lnTo>
                  <a:lnTo>
                    <a:pt x="180" y="16"/>
                  </a:lnTo>
                  <a:lnTo>
                    <a:pt x="180" y="12"/>
                  </a:lnTo>
                  <a:lnTo>
                    <a:pt x="184" y="8"/>
                  </a:lnTo>
                  <a:lnTo>
                    <a:pt x="188" y="8"/>
                  </a:lnTo>
                  <a:lnTo>
                    <a:pt x="191" y="8"/>
                  </a:lnTo>
                  <a:lnTo>
                    <a:pt x="195" y="8"/>
                  </a:lnTo>
                  <a:lnTo>
                    <a:pt x="199" y="8"/>
                  </a:lnTo>
                  <a:lnTo>
                    <a:pt x="203" y="8"/>
                  </a:lnTo>
                  <a:lnTo>
                    <a:pt x="207" y="8"/>
                  </a:lnTo>
                  <a:lnTo>
                    <a:pt x="211" y="8"/>
                  </a:lnTo>
                  <a:lnTo>
                    <a:pt x="215" y="8"/>
                  </a:lnTo>
                  <a:lnTo>
                    <a:pt x="219" y="8"/>
                  </a:lnTo>
                  <a:lnTo>
                    <a:pt x="223" y="8"/>
                  </a:lnTo>
                  <a:lnTo>
                    <a:pt x="231" y="0"/>
                  </a:lnTo>
                  <a:lnTo>
                    <a:pt x="227" y="0"/>
                  </a:lnTo>
                  <a:lnTo>
                    <a:pt x="231" y="0"/>
                  </a:lnTo>
                  <a:lnTo>
                    <a:pt x="234" y="0"/>
                  </a:lnTo>
                  <a:lnTo>
                    <a:pt x="238" y="4"/>
                  </a:lnTo>
                  <a:lnTo>
                    <a:pt x="242" y="4"/>
                  </a:lnTo>
                  <a:lnTo>
                    <a:pt x="246" y="4"/>
                  </a:lnTo>
                  <a:lnTo>
                    <a:pt x="250" y="16"/>
                  </a:lnTo>
                  <a:lnTo>
                    <a:pt x="250" y="20"/>
                  </a:lnTo>
                  <a:lnTo>
                    <a:pt x="250" y="16"/>
                  </a:lnTo>
                  <a:lnTo>
                    <a:pt x="258" y="8"/>
                  </a:lnTo>
                  <a:lnTo>
                    <a:pt x="254" y="8"/>
                  </a:lnTo>
                  <a:lnTo>
                    <a:pt x="258" y="8"/>
                  </a:lnTo>
                  <a:lnTo>
                    <a:pt x="262" y="8"/>
                  </a:lnTo>
                  <a:lnTo>
                    <a:pt x="266" y="8"/>
                  </a:lnTo>
                  <a:lnTo>
                    <a:pt x="270" y="8"/>
                  </a:lnTo>
                  <a:lnTo>
                    <a:pt x="274" y="8"/>
                  </a:lnTo>
                  <a:lnTo>
                    <a:pt x="277" y="8"/>
                  </a:lnTo>
                  <a:lnTo>
                    <a:pt x="281" y="8"/>
                  </a:lnTo>
                  <a:lnTo>
                    <a:pt x="285" y="8"/>
                  </a:lnTo>
                  <a:lnTo>
                    <a:pt x="289" y="8"/>
                  </a:lnTo>
                  <a:lnTo>
                    <a:pt x="293" y="8"/>
                  </a:lnTo>
                  <a:lnTo>
                    <a:pt x="297" y="4"/>
                  </a:lnTo>
                  <a:lnTo>
                    <a:pt x="301" y="0"/>
                  </a:lnTo>
                  <a:lnTo>
                    <a:pt x="305" y="0"/>
                  </a:lnTo>
                  <a:lnTo>
                    <a:pt x="309" y="0"/>
                  </a:lnTo>
                  <a:lnTo>
                    <a:pt x="313" y="4"/>
                  </a:lnTo>
                  <a:lnTo>
                    <a:pt x="317" y="4"/>
                  </a:lnTo>
                  <a:lnTo>
                    <a:pt x="321" y="4"/>
                  </a:lnTo>
                  <a:lnTo>
                    <a:pt x="324" y="20"/>
                  </a:lnTo>
                  <a:lnTo>
                    <a:pt x="324" y="12"/>
                  </a:lnTo>
                  <a:lnTo>
                    <a:pt x="328" y="8"/>
                  </a:lnTo>
                  <a:lnTo>
                    <a:pt x="332" y="8"/>
                  </a:lnTo>
                  <a:lnTo>
                    <a:pt x="336" y="8"/>
                  </a:lnTo>
                  <a:lnTo>
                    <a:pt x="340" y="8"/>
                  </a:lnTo>
                  <a:lnTo>
                    <a:pt x="344" y="8"/>
                  </a:lnTo>
                  <a:lnTo>
                    <a:pt x="348" y="8"/>
                  </a:lnTo>
                  <a:lnTo>
                    <a:pt x="352" y="8"/>
                  </a:lnTo>
                  <a:lnTo>
                    <a:pt x="356" y="8"/>
                  </a:lnTo>
                  <a:lnTo>
                    <a:pt x="360" y="8"/>
                  </a:lnTo>
                  <a:lnTo>
                    <a:pt x="364" y="8"/>
                  </a:lnTo>
                  <a:lnTo>
                    <a:pt x="367" y="8"/>
                  </a:lnTo>
                  <a:lnTo>
                    <a:pt x="375" y="0"/>
                  </a:lnTo>
                  <a:lnTo>
                    <a:pt x="371" y="0"/>
                  </a:lnTo>
                  <a:lnTo>
                    <a:pt x="375" y="0"/>
                  </a:lnTo>
                  <a:lnTo>
                    <a:pt x="379" y="0"/>
                  </a:lnTo>
                  <a:lnTo>
                    <a:pt x="383" y="4"/>
                  </a:lnTo>
                  <a:lnTo>
                    <a:pt x="387" y="4"/>
                  </a:lnTo>
                  <a:lnTo>
                    <a:pt x="391" y="4"/>
                  </a:lnTo>
                  <a:lnTo>
                    <a:pt x="395" y="4"/>
                  </a:lnTo>
                  <a:lnTo>
                    <a:pt x="395" y="20"/>
                  </a:lnTo>
                  <a:lnTo>
                    <a:pt x="399" y="16"/>
                  </a:lnTo>
                  <a:lnTo>
                    <a:pt x="399" y="8"/>
                  </a:lnTo>
                  <a:lnTo>
                    <a:pt x="403" y="8"/>
                  </a:lnTo>
                  <a:lnTo>
                    <a:pt x="407" y="8"/>
                  </a:lnTo>
                  <a:lnTo>
                    <a:pt x="411" y="8"/>
                  </a:lnTo>
                  <a:lnTo>
                    <a:pt x="414" y="8"/>
                  </a:lnTo>
                  <a:lnTo>
                    <a:pt x="418" y="8"/>
                  </a:lnTo>
                  <a:lnTo>
                    <a:pt x="422" y="8"/>
                  </a:lnTo>
                  <a:lnTo>
                    <a:pt x="426" y="8"/>
                  </a:lnTo>
                  <a:lnTo>
                    <a:pt x="430" y="8"/>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6" name="Freeform 386"/>
            <p:cNvSpPr>
              <a:spLocks/>
            </p:cNvSpPr>
            <p:nvPr/>
          </p:nvSpPr>
          <p:spPr bwMode="auto">
            <a:xfrm>
              <a:off x="7351000" y="3304549"/>
              <a:ext cx="446943" cy="29308"/>
            </a:xfrm>
            <a:custGeom>
              <a:avLst/>
              <a:gdLst/>
              <a:ahLst/>
              <a:cxnLst>
                <a:cxn ang="0">
                  <a:pos x="4" y="8"/>
                </a:cxn>
                <a:cxn ang="0">
                  <a:pos x="12" y="8"/>
                </a:cxn>
                <a:cxn ang="0">
                  <a:pos x="16" y="0"/>
                </a:cxn>
                <a:cxn ang="0">
                  <a:pos x="24" y="0"/>
                </a:cxn>
                <a:cxn ang="0">
                  <a:pos x="31" y="4"/>
                </a:cxn>
                <a:cxn ang="0">
                  <a:pos x="39" y="20"/>
                </a:cxn>
                <a:cxn ang="0">
                  <a:pos x="47" y="8"/>
                </a:cxn>
                <a:cxn ang="0">
                  <a:pos x="47" y="8"/>
                </a:cxn>
                <a:cxn ang="0">
                  <a:pos x="55" y="8"/>
                </a:cxn>
                <a:cxn ang="0">
                  <a:pos x="63" y="8"/>
                </a:cxn>
                <a:cxn ang="0">
                  <a:pos x="71" y="8"/>
                </a:cxn>
                <a:cxn ang="0">
                  <a:pos x="78" y="8"/>
                </a:cxn>
                <a:cxn ang="0">
                  <a:pos x="86" y="4"/>
                </a:cxn>
                <a:cxn ang="0">
                  <a:pos x="94" y="0"/>
                </a:cxn>
                <a:cxn ang="0">
                  <a:pos x="102" y="4"/>
                </a:cxn>
                <a:cxn ang="0">
                  <a:pos x="110" y="4"/>
                </a:cxn>
                <a:cxn ang="0">
                  <a:pos x="114" y="16"/>
                </a:cxn>
                <a:cxn ang="0">
                  <a:pos x="117" y="8"/>
                </a:cxn>
                <a:cxn ang="0">
                  <a:pos x="125" y="8"/>
                </a:cxn>
                <a:cxn ang="0">
                  <a:pos x="133" y="8"/>
                </a:cxn>
                <a:cxn ang="0">
                  <a:pos x="141" y="8"/>
                </a:cxn>
                <a:cxn ang="0">
                  <a:pos x="149" y="8"/>
                </a:cxn>
                <a:cxn ang="0">
                  <a:pos x="157" y="8"/>
                </a:cxn>
                <a:cxn ang="0">
                  <a:pos x="164" y="0"/>
                </a:cxn>
                <a:cxn ang="0">
                  <a:pos x="172" y="4"/>
                </a:cxn>
                <a:cxn ang="0">
                  <a:pos x="180" y="4"/>
                </a:cxn>
                <a:cxn ang="0">
                  <a:pos x="184" y="20"/>
                </a:cxn>
                <a:cxn ang="0">
                  <a:pos x="192" y="8"/>
                </a:cxn>
                <a:cxn ang="0">
                  <a:pos x="192" y="8"/>
                </a:cxn>
                <a:cxn ang="0">
                  <a:pos x="200" y="8"/>
                </a:cxn>
                <a:cxn ang="0">
                  <a:pos x="207" y="8"/>
                </a:cxn>
                <a:cxn ang="0">
                  <a:pos x="215" y="8"/>
                </a:cxn>
                <a:cxn ang="0">
                  <a:pos x="223" y="8"/>
                </a:cxn>
                <a:cxn ang="0">
                  <a:pos x="231" y="4"/>
                </a:cxn>
                <a:cxn ang="0">
                  <a:pos x="239" y="0"/>
                </a:cxn>
                <a:cxn ang="0">
                  <a:pos x="247" y="4"/>
                </a:cxn>
                <a:cxn ang="0">
                  <a:pos x="254" y="4"/>
                </a:cxn>
                <a:cxn ang="0">
                  <a:pos x="258" y="12"/>
                </a:cxn>
                <a:cxn ang="0">
                  <a:pos x="266" y="8"/>
                </a:cxn>
                <a:cxn ang="0">
                  <a:pos x="274" y="8"/>
                </a:cxn>
                <a:cxn ang="0">
                  <a:pos x="282" y="8"/>
                </a:cxn>
                <a:cxn ang="0">
                  <a:pos x="290" y="8"/>
                </a:cxn>
                <a:cxn ang="0">
                  <a:pos x="297" y="8"/>
                </a:cxn>
                <a:cxn ang="0">
                  <a:pos x="305" y="8"/>
                </a:cxn>
              </a:cxnLst>
              <a:rect l="0" t="0" r="r" b="b"/>
              <a:pathLst>
                <a:path w="305" h="20">
                  <a:moveTo>
                    <a:pt x="0" y="8"/>
                  </a:moveTo>
                  <a:lnTo>
                    <a:pt x="4" y="8"/>
                  </a:lnTo>
                  <a:lnTo>
                    <a:pt x="8" y="8"/>
                  </a:lnTo>
                  <a:lnTo>
                    <a:pt x="12" y="8"/>
                  </a:lnTo>
                  <a:lnTo>
                    <a:pt x="20" y="0"/>
                  </a:lnTo>
                  <a:lnTo>
                    <a:pt x="16" y="0"/>
                  </a:lnTo>
                  <a:lnTo>
                    <a:pt x="20" y="0"/>
                  </a:lnTo>
                  <a:lnTo>
                    <a:pt x="24" y="0"/>
                  </a:lnTo>
                  <a:lnTo>
                    <a:pt x="27" y="4"/>
                  </a:lnTo>
                  <a:lnTo>
                    <a:pt x="31" y="4"/>
                  </a:lnTo>
                  <a:lnTo>
                    <a:pt x="35" y="4"/>
                  </a:lnTo>
                  <a:lnTo>
                    <a:pt x="39" y="20"/>
                  </a:lnTo>
                  <a:lnTo>
                    <a:pt x="39" y="16"/>
                  </a:lnTo>
                  <a:lnTo>
                    <a:pt x="47" y="8"/>
                  </a:lnTo>
                  <a:lnTo>
                    <a:pt x="43" y="8"/>
                  </a:lnTo>
                  <a:lnTo>
                    <a:pt x="47" y="8"/>
                  </a:lnTo>
                  <a:lnTo>
                    <a:pt x="51" y="8"/>
                  </a:lnTo>
                  <a:lnTo>
                    <a:pt x="55" y="8"/>
                  </a:lnTo>
                  <a:lnTo>
                    <a:pt x="59" y="8"/>
                  </a:lnTo>
                  <a:lnTo>
                    <a:pt x="63" y="8"/>
                  </a:lnTo>
                  <a:lnTo>
                    <a:pt x="67" y="8"/>
                  </a:lnTo>
                  <a:lnTo>
                    <a:pt x="71" y="8"/>
                  </a:lnTo>
                  <a:lnTo>
                    <a:pt x="74" y="8"/>
                  </a:lnTo>
                  <a:lnTo>
                    <a:pt x="78" y="8"/>
                  </a:lnTo>
                  <a:lnTo>
                    <a:pt x="82" y="8"/>
                  </a:lnTo>
                  <a:lnTo>
                    <a:pt x="86" y="4"/>
                  </a:lnTo>
                  <a:lnTo>
                    <a:pt x="90" y="0"/>
                  </a:lnTo>
                  <a:lnTo>
                    <a:pt x="94" y="0"/>
                  </a:lnTo>
                  <a:lnTo>
                    <a:pt x="98" y="4"/>
                  </a:lnTo>
                  <a:lnTo>
                    <a:pt x="102" y="4"/>
                  </a:lnTo>
                  <a:lnTo>
                    <a:pt x="106" y="4"/>
                  </a:lnTo>
                  <a:lnTo>
                    <a:pt x="110" y="4"/>
                  </a:lnTo>
                  <a:lnTo>
                    <a:pt x="110" y="20"/>
                  </a:lnTo>
                  <a:lnTo>
                    <a:pt x="114" y="16"/>
                  </a:lnTo>
                  <a:lnTo>
                    <a:pt x="114" y="12"/>
                  </a:lnTo>
                  <a:lnTo>
                    <a:pt x="117" y="8"/>
                  </a:lnTo>
                  <a:lnTo>
                    <a:pt x="121" y="8"/>
                  </a:lnTo>
                  <a:lnTo>
                    <a:pt x="125" y="8"/>
                  </a:lnTo>
                  <a:lnTo>
                    <a:pt x="129" y="8"/>
                  </a:lnTo>
                  <a:lnTo>
                    <a:pt x="133" y="8"/>
                  </a:lnTo>
                  <a:lnTo>
                    <a:pt x="137" y="8"/>
                  </a:lnTo>
                  <a:lnTo>
                    <a:pt x="141" y="8"/>
                  </a:lnTo>
                  <a:lnTo>
                    <a:pt x="145" y="8"/>
                  </a:lnTo>
                  <a:lnTo>
                    <a:pt x="149" y="8"/>
                  </a:lnTo>
                  <a:lnTo>
                    <a:pt x="153" y="8"/>
                  </a:lnTo>
                  <a:lnTo>
                    <a:pt x="157" y="8"/>
                  </a:lnTo>
                  <a:lnTo>
                    <a:pt x="160" y="4"/>
                  </a:lnTo>
                  <a:lnTo>
                    <a:pt x="164" y="0"/>
                  </a:lnTo>
                  <a:lnTo>
                    <a:pt x="168" y="0"/>
                  </a:lnTo>
                  <a:lnTo>
                    <a:pt x="172" y="4"/>
                  </a:lnTo>
                  <a:lnTo>
                    <a:pt x="176" y="4"/>
                  </a:lnTo>
                  <a:lnTo>
                    <a:pt x="180" y="4"/>
                  </a:lnTo>
                  <a:lnTo>
                    <a:pt x="184" y="16"/>
                  </a:lnTo>
                  <a:lnTo>
                    <a:pt x="184" y="20"/>
                  </a:lnTo>
                  <a:lnTo>
                    <a:pt x="184" y="16"/>
                  </a:lnTo>
                  <a:lnTo>
                    <a:pt x="192" y="8"/>
                  </a:lnTo>
                  <a:lnTo>
                    <a:pt x="188" y="8"/>
                  </a:lnTo>
                  <a:lnTo>
                    <a:pt x="192" y="8"/>
                  </a:lnTo>
                  <a:lnTo>
                    <a:pt x="196" y="8"/>
                  </a:lnTo>
                  <a:lnTo>
                    <a:pt x="200" y="8"/>
                  </a:lnTo>
                  <a:lnTo>
                    <a:pt x="204" y="8"/>
                  </a:lnTo>
                  <a:lnTo>
                    <a:pt x="207" y="8"/>
                  </a:lnTo>
                  <a:lnTo>
                    <a:pt x="211" y="8"/>
                  </a:lnTo>
                  <a:lnTo>
                    <a:pt x="215" y="8"/>
                  </a:lnTo>
                  <a:lnTo>
                    <a:pt x="219" y="8"/>
                  </a:lnTo>
                  <a:lnTo>
                    <a:pt x="223" y="8"/>
                  </a:lnTo>
                  <a:lnTo>
                    <a:pt x="227" y="8"/>
                  </a:lnTo>
                  <a:lnTo>
                    <a:pt x="231" y="4"/>
                  </a:lnTo>
                  <a:lnTo>
                    <a:pt x="235" y="0"/>
                  </a:lnTo>
                  <a:lnTo>
                    <a:pt x="239" y="0"/>
                  </a:lnTo>
                  <a:lnTo>
                    <a:pt x="243" y="4"/>
                  </a:lnTo>
                  <a:lnTo>
                    <a:pt x="247" y="4"/>
                  </a:lnTo>
                  <a:lnTo>
                    <a:pt x="250" y="4"/>
                  </a:lnTo>
                  <a:lnTo>
                    <a:pt x="254" y="4"/>
                  </a:lnTo>
                  <a:lnTo>
                    <a:pt x="258" y="20"/>
                  </a:lnTo>
                  <a:lnTo>
                    <a:pt x="258" y="12"/>
                  </a:lnTo>
                  <a:lnTo>
                    <a:pt x="262" y="8"/>
                  </a:lnTo>
                  <a:lnTo>
                    <a:pt x="266" y="8"/>
                  </a:lnTo>
                  <a:lnTo>
                    <a:pt x="270" y="8"/>
                  </a:lnTo>
                  <a:lnTo>
                    <a:pt x="274" y="8"/>
                  </a:lnTo>
                  <a:lnTo>
                    <a:pt x="278" y="8"/>
                  </a:lnTo>
                  <a:lnTo>
                    <a:pt x="282" y="8"/>
                  </a:lnTo>
                  <a:lnTo>
                    <a:pt x="286" y="8"/>
                  </a:lnTo>
                  <a:lnTo>
                    <a:pt x="290" y="8"/>
                  </a:lnTo>
                  <a:lnTo>
                    <a:pt x="294" y="8"/>
                  </a:lnTo>
                  <a:lnTo>
                    <a:pt x="297" y="8"/>
                  </a:lnTo>
                  <a:lnTo>
                    <a:pt x="301" y="8"/>
                  </a:lnTo>
                  <a:lnTo>
                    <a:pt x="305" y="8"/>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7" name="Freeform 387"/>
            <p:cNvSpPr>
              <a:spLocks/>
            </p:cNvSpPr>
            <p:nvPr/>
          </p:nvSpPr>
          <p:spPr bwMode="auto">
            <a:xfrm>
              <a:off x="4392390" y="3074493"/>
              <a:ext cx="545123" cy="430823"/>
            </a:xfrm>
            <a:custGeom>
              <a:avLst/>
              <a:gdLst/>
              <a:ahLst/>
              <a:cxnLst>
                <a:cxn ang="0">
                  <a:pos x="4" y="149"/>
                </a:cxn>
                <a:cxn ang="0">
                  <a:pos x="12" y="165"/>
                </a:cxn>
                <a:cxn ang="0">
                  <a:pos x="24" y="0"/>
                </a:cxn>
                <a:cxn ang="0">
                  <a:pos x="28" y="149"/>
                </a:cxn>
                <a:cxn ang="0">
                  <a:pos x="35" y="165"/>
                </a:cxn>
                <a:cxn ang="0">
                  <a:pos x="47" y="165"/>
                </a:cxn>
                <a:cxn ang="0">
                  <a:pos x="59" y="165"/>
                </a:cxn>
                <a:cxn ang="0">
                  <a:pos x="71" y="165"/>
                </a:cxn>
                <a:cxn ang="0">
                  <a:pos x="75" y="149"/>
                </a:cxn>
                <a:cxn ang="0">
                  <a:pos x="82" y="165"/>
                </a:cxn>
                <a:cxn ang="0">
                  <a:pos x="94" y="165"/>
                </a:cxn>
                <a:cxn ang="0">
                  <a:pos x="98" y="200"/>
                </a:cxn>
                <a:cxn ang="0">
                  <a:pos x="110" y="165"/>
                </a:cxn>
                <a:cxn ang="0">
                  <a:pos x="114" y="165"/>
                </a:cxn>
                <a:cxn ang="0">
                  <a:pos x="125" y="165"/>
                </a:cxn>
                <a:cxn ang="0">
                  <a:pos x="137" y="165"/>
                </a:cxn>
                <a:cxn ang="0">
                  <a:pos x="145" y="145"/>
                </a:cxn>
                <a:cxn ang="0">
                  <a:pos x="157" y="165"/>
                </a:cxn>
                <a:cxn ang="0">
                  <a:pos x="161" y="165"/>
                </a:cxn>
                <a:cxn ang="0">
                  <a:pos x="168" y="36"/>
                </a:cxn>
                <a:cxn ang="0">
                  <a:pos x="176" y="157"/>
                </a:cxn>
                <a:cxn ang="0">
                  <a:pos x="184" y="165"/>
                </a:cxn>
                <a:cxn ang="0">
                  <a:pos x="196" y="165"/>
                </a:cxn>
                <a:cxn ang="0">
                  <a:pos x="208" y="165"/>
                </a:cxn>
                <a:cxn ang="0">
                  <a:pos x="215" y="141"/>
                </a:cxn>
                <a:cxn ang="0">
                  <a:pos x="223" y="153"/>
                </a:cxn>
                <a:cxn ang="0">
                  <a:pos x="227" y="165"/>
                </a:cxn>
                <a:cxn ang="0">
                  <a:pos x="239" y="165"/>
                </a:cxn>
                <a:cxn ang="0">
                  <a:pos x="243" y="231"/>
                </a:cxn>
                <a:cxn ang="0">
                  <a:pos x="251" y="169"/>
                </a:cxn>
                <a:cxn ang="0">
                  <a:pos x="262" y="165"/>
                </a:cxn>
                <a:cxn ang="0">
                  <a:pos x="274" y="165"/>
                </a:cxn>
                <a:cxn ang="0">
                  <a:pos x="286" y="165"/>
                </a:cxn>
                <a:cxn ang="0">
                  <a:pos x="294" y="157"/>
                </a:cxn>
                <a:cxn ang="0">
                  <a:pos x="305" y="165"/>
                </a:cxn>
                <a:cxn ang="0">
                  <a:pos x="313" y="294"/>
                </a:cxn>
                <a:cxn ang="0">
                  <a:pos x="317" y="196"/>
                </a:cxn>
                <a:cxn ang="0">
                  <a:pos x="325" y="165"/>
                </a:cxn>
                <a:cxn ang="0">
                  <a:pos x="337" y="165"/>
                </a:cxn>
                <a:cxn ang="0">
                  <a:pos x="348" y="165"/>
                </a:cxn>
                <a:cxn ang="0">
                  <a:pos x="360" y="165"/>
                </a:cxn>
                <a:cxn ang="0">
                  <a:pos x="368" y="149"/>
                </a:cxn>
              </a:cxnLst>
              <a:rect l="0" t="0" r="r" b="b"/>
              <a:pathLst>
                <a:path w="372" h="294">
                  <a:moveTo>
                    <a:pt x="0" y="141"/>
                  </a:moveTo>
                  <a:lnTo>
                    <a:pt x="0" y="145"/>
                  </a:lnTo>
                  <a:lnTo>
                    <a:pt x="4" y="149"/>
                  </a:lnTo>
                  <a:lnTo>
                    <a:pt x="4" y="161"/>
                  </a:lnTo>
                  <a:lnTo>
                    <a:pt x="8" y="165"/>
                  </a:lnTo>
                  <a:lnTo>
                    <a:pt x="12" y="165"/>
                  </a:lnTo>
                  <a:lnTo>
                    <a:pt x="16" y="165"/>
                  </a:lnTo>
                  <a:lnTo>
                    <a:pt x="20" y="165"/>
                  </a:lnTo>
                  <a:lnTo>
                    <a:pt x="24" y="0"/>
                  </a:lnTo>
                  <a:lnTo>
                    <a:pt x="24" y="94"/>
                  </a:lnTo>
                  <a:lnTo>
                    <a:pt x="28" y="130"/>
                  </a:lnTo>
                  <a:lnTo>
                    <a:pt x="28" y="149"/>
                  </a:lnTo>
                  <a:lnTo>
                    <a:pt x="32" y="157"/>
                  </a:lnTo>
                  <a:lnTo>
                    <a:pt x="32" y="165"/>
                  </a:lnTo>
                  <a:lnTo>
                    <a:pt x="35" y="165"/>
                  </a:lnTo>
                  <a:lnTo>
                    <a:pt x="39" y="165"/>
                  </a:lnTo>
                  <a:lnTo>
                    <a:pt x="43" y="165"/>
                  </a:lnTo>
                  <a:lnTo>
                    <a:pt x="47" y="165"/>
                  </a:lnTo>
                  <a:lnTo>
                    <a:pt x="51" y="165"/>
                  </a:lnTo>
                  <a:lnTo>
                    <a:pt x="55" y="165"/>
                  </a:lnTo>
                  <a:lnTo>
                    <a:pt x="59" y="165"/>
                  </a:lnTo>
                  <a:lnTo>
                    <a:pt x="63" y="165"/>
                  </a:lnTo>
                  <a:lnTo>
                    <a:pt x="67" y="165"/>
                  </a:lnTo>
                  <a:lnTo>
                    <a:pt x="71" y="165"/>
                  </a:lnTo>
                  <a:lnTo>
                    <a:pt x="71" y="141"/>
                  </a:lnTo>
                  <a:lnTo>
                    <a:pt x="75" y="141"/>
                  </a:lnTo>
                  <a:lnTo>
                    <a:pt x="75" y="149"/>
                  </a:lnTo>
                  <a:lnTo>
                    <a:pt x="78" y="153"/>
                  </a:lnTo>
                  <a:lnTo>
                    <a:pt x="78" y="161"/>
                  </a:lnTo>
                  <a:lnTo>
                    <a:pt x="82" y="165"/>
                  </a:lnTo>
                  <a:lnTo>
                    <a:pt x="86" y="165"/>
                  </a:lnTo>
                  <a:lnTo>
                    <a:pt x="90" y="165"/>
                  </a:lnTo>
                  <a:lnTo>
                    <a:pt x="94" y="165"/>
                  </a:lnTo>
                  <a:lnTo>
                    <a:pt x="94" y="294"/>
                  </a:lnTo>
                  <a:lnTo>
                    <a:pt x="98" y="274"/>
                  </a:lnTo>
                  <a:lnTo>
                    <a:pt x="98" y="200"/>
                  </a:lnTo>
                  <a:lnTo>
                    <a:pt x="102" y="184"/>
                  </a:lnTo>
                  <a:lnTo>
                    <a:pt x="102" y="173"/>
                  </a:lnTo>
                  <a:lnTo>
                    <a:pt x="110" y="165"/>
                  </a:lnTo>
                  <a:lnTo>
                    <a:pt x="106" y="165"/>
                  </a:lnTo>
                  <a:lnTo>
                    <a:pt x="110" y="165"/>
                  </a:lnTo>
                  <a:lnTo>
                    <a:pt x="114" y="165"/>
                  </a:lnTo>
                  <a:lnTo>
                    <a:pt x="118" y="165"/>
                  </a:lnTo>
                  <a:lnTo>
                    <a:pt x="122" y="165"/>
                  </a:lnTo>
                  <a:lnTo>
                    <a:pt x="125" y="165"/>
                  </a:lnTo>
                  <a:lnTo>
                    <a:pt x="129" y="165"/>
                  </a:lnTo>
                  <a:lnTo>
                    <a:pt x="133" y="165"/>
                  </a:lnTo>
                  <a:lnTo>
                    <a:pt x="137" y="165"/>
                  </a:lnTo>
                  <a:lnTo>
                    <a:pt x="141" y="165"/>
                  </a:lnTo>
                  <a:lnTo>
                    <a:pt x="145" y="141"/>
                  </a:lnTo>
                  <a:lnTo>
                    <a:pt x="145" y="145"/>
                  </a:lnTo>
                  <a:lnTo>
                    <a:pt x="149" y="149"/>
                  </a:lnTo>
                  <a:lnTo>
                    <a:pt x="149" y="157"/>
                  </a:lnTo>
                  <a:lnTo>
                    <a:pt x="157" y="165"/>
                  </a:lnTo>
                  <a:lnTo>
                    <a:pt x="153" y="165"/>
                  </a:lnTo>
                  <a:lnTo>
                    <a:pt x="157" y="165"/>
                  </a:lnTo>
                  <a:lnTo>
                    <a:pt x="161" y="165"/>
                  </a:lnTo>
                  <a:lnTo>
                    <a:pt x="165" y="165"/>
                  </a:lnTo>
                  <a:lnTo>
                    <a:pt x="168" y="0"/>
                  </a:lnTo>
                  <a:lnTo>
                    <a:pt x="168" y="36"/>
                  </a:lnTo>
                  <a:lnTo>
                    <a:pt x="172" y="94"/>
                  </a:lnTo>
                  <a:lnTo>
                    <a:pt x="172" y="149"/>
                  </a:lnTo>
                  <a:lnTo>
                    <a:pt x="176" y="157"/>
                  </a:lnTo>
                  <a:lnTo>
                    <a:pt x="176" y="161"/>
                  </a:lnTo>
                  <a:lnTo>
                    <a:pt x="180" y="165"/>
                  </a:lnTo>
                  <a:lnTo>
                    <a:pt x="184" y="165"/>
                  </a:lnTo>
                  <a:lnTo>
                    <a:pt x="188" y="165"/>
                  </a:lnTo>
                  <a:lnTo>
                    <a:pt x="192" y="165"/>
                  </a:lnTo>
                  <a:lnTo>
                    <a:pt x="196" y="165"/>
                  </a:lnTo>
                  <a:lnTo>
                    <a:pt x="200" y="165"/>
                  </a:lnTo>
                  <a:lnTo>
                    <a:pt x="204" y="165"/>
                  </a:lnTo>
                  <a:lnTo>
                    <a:pt x="208" y="165"/>
                  </a:lnTo>
                  <a:lnTo>
                    <a:pt x="212" y="165"/>
                  </a:lnTo>
                  <a:lnTo>
                    <a:pt x="215" y="165"/>
                  </a:lnTo>
                  <a:lnTo>
                    <a:pt x="215" y="141"/>
                  </a:lnTo>
                  <a:lnTo>
                    <a:pt x="219" y="141"/>
                  </a:lnTo>
                  <a:lnTo>
                    <a:pt x="219" y="149"/>
                  </a:lnTo>
                  <a:lnTo>
                    <a:pt x="223" y="153"/>
                  </a:lnTo>
                  <a:lnTo>
                    <a:pt x="223" y="157"/>
                  </a:lnTo>
                  <a:lnTo>
                    <a:pt x="231" y="165"/>
                  </a:lnTo>
                  <a:lnTo>
                    <a:pt x="227" y="165"/>
                  </a:lnTo>
                  <a:lnTo>
                    <a:pt x="231" y="165"/>
                  </a:lnTo>
                  <a:lnTo>
                    <a:pt x="235" y="165"/>
                  </a:lnTo>
                  <a:lnTo>
                    <a:pt x="239" y="165"/>
                  </a:lnTo>
                  <a:lnTo>
                    <a:pt x="239" y="294"/>
                  </a:lnTo>
                  <a:lnTo>
                    <a:pt x="243" y="274"/>
                  </a:lnTo>
                  <a:lnTo>
                    <a:pt x="243" y="231"/>
                  </a:lnTo>
                  <a:lnTo>
                    <a:pt x="247" y="200"/>
                  </a:lnTo>
                  <a:lnTo>
                    <a:pt x="247" y="173"/>
                  </a:lnTo>
                  <a:lnTo>
                    <a:pt x="251" y="169"/>
                  </a:lnTo>
                  <a:lnTo>
                    <a:pt x="255" y="165"/>
                  </a:lnTo>
                  <a:lnTo>
                    <a:pt x="258" y="165"/>
                  </a:lnTo>
                  <a:lnTo>
                    <a:pt x="262" y="165"/>
                  </a:lnTo>
                  <a:lnTo>
                    <a:pt x="266" y="165"/>
                  </a:lnTo>
                  <a:lnTo>
                    <a:pt x="270" y="165"/>
                  </a:lnTo>
                  <a:lnTo>
                    <a:pt x="274" y="165"/>
                  </a:lnTo>
                  <a:lnTo>
                    <a:pt x="278" y="165"/>
                  </a:lnTo>
                  <a:lnTo>
                    <a:pt x="282" y="165"/>
                  </a:lnTo>
                  <a:lnTo>
                    <a:pt x="286" y="165"/>
                  </a:lnTo>
                  <a:lnTo>
                    <a:pt x="290" y="141"/>
                  </a:lnTo>
                  <a:lnTo>
                    <a:pt x="294" y="145"/>
                  </a:lnTo>
                  <a:lnTo>
                    <a:pt x="294" y="157"/>
                  </a:lnTo>
                  <a:lnTo>
                    <a:pt x="298" y="161"/>
                  </a:lnTo>
                  <a:lnTo>
                    <a:pt x="302" y="165"/>
                  </a:lnTo>
                  <a:lnTo>
                    <a:pt x="305" y="165"/>
                  </a:lnTo>
                  <a:lnTo>
                    <a:pt x="309" y="165"/>
                  </a:lnTo>
                  <a:lnTo>
                    <a:pt x="313" y="165"/>
                  </a:lnTo>
                  <a:lnTo>
                    <a:pt x="313" y="294"/>
                  </a:lnTo>
                  <a:lnTo>
                    <a:pt x="313" y="271"/>
                  </a:lnTo>
                  <a:lnTo>
                    <a:pt x="317" y="228"/>
                  </a:lnTo>
                  <a:lnTo>
                    <a:pt x="317" y="196"/>
                  </a:lnTo>
                  <a:lnTo>
                    <a:pt x="321" y="181"/>
                  </a:lnTo>
                  <a:lnTo>
                    <a:pt x="321" y="169"/>
                  </a:lnTo>
                  <a:lnTo>
                    <a:pt x="325" y="165"/>
                  </a:lnTo>
                  <a:lnTo>
                    <a:pt x="329" y="165"/>
                  </a:lnTo>
                  <a:lnTo>
                    <a:pt x="333" y="165"/>
                  </a:lnTo>
                  <a:lnTo>
                    <a:pt x="337" y="165"/>
                  </a:lnTo>
                  <a:lnTo>
                    <a:pt x="341" y="165"/>
                  </a:lnTo>
                  <a:lnTo>
                    <a:pt x="345" y="165"/>
                  </a:lnTo>
                  <a:lnTo>
                    <a:pt x="348" y="165"/>
                  </a:lnTo>
                  <a:lnTo>
                    <a:pt x="352" y="165"/>
                  </a:lnTo>
                  <a:lnTo>
                    <a:pt x="356" y="165"/>
                  </a:lnTo>
                  <a:lnTo>
                    <a:pt x="360" y="165"/>
                  </a:lnTo>
                  <a:lnTo>
                    <a:pt x="360" y="141"/>
                  </a:lnTo>
                  <a:lnTo>
                    <a:pt x="364" y="145"/>
                  </a:lnTo>
                  <a:lnTo>
                    <a:pt x="368" y="149"/>
                  </a:lnTo>
                  <a:lnTo>
                    <a:pt x="368" y="161"/>
                  </a:lnTo>
                  <a:lnTo>
                    <a:pt x="372" y="165"/>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8" name="Freeform 388"/>
            <p:cNvSpPr>
              <a:spLocks/>
            </p:cNvSpPr>
            <p:nvPr/>
          </p:nvSpPr>
          <p:spPr bwMode="auto">
            <a:xfrm>
              <a:off x="4937513" y="3286972"/>
              <a:ext cx="561243" cy="212481"/>
            </a:xfrm>
            <a:custGeom>
              <a:avLst/>
              <a:gdLst/>
              <a:ahLst/>
              <a:cxnLst>
                <a:cxn ang="0">
                  <a:pos x="8" y="20"/>
                </a:cxn>
                <a:cxn ang="0">
                  <a:pos x="16" y="79"/>
                </a:cxn>
                <a:cxn ang="0">
                  <a:pos x="23" y="24"/>
                </a:cxn>
                <a:cxn ang="0">
                  <a:pos x="35" y="20"/>
                </a:cxn>
                <a:cxn ang="0">
                  <a:pos x="47" y="20"/>
                </a:cxn>
                <a:cxn ang="0">
                  <a:pos x="59" y="20"/>
                </a:cxn>
                <a:cxn ang="0">
                  <a:pos x="66" y="12"/>
                </a:cxn>
                <a:cxn ang="0">
                  <a:pos x="74" y="20"/>
                </a:cxn>
                <a:cxn ang="0">
                  <a:pos x="78" y="24"/>
                </a:cxn>
                <a:cxn ang="0">
                  <a:pos x="86" y="145"/>
                </a:cxn>
                <a:cxn ang="0">
                  <a:pos x="94" y="36"/>
                </a:cxn>
                <a:cxn ang="0">
                  <a:pos x="102" y="20"/>
                </a:cxn>
                <a:cxn ang="0">
                  <a:pos x="113" y="20"/>
                </a:cxn>
                <a:cxn ang="0">
                  <a:pos x="125" y="20"/>
                </a:cxn>
                <a:cxn ang="0">
                  <a:pos x="137" y="0"/>
                </a:cxn>
                <a:cxn ang="0">
                  <a:pos x="141" y="16"/>
                </a:cxn>
                <a:cxn ang="0">
                  <a:pos x="153" y="24"/>
                </a:cxn>
                <a:cxn ang="0">
                  <a:pos x="160" y="75"/>
                </a:cxn>
                <a:cxn ang="0">
                  <a:pos x="168" y="28"/>
                </a:cxn>
                <a:cxn ang="0">
                  <a:pos x="176" y="20"/>
                </a:cxn>
                <a:cxn ang="0">
                  <a:pos x="188" y="20"/>
                </a:cxn>
                <a:cxn ang="0">
                  <a:pos x="199" y="20"/>
                </a:cxn>
                <a:cxn ang="0">
                  <a:pos x="207" y="4"/>
                </a:cxn>
                <a:cxn ang="0">
                  <a:pos x="219" y="20"/>
                </a:cxn>
                <a:cxn ang="0">
                  <a:pos x="227" y="24"/>
                </a:cxn>
                <a:cxn ang="0">
                  <a:pos x="235" y="114"/>
                </a:cxn>
                <a:cxn ang="0">
                  <a:pos x="239" y="24"/>
                </a:cxn>
                <a:cxn ang="0">
                  <a:pos x="250" y="20"/>
                </a:cxn>
                <a:cxn ang="0">
                  <a:pos x="262" y="20"/>
                </a:cxn>
                <a:cxn ang="0">
                  <a:pos x="274" y="20"/>
                </a:cxn>
                <a:cxn ang="0">
                  <a:pos x="282" y="8"/>
                </a:cxn>
                <a:cxn ang="0">
                  <a:pos x="293" y="24"/>
                </a:cxn>
                <a:cxn ang="0">
                  <a:pos x="297" y="24"/>
                </a:cxn>
                <a:cxn ang="0">
                  <a:pos x="305" y="114"/>
                </a:cxn>
                <a:cxn ang="0">
                  <a:pos x="313" y="24"/>
                </a:cxn>
                <a:cxn ang="0">
                  <a:pos x="325" y="20"/>
                </a:cxn>
                <a:cxn ang="0">
                  <a:pos x="336" y="20"/>
                </a:cxn>
                <a:cxn ang="0">
                  <a:pos x="348" y="20"/>
                </a:cxn>
                <a:cxn ang="0">
                  <a:pos x="356" y="8"/>
                </a:cxn>
                <a:cxn ang="0">
                  <a:pos x="364" y="24"/>
                </a:cxn>
                <a:cxn ang="0">
                  <a:pos x="376" y="24"/>
                </a:cxn>
                <a:cxn ang="0">
                  <a:pos x="379" y="67"/>
                </a:cxn>
              </a:cxnLst>
              <a:rect l="0" t="0" r="r" b="b"/>
              <a:pathLst>
                <a:path w="383" h="145">
                  <a:moveTo>
                    <a:pt x="0" y="20"/>
                  </a:moveTo>
                  <a:lnTo>
                    <a:pt x="4" y="20"/>
                  </a:lnTo>
                  <a:lnTo>
                    <a:pt x="8" y="20"/>
                  </a:lnTo>
                  <a:lnTo>
                    <a:pt x="12" y="20"/>
                  </a:lnTo>
                  <a:lnTo>
                    <a:pt x="16" y="145"/>
                  </a:lnTo>
                  <a:lnTo>
                    <a:pt x="16" y="79"/>
                  </a:lnTo>
                  <a:lnTo>
                    <a:pt x="19" y="51"/>
                  </a:lnTo>
                  <a:lnTo>
                    <a:pt x="19" y="28"/>
                  </a:lnTo>
                  <a:lnTo>
                    <a:pt x="23" y="24"/>
                  </a:lnTo>
                  <a:lnTo>
                    <a:pt x="27" y="20"/>
                  </a:lnTo>
                  <a:lnTo>
                    <a:pt x="31" y="20"/>
                  </a:lnTo>
                  <a:lnTo>
                    <a:pt x="35" y="20"/>
                  </a:lnTo>
                  <a:lnTo>
                    <a:pt x="39" y="20"/>
                  </a:lnTo>
                  <a:lnTo>
                    <a:pt x="43" y="20"/>
                  </a:lnTo>
                  <a:lnTo>
                    <a:pt x="47" y="20"/>
                  </a:lnTo>
                  <a:lnTo>
                    <a:pt x="51" y="20"/>
                  </a:lnTo>
                  <a:lnTo>
                    <a:pt x="55" y="20"/>
                  </a:lnTo>
                  <a:lnTo>
                    <a:pt x="59" y="20"/>
                  </a:lnTo>
                  <a:lnTo>
                    <a:pt x="63" y="20"/>
                  </a:lnTo>
                  <a:lnTo>
                    <a:pt x="63" y="0"/>
                  </a:lnTo>
                  <a:lnTo>
                    <a:pt x="66" y="12"/>
                  </a:lnTo>
                  <a:lnTo>
                    <a:pt x="66" y="8"/>
                  </a:lnTo>
                  <a:lnTo>
                    <a:pt x="66" y="12"/>
                  </a:lnTo>
                  <a:lnTo>
                    <a:pt x="74" y="20"/>
                  </a:lnTo>
                  <a:lnTo>
                    <a:pt x="70" y="20"/>
                  </a:lnTo>
                  <a:lnTo>
                    <a:pt x="74" y="20"/>
                  </a:lnTo>
                  <a:lnTo>
                    <a:pt x="78" y="24"/>
                  </a:lnTo>
                  <a:lnTo>
                    <a:pt x="82" y="24"/>
                  </a:lnTo>
                  <a:lnTo>
                    <a:pt x="86" y="24"/>
                  </a:lnTo>
                  <a:lnTo>
                    <a:pt x="86" y="145"/>
                  </a:lnTo>
                  <a:lnTo>
                    <a:pt x="90" y="122"/>
                  </a:lnTo>
                  <a:lnTo>
                    <a:pt x="90" y="47"/>
                  </a:lnTo>
                  <a:lnTo>
                    <a:pt x="94" y="36"/>
                  </a:lnTo>
                  <a:lnTo>
                    <a:pt x="94" y="24"/>
                  </a:lnTo>
                  <a:lnTo>
                    <a:pt x="98" y="20"/>
                  </a:lnTo>
                  <a:lnTo>
                    <a:pt x="102" y="20"/>
                  </a:lnTo>
                  <a:lnTo>
                    <a:pt x="106" y="20"/>
                  </a:lnTo>
                  <a:lnTo>
                    <a:pt x="109" y="20"/>
                  </a:lnTo>
                  <a:lnTo>
                    <a:pt x="113" y="20"/>
                  </a:lnTo>
                  <a:lnTo>
                    <a:pt x="117" y="20"/>
                  </a:lnTo>
                  <a:lnTo>
                    <a:pt x="121" y="20"/>
                  </a:lnTo>
                  <a:lnTo>
                    <a:pt x="125" y="20"/>
                  </a:lnTo>
                  <a:lnTo>
                    <a:pt x="129" y="20"/>
                  </a:lnTo>
                  <a:lnTo>
                    <a:pt x="133" y="20"/>
                  </a:lnTo>
                  <a:lnTo>
                    <a:pt x="137" y="0"/>
                  </a:lnTo>
                  <a:lnTo>
                    <a:pt x="137" y="4"/>
                  </a:lnTo>
                  <a:lnTo>
                    <a:pt x="141" y="8"/>
                  </a:lnTo>
                  <a:lnTo>
                    <a:pt x="141" y="16"/>
                  </a:lnTo>
                  <a:lnTo>
                    <a:pt x="145" y="20"/>
                  </a:lnTo>
                  <a:lnTo>
                    <a:pt x="149" y="24"/>
                  </a:lnTo>
                  <a:lnTo>
                    <a:pt x="153" y="24"/>
                  </a:lnTo>
                  <a:lnTo>
                    <a:pt x="156" y="24"/>
                  </a:lnTo>
                  <a:lnTo>
                    <a:pt x="160" y="141"/>
                  </a:lnTo>
                  <a:lnTo>
                    <a:pt x="160" y="75"/>
                  </a:lnTo>
                  <a:lnTo>
                    <a:pt x="164" y="47"/>
                  </a:lnTo>
                  <a:lnTo>
                    <a:pt x="164" y="32"/>
                  </a:lnTo>
                  <a:lnTo>
                    <a:pt x="168" y="28"/>
                  </a:lnTo>
                  <a:lnTo>
                    <a:pt x="168" y="20"/>
                  </a:lnTo>
                  <a:lnTo>
                    <a:pt x="172" y="20"/>
                  </a:lnTo>
                  <a:lnTo>
                    <a:pt x="176" y="20"/>
                  </a:lnTo>
                  <a:lnTo>
                    <a:pt x="180" y="20"/>
                  </a:lnTo>
                  <a:lnTo>
                    <a:pt x="184" y="20"/>
                  </a:lnTo>
                  <a:lnTo>
                    <a:pt x="188" y="20"/>
                  </a:lnTo>
                  <a:lnTo>
                    <a:pt x="192" y="20"/>
                  </a:lnTo>
                  <a:lnTo>
                    <a:pt x="196" y="20"/>
                  </a:lnTo>
                  <a:lnTo>
                    <a:pt x="199" y="20"/>
                  </a:lnTo>
                  <a:lnTo>
                    <a:pt x="203" y="20"/>
                  </a:lnTo>
                  <a:lnTo>
                    <a:pt x="207" y="20"/>
                  </a:lnTo>
                  <a:lnTo>
                    <a:pt x="207" y="4"/>
                  </a:lnTo>
                  <a:lnTo>
                    <a:pt x="211" y="4"/>
                  </a:lnTo>
                  <a:lnTo>
                    <a:pt x="211" y="12"/>
                  </a:lnTo>
                  <a:lnTo>
                    <a:pt x="219" y="20"/>
                  </a:lnTo>
                  <a:lnTo>
                    <a:pt x="219" y="24"/>
                  </a:lnTo>
                  <a:lnTo>
                    <a:pt x="223" y="24"/>
                  </a:lnTo>
                  <a:lnTo>
                    <a:pt x="227" y="24"/>
                  </a:lnTo>
                  <a:lnTo>
                    <a:pt x="231" y="24"/>
                  </a:lnTo>
                  <a:lnTo>
                    <a:pt x="231" y="141"/>
                  </a:lnTo>
                  <a:lnTo>
                    <a:pt x="235" y="114"/>
                  </a:lnTo>
                  <a:lnTo>
                    <a:pt x="235" y="43"/>
                  </a:lnTo>
                  <a:lnTo>
                    <a:pt x="239" y="32"/>
                  </a:lnTo>
                  <a:lnTo>
                    <a:pt x="239" y="24"/>
                  </a:lnTo>
                  <a:lnTo>
                    <a:pt x="243" y="20"/>
                  </a:lnTo>
                  <a:lnTo>
                    <a:pt x="246" y="20"/>
                  </a:lnTo>
                  <a:lnTo>
                    <a:pt x="250" y="20"/>
                  </a:lnTo>
                  <a:lnTo>
                    <a:pt x="254" y="20"/>
                  </a:lnTo>
                  <a:lnTo>
                    <a:pt x="258" y="20"/>
                  </a:lnTo>
                  <a:lnTo>
                    <a:pt x="262" y="20"/>
                  </a:lnTo>
                  <a:lnTo>
                    <a:pt x="266" y="20"/>
                  </a:lnTo>
                  <a:lnTo>
                    <a:pt x="270" y="20"/>
                  </a:lnTo>
                  <a:lnTo>
                    <a:pt x="274" y="20"/>
                  </a:lnTo>
                  <a:lnTo>
                    <a:pt x="278" y="20"/>
                  </a:lnTo>
                  <a:lnTo>
                    <a:pt x="282" y="4"/>
                  </a:lnTo>
                  <a:lnTo>
                    <a:pt x="282" y="8"/>
                  </a:lnTo>
                  <a:lnTo>
                    <a:pt x="286" y="12"/>
                  </a:lnTo>
                  <a:lnTo>
                    <a:pt x="286" y="16"/>
                  </a:lnTo>
                  <a:lnTo>
                    <a:pt x="293" y="24"/>
                  </a:lnTo>
                  <a:lnTo>
                    <a:pt x="289" y="24"/>
                  </a:lnTo>
                  <a:lnTo>
                    <a:pt x="293" y="24"/>
                  </a:lnTo>
                  <a:lnTo>
                    <a:pt x="297" y="24"/>
                  </a:lnTo>
                  <a:lnTo>
                    <a:pt x="301" y="24"/>
                  </a:lnTo>
                  <a:lnTo>
                    <a:pt x="305" y="137"/>
                  </a:lnTo>
                  <a:lnTo>
                    <a:pt x="305" y="114"/>
                  </a:lnTo>
                  <a:lnTo>
                    <a:pt x="309" y="71"/>
                  </a:lnTo>
                  <a:lnTo>
                    <a:pt x="309" y="32"/>
                  </a:lnTo>
                  <a:lnTo>
                    <a:pt x="313" y="24"/>
                  </a:lnTo>
                  <a:lnTo>
                    <a:pt x="317" y="20"/>
                  </a:lnTo>
                  <a:lnTo>
                    <a:pt x="321" y="20"/>
                  </a:lnTo>
                  <a:lnTo>
                    <a:pt x="325" y="20"/>
                  </a:lnTo>
                  <a:lnTo>
                    <a:pt x="329" y="20"/>
                  </a:lnTo>
                  <a:lnTo>
                    <a:pt x="332" y="20"/>
                  </a:lnTo>
                  <a:lnTo>
                    <a:pt x="336" y="20"/>
                  </a:lnTo>
                  <a:lnTo>
                    <a:pt x="340" y="20"/>
                  </a:lnTo>
                  <a:lnTo>
                    <a:pt x="344" y="20"/>
                  </a:lnTo>
                  <a:lnTo>
                    <a:pt x="348" y="20"/>
                  </a:lnTo>
                  <a:lnTo>
                    <a:pt x="352" y="20"/>
                  </a:lnTo>
                  <a:lnTo>
                    <a:pt x="352" y="4"/>
                  </a:lnTo>
                  <a:lnTo>
                    <a:pt x="356" y="8"/>
                  </a:lnTo>
                  <a:lnTo>
                    <a:pt x="356" y="12"/>
                  </a:lnTo>
                  <a:lnTo>
                    <a:pt x="364" y="20"/>
                  </a:lnTo>
                  <a:lnTo>
                    <a:pt x="364" y="24"/>
                  </a:lnTo>
                  <a:lnTo>
                    <a:pt x="368" y="24"/>
                  </a:lnTo>
                  <a:lnTo>
                    <a:pt x="372" y="24"/>
                  </a:lnTo>
                  <a:lnTo>
                    <a:pt x="376" y="24"/>
                  </a:lnTo>
                  <a:lnTo>
                    <a:pt x="376" y="137"/>
                  </a:lnTo>
                  <a:lnTo>
                    <a:pt x="379" y="110"/>
                  </a:lnTo>
                  <a:lnTo>
                    <a:pt x="379" y="67"/>
                  </a:lnTo>
                  <a:lnTo>
                    <a:pt x="383" y="43"/>
                  </a:lnTo>
                  <a:lnTo>
                    <a:pt x="383" y="2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9" name="Freeform 389"/>
            <p:cNvSpPr>
              <a:spLocks/>
            </p:cNvSpPr>
            <p:nvPr/>
          </p:nvSpPr>
          <p:spPr bwMode="auto">
            <a:xfrm>
              <a:off x="5498751" y="3298687"/>
              <a:ext cx="596412" cy="183174"/>
            </a:xfrm>
            <a:custGeom>
              <a:avLst/>
              <a:gdLst/>
              <a:ahLst/>
              <a:cxnLst>
                <a:cxn ang="0">
                  <a:pos x="8" y="12"/>
                </a:cxn>
                <a:cxn ang="0">
                  <a:pos x="20" y="12"/>
                </a:cxn>
                <a:cxn ang="0">
                  <a:pos x="32" y="12"/>
                </a:cxn>
                <a:cxn ang="0">
                  <a:pos x="43" y="0"/>
                </a:cxn>
                <a:cxn ang="0">
                  <a:pos x="51" y="16"/>
                </a:cxn>
                <a:cxn ang="0">
                  <a:pos x="63" y="16"/>
                </a:cxn>
                <a:cxn ang="0">
                  <a:pos x="67" y="98"/>
                </a:cxn>
                <a:cxn ang="0">
                  <a:pos x="75" y="20"/>
                </a:cxn>
                <a:cxn ang="0">
                  <a:pos x="83" y="12"/>
                </a:cxn>
                <a:cxn ang="0">
                  <a:pos x="94" y="12"/>
                </a:cxn>
                <a:cxn ang="0">
                  <a:pos x="106" y="12"/>
                </a:cxn>
                <a:cxn ang="0">
                  <a:pos x="114" y="0"/>
                </a:cxn>
                <a:cxn ang="0">
                  <a:pos x="122" y="12"/>
                </a:cxn>
                <a:cxn ang="0">
                  <a:pos x="133" y="16"/>
                </a:cxn>
                <a:cxn ang="0">
                  <a:pos x="141" y="55"/>
                </a:cxn>
                <a:cxn ang="0">
                  <a:pos x="153" y="12"/>
                </a:cxn>
                <a:cxn ang="0">
                  <a:pos x="157" y="12"/>
                </a:cxn>
                <a:cxn ang="0">
                  <a:pos x="169" y="12"/>
                </a:cxn>
                <a:cxn ang="0">
                  <a:pos x="180" y="12"/>
                </a:cxn>
                <a:cxn ang="0">
                  <a:pos x="188" y="4"/>
                </a:cxn>
                <a:cxn ang="0">
                  <a:pos x="196" y="16"/>
                </a:cxn>
                <a:cxn ang="0">
                  <a:pos x="208" y="16"/>
                </a:cxn>
                <a:cxn ang="0">
                  <a:pos x="216" y="94"/>
                </a:cxn>
                <a:cxn ang="0">
                  <a:pos x="219" y="16"/>
                </a:cxn>
                <a:cxn ang="0">
                  <a:pos x="231" y="12"/>
                </a:cxn>
                <a:cxn ang="0">
                  <a:pos x="243" y="12"/>
                </a:cxn>
                <a:cxn ang="0">
                  <a:pos x="255" y="12"/>
                </a:cxn>
                <a:cxn ang="0">
                  <a:pos x="266" y="8"/>
                </a:cxn>
                <a:cxn ang="0">
                  <a:pos x="274" y="16"/>
                </a:cxn>
                <a:cxn ang="0">
                  <a:pos x="286" y="118"/>
                </a:cxn>
                <a:cxn ang="0">
                  <a:pos x="290" y="20"/>
                </a:cxn>
                <a:cxn ang="0">
                  <a:pos x="298" y="12"/>
                </a:cxn>
                <a:cxn ang="0">
                  <a:pos x="309" y="12"/>
                </a:cxn>
                <a:cxn ang="0">
                  <a:pos x="321" y="12"/>
                </a:cxn>
                <a:cxn ang="0">
                  <a:pos x="333" y="12"/>
                </a:cxn>
                <a:cxn ang="0">
                  <a:pos x="341" y="16"/>
                </a:cxn>
                <a:cxn ang="0">
                  <a:pos x="352" y="16"/>
                </a:cxn>
                <a:cxn ang="0">
                  <a:pos x="360" y="90"/>
                </a:cxn>
                <a:cxn ang="0">
                  <a:pos x="364" y="16"/>
                </a:cxn>
                <a:cxn ang="0">
                  <a:pos x="376" y="12"/>
                </a:cxn>
                <a:cxn ang="0">
                  <a:pos x="388" y="12"/>
                </a:cxn>
                <a:cxn ang="0">
                  <a:pos x="399" y="12"/>
                </a:cxn>
              </a:cxnLst>
              <a:rect l="0" t="0" r="r" b="b"/>
              <a:pathLst>
                <a:path w="407" h="125">
                  <a:moveTo>
                    <a:pt x="0" y="16"/>
                  </a:moveTo>
                  <a:lnTo>
                    <a:pt x="4" y="12"/>
                  </a:lnTo>
                  <a:lnTo>
                    <a:pt x="8" y="12"/>
                  </a:lnTo>
                  <a:lnTo>
                    <a:pt x="12" y="12"/>
                  </a:lnTo>
                  <a:lnTo>
                    <a:pt x="16" y="12"/>
                  </a:lnTo>
                  <a:lnTo>
                    <a:pt x="20" y="12"/>
                  </a:lnTo>
                  <a:lnTo>
                    <a:pt x="24" y="12"/>
                  </a:lnTo>
                  <a:lnTo>
                    <a:pt x="28" y="12"/>
                  </a:lnTo>
                  <a:lnTo>
                    <a:pt x="32" y="12"/>
                  </a:lnTo>
                  <a:lnTo>
                    <a:pt x="36" y="12"/>
                  </a:lnTo>
                  <a:lnTo>
                    <a:pt x="39" y="12"/>
                  </a:lnTo>
                  <a:lnTo>
                    <a:pt x="43" y="0"/>
                  </a:lnTo>
                  <a:lnTo>
                    <a:pt x="47" y="4"/>
                  </a:lnTo>
                  <a:lnTo>
                    <a:pt x="47" y="12"/>
                  </a:lnTo>
                  <a:lnTo>
                    <a:pt x="51" y="16"/>
                  </a:lnTo>
                  <a:lnTo>
                    <a:pt x="55" y="16"/>
                  </a:lnTo>
                  <a:lnTo>
                    <a:pt x="59" y="16"/>
                  </a:lnTo>
                  <a:lnTo>
                    <a:pt x="63" y="16"/>
                  </a:lnTo>
                  <a:lnTo>
                    <a:pt x="67" y="16"/>
                  </a:lnTo>
                  <a:lnTo>
                    <a:pt x="67" y="125"/>
                  </a:lnTo>
                  <a:lnTo>
                    <a:pt x="67" y="98"/>
                  </a:lnTo>
                  <a:lnTo>
                    <a:pt x="71" y="59"/>
                  </a:lnTo>
                  <a:lnTo>
                    <a:pt x="71" y="31"/>
                  </a:lnTo>
                  <a:lnTo>
                    <a:pt x="75" y="20"/>
                  </a:lnTo>
                  <a:lnTo>
                    <a:pt x="75" y="16"/>
                  </a:lnTo>
                  <a:lnTo>
                    <a:pt x="79" y="12"/>
                  </a:lnTo>
                  <a:lnTo>
                    <a:pt x="83" y="12"/>
                  </a:lnTo>
                  <a:lnTo>
                    <a:pt x="86" y="12"/>
                  </a:lnTo>
                  <a:lnTo>
                    <a:pt x="90" y="12"/>
                  </a:lnTo>
                  <a:lnTo>
                    <a:pt x="94" y="12"/>
                  </a:lnTo>
                  <a:lnTo>
                    <a:pt x="98" y="12"/>
                  </a:lnTo>
                  <a:lnTo>
                    <a:pt x="102" y="12"/>
                  </a:lnTo>
                  <a:lnTo>
                    <a:pt x="106" y="12"/>
                  </a:lnTo>
                  <a:lnTo>
                    <a:pt x="110" y="12"/>
                  </a:lnTo>
                  <a:lnTo>
                    <a:pt x="114" y="12"/>
                  </a:lnTo>
                  <a:lnTo>
                    <a:pt x="114" y="0"/>
                  </a:lnTo>
                  <a:lnTo>
                    <a:pt x="118" y="4"/>
                  </a:lnTo>
                  <a:lnTo>
                    <a:pt x="122" y="8"/>
                  </a:lnTo>
                  <a:lnTo>
                    <a:pt x="122" y="12"/>
                  </a:lnTo>
                  <a:lnTo>
                    <a:pt x="126" y="16"/>
                  </a:lnTo>
                  <a:lnTo>
                    <a:pt x="129" y="16"/>
                  </a:lnTo>
                  <a:lnTo>
                    <a:pt x="133" y="16"/>
                  </a:lnTo>
                  <a:lnTo>
                    <a:pt x="137" y="16"/>
                  </a:lnTo>
                  <a:lnTo>
                    <a:pt x="141" y="121"/>
                  </a:lnTo>
                  <a:lnTo>
                    <a:pt x="141" y="55"/>
                  </a:lnTo>
                  <a:lnTo>
                    <a:pt x="145" y="31"/>
                  </a:lnTo>
                  <a:lnTo>
                    <a:pt x="145" y="20"/>
                  </a:lnTo>
                  <a:lnTo>
                    <a:pt x="153" y="12"/>
                  </a:lnTo>
                  <a:lnTo>
                    <a:pt x="149" y="12"/>
                  </a:lnTo>
                  <a:lnTo>
                    <a:pt x="153" y="12"/>
                  </a:lnTo>
                  <a:lnTo>
                    <a:pt x="157" y="12"/>
                  </a:lnTo>
                  <a:lnTo>
                    <a:pt x="161" y="12"/>
                  </a:lnTo>
                  <a:lnTo>
                    <a:pt x="165" y="12"/>
                  </a:lnTo>
                  <a:lnTo>
                    <a:pt x="169" y="12"/>
                  </a:lnTo>
                  <a:lnTo>
                    <a:pt x="172" y="12"/>
                  </a:lnTo>
                  <a:lnTo>
                    <a:pt x="176" y="12"/>
                  </a:lnTo>
                  <a:lnTo>
                    <a:pt x="180" y="12"/>
                  </a:lnTo>
                  <a:lnTo>
                    <a:pt x="184" y="12"/>
                  </a:lnTo>
                  <a:lnTo>
                    <a:pt x="188" y="12"/>
                  </a:lnTo>
                  <a:lnTo>
                    <a:pt x="188" y="4"/>
                  </a:lnTo>
                  <a:lnTo>
                    <a:pt x="192" y="8"/>
                  </a:lnTo>
                  <a:lnTo>
                    <a:pt x="200" y="16"/>
                  </a:lnTo>
                  <a:lnTo>
                    <a:pt x="196" y="16"/>
                  </a:lnTo>
                  <a:lnTo>
                    <a:pt x="200" y="16"/>
                  </a:lnTo>
                  <a:lnTo>
                    <a:pt x="204" y="16"/>
                  </a:lnTo>
                  <a:lnTo>
                    <a:pt x="208" y="16"/>
                  </a:lnTo>
                  <a:lnTo>
                    <a:pt x="212" y="16"/>
                  </a:lnTo>
                  <a:lnTo>
                    <a:pt x="212" y="121"/>
                  </a:lnTo>
                  <a:lnTo>
                    <a:pt x="216" y="94"/>
                  </a:lnTo>
                  <a:lnTo>
                    <a:pt x="216" y="31"/>
                  </a:lnTo>
                  <a:lnTo>
                    <a:pt x="219" y="20"/>
                  </a:lnTo>
                  <a:lnTo>
                    <a:pt x="219" y="16"/>
                  </a:lnTo>
                  <a:lnTo>
                    <a:pt x="223" y="12"/>
                  </a:lnTo>
                  <a:lnTo>
                    <a:pt x="227" y="12"/>
                  </a:lnTo>
                  <a:lnTo>
                    <a:pt x="231" y="12"/>
                  </a:lnTo>
                  <a:lnTo>
                    <a:pt x="235" y="12"/>
                  </a:lnTo>
                  <a:lnTo>
                    <a:pt x="239" y="12"/>
                  </a:lnTo>
                  <a:lnTo>
                    <a:pt x="243" y="12"/>
                  </a:lnTo>
                  <a:lnTo>
                    <a:pt x="247" y="12"/>
                  </a:lnTo>
                  <a:lnTo>
                    <a:pt x="251" y="12"/>
                  </a:lnTo>
                  <a:lnTo>
                    <a:pt x="255" y="12"/>
                  </a:lnTo>
                  <a:lnTo>
                    <a:pt x="259" y="12"/>
                  </a:lnTo>
                  <a:lnTo>
                    <a:pt x="262" y="4"/>
                  </a:lnTo>
                  <a:lnTo>
                    <a:pt x="266" y="8"/>
                  </a:lnTo>
                  <a:lnTo>
                    <a:pt x="266" y="16"/>
                  </a:lnTo>
                  <a:lnTo>
                    <a:pt x="270" y="16"/>
                  </a:lnTo>
                  <a:lnTo>
                    <a:pt x="274" y="16"/>
                  </a:lnTo>
                  <a:lnTo>
                    <a:pt x="278" y="16"/>
                  </a:lnTo>
                  <a:lnTo>
                    <a:pt x="282" y="16"/>
                  </a:lnTo>
                  <a:lnTo>
                    <a:pt x="286" y="118"/>
                  </a:lnTo>
                  <a:lnTo>
                    <a:pt x="286" y="94"/>
                  </a:lnTo>
                  <a:lnTo>
                    <a:pt x="290" y="51"/>
                  </a:lnTo>
                  <a:lnTo>
                    <a:pt x="290" y="20"/>
                  </a:lnTo>
                  <a:lnTo>
                    <a:pt x="298" y="12"/>
                  </a:lnTo>
                  <a:lnTo>
                    <a:pt x="294" y="12"/>
                  </a:lnTo>
                  <a:lnTo>
                    <a:pt x="298" y="12"/>
                  </a:lnTo>
                  <a:lnTo>
                    <a:pt x="302" y="12"/>
                  </a:lnTo>
                  <a:lnTo>
                    <a:pt x="306" y="12"/>
                  </a:lnTo>
                  <a:lnTo>
                    <a:pt x="309" y="12"/>
                  </a:lnTo>
                  <a:lnTo>
                    <a:pt x="313" y="12"/>
                  </a:lnTo>
                  <a:lnTo>
                    <a:pt x="317" y="12"/>
                  </a:lnTo>
                  <a:lnTo>
                    <a:pt x="321" y="12"/>
                  </a:lnTo>
                  <a:lnTo>
                    <a:pt x="325" y="12"/>
                  </a:lnTo>
                  <a:lnTo>
                    <a:pt x="329" y="12"/>
                  </a:lnTo>
                  <a:lnTo>
                    <a:pt x="333" y="12"/>
                  </a:lnTo>
                  <a:lnTo>
                    <a:pt x="333" y="4"/>
                  </a:lnTo>
                  <a:lnTo>
                    <a:pt x="341" y="12"/>
                  </a:lnTo>
                  <a:lnTo>
                    <a:pt x="341" y="16"/>
                  </a:lnTo>
                  <a:lnTo>
                    <a:pt x="345" y="16"/>
                  </a:lnTo>
                  <a:lnTo>
                    <a:pt x="349" y="16"/>
                  </a:lnTo>
                  <a:lnTo>
                    <a:pt x="352" y="16"/>
                  </a:lnTo>
                  <a:lnTo>
                    <a:pt x="356" y="16"/>
                  </a:lnTo>
                  <a:lnTo>
                    <a:pt x="356" y="114"/>
                  </a:lnTo>
                  <a:lnTo>
                    <a:pt x="360" y="90"/>
                  </a:lnTo>
                  <a:lnTo>
                    <a:pt x="360" y="28"/>
                  </a:lnTo>
                  <a:lnTo>
                    <a:pt x="364" y="20"/>
                  </a:lnTo>
                  <a:lnTo>
                    <a:pt x="364" y="16"/>
                  </a:lnTo>
                  <a:lnTo>
                    <a:pt x="368" y="12"/>
                  </a:lnTo>
                  <a:lnTo>
                    <a:pt x="372" y="12"/>
                  </a:lnTo>
                  <a:lnTo>
                    <a:pt x="376" y="12"/>
                  </a:lnTo>
                  <a:lnTo>
                    <a:pt x="380" y="12"/>
                  </a:lnTo>
                  <a:lnTo>
                    <a:pt x="384" y="12"/>
                  </a:lnTo>
                  <a:lnTo>
                    <a:pt x="388" y="12"/>
                  </a:lnTo>
                  <a:lnTo>
                    <a:pt x="392" y="12"/>
                  </a:lnTo>
                  <a:lnTo>
                    <a:pt x="396" y="12"/>
                  </a:lnTo>
                  <a:lnTo>
                    <a:pt x="399" y="12"/>
                  </a:lnTo>
                  <a:lnTo>
                    <a:pt x="403" y="12"/>
                  </a:lnTo>
                  <a:lnTo>
                    <a:pt x="407"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0" name="Freeform 390"/>
            <p:cNvSpPr>
              <a:spLocks/>
            </p:cNvSpPr>
            <p:nvPr/>
          </p:nvSpPr>
          <p:spPr bwMode="auto">
            <a:xfrm>
              <a:off x="6095162" y="3304550"/>
              <a:ext cx="625720" cy="161192"/>
            </a:xfrm>
            <a:custGeom>
              <a:avLst/>
              <a:gdLst/>
              <a:ahLst/>
              <a:cxnLst>
                <a:cxn ang="0">
                  <a:pos x="4" y="8"/>
                </a:cxn>
                <a:cxn ang="0">
                  <a:pos x="16" y="12"/>
                </a:cxn>
                <a:cxn ang="0">
                  <a:pos x="24" y="82"/>
                </a:cxn>
                <a:cxn ang="0">
                  <a:pos x="35" y="8"/>
                </a:cxn>
                <a:cxn ang="0">
                  <a:pos x="39" y="8"/>
                </a:cxn>
                <a:cxn ang="0">
                  <a:pos x="51" y="8"/>
                </a:cxn>
                <a:cxn ang="0">
                  <a:pos x="63" y="8"/>
                </a:cxn>
                <a:cxn ang="0">
                  <a:pos x="75" y="8"/>
                </a:cxn>
                <a:cxn ang="0">
                  <a:pos x="86" y="12"/>
                </a:cxn>
                <a:cxn ang="0">
                  <a:pos x="94" y="106"/>
                </a:cxn>
                <a:cxn ang="0">
                  <a:pos x="102" y="24"/>
                </a:cxn>
                <a:cxn ang="0">
                  <a:pos x="110" y="8"/>
                </a:cxn>
                <a:cxn ang="0">
                  <a:pos x="122" y="8"/>
                </a:cxn>
                <a:cxn ang="0">
                  <a:pos x="133" y="8"/>
                </a:cxn>
                <a:cxn ang="0">
                  <a:pos x="145" y="4"/>
                </a:cxn>
                <a:cxn ang="0">
                  <a:pos x="153" y="12"/>
                </a:cxn>
                <a:cxn ang="0">
                  <a:pos x="165" y="12"/>
                </a:cxn>
                <a:cxn ang="0">
                  <a:pos x="168" y="78"/>
                </a:cxn>
                <a:cxn ang="0">
                  <a:pos x="176" y="16"/>
                </a:cxn>
                <a:cxn ang="0">
                  <a:pos x="184" y="8"/>
                </a:cxn>
                <a:cxn ang="0">
                  <a:pos x="196" y="8"/>
                </a:cxn>
                <a:cxn ang="0">
                  <a:pos x="208" y="8"/>
                </a:cxn>
                <a:cxn ang="0">
                  <a:pos x="219" y="8"/>
                </a:cxn>
                <a:cxn ang="0">
                  <a:pos x="231" y="12"/>
                </a:cxn>
                <a:cxn ang="0">
                  <a:pos x="243" y="102"/>
                </a:cxn>
                <a:cxn ang="0">
                  <a:pos x="247" y="16"/>
                </a:cxn>
                <a:cxn ang="0">
                  <a:pos x="255" y="8"/>
                </a:cxn>
                <a:cxn ang="0">
                  <a:pos x="266" y="8"/>
                </a:cxn>
                <a:cxn ang="0">
                  <a:pos x="278" y="8"/>
                </a:cxn>
                <a:cxn ang="0">
                  <a:pos x="290" y="4"/>
                </a:cxn>
                <a:cxn ang="0">
                  <a:pos x="302" y="12"/>
                </a:cxn>
                <a:cxn ang="0">
                  <a:pos x="309" y="12"/>
                </a:cxn>
                <a:cxn ang="0">
                  <a:pos x="317" y="8"/>
                </a:cxn>
                <a:cxn ang="0">
                  <a:pos x="329" y="8"/>
                </a:cxn>
                <a:cxn ang="0">
                  <a:pos x="341" y="8"/>
                </a:cxn>
                <a:cxn ang="0">
                  <a:pos x="352" y="8"/>
                </a:cxn>
                <a:cxn ang="0">
                  <a:pos x="368" y="8"/>
                </a:cxn>
                <a:cxn ang="0">
                  <a:pos x="376" y="16"/>
                </a:cxn>
                <a:cxn ang="0">
                  <a:pos x="388" y="16"/>
                </a:cxn>
                <a:cxn ang="0">
                  <a:pos x="395" y="8"/>
                </a:cxn>
                <a:cxn ang="0">
                  <a:pos x="407" y="8"/>
                </a:cxn>
                <a:cxn ang="0">
                  <a:pos x="419" y="8"/>
                </a:cxn>
              </a:cxnLst>
              <a:rect l="0" t="0" r="r" b="b"/>
              <a:pathLst>
                <a:path w="427" h="110">
                  <a:moveTo>
                    <a:pt x="0" y="0"/>
                  </a:moveTo>
                  <a:lnTo>
                    <a:pt x="0" y="4"/>
                  </a:lnTo>
                  <a:lnTo>
                    <a:pt x="4" y="8"/>
                  </a:lnTo>
                  <a:lnTo>
                    <a:pt x="8" y="12"/>
                  </a:lnTo>
                  <a:lnTo>
                    <a:pt x="12" y="12"/>
                  </a:lnTo>
                  <a:lnTo>
                    <a:pt x="16" y="12"/>
                  </a:lnTo>
                  <a:lnTo>
                    <a:pt x="20" y="12"/>
                  </a:lnTo>
                  <a:lnTo>
                    <a:pt x="24" y="110"/>
                  </a:lnTo>
                  <a:lnTo>
                    <a:pt x="24" y="82"/>
                  </a:lnTo>
                  <a:lnTo>
                    <a:pt x="28" y="43"/>
                  </a:lnTo>
                  <a:lnTo>
                    <a:pt x="28" y="16"/>
                  </a:lnTo>
                  <a:lnTo>
                    <a:pt x="35" y="8"/>
                  </a:lnTo>
                  <a:lnTo>
                    <a:pt x="32" y="8"/>
                  </a:lnTo>
                  <a:lnTo>
                    <a:pt x="35" y="8"/>
                  </a:lnTo>
                  <a:lnTo>
                    <a:pt x="39" y="8"/>
                  </a:lnTo>
                  <a:lnTo>
                    <a:pt x="43" y="8"/>
                  </a:lnTo>
                  <a:lnTo>
                    <a:pt x="47" y="8"/>
                  </a:lnTo>
                  <a:lnTo>
                    <a:pt x="51" y="8"/>
                  </a:lnTo>
                  <a:lnTo>
                    <a:pt x="55" y="8"/>
                  </a:lnTo>
                  <a:lnTo>
                    <a:pt x="59" y="8"/>
                  </a:lnTo>
                  <a:lnTo>
                    <a:pt x="63" y="8"/>
                  </a:lnTo>
                  <a:lnTo>
                    <a:pt x="67" y="8"/>
                  </a:lnTo>
                  <a:lnTo>
                    <a:pt x="71" y="4"/>
                  </a:lnTo>
                  <a:lnTo>
                    <a:pt x="75" y="8"/>
                  </a:lnTo>
                  <a:lnTo>
                    <a:pt x="78" y="12"/>
                  </a:lnTo>
                  <a:lnTo>
                    <a:pt x="82" y="12"/>
                  </a:lnTo>
                  <a:lnTo>
                    <a:pt x="86" y="12"/>
                  </a:lnTo>
                  <a:lnTo>
                    <a:pt x="90" y="12"/>
                  </a:lnTo>
                  <a:lnTo>
                    <a:pt x="94" y="12"/>
                  </a:lnTo>
                  <a:lnTo>
                    <a:pt x="94" y="106"/>
                  </a:lnTo>
                  <a:lnTo>
                    <a:pt x="98" y="82"/>
                  </a:lnTo>
                  <a:lnTo>
                    <a:pt x="98" y="43"/>
                  </a:lnTo>
                  <a:lnTo>
                    <a:pt x="102" y="24"/>
                  </a:lnTo>
                  <a:lnTo>
                    <a:pt x="102" y="12"/>
                  </a:lnTo>
                  <a:lnTo>
                    <a:pt x="106" y="8"/>
                  </a:lnTo>
                  <a:lnTo>
                    <a:pt x="110" y="8"/>
                  </a:lnTo>
                  <a:lnTo>
                    <a:pt x="114" y="8"/>
                  </a:lnTo>
                  <a:lnTo>
                    <a:pt x="118" y="8"/>
                  </a:lnTo>
                  <a:lnTo>
                    <a:pt x="122" y="8"/>
                  </a:lnTo>
                  <a:lnTo>
                    <a:pt x="125" y="8"/>
                  </a:lnTo>
                  <a:lnTo>
                    <a:pt x="129" y="8"/>
                  </a:lnTo>
                  <a:lnTo>
                    <a:pt x="133" y="8"/>
                  </a:lnTo>
                  <a:lnTo>
                    <a:pt x="137" y="8"/>
                  </a:lnTo>
                  <a:lnTo>
                    <a:pt x="141" y="8"/>
                  </a:lnTo>
                  <a:lnTo>
                    <a:pt x="145" y="4"/>
                  </a:lnTo>
                  <a:lnTo>
                    <a:pt x="153" y="12"/>
                  </a:lnTo>
                  <a:lnTo>
                    <a:pt x="149" y="12"/>
                  </a:lnTo>
                  <a:lnTo>
                    <a:pt x="153" y="12"/>
                  </a:lnTo>
                  <a:lnTo>
                    <a:pt x="157" y="12"/>
                  </a:lnTo>
                  <a:lnTo>
                    <a:pt x="161" y="12"/>
                  </a:lnTo>
                  <a:lnTo>
                    <a:pt x="165" y="12"/>
                  </a:lnTo>
                  <a:lnTo>
                    <a:pt x="168" y="12"/>
                  </a:lnTo>
                  <a:lnTo>
                    <a:pt x="168" y="106"/>
                  </a:lnTo>
                  <a:lnTo>
                    <a:pt x="168" y="78"/>
                  </a:lnTo>
                  <a:lnTo>
                    <a:pt x="172" y="43"/>
                  </a:lnTo>
                  <a:lnTo>
                    <a:pt x="172" y="24"/>
                  </a:lnTo>
                  <a:lnTo>
                    <a:pt x="176" y="16"/>
                  </a:lnTo>
                  <a:lnTo>
                    <a:pt x="176" y="8"/>
                  </a:lnTo>
                  <a:lnTo>
                    <a:pt x="180" y="8"/>
                  </a:lnTo>
                  <a:lnTo>
                    <a:pt x="184" y="8"/>
                  </a:lnTo>
                  <a:lnTo>
                    <a:pt x="188" y="8"/>
                  </a:lnTo>
                  <a:lnTo>
                    <a:pt x="192" y="8"/>
                  </a:lnTo>
                  <a:lnTo>
                    <a:pt x="196" y="8"/>
                  </a:lnTo>
                  <a:lnTo>
                    <a:pt x="200" y="8"/>
                  </a:lnTo>
                  <a:lnTo>
                    <a:pt x="204" y="8"/>
                  </a:lnTo>
                  <a:lnTo>
                    <a:pt x="208" y="8"/>
                  </a:lnTo>
                  <a:lnTo>
                    <a:pt x="212" y="8"/>
                  </a:lnTo>
                  <a:lnTo>
                    <a:pt x="215" y="4"/>
                  </a:lnTo>
                  <a:lnTo>
                    <a:pt x="219" y="8"/>
                  </a:lnTo>
                  <a:lnTo>
                    <a:pt x="223" y="12"/>
                  </a:lnTo>
                  <a:lnTo>
                    <a:pt x="227" y="12"/>
                  </a:lnTo>
                  <a:lnTo>
                    <a:pt x="231" y="12"/>
                  </a:lnTo>
                  <a:lnTo>
                    <a:pt x="235" y="12"/>
                  </a:lnTo>
                  <a:lnTo>
                    <a:pt x="239" y="12"/>
                  </a:lnTo>
                  <a:lnTo>
                    <a:pt x="243" y="102"/>
                  </a:lnTo>
                  <a:lnTo>
                    <a:pt x="243" y="39"/>
                  </a:lnTo>
                  <a:lnTo>
                    <a:pt x="247" y="24"/>
                  </a:lnTo>
                  <a:lnTo>
                    <a:pt x="247" y="16"/>
                  </a:lnTo>
                  <a:lnTo>
                    <a:pt x="255" y="8"/>
                  </a:lnTo>
                  <a:lnTo>
                    <a:pt x="251" y="8"/>
                  </a:lnTo>
                  <a:lnTo>
                    <a:pt x="255" y="8"/>
                  </a:lnTo>
                  <a:lnTo>
                    <a:pt x="258" y="8"/>
                  </a:lnTo>
                  <a:lnTo>
                    <a:pt x="262" y="8"/>
                  </a:lnTo>
                  <a:lnTo>
                    <a:pt x="266" y="8"/>
                  </a:lnTo>
                  <a:lnTo>
                    <a:pt x="270" y="8"/>
                  </a:lnTo>
                  <a:lnTo>
                    <a:pt x="274" y="8"/>
                  </a:lnTo>
                  <a:lnTo>
                    <a:pt x="278" y="8"/>
                  </a:lnTo>
                  <a:lnTo>
                    <a:pt x="282" y="8"/>
                  </a:lnTo>
                  <a:lnTo>
                    <a:pt x="286" y="8"/>
                  </a:lnTo>
                  <a:lnTo>
                    <a:pt x="290" y="4"/>
                  </a:lnTo>
                  <a:lnTo>
                    <a:pt x="294" y="8"/>
                  </a:lnTo>
                  <a:lnTo>
                    <a:pt x="298" y="12"/>
                  </a:lnTo>
                  <a:lnTo>
                    <a:pt x="302" y="12"/>
                  </a:lnTo>
                  <a:lnTo>
                    <a:pt x="309" y="12"/>
                  </a:lnTo>
                  <a:lnTo>
                    <a:pt x="305" y="12"/>
                  </a:lnTo>
                  <a:lnTo>
                    <a:pt x="309" y="12"/>
                  </a:lnTo>
                  <a:lnTo>
                    <a:pt x="313" y="16"/>
                  </a:lnTo>
                  <a:lnTo>
                    <a:pt x="321" y="8"/>
                  </a:lnTo>
                  <a:lnTo>
                    <a:pt x="317" y="8"/>
                  </a:lnTo>
                  <a:lnTo>
                    <a:pt x="321" y="8"/>
                  </a:lnTo>
                  <a:lnTo>
                    <a:pt x="325" y="8"/>
                  </a:lnTo>
                  <a:lnTo>
                    <a:pt x="329" y="8"/>
                  </a:lnTo>
                  <a:lnTo>
                    <a:pt x="333" y="8"/>
                  </a:lnTo>
                  <a:lnTo>
                    <a:pt x="337" y="8"/>
                  </a:lnTo>
                  <a:lnTo>
                    <a:pt x="341" y="8"/>
                  </a:lnTo>
                  <a:lnTo>
                    <a:pt x="345" y="8"/>
                  </a:lnTo>
                  <a:lnTo>
                    <a:pt x="348" y="8"/>
                  </a:lnTo>
                  <a:lnTo>
                    <a:pt x="352" y="8"/>
                  </a:lnTo>
                  <a:lnTo>
                    <a:pt x="356" y="8"/>
                  </a:lnTo>
                  <a:lnTo>
                    <a:pt x="360" y="8"/>
                  </a:lnTo>
                  <a:lnTo>
                    <a:pt x="368" y="8"/>
                  </a:lnTo>
                  <a:lnTo>
                    <a:pt x="368" y="12"/>
                  </a:lnTo>
                  <a:lnTo>
                    <a:pt x="372" y="12"/>
                  </a:lnTo>
                  <a:lnTo>
                    <a:pt x="376" y="16"/>
                  </a:lnTo>
                  <a:lnTo>
                    <a:pt x="380" y="12"/>
                  </a:lnTo>
                  <a:lnTo>
                    <a:pt x="384" y="12"/>
                  </a:lnTo>
                  <a:lnTo>
                    <a:pt x="388" y="16"/>
                  </a:lnTo>
                  <a:lnTo>
                    <a:pt x="388" y="12"/>
                  </a:lnTo>
                  <a:lnTo>
                    <a:pt x="391" y="8"/>
                  </a:lnTo>
                  <a:lnTo>
                    <a:pt x="395" y="8"/>
                  </a:lnTo>
                  <a:lnTo>
                    <a:pt x="399" y="8"/>
                  </a:lnTo>
                  <a:lnTo>
                    <a:pt x="403" y="8"/>
                  </a:lnTo>
                  <a:lnTo>
                    <a:pt x="407" y="8"/>
                  </a:lnTo>
                  <a:lnTo>
                    <a:pt x="411" y="8"/>
                  </a:lnTo>
                  <a:lnTo>
                    <a:pt x="415" y="8"/>
                  </a:lnTo>
                  <a:lnTo>
                    <a:pt x="419" y="8"/>
                  </a:lnTo>
                  <a:lnTo>
                    <a:pt x="423" y="8"/>
                  </a:lnTo>
                  <a:lnTo>
                    <a:pt x="427" y="8"/>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1" name="Freeform 391"/>
            <p:cNvSpPr>
              <a:spLocks/>
            </p:cNvSpPr>
            <p:nvPr/>
          </p:nvSpPr>
          <p:spPr bwMode="auto">
            <a:xfrm>
              <a:off x="6720881" y="3310418"/>
              <a:ext cx="687266" cy="17585"/>
            </a:xfrm>
            <a:custGeom>
              <a:avLst/>
              <a:gdLst/>
              <a:ahLst/>
              <a:cxnLst>
                <a:cxn ang="0">
                  <a:pos x="8" y="0"/>
                </a:cxn>
                <a:cxn ang="0">
                  <a:pos x="15" y="8"/>
                </a:cxn>
                <a:cxn ang="0">
                  <a:pos x="27" y="8"/>
                </a:cxn>
                <a:cxn ang="0">
                  <a:pos x="35" y="4"/>
                </a:cxn>
                <a:cxn ang="0">
                  <a:pos x="47" y="4"/>
                </a:cxn>
                <a:cxn ang="0">
                  <a:pos x="58" y="4"/>
                </a:cxn>
                <a:cxn ang="0">
                  <a:pos x="70" y="4"/>
                </a:cxn>
                <a:cxn ang="0">
                  <a:pos x="82" y="4"/>
                </a:cxn>
                <a:cxn ang="0">
                  <a:pos x="94" y="12"/>
                </a:cxn>
                <a:cxn ang="0">
                  <a:pos x="105" y="12"/>
                </a:cxn>
                <a:cxn ang="0">
                  <a:pos x="113" y="4"/>
                </a:cxn>
                <a:cxn ang="0">
                  <a:pos x="125" y="4"/>
                </a:cxn>
                <a:cxn ang="0">
                  <a:pos x="137" y="4"/>
                </a:cxn>
                <a:cxn ang="0">
                  <a:pos x="148" y="4"/>
                </a:cxn>
                <a:cxn ang="0">
                  <a:pos x="160" y="8"/>
                </a:cxn>
                <a:cxn ang="0">
                  <a:pos x="172" y="8"/>
                </a:cxn>
                <a:cxn ang="0">
                  <a:pos x="180" y="4"/>
                </a:cxn>
                <a:cxn ang="0">
                  <a:pos x="191" y="4"/>
                </a:cxn>
                <a:cxn ang="0">
                  <a:pos x="203" y="4"/>
                </a:cxn>
                <a:cxn ang="0">
                  <a:pos x="215" y="4"/>
                </a:cxn>
                <a:cxn ang="0">
                  <a:pos x="227" y="4"/>
                </a:cxn>
                <a:cxn ang="0">
                  <a:pos x="238" y="12"/>
                </a:cxn>
                <a:cxn ang="0">
                  <a:pos x="250" y="12"/>
                </a:cxn>
                <a:cxn ang="0">
                  <a:pos x="258" y="4"/>
                </a:cxn>
                <a:cxn ang="0">
                  <a:pos x="270" y="4"/>
                </a:cxn>
                <a:cxn ang="0">
                  <a:pos x="281" y="4"/>
                </a:cxn>
                <a:cxn ang="0">
                  <a:pos x="293" y="4"/>
                </a:cxn>
                <a:cxn ang="0">
                  <a:pos x="305" y="8"/>
                </a:cxn>
                <a:cxn ang="0">
                  <a:pos x="317" y="8"/>
                </a:cxn>
                <a:cxn ang="0">
                  <a:pos x="324" y="4"/>
                </a:cxn>
                <a:cxn ang="0">
                  <a:pos x="336" y="4"/>
                </a:cxn>
                <a:cxn ang="0">
                  <a:pos x="348" y="4"/>
                </a:cxn>
                <a:cxn ang="0">
                  <a:pos x="360" y="4"/>
                </a:cxn>
                <a:cxn ang="0">
                  <a:pos x="371" y="4"/>
                </a:cxn>
                <a:cxn ang="0">
                  <a:pos x="383" y="12"/>
                </a:cxn>
                <a:cxn ang="0">
                  <a:pos x="395" y="12"/>
                </a:cxn>
                <a:cxn ang="0">
                  <a:pos x="403" y="4"/>
                </a:cxn>
                <a:cxn ang="0">
                  <a:pos x="414" y="4"/>
                </a:cxn>
                <a:cxn ang="0">
                  <a:pos x="426" y="4"/>
                </a:cxn>
                <a:cxn ang="0">
                  <a:pos x="438" y="4"/>
                </a:cxn>
                <a:cxn ang="0">
                  <a:pos x="450" y="8"/>
                </a:cxn>
                <a:cxn ang="0">
                  <a:pos x="461" y="8"/>
                </a:cxn>
              </a:cxnLst>
              <a:rect l="0" t="0" r="r" b="b"/>
              <a:pathLst>
                <a:path w="469" h="12">
                  <a:moveTo>
                    <a:pt x="0" y="4"/>
                  </a:moveTo>
                  <a:lnTo>
                    <a:pt x="4" y="4"/>
                  </a:lnTo>
                  <a:lnTo>
                    <a:pt x="8" y="0"/>
                  </a:lnTo>
                  <a:lnTo>
                    <a:pt x="15" y="8"/>
                  </a:lnTo>
                  <a:lnTo>
                    <a:pt x="11" y="8"/>
                  </a:lnTo>
                  <a:lnTo>
                    <a:pt x="15" y="8"/>
                  </a:lnTo>
                  <a:lnTo>
                    <a:pt x="19" y="12"/>
                  </a:lnTo>
                  <a:lnTo>
                    <a:pt x="23" y="8"/>
                  </a:lnTo>
                  <a:lnTo>
                    <a:pt x="27" y="8"/>
                  </a:lnTo>
                  <a:lnTo>
                    <a:pt x="31" y="12"/>
                  </a:lnTo>
                  <a:lnTo>
                    <a:pt x="39" y="4"/>
                  </a:lnTo>
                  <a:lnTo>
                    <a:pt x="35" y="4"/>
                  </a:lnTo>
                  <a:lnTo>
                    <a:pt x="39" y="4"/>
                  </a:lnTo>
                  <a:lnTo>
                    <a:pt x="43" y="4"/>
                  </a:lnTo>
                  <a:lnTo>
                    <a:pt x="47" y="4"/>
                  </a:lnTo>
                  <a:lnTo>
                    <a:pt x="51" y="4"/>
                  </a:lnTo>
                  <a:lnTo>
                    <a:pt x="54" y="4"/>
                  </a:lnTo>
                  <a:lnTo>
                    <a:pt x="58" y="4"/>
                  </a:lnTo>
                  <a:lnTo>
                    <a:pt x="62" y="4"/>
                  </a:lnTo>
                  <a:lnTo>
                    <a:pt x="66" y="4"/>
                  </a:lnTo>
                  <a:lnTo>
                    <a:pt x="70" y="4"/>
                  </a:lnTo>
                  <a:lnTo>
                    <a:pt x="74" y="4"/>
                  </a:lnTo>
                  <a:lnTo>
                    <a:pt x="78" y="4"/>
                  </a:lnTo>
                  <a:lnTo>
                    <a:pt x="82" y="4"/>
                  </a:lnTo>
                  <a:lnTo>
                    <a:pt x="86" y="8"/>
                  </a:lnTo>
                  <a:lnTo>
                    <a:pt x="90" y="8"/>
                  </a:lnTo>
                  <a:lnTo>
                    <a:pt x="94" y="12"/>
                  </a:lnTo>
                  <a:lnTo>
                    <a:pt x="98" y="8"/>
                  </a:lnTo>
                  <a:lnTo>
                    <a:pt x="101" y="8"/>
                  </a:lnTo>
                  <a:lnTo>
                    <a:pt x="105" y="12"/>
                  </a:lnTo>
                  <a:lnTo>
                    <a:pt x="105" y="8"/>
                  </a:lnTo>
                  <a:lnTo>
                    <a:pt x="109" y="4"/>
                  </a:lnTo>
                  <a:lnTo>
                    <a:pt x="113" y="4"/>
                  </a:lnTo>
                  <a:lnTo>
                    <a:pt x="117" y="4"/>
                  </a:lnTo>
                  <a:lnTo>
                    <a:pt x="121" y="4"/>
                  </a:lnTo>
                  <a:lnTo>
                    <a:pt x="125" y="4"/>
                  </a:lnTo>
                  <a:lnTo>
                    <a:pt x="129" y="4"/>
                  </a:lnTo>
                  <a:lnTo>
                    <a:pt x="133" y="4"/>
                  </a:lnTo>
                  <a:lnTo>
                    <a:pt x="137" y="4"/>
                  </a:lnTo>
                  <a:lnTo>
                    <a:pt x="141" y="4"/>
                  </a:lnTo>
                  <a:lnTo>
                    <a:pt x="144" y="4"/>
                  </a:lnTo>
                  <a:lnTo>
                    <a:pt x="148" y="4"/>
                  </a:lnTo>
                  <a:lnTo>
                    <a:pt x="152" y="4"/>
                  </a:lnTo>
                  <a:lnTo>
                    <a:pt x="156" y="8"/>
                  </a:lnTo>
                  <a:lnTo>
                    <a:pt x="160" y="8"/>
                  </a:lnTo>
                  <a:lnTo>
                    <a:pt x="164" y="12"/>
                  </a:lnTo>
                  <a:lnTo>
                    <a:pt x="168" y="12"/>
                  </a:lnTo>
                  <a:lnTo>
                    <a:pt x="172" y="8"/>
                  </a:lnTo>
                  <a:lnTo>
                    <a:pt x="176" y="12"/>
                  </a:lnTo>
                  <a:lnTo>
                    <a:pt x="184" y="4"/>
                  </a:lnTo>
                  <a:lnTo>
                    <a:pt x="180" y="4"/>
                  </a:lnTo>
                  <a:lnTo>
                    <a:pt x="184" y="4"/>
                  </a:lnTo>
                  <a:lnTo>
                    <a:pt x="188" y="4"/>
                  </a:lnTo>
                  <a:lnTo>
                    <a:pt x="191" y="4"/>
                  </a:lnTo>
                  <a:lnTo>
                    <a:pt x="195" y="4"/>
                  </a:lnTo>
                  <a:lnTo>
                    <a:pt x="199" y="4"/>
                  </a:lnTo>
                  <a:lnTo>
                    <a:pt x="203" y="4"/>
                  </a:lnTo>
                  <a:lnTo>
                    <a:pt x="207" y="4"/>
                  </a:lnTo>
                  <a:lnTo>
                    <a:pt x="211" y="4"/>
                  </a:lnTo>
                  <a:lnTo>
                    <a:pt x="215" y="4"/>
                  </a:lnTo>
                  <a:lnTo>
                    <a:pt x="219" y="4"/>
                  </a:lnTo>
                  <a:lnTo>
                    <a:pt x="223" y="4"/>
                  </a:lnTo>
                  <a:lnTo>
                    <a:pt x="227" y="4"/>
                  </a:lnTo>
                  <a:lnTo>
                    <a:pt x="231" y="8"/>
                  </a:lnTo>
                  <a:lnTo>
                    <a:pt x="234" y="8"/>
                  </a:lnTo>
                  <a:lnTo>
                    <a:pt x="238" y="12"/>
                  </a:lnTo>
                  <a:lnTo>
                    <a:pt x="242" y="8"/>
                  </a:lnTo>
                  <a:lnTo>
                    <a:pt x="246" y="8"/>
                  </a:lnTo>
                  <a:lnTo>
                    <a:pt x="250" y="12"/>
                  </a:lnTo>
                  <a:lnTo>
                    <a:pt x="250" y="8"/>
                  </a:lnTo>
                  <a:lnTo>
                    <a:pt x="254" y="4"/>
                  </a:lnTo>
                  <a:lnTo>
                    <a:pt x="258" y="4"/>
                  </a:lnTo>
                  <a:lnTo>
                    <a:pt x="262" y="4"/>
                  </a:lnTo>
                  <a:lnTo>
                    <a:pt x="266" y="4"/>
                  </a:lnTo>
                  <a:lnTo>
                    <a:pt x="270" y="4"/>
                  </a:lnTo>
                  <a:lnTo>
                    <a:pt x="274" y="4"/>
                  </a:lnTo>
                  <a:lnTo>
                    <a:pt x="277" y="4"/>
                  </a:lnTo>
                  <a:lnTo>
                    <a:pt x="281" y="4"/>
                  </a:lnTo>
                  <a:lnTo>
                    <a:pt x="285" y="4"/>
                  </a:lnTo>
                  <a:lnTo>
                    <a:pt x="289" y="4"/>
                  </a:lnTo>
                  <a:lnTo>
                    <a:pt x="293" y="4"/>
                  </a:lnTo>
                  <a:lnTo>
                    <a:pt x="297" y="4"/>
                  </a:lnTo>
                  <a:lnTo>
                    <a:pt x="301" y="4"/>
                  </a:lnTo>
                  <a:lnTo>
                    <a:pt x="305" y="8"/>
                  </a:lnTo>
                  <a:lnTo>
                    <a:pt x="309" y="12"/>
                  </a:lnTo>
                  <a:lnTo>
                    <a:pt x="313" y="12"/>
                  </a:lnTo>
                  <a:lnTo>
                    <a:pt x="317" y="8"/>
                  </a:lnTo>
                  <a:lnTo>
                    <a:pt x="321" y="8"/>
                  </a:lnTo>
                  <a:lnTo>
                    <a:pt x="324" y="12"/>
                  </a:lnTo>
                  <a:lnTo>
                    <a:pt x="324" y="4"/>
                  </a:lnTo>
                  <a:lnTo>
                    <a:pt x="328" y="4"/>
                  </a:lnTo>
                  <a:lnTo>
                    <a:pt x="332" y="4"/>
                  </a:lnTo>
                  <a:lnTo>
                    <a:pt x="336" y="4"/>
                  </a:lnTo>
                  <a:lnTo>
                    <a:pt x="340" y="4"/>
                  </a:lnTo>
                  <a:lnTo>
                    <a:pt x="344" y="4"/>
                  </a:lnTo>
                  <a:lnTo>
                    <a:pt x="348" y="4"/>
                  </a:lnTo>
                  <a:lnTo>
                    <a:pt x="352" y="4"/>
                  </a:lnTo>
                  <a:lnTo>
                    <a:pt x="356" y="4"/>
                  </a:lnTo>
                  <a:lnTo>
                    <a:pt x="360" y="4"/>
                  </a:lnTo>
                  <a:lnTo>
                    <a:pt x="364" y="4"/>
                  </a:lnTo>
                  <a:lnTo>
                    <a:pt x="367" y="4"/>
                  </a:lnTo>
                  <a:lnTo>
                    <a:pt x="371" y="4"/>
                  </a:lnTo>
                  <a:lnTo>
                    <a:pt x="375" y="8"/>
                  </a:lnTo>
                  <a:lnTo>
                    <a:pt x="379" y="12"/>
                  </a:lnTo>
                  <a:lnTo>
                    <a:pt x="383" y="12"/>
                  </a:lnTo>
                  <a:lnTo>
                    <a:pt x="387" y="8"/>
                  </a:lnTo>
                  <a:lnTo>
                    <a:pt x="391" y="8"/>
                  </a:lnTo>
                  <a:lnTo>
                    <a:pt x="395" y="12"/>
                  </a:lnTo>
                  <a:lnTo>
                    <a:pt x="403" y="4"/>
                  </a:lnTo>
                  <a:lnTo>
                    <a:pt x="399" y="4"/>
                  </a:lnTo>
                  <a:lnTo>
                    <a:pt x="403" y="4"/>
                  </a:lnTo>
                  <a:lnTo>
                    <a:pt x="407" y="4"/>
                  </a:lnTo>
                  <a:lnTo>
                    <a:pt x="411" y="4"/>
                  </a:lnTo>
                  <a:lnTo>
                    <a:pt x="414" y="4"/>
                  </a:lnTo>
                  <a:lnTo>
                    <a:pt x="418" y="4"/>
                  </a:lnTo>
                  <a:lnTo>
                    <a:pt x="422" y="4"/>
                  </a:lnTo>
                  <a:lnTo>
                    <a:pt x="426" y="4"/>
                  </a:lnTo>
                  <a:lnTo>
                    <a:pt x="430" y="4"/>
                  </a:lnTo>
                  <a:lnTo>
                    <a:pt x="434" y="4"/>
                  </a:lnTo>
                  <a:lnTo>
                    <a:pt x="438" y="4"/>
                  </a:lnTo>
                  <a:lnTo>
                    <a:pt x="442" y="4"/>
                  </a:lnTo>
                  <a:lnTo>
                    <a:pt x="446" y="8"/>
                  </a:lnTo>
                  <a:lnTo>
                    <a:pt x="450" y="8"/>
                  </a:lnTo>
                  <a:lnTo>
                    <a:pt x="454" y="12"/>
                  </a:lnTo>
                  <a:lnTo>
                    <a:pt x="457" y="8"/>
                  </a:lnTo>
                  <a:lnTo>
                    <a:pt x="461" y="8"/>
                  </a:lnTo>
                  <a:lnTo>
                    <a:pt x="465" y="8"/>
                  </a:lnTo>
                  <a:lnTo>
                    <a:pt x="469" y="12"/>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2" name="Freeform 392"/>
            <p:cNvSpPr>
              <a:spLocks/>
            </p:cNvSpPr>
            <p:nvPr/>
          </p:nvSpPr>
          <p:spPr bwMode="auto">
            <a:xfrm>
              <a:off x="7408146" y="3316280"/>
              <a:ext cx="389792" cy="11723"/>
            </a:xfrm>
            <a:custGeom>
              <a:avLst/>
              <a:gdLst/>
              <a:ahLst/>
              <a:cxnLst>
                <a:cxn ang="0">
                  <a:pos x="0" y="4"/>
                </a:cxn>
                <a:cxn ang="0">
                  <a:pos x="8" y="0"/>
                </a:cxn>
                <a:cxn ang="0">
                  <a:pos x="16" y="0"/>
                </a:cxn>
                <a:cxn ang="0">
                  <a:pos x="24" y="0"/>
                </a:cxn>
                <a:cxn ang="0">
                  <a:pos x="32" y="0"/>
                </a:cxn>
                <a:cxn ang="0">
                  <a:pos x="39" y="0"/>
                </a:cxn>
                <a:cxn ang="0">
                  <a:pos x="47" y="0"/>
                </a:cxn>
                <a:cxn ang="0">
                  <a:pos x="55" y="8"/>
                </a:cxn>
                <a:cxn ang="0">
                  <a:pos x="63" y="4"/>
                </a:cxn>
                <a:cxn ang="0">
                  <a:pos x="71" y="8"/>
                </a:cxn>
                <a:cxn ang="0">
                  <a:pos x="75" y="0"/>
                </a:cxn>
                <a:cxn ang="0">
                  <a:pos x="82" y="0"/>
                </a:cxn>
                <a:cxn ang="0">
                  <a:pos x="90" y="0"/>
                </a:cxn>
                <a:cxn ang="0">
                  <a:pos x="98" y="0"/>
                </a:cxn>
                <a:cxn ang="0">
                  <a:pos x="106" y="0"/>
                </a:cxn>
                <a:cxn ang="0">
                  <a:pos x="114" y="0"/>
                </a:cxn>
                <a:cxn ang="0">
                  <a:pos x="121" y="4"/>
                </a:cxn>
                <a:cxn ang="0">
                  <a:pos x="129" y="8"/>
                </a:cxn>
                <a:cxn ang="0">
                  <a:pos x="137" y="4"/>
                </a:cxn>
                <a:cxn ang="0">
                  <a:pos x="145" y="8"/>
                </a:cxn>
                <a:cxn ang="0">
                  <a:pos x="149" y="0"/>
                </a:cxn>
                <a:cxn ang="0">
                  <a:pos x="157" y="0"/>
                </a:cxn>
                <a:cxn ang="0">
                  <a:pos x="165" y="0"/>
                </a:cxn>
                <a:cxn ang="0">
                  <a:pos x="172" y="0"/>
                </a:cxn>
                <a:cxn ang="0">
                  <a:pos x="180" y="0"/>
                </a:cxn>
                <a:cxn ang="0">
                  <a:pos x="188" y="0"/>
                </a:cxn>
                <a:cxn ang="0">
                  <a:pos x="196" y="4"/>
                </a:cxn>
                <a:cxn ang="0">
                  <a:pos x="204" y="8"/>
                </a:cxn>
                <a:cxn ang="0">
                  <a:pos x="211" y="4"/>
                </a:cxn>
                <a:cxn ang="0">
                  <a:pos x="219" y="8"/>
                </a:cxn>
                <a:cxn ang="0">
                  <a:pos x="223" y="0"/>
                </a:cxn>
                <a:cxn ang="0">
                  <a:pos x="231" y="0"/>
                </a:cxn>
                <a:cxn ang="0">
                  <a:pos x="239" y="0"/>
                </a:cxn>
                <a:cxn ang="0">
                  <a:pos x="247" y="0"/>
                </a:cxn>
                <a:cxn ang="0">
                  <a:pos x="255" y="0"/>
                </a:cxn>
                <a:cxn ang="0">
                  <a:pos x="262" y="0"/>
                </a:cxn>
              </a:cxnLst>
              <a:rect l="0" t="0" r="r" b="b"/>
              <a:pathLst>
                <a:path w="266" h="8">
                  <a:moveTo>
                    <a:pt x="0" y="8"/>
                  </a:moveTo>
                  <a:lnTo>
                    <a:pt x="0" y="4"/>
                  </a:ln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4"/>
                  </a:lnTo>
                  <a:lnTo>
                    <a:pt x="55" y="8"/>
                  </a:lnTo>
                  <a:lnTo>
                    <a:pt x="59" y="8"/>
                  </a:lnTo>
                  <a:lnTo>
                    <a:pt x="63" y="4"/>
                  </a:lnTo>
                  <a:lnTo>
                    <a:pt x="67" y="4"/>
                  </a:lnTo>
                  <a:lnTo>
                    <a:pt x="71" y="8"/>
                  </a:lnTo>
                  <a:lnTo>
                    <a:pt x="78"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4"/>
                  </a:lnTo>
                  <a:lnTo>
                    <a:pt x="125" y="4"/>
                  </a:lnTo>
                  <a:lnTo>
                    <a:pt x="129" y="8"/>
                  </a:lnTo>
                  <a:lnTo>
                    <a:pt x="133" y="8"/>
                  </a:lnTo>
                  <a:lnTo>
                    <a:pt x="137" y="4"/>
                  </a:lnTo>
                  <a:lnTo>
                    <a:pt x="141" y="4"/>
                  </a:lnTo>
                  <a:lnTo>
                    <a:pt x="145" y="8"/>
                  </a:lnTo>
                  <a:lnTo>
                    <a:pt x="145" y="4"/>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4"/>
                  </a:lnTo>
                  <a:lnTo>
                    <a:pt x="200" y="8"/>
                  </a:lnTo>
                  <a:lnTo>
                    <a:pt x="204" y="8"/>
                  </a:lnTo>
                  <a:lnTo>
                    <a:pt x="208" y="4"/>
                  </a:lnTo>
                  <a:lnTo>
                    <a:pt x="211" y="4"/>
                  </a:lnTo>
                  <a:lnTo>
                    <a:pt x="215" y="4"/>
                  </a:lnTo>
                  <a:lnTo>
                    <a:pt x="219" y="8"/>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3" name="Freeform 393"/>
            <p:cNvSpPr>
              <a:spLocks/>
            </p:cNvSpPr>
            <p:nvPr/>
          </p:nvSpPr>
          <p:spPr bwMode="auto">
            <a:xfrm>
              <a:off x="4392390" y="3310419"/>
              <a:ext cx="584689" cy="45427"/>
            </a:xfrm>
            <a:custGeom>
              <a:avLst/>
              <a:gdLst/>
              <a:ahLst/>
              <a:cxnLst>
                <a:cxn ang="0">
                  <a:pos x="8" y="4"/>
                </a:cxn>
                <a:cxn ang="0">
                  <a:pos x="16" y="4"/>
                </a:cxn>
                <a:cxn ang="0">
                  <a:pos x="28" y="8"/>
                </a:cxn>
                <a:cxn ang="0">
                  <a:pos x="39" y="4"/>
                </a:cxn>
                <a:cxn ang="0">
                  <a:pos x="47" y="12"/>
                </a:cxn>
                <a:cxn ang="0">
                  <a:pos x="55" y="4"/>
                </a:cxn>
                <a:cxn ang="0">
                  <a:pos x="67" y="4"/>
                </a:cxn>
                <a:cxn ang="0">
                  <a:pos x="71" y="23"/>
                </a:cxn>
                <a:cxn ang="0">
                  <a:pos x="78" y="4"/>
                </a:cxn>
                <a:cxn ang="0">
                  <a:pos x="86" y="4"/>
                </a:cxn>
                <a:cxn ang="0">
                  <a:pos x="102" y="0"/>
                </a:cxn>
                <a:cxn ang="0">
                  <a:pos x="106" y="0"/>
                </a:cxn>
                <a:cxn ang="0">
                  <a:pos x="118" y="4"/>
                </a:cxn>
                <a:cxn ang="0">
                  <a:pos x="122" y="8"/>
                </a:cxn>
                <a:cxn ang="0">
                  <a:pos x="133" y="4"/>
                </a:cxn>
                <a:cxn ang="0">
                  <a:pos x="145" y="31"/>
                </a:cxn>
                <a:cxn ang="0">
                  <a:pos x="153" y="0"/>
                </a:cxn>
                <a:cxn ang="0">
                  <a:pos x="165" y="4"/>
                </a:cxn>
                <a:cxn ang="0">
                  <a:pos x="176" y="8"/>
                </a:cxn>
                <a:cxn ang="0">
                  <a:pos x="188" y="4"/>
                </a:cxn>
                <a:cxn ang="0">
                  <a:pos x="192" y="12"/>
                </a:cxn>
                <a:cxn ang="0">
                  <a:pos x="200" y="4"/>
                </a:cxn>
                <a:cxn ang="0">
                  <a:pos x="212" y="4"/>
                </a:cxn>
                <a:cxn ang="0">
                  <a:pos x="219" y="23"/>
                </a:cxn>
                <a:cxn ang="0">
                  <a:pos x="227" y="0"/>
                </a:cxn>
                <a:cxn ang="0">
                  <a:pos x="239" y="8"/>
                </a:cxn>
                <a:cxn ang="0">
                  <a:pos x="251" y="0"/>
                </a:cxn>
                <a:cxn ang="0">
                  <a:pos x="262" y="4"/>
                </a:cxn>
                <a:cxn ang="0">
                  <a:pos x="270" y="4"/>
                </a:cxn>
                <a:cxn ang="0">
                  <a:pos x="282" y="4"/>
                </a:cxn>
                <a:cxn ang="0">
                  <a:pos x="290" y="23"/>
                </a:cxn>
                <a:cxn ang="0">
                  <a:pos x="298" y="0"/>
                </a:cxn>
                <a:cxn ang="0">
                  <a:pos x="309" y="4"/>
                </a:cxn>
                <a:cxn ang="0">
                  <a:pos x="321" y="0"/>
                </a:cxn>
                <a:cxn ang="0">
                  <a:pos x="333" y="4"/>
                </a:cxn>
                <a:cxn ang="0">
                  <a:pos x="341" y="12"/>
                </a:cxn>
                <a:cxn ang="0">
                  <a:pos x="348" y="4"/>
                </a:cxn>
                <a:cxn ang="0">
                  <a:pos x="360" y="4"/>
                </a:cxn>
                <a:cxn ang="0">
                  <a:pos x="364" y="16"/>
                </a:cxn>
                <a:cxn ang="0">
                  <a:pos x="372" y="0"/>
                </a:cxn>
                <a:cxn ang="0">
                  <a:pos x="384" y="4"/>
                </a:cxn>
                <a:cxn ang="0">
                  <a:pos x="391" y="0"/>
                </a:cxn>
              </a:cxnLst>
              <a:rect l="0" t="0" r="r" b="b"/>
              <a:pathLst>
                <a:path w="399" h="31">
                  <a:moveTo>
                    <a:pt x="0" y="31"/>
                  </a:moveTo>
                  <a:lnTo>
                    <a:pt x="0" y="16"/>
                  </a:lnTo>
                  <a:lnTo>
                    <a:pt x="8" y="4"/>
                  </a:lnTo>
                  <a:lnTo>
                    <a:pt x="8" y="0"/>
                  </a:lnTo>
                  <a:lnTo>
                    <a:pt x="12" y="4"/>
                  </a:lnTo>
                  <a:lnTo>
                    <a:pt x="16" y="4"/>
                  </a:lnTo>
                  <a:lnTo>
                    <a:pt x="20" y="4"/>
                  </a:lnTo>
                  <a:lnTo>
                    <a:pt x="24" y="8"/>
                  </a:lnTo>
                  <a:lnTo>
                    <a:pt x="28" y="8"/>
                  </a:lnTo>
                  <a:lnTo>
                    <a:pt x="32" y="8"/>
                  </a:lnTo>
                  <a:lnTo>
                    <a:pt x="35" y="8"/>
                  </a:lnTo>
                  <a:lnTo>
                    <a:pt x="39" y="4"/>
                  </a:lnTo>
                  <a:lnTo>
                    <a:pt x="43" y="4"/>
                  </a:lnTo>
                  <a:lnTo>
                    <a:pt x="47" y="16"/>
                  </a:lnTo>
                  <a:lnTo>
                    <a:pt x="47" y="12"/>
                  </a:lnTo>
                  <a:lnTo>
                    <a:pt x="55" y="4"/>
                  </a:lnTo>
                  <a:lnTo>
                    <a:pt x="51" y="4"/>
                  </a:lnTo>
                  <a:lnTo>
                    <a:pt x="55" y="4"/>
                  </a:lnTo>
                  <a:lnTo>
                    <a:pt x="59" y="4"/>
                  </a:lnTo>
                  <a:lnTo>
                    <a:pt x="63" y="4"/>
                  </a:lnTo>
                  <a:lnTo>
                    <a:pt x="67" y="4"/>
                  </a:lnTo>
                  <a:lnTo>
                    <a:pt x="71" y="4"/>
                  </a:lnTo>
                  <a:lnTo>
                    <a:pt x="71" y="31"/>
                  </a:lnTo>
                  <a:lnTo>
                    <a:pt x="71" y="23"/>
                  </a:lnTo>
                  <a:lnTo>
                    <a:pt x="75" y="16"/>
                  </a:lnTo>
                  <a:lnTo>
                    <a:pt x="75" y="8"/>
                  </a:lnTo>
                  <a:lnTo>
                    <a:pt x="78" y="4"/>
                  </a:lnTo>
                  <a:lnTo>
                    <a:pt x="86" y="4"/>
                  </a:lnTo>
                  <a:lnTo>
                    <a:pt x="82" y="4"/>
                  </a:lnTo>
                  <a:lnTo>
                    <a:pt x="86" y="4"/>
                  </a:lnTo>
                  <a:lnTo>
                    <a:pt x="90" y="4"/>
                  </a:lnTo>
                  <a:lnTo>
                    <a:pt x="94" y="8"/>
                  </a:lnTo>
                  <a:lnTo>
                    <a:pt x="102" y="0"/>
                  </a:lnTo>
                  <a:lnTo>
                    <a:pt x="98" y="0"/>
                  </a:lnTo>
                  <a:lnTo>
                    <a:pt x="102" y="0"/>
                  </a:lnTo>
                  <a:lnTo>
                    <a:pt x="106" y="0"/>
                  </a:lnTo>
                  <a:lnTo>
                    <a:pt x="110" y="4"/>
                  </a:lnTo>
                  <a:lnTo>
                    <a:pt x="114" y="4"/>
                  </a:lnTo>
                  <a:lnTo>
                    <a:pt x="118" y="4"/>
                  </a:lnTo>
                  <a:lnTo>
                    <a:pt x="118" y="16"/>
                  </a:lnTo>
                  <a:lnTo>
                    <a:pt x="122" y="12"/>
                  </a:lnTo>
                  <a:lnTo>
                    <a:pt x="122" y="8"/>
                  </a:lnTo>
                  <a:lnTo>
                    <a:pt x="125" y="4"/>
                  </a:lnTo>
                  <a:lnTo>
                    <a:pt x="129" y="4"/>
                  </a:lnTo>
                  <a:lnTo>
                    <a:pt x="133" y="4"/>
                  </a:lnTo>
                  <a:lnTo>
                    <a:pt x="137" y="4"/>
                  </a:lnTo>
                  <a:lnTo>
                    <a:pt x="141" y="4"/>
                  </a:lnTo>
                  <a:lnTo>
                    <a:pt x="145" y="31"/>
                  </a:lnTo>
                  <a:lnTo>
                    <a:pt x="145" y="16"/>
                  </a:lnTo>
                  <a:lnTo>
                    <a:pt x="153" y="4"/>
                  </a:lnTo>
                  <a:lnTo>
                    <a:pt x="153" y="0"/>
                  </a:lnTo>
                  <a:lnTo>
                    <a:pt x="157" y="4"/>
                  </a:lnTo>
                  <a:lnTo>
                    <a:pt x="161" y="4"/>
                  </a:lnTo>
                  <a:lnTo>
                    <a:pt x="165" y="4"/>
                  </a:lnTo>
                  <a:lnTo>
                    <a:pt x="168" y="8"/>
                  </a:lnTo>
                  <a:lnTo>
                    <a:pt x="172" y="8"/>
                  </a:lnTo>
                  <a:lnTo>
                    <a:pt x="176" y="8"/>
                  </a:lnTo>
                  <a:lnTo>
                    <a:pt x="180" y="8"/>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31"/>
                  </a:lnTo>
                  <a:lnTo>
                    <a:pt x="219" y="23"/>
                  </a:lnTo>
                  <a:lnTo>
                    <a:pt x="219" y="8"/>
                  </a:lnTo>
                  <a:lnTo>
                    <a:pt x="223" y="4"/>
                  </a:lnTo>
                  <a:lnTo>
                    <a:pt x="227" y="0"/>
                  </a:lnTo>
                  <a:lnTo>
                    <a:pt x="231" y="4"/>
                  </a:lnTo>
                  <a:lnTo>
                    <a:pt x="235" y="4"/>
                  </a:lnTo>
                  <a:lnTo>
                    <a:pt x="239" y="8"/>
                  </a:lnTo>
                  <a:lnTo>
                    <a:pt x="243" y="4"/>
                  </a:lnTo>
                  <a:lnTo>
                    <a:pt x="247" y="0"/>
                  </a:lnTo>
                  <a:lnTo>
                    <a:pt x="251" y="0"/>
                  </a:lnTo>
                  <a:lnTo>
                    <a:pt x="255" y="4"/>
                  </a:lnTo>
                  <a:lnTo>
                    <a:pt x="258" y="4"/>
                  </a:lnTo>
                  <a:lnTo>
                    <a:pt x="262" y="4"/>
                  </a:lnTo>
                  <a:lnTo>
                    <a:pt x="266" y="16"/>
                  </a:lnTo>
                  <a:lnTo>
                    <a:pt x="266" y="8"/>
                  </a:lnTo>
                  <a:lnTo>
                    <a:pt x="270" y="4"/>
                  </a:lnTo>
                  <a:lnTo>
                    <a:pt x="274" y="4"/>
                  </a:lnTo>
                  <a:lnTo>
                    <a:pt x="278" y="4"/>
                  </a:lnTo>
                  <a:lnTo>
                    <a:pt x="282" y="4"/>
                  </a:lnTo>
                  <a:lnTo>
                    <a:pt x="286" y="4"/>
                  </a:lnTo>
                  <a:lnTo>
                    <a:pt x="290" y="31"/>
                  </a:lnTo>
                  <a:lnTo>
                    <a:pt x="290" y="23"/>
                  </a:lnTo>
                  <a:lnTo>
                    <a:pt x="294" y="16"/>
                  </a:lnTo>
                  <a:lnTo>
                    <a:pt x="294" y="4"/>
                  </a:lnTo>
                  <a:lnTo>
                    <a:pt x="298" y="0"/>
                  </a:lnTo>
                  <a:lnTo>
                    <a:pt x="302" y="4"/>
                  </a:lnTo>
                  <a:lnTo>
                    <a:pt x="305" y="4"/>
                  </a:lnTo>
                  <a:lnTo>
                    <a:pt x="309" y="4"/>
                  </a:lnTo>
                  <a:lnTo>
                    <a:pt x="317" y="4"/>
                  </a:lnTo>
                  <a:lnTo>
                    <a:pt x="317" y="0"/>
                  </a:lnTo>
                  <a:lnTo>
                    <a:pt x="321" y="0"/>
                  </a:lnTo>
                  <a:lnTo>
                    <a:pt x="325" y="4"/>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31"/>
                  </a:lnTo>
                  <a:lnTo>
                    <a:pt x="364" y="23"/>
                  </a:lnTo>
                  <a:lnTo>
                    <a:pt x="364" y="16"/>
                  </a:lnTo>
                  <a:lnTo>
                    <a:pt x="368" y="8"/>
                  </a:lnTo>
                  <a:lnTo>
                    <a:pt x="368" y="4"/>
                  </a:lnTo>
                  <a:lnTo>
                    <a:pt x="372" y="0"/>
                  </a:lnTo>
                  <a:lnTo>
                    <a:pt x="376" y="4"/>
                  </a:lnTo>
                  <a:lnTo>
                    <a:pt x="380" y="4"/>
                  </a:lnTo>
                  <a:lnTo>
                    <a:pt x="384" y="4"/>
                  </a:lnTo>
                  <a:lnTo>
                    <a:pt x="388" y="8"/>
                  </a:lnTo>
                  <a:lnTo>
                    <a:pt x="388" y="4"/>
                  </a:lnTo>
                  <a:lnTo>
                    <a:pt x="391" y="0"/>
                  </a:lnTo>
                  <a:lnTo>
                    <a:pt x="395" y="0"/>
                  </a:lnTo>
                  <a:lnTo>
                    <a:pt x="399"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4" name="Freeform 394"/>
            <p:cNvSpPr>
              <a:spLocks/>
            </p:cNvSpPr>
            <p:nvPr/>
          </p:nvSpPr>
          <p:spPr bwMode="auto">
            <a:xfrm>
              <a:off x="4977075" y="3310419"/>
              <a:ext cx="562708" cy="45427"/>
            </a:xfrm>
            <a:custGeom>
              <a:avLst/>
              <a:gdLst/>
              <a:ahLst/>
              <a:cxnLst>
                <a:cxn ang="0">
                  <a:pos x="8" y="4"/>
                </a:cxn>
                <a:cxn ang="0">
                  <a:pos x="20" y="4"/>
                </a:cxn>
                <a:cxn ang="0">
                  <a:pos x="24" y="4"/>
                </a:cxn>
                <a:cxn ang="0">
                  <a:pos x="36" y="4"/>
                </a:cxn>
                <a:cxn ang="0">
                  <a:pos x="39" y="16"/>
                </a:cxn>
                <a:cxn ang="0">
                  <a:pos x="47" y="0"/>
                </a:cxn>
                <a:cxn ang="0">
                  <a:pos x="59" y="8"/>
                </a:cxn>
                <a:cxn ang="0">
                  <a:pos x="67" y="0"/>
                </a:cxn>
                <a:cxn ang="0">
                  <a:pos x="79" y="4"/>
                </a:cxn>
                <a:cxn ang="0">
                  <a:pos x="86" y="12"/>
                </a:cxn>
                <a:cxn ang="0">
                  <a:pos x="94" y="4"/>
                </a:cxn>
                <a:cxn ang="0">
                  <a:pos x="106" y="4"/>
                </a:cxn>
                <a:cxn ang="0">
                  <a:pos x="114" y="8"/>
                </a:cxn>
                <a:cxn ang="0">
                  <a:pos x="122" y="4"/>
                </a:cxn>
                <a:cxn ang="0">
                  <a:pos x="133" y="8"/>
                </a:cxn>
                <a:cxn ang="0">
                  <a:pos x="141" y="0"/>
                </a:cxn>
                <a:cxn ang="0">
                  <a:pos x="153" y="4"/>
                </a:cxn>
                <a:cxn ang="0">
                  <a:pos x="157" y="12"/>
                </a:cxn>
                <a:cxn ang="0">
                  <a:pos x="165" y="4"/>
                </a:cxn>
                <a:cxn ang="0">
                  <a:pos x="176" y="4"/>
                </a:cxn>
                <a:cxn ang="0">
                  <a:pos x="180" y="23"/>
                </a:cxn>
                <a:cxn ang="0">
                  <a:pos x="192" y="0"/>
                </a:cxn>
                <a:cxn ang="0">
                  <a:pos x="196" y="4"/>
                </a:cxn>
                <a:cxn ang="0">
                  <a:pos x="212" y="0"/>
                </a:cxn>
                <a:cxn ang="0">
                  <a:pos x="216" y="4"/>
                </a:cxn>
                <a:cxn ang="0">
                  <a:pos x="227" y="4"/>
                </a:cxn>
                <a:cxn ang="0">
                  <a:pos x="231" y="8"/>
                </a:cxn>
                <a:cxn ang="0">
                  <a:pos x="243" y="4"/>
                </a:cxn>
                <a:cxn ang="0">
                  <a:pos x="255" y="31"/>
                </a:cxn>
                <a:cxn ang="0">
                  <a:pos x="262" y="0"/>
                </a:cxn>
                <a:cxn ang="0">
                  <a:pos x="274" y="4"/>
                </a:cxn>
                <a:cxn ang="0">
                  <a:pos x="286" y="0"/>
                </a:cxn>
                <a:cxn ang="0">
                  <a:pos x="298" y="4"/>
                </a:cxn>
                <a:cxn ang="0">
                  <a:pos x="302" y="12"/>
                </a:cxn>
                <a:cxn ang="0">
                  <a:pos x="309" y="4"/>
                </a:cxn>
                <a:cxn ang="0">
                  <a:pos x="321" y="4"/>
                </a:cxn>
                <a:cxn ang="0">
                  <a:pos x="329" y="23"/>
                </a:cxn>
                <a:cxn ang="0">
                  <a:pos x="337" y="0"/>
                </a:cxn>
                <a:cxn ang="0">
                  <a:pos x="349" y="8"/>
                </a:cxn>
                <a:cxn ang="0">
                  <a:pos x="356" y="0"/>
                </a:cxn>
                <a:cxn ang="0">
                  <a:pos x="368" y="4"/>
                </a:cxn>
                <a:cxn ang="0">
                  <a:pos x="376" y="8"/>
                </a:cxn>
              </a:cxnLst>
              <a:rect l="0" t="0" r="r" b="b"/>
              <a:pathLst>
                <a:path w="384" h="31">
                  <a:moveTo>
                    <a:pt x="0" y="4"/>
                  </a:moveTo>
                  <a:lnTo>
                    <a:pt x="4" y="4"/>
                  </a:lnTo>
                  <a:lnTo>
                    <a:pt x="8" y="4"/>
                  </a:lnTo>
                  <a:lnTo>
                    <a:pt x="12" y="16"/>
                  </a:lnTo>
                  <a:lnTo>
                    <a:pt x="12" y="12"/>
                  </a:lnTo>
                  <a:lnTo>
                    <a:pt x="20" y="4"/>
                  </a:lnTo>
                  <a:lnTo>
                    <a:pt x="16" y="4"/>
                  </a:lnTo>
                  <a:lnTo>
                    <a:pt x="20" y="4"/>
                  </a:lnTo>
                  <a:lnTo>
                    <a:pt x="24" y="4"/>
                  </a:lnTo>
                  <a:lnTo>
                    <a:pt x="28" y="4"/>
                  </a:lnTo>
                  <a:lnTo>
                    <a:pt x="32" y="4"/>
                  </a:lnTo>
                  <a:lnTo>
                    <a:pt x="36" y="4"/>
                  </a:lnTo>
                  <a:lnTo>
                    <a:pt x="36" y="31"/>
                  </a:lnTo>
                  <a:lnTo>
                    <a:pt x="36" y="23"/>
                  </a:lnTo>
                  <a:lnTo>
                    <a:pt x="39" y="16"/>
                  </a:lnTo>
                  <a:lnTo>
                    <a:pt x="39" y="4"/>
                  </a:lnTo>
                  <a:lnTo>
                    <a:pt x="43" y="0"/>
                  </a:lnTo>
                  <a:lnTo>
                    <a:pt x="47" y="0"/>
                  </a:lnTo>
                  <a:lnTo>
                    <a:pt x="51" y="4"/>
                  </a:lnTo>
                  <a:lnTo>
                    <a:pt x="55" y="4"/>
                  </a:lnTo>
                  <a:lnTo>
                    <a:pt x="59" y="8"/>
                  </a:lnTo>
                  <a:lnTo>
                    <a:pt x="67" y="0"/>
                  </a:lnTo>
                  <a:lnTo>
                    <a:pt x="63" y="0"/>
                  </a:lnTo>
                  <a:lnTo>
                    <a:pt x="67" y="0"/>
                  </a:lnTo>
                  <a:lnTo>
                    <a:pt x="71" y="4"/>
                  </a:lnTo>
                  <a:lnTo>
                    <a:pt x="75" y="4"/>
                  </a:lnTo>
                  <a:lnTo>
                    <a:pt x="79" y="4"/>
                  </a:lnTo>
                  <a:lnTo>
                    <a:pt x="82" y="4"/>
                  </a:lnTo>
                  <a:lnTo>
                    <a:pt x="82" y="16"/>
                  </a:lnTo>
                  <a:lnTo>
                    <a:pt x="86" y="12"/>
                  </a:lnTo>
                  <a:lnTo>
                    <a:pt x="86" y="4"/>
                  </a:lnTo>
                  <a:lnTo>
                    <a:pt x="90" y="4"/>
                  </a:lnTo>
                  <a:lnTo>
                    <a:pt x="94" y="4"/>
                  </a:lnTo>
                  <a:lnTo>
                    <a:pt x="98" y="4"/>
                  </a:lnTo>
                  <a:lnTo>
                    <a:pt x="102" y="4"/>
                  </a:lnTo>
                  <a:lnTo>
                    <a:pt x="106" y="4"/>
                  </a:lnTo>
                  <a:lnTo>
                    <a:pt x="110" y="31"/>
                  </a:lnTo>
                  <a:lnTo>
                    <a:pt x="110" y="16"/>
                  </a:lnTo>
                  <a:lnTo>
                    <a:pt x="114" y="8"/>
                  </a:lnTo>
                  <a:lnTo>
                    <a:pt x="114" y="4"/>
                  </a:lnTo>
                  <a:lnTo>
                    <a:pt x="118" y="0"/>
                  </a:lnTo>
                  <a:lnTo>
                    <a:pt x="122" y="4"/>
                  </a:lnTo>
                  <a:lnTo>
                    <a:pt x="126" y="4"/>
                  </a:lnTo>
                  <a:lnTo>
                    <a:pt x="129" y="4"/>
                  </a:lnTo>
                  <a:lnTo>
                    <a:pt x="133" y="8"/>
                  </a:lnTo>
                  <a:lnTo>
                    <a:pt x="133" y="4"/>
                  </a:lnTo>
                  <a:lnTo>
                    <a:pt x="137" y="0"/>
                  </a:lnTo>
                  <a:lnTo>
                    <a:pt x="141" y="0"/>
                  </a:lnTo>
                  <a:lnTo>
                    <a:pt x="145" y="4"/>
                  </a:lnTo>
                  <a:lnTo>
                    <a:pt x="149" y="4"/>
                  </a:lnTo>
                  <a:lnTo>
                    <a:pt x="153" y="4"/>
                  </a:lnTo>
                  <a:lnTo>
                    <a:pt x="157" y="12"/>
                  </a:lnTo>
                  <a:lnTo>
                    <a:pt x="157" y="16"/>
                  </a:lnTo>
                  <a:lnTo>
                    <a:pt x="157" y="12"/>
                  </a:lnTo>
                  <a:lnTo>
                    <a:pt x="165" y="4"/>
                  </a:lnTo>
                  <a:lnTo>
                    <a:pt x="161" y="4"/>
                  </a:lnTo>
                  <a:lnTo>
                    <a:pt x="165" y="4"/>
                  </a:lnTo>
                  <a:lnTo>
                    <a:pt x="169" y="4"/>
                  </a:lnTo>
                  <a:lnTo>
                    <a:pt x="172" y="4"/>
                  </a:lnTo>
                  <a:lnTo>
                    <a:pt x="176" y="4"/>
                  </a:lnTo>
                  <a:lnTo>
                    <a:pt x="180" y="4"/>
                  </a:lnTo>
                  <a:lnTo>
                    <a:pt x="180" y="31"/>
                  </a:lnTo>
                  <a:lnTo>
                    <a:pt x="180" y="23"/>
                  </a:lnTo>
                  <a:lnTo>
                    <a:pt x="184" y="16"/>
                  </a:lnTo>
                  <a:lnTo>
                    <a:pt x="184" y="8"/>
                  </a:lnTo>
                  <a:lnTo>
                    <a:pt x="192" y="0"/>
                  </a:lnTo>
                  <a:lnTo>
                    <a:pt x="188" y="0"/>
                  </a:lnTo>
                  <a:lnTo>
                    <a:pt x="192" y="0"/>
                  </a:lnTo>
                  <a:lnTo>
                    <a:pt x="196" y="4"/>
                  </a:lnTo>
                  <a:lnTo>
                    <a:pt x="200" y="4"/>
                  </a:lnTo>
                  <a:lnTo>
                    <a:pt x="204" y="8"/>
                  </a:lnTo>
                  <a:lnTo>
                    <a:pt x="212" y="0"/>
                  </a:lnTo>
                  <a:lnTo>
                    <a:pt x="208" y="0"/>
                  </a:lnTo>
                  <a:lnTo>
                    <a:pt x="212" y="0"/>
                  </a:lnTo>
                  <a:lnTo>
                    <a:pt x="216" y="4"/>
                  </a:lnTo>
                  <a:lnTo>
                    <a:pt x="219" y="4"/>
                  </a:lnTo>
                  <a:lnTo>
                    <a:pt x="223" y="4"/>
                  </a:lnTo>
                  <a:lnTo>
                    <a:pt x="227" y="4"/>
                  </a:lnTo>
                  <a:lnTo>
                    <a:pt x="227" y="16"/>
                  </a:lnTo>
                  <a:lnTo>
                    <a:pt x="231" y="12"/>
                  </a:lnTo>
                  <a:lnTo>
                    <a:pt x="231" y="8"/>
                  </a:lnTo>
                  <a:lnTo>
                    <a:pt x="235" y="4"/>
                  </a:lnTo>
                  <a:lnTo>
                    <a:pt x="239" y="4"/>
                  </a:lnTo>
                  <a:lnTo>
                    <a:pt x="243" y="4"/>
                  </a:lnTo>
                  <a:lnTo>
                    <a:pt x="247" y="4"/>
                  </a:lnTo>
                  <a:lnTo>
                    <a:pt x="251" y="4"/>
                  </a:lnTo>
                  <a:lnTo>
                    <a:pt x="255" y="31"/>
                  </a:lnTo>
                  <a:lnTo>
                    <a:pt x="255" y="16"/>
                  </a:lnTo>
                  <a:lnTo>
                    <a:pt x="262" y="4"/>
                  </a:lnTo>
                  <a:lnTo>
                    <a:pt x="262" y="0"/>
                  </a:lnTo>
                  <a:lnTo>
                    <a:pt x="266" y="0"/>
                  </a:lnTo>
                  <a:lnTo>
                    <a:pt x="270" y="4"/>
                  </a:lnTo>
                  <a:lnTo>
                    <a:pt x="274" y="4"/>
                  </a:lnTo>
                  <a:lnTo>
                    <a:pt x="282" y="4"/>
                  </a:lnTo>
                  <a:lnTo>
                    <a:pt x="282" y="0"/>
                  </a:lnTo>
                  <a:lnTo>
                    <a:pt x="286" y="0"/>
                  </a:lnTo>
                  <a:lnTo>
                    <a:pt x="290" y="4"/>
                  </a:lnTo>
                  <a:lnTo>
                    <a:pt x="294" y="4"/>
                  </a:lnTo>
                  <a:lnTo>
                    <a:pt x="298" y="4"/>
                  </a:lnTo>
                  <a:lnTo>
                    <a:pt x="302" y="12"/>
                  </a:lnTo>
                  <a:lnTo>
                    <a:pt x="302" y="16"/>
                  </a:lnTo>
                  <a:lnTo>
                    <a:pt x="302" y="12"/>
                  </a:lnTo>
                  <a:lnTo>
                    <a:pt x="309" y="4"/>
                  </a:lnTo>
                  <a:lnTo>
                    <a:pt x="305" y="4"/>
                  </a:lnTo>
                  <a:lnTo>
                    <a:pt x="309" y="4"/>
                  </a:lnTo>
                  <a:lnTo>
                    <a:pt x="313" y="4"/>
                  </a:lnTo>
                  <a:lnTo>
                    <a:pt x="317" y="4"/>
                  </a:lnTo>
                  <a:lnTo>
                    <a:pt x="321" y="4"/>
                  </a:lnTo>
                  <a:lnTo>
                    <a:pt x="325" y="4"/>
                  </a:lnTo>
                  <a:lnTo>
                    <a:pt x="325" y="31"/>
                  </a:lnTo>
                  <a:lnTo>
                    <a:pt x="329" y="23"/>
                  </a:lnTo>
                  <a:lnTo>
                    <a:pt x="329" y="8"/>
                  </a:lnTo>
                  <a:lnTo>
                    <a:pt x="333" y="4"/>
                  </a:lnTo>
                  <a:lnTo>
                    <a:pt x="337" y="0"/>
                  </a:lnTo>
                  <a:lnTo>
                    <a:pt x="341" y="4"/>
                  </a:lnTo>
                  <a:lnTo>
                    <a:pt x="345" y="4"/>
                  </a:lnTo>
                  <a:lnTo>
                    <a:pt x="349" y="8"/>
                  </a:lnTo>
                  <a:lnTo>
                    <a:pt x="356" y="0"/>
                  </a:lnTo>
                  <a:lnTo>
                    <a:pt x="352" y="0"/>
                  </a:lnTo>
                  <a:lnTo>
                    <a:pt x="356" y="0"/>
                  </a:lnTo>
                  <a:lnTo>
                    <a:pt x="360" y="0"/>
                  </a:lnTo>
                  <a:lnTo>
                    <a:pt x="364" y="4"/>
                  </a:lnTo>
                  <a:lnTo>
                    <a:pt x="368" y="4"/>
                  </a:lnTo>
                  <a:lnTo>
                    <a:pt x="372" y="4"/>
                  </a:lnTo>
                  <a:lnTo>
                    <a:pt x="376" y="16"/>
                  </a:lnTo>
                  <a:lnTo>
                    <a:pt x="376" y="8"/>
                  </a:lnTo>
                  <a:lnTo>
                    <a:pt x="380" y="4"/>
                  </a:lnTo>
                  <a:lnTo>
                    <a:pt x="384"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5" name="Freeform 395"/>
            <p:cNvSpPr>
              <a:spLocks/>
            </p:cNvSpPr>
            <p:nvPr/>
          </p:nvSpPr>
          <p:spPr bwMode="auto">
            <a:xfrm>
              <a:off x="5539782" y="3310419"/>
              <a:ext cx="590550" cy="45427"/>
            </a:xfrm>
            <a:custGeom>
              <a:avLst/>
              <a:gdLst/>
              <a:ahLst/>
              <a:cxnLst>
                <a:cxn ang="0">
                  <a:pos x="8" y="4"/>
                </a:cxn>
                <a:cxn ang="0">
                  <a:pos x="15" y="23"/>
                </a:cxn>
                <a:cxn ang="0">
                  <a:pos x="23" y="4"/>
                </a:cxn>
                <a:cxn ang="0">
                  <a:pos x="35" y="4"/>
                </a:cxn>
                <a:cxn ang="0">
                  <a:pos x="43" y="0"/>
                </a:cxn>
                <a:cxn ang="0">
                  <a:pos x="55" y="4"/>
                </a:cxn>
                <a:cxn ang="0">
                  <a:pos x="66" y="8"/>
                </a:cxn>
                <a:cxn ang="0">
                  <a:pos x="78" y="8"/>
                </a:cxn>
                <a:cxn ang="0">
                  <a:pos x="86" y="31"/>
                </a:cxn>
                <a:cxn ang="0">
                  <a:pos x="98" y="4"/>
                </a:cxn>
                <a:cxn ang="0">
                  <a:pos x="105" y="4"/>
                </a:cxn>
                <a:cxn ang="0">
                  <a:pos x="113" y="0"/>
                </a:cxn>
                <a:cxn ang="0">
                  <a:pos x="125" y="4"/>
                </a:cxn>
                <a:cxn ang="0">
                  <a:pos x="137" y="16"/>
                </a:cxn>
                <a:cxn ang="0">
                  <a:pos x="141" y="4"/>
                </a:cxn>
                <a:cxn ang="0">
                  <a:pos x="152" y="4"/>
                </a:cxn>
                <a:cxn ang="0">
                  <a:pos x="160" y="31"/>
                </a:cxn>
                <a:cxn ang="0">
                  <a:pos x="164" y="8"/>
                </a:cxn>
                <a:cxn ang="0">
                  <a:pos x="176" y="4"/>
                </a:cxn>
                <a:cxn ang="0">
                  <a:pos x="191" y="0"/>
                </a:cxn>
                <a:cxn ang="0">
                  <a:pos x="195" y="4"/>
                </a:cxn>
                <a:cxn ang="0">
                  <a:pos x="207" y="4"/>
                </a:cxn>
                <a:cxn ang="0">
                  <a:pos x="211" y="8"/>
                </a:cxn>
                <a:cxn ang="0">
                  <a:pos x="223" y="4"/>
                </a:cxn>
                <a:cxn ang="0">
                  <a:pos x="234" y="31"/>
                </a:cxn>
                <a:cxn ang="0">
                  <a:pos x="242" y="0"/>
                </a:cxn>
                <a:cxn ang="0">
                  <a:pos x="254" y="4"/>
                </a:cxn>
                <a:cxn ang="0">
                  <a:pos x="262" y="0"/>
                </a:cxn>
                <a:cxn ang="0">
                  <a:pos x="274" y="4"/>
                </a:cxn>
                <a:cxn ang="0">
                  <a:pos x="281" y="16"/>
                </a:cxn>
                <a:cxn ang="0">
                  <a:pos x="285" y="4"/>
                </a:cxn>
                <a:cxn ang="0">
                  <a:pos x="297" y="4"/>
                </a:cxn>
                <a:cxn ang="0">
                  <a:pos x="305" y="31"/>
                </a:cxn>
                <a:cxn ang="0">
                  <a:pos x="313" y="4"/>
                </a:cxn>
                <a:cxn ang="0">
                  <a:pos x="324" y="4"/>
                </a:cxn>
                <a:cxn ang="0">
                  <a:pos x="332" y="0"/>
                </a:cxn>
                <a:cxn ang="0">
                  <a:pos x="344" y="4"/>
                </a:cxn>
                <a:cxn ang="0">
                  <a:pos x="356" y="16"/>
                </a:cxn>
                <a:cxn ang="0">
                  <a:pos x="364" y="4"/>
                </a:cxn>
                <a:cxn ang="0">
                  <a:pos x="375" y="4"/>
                </a:cxn>
                <a:cxn ang="0">
                  <a:pos x="387" y="4"/>
                </a:cxn>
                <a:cxn ang="0">
                  <a:pos x="395" y="4"/>
                </a:cxn>
              </a:cxnLst>
              <a:rect l="0" t="0" r="r" b="b"/>
              <a:pathLst>
                <a:path w="403" h="31">
                  <a:moveTo>
                    <a:pt x="0" y="4"/>
                  </a:moveTo>
                  <a:lnTo>
                    <a:pt x="4" y="4"/>
                  </a:lnTo>
                  <a:lnTo>
                    <a:pt x="8" y="4"/>
                  </a:lnTo>
                  <a:lnTo>
                    <a:pt x="11" y="4"/>
                  </a:lnTo>
                  <a:lnTo>
                    <a:pt x="15" y="31"/>
                  </a:lnTo>
                  <a:lnTo>
                    <a:pt x="15" y="23"/>
                  </a:lnTo>
                  <a:lnTo>
                    <a:pt x="19" y="16"/>
                  </a:lnTo>
                  <a:lnTo>
                    <a:pt x="19" y="4"/>
                  </a:lnTo>
                  <a:lnTo>
                    <a:pt x="23" y="4"/>
                  </a:lnTo>
                  <a:lnTo>
                    <a:pt x="27" y="0"/>
                  </a:lnTo>
                  <a:lnTo>
                    <a:pt x="31" y="4"/>
                  </a:lnTo>
                  <a:lnTo>
                    <a:pt x="35" y="4"/>
                  </a:lnTo>
                  <a:lnTo>
                    <a:pt x="39" y="8"/>
                  </a:lnTo>
                  <a:lnTo>
                    <a:pt x="39" y="4"/>
                  </a:lnTo>
                  <a:lnTo>
                    <a:pt x="43" y="0"/>
                  </a:lnTo>
                  <a:lnTo>
                    <a:pt x="47" y="0"/>
                  </a:lnTo>
                  <a:lnTo>
                    <a:pt x="51" y="4"/>
                  </a:lnTo>
                  <a:lnTo>
                    <a:pt x="55" y="4"/>
                  </a:lnTo>
                  <a:lnTo>
                    <a:pt x="58" y="4"/>
                  </a:lnTo>
                  <a:lnTo>
                    <a:pt x="62" y="4"/>
                  </a:lnTo>
                  <a:lnTo>
                    <a:pt x="66" y="8"/>
                  </a:lnTo>
                  <a:lnTo>
                    <a:pt x="70" y="8"/>
                  </a:lnTo>
                  <a:lnTo>
                    <a:pt x="74" y="8"/>
                  </a:lnTo>
                  <a:lnTo>
                    <a:pt x="78" y="8"/>
                  </a:lnTo>
                  <a:lnTo>
                    <a:pt x="82" y="8"/>
                  </a:lnTo>
                  <a:lnTo>
                    <a:pt x="86" y="8"/>
                  </a:lnTo>
                  <a:lnTo>
                    <a:pt x="86" y="31"/>
                  </a:lnTo>
                  <a:lnTo>
                    <a:pt x="90" y="23"/>
                  </a:lnTo>
                  <a:lnTo>
                    <a:pt x="90" y="16"/>
                  </a:lnTo>
                  <a:lnTo>
                    <a:pt x="98" y="4"/>
                  </a:lnTo>
                  <a:lnTo>
                    <a:pt x="98" y="0"/>
                  </a:lnTo>
                  <a:lnTo>
                    <a:pt x="101" y="0"/>
                  </a:lnTo>
                  <a:lnTo>
                    <a:pt x="105" y="4"/>
                  </a:lnTo>
                  <a:lnTo>
                    <a:pt x="109" y="4"/>
                  </a:lnTo>
                  <a:lnTo>
                    <a:pt x="113" y="8"/>
                  </a:lnTo>
                  <a:lnTo>
                    <a:pt x="113" y="0"/>
                  </a:lnTo>
                  <a:lnTo>
                    <a:pt x="117" y="0"/>
                  </a:lnTo>
                  <a:lnTo>
                    <a:pt x="121" y="0"/>
                  </a:lnTo>
                  <a:lnTo>
                    <a:pt x="125" y="4"/>
                  </a:lnTo>
                  <a:lnTo>
                    <a:pt x="129" y="4"/>
                  </a:lnTo>
                  <a:lnTo>
                    <a:pt x="133" y="4"/>
                  </a:lnTo>
                  <a:lnTo>
                    <a:pt x="137" y="16"/>
                  </a:lnTo>
                  <a:lnTo>
                    <a:pt x="137" y="12"/>
                  </a:lnTo>
                  <a:lnTo>
                    <a:pt x="144" y="4"/>
                  </a:lnTo>
                  <a:lnTo>
                    <a:pt x="141" y="4"/>
                  </a:lnTo>
                  <a:lnTo>
                    <a:pt x="144" y="4"/>
                  </a:lnTo>
                  <a:lnTo>
                    <a:pt x="148" y="4"/>
                  </a:lnTo>
                  <a:lnTo>
                    <a:pt x="152" y="4"/>
                  </a:lnTo>
                  <a:lnTo>
                    <a:pt x="156" y="4"/>
                  </a:lnTo>
                  <a:lnTo>
                    <a:pt x="160" y="4"/>
                  </a:lnTo>
                  <a:lnTo>
                    <a:pt x="160" y="31"/>
                  </a:lnTo>
                  <a:lnTo>
                    <a:pt x="160" y="23"/>
                  </a:lnTo>
                  <a:lnTo>
                    <a:pt x="164" y="16"/>
                  </a:lnTo>
                  <a:lnTo>
                    <a:pt x="164" y="8"/>
                  </a:lnTo>
                  <a:lnTo>
                    <a:pt x="168" y="4"/>
                  </a:lnTo>
                  <a:lnTo>
                    <a:pt x="172" y="0"/>
                  </a:lnTo>
                  <a:lnTo>
                    <a:pt x="176" y="4"/>
                  </a:lnTo>
                  <a:lnTo>
                    <a:pt x="180" y="4"/>
                  </a:lnTo>
                  <a:lnTo>
                    <a:pt x="184" y="8"/>
                  </a:lnTo>
                  <a:lnTo>
                    <a:pt x="191" y="0"/>
                  </a:lnTo>
                  <a:lnTo>
                    <a:pt x="188" y="0"/>
                  </a:lnTo>
                  <a:lnTo>
                    <a:pt x="191" y="0"/>
                  </a:lnTo>
                  <a:lnTo>
                    <a:pt x="195" y="4"/>
                  </a:lnTo>
                  <a:lnTo>
                    <a:pt x="199" y="4"/>
                  </a:lnTo>
                  <a:lnTo>
                    <a:pt x="203" y="4"/>
                  </a:lnTo>
                  <a:lnTo>
                    <a:pt x="207" y="4"/>
                  </a:lnTo>
                  <a:lnTo>
                    <a:pt x="207" y="16"/>
                  </a:lnTo>
                  <a:lnTo>
                    <a:pt x="211" y="12"/>
                  </a:lnTo>
                  <a:lnTo>
                    <a:pt x="211" y="8"/>
                  </a:lnTo>
                  <a:lnTo>
                    <a:pt x="215" y="4"/>
                  </a:lnTo>
                  <a:lnTo>
                    <a:pt x="219" y="4"/>
                  </a:lnTo>
                  <a:lnTo>
                    <a:pt x="223" y="4"/>
                  </a:lnTo>
                  <a:lnTo>
                    <a:pt x="227" y="4"/>
                  </a:lnTo>
                  <a:lnTo>
                    <a:pt x="231" y="4"/>
                  </a:lnTo>
                  <a:lnTo>
                    <a:pt x="234" y="31"/>
                  </a:lnTo>
                  <a:lnTo>
                    <a:pt x="234" y="16"/>
                  </a:lnTo>
                  <a:lnTo>
                    <a:pt x="242" y="4"/>
                  </a:lnTo>
                  <a:lnTo>
                    <a:pt x="242" y="0"/>
                  </a:lnTo>
                  <a:lnTo>
                    <a:pt x="246" y="0"/>
                  </a:lnTo>
                  <a:lnTo>
                    <a:pt x="250" y="4"/>
                  </a:lnTo>
                  <a:lnTo>
                    <a:pt x="254" y="4"/>
                  </a:lnTo>
                  <a:lnTo>
                    <a:pt x="258" y="8"/>
                  </a:lnTo>
                  <a:lnTo>
                    <a:pt x="258" y="4"/>
                  </a:lnTo>
                  <a:lnTo>
                    <a:pt x="262" y="0"/>
                  </a:lnTo>
                  <a:lnTo>
                    <a:pt x="266" y="4"/>
                  </a:lnTo>
                  <a:lnTo>
                    <a:pt x="270" y="4"/>
                  </a:lnTo>
                  <a:lnTo>
                    <a:pt x="274" y="4"/>
                  </a:lnTo>
                  <a:lnTo>
                    <a:pt x="278" y="4"/>
                  </a:lnTo>
                  <a:lnTo>
                    <a:pt x="281" y="12"/>
                  </a:lnTo>
                  <a:lnTo>
                    <a:pt x="281" y="16"/>
                  </a:lnTo>
                  <a:lnTo>
                    <a:pt x="281" y="12"/>
                  </a:lnTo>
                  <a:lnTo>
                    <a:pt x="289" y="4"/>
                  </a:lnTo>
                  <a:lnTo>
                    <a:pt x="285" y="4"/>
                  </a:lnTo>
                  <a:lnTo>
                    <a:pt x="289" y="4"/>
                  </a:lnTo>
                  <a:lnTo>
                    <a:pt x="293" y="4"/>
                  </a:lnTo>
                  <a:lnTo>
                    <a:pt x="297" y="4"/>
                  </a:lnTo>
                  <a:lnTo>
                    <a:pt x="301" y="4"/>
                  </a:lnTo>
                  <a:lnTo>
                    <a:pt x="305" y="4"/>
                  </a:lnTo>
                  <a:lnTo>
                    <a:pt x="305" y="31"/>
                  </a:lnTo>
                  <a:lnTo>
                    <a:pt x="309" y="23"/>
                  </a:lnTo>
                  <a:lnTo>
                    <a:pt x="309" y="8"/>
                  </a:lnTo>
                  <a:lnTo>
                    <a:pt x="313" y="4"/>
                  </a:lnTo>
                  <a:lnTo>
                    <a:pt x="317" y="0"/>
                  </a:lnTo>
                  <a:lnTo>
                    <a:pt x="321" y="4"/>
                  </a:lnTo>
                  <a:lnTo>
                    <a:pt x="324" y="4"/>
                  </a:lnTo>
                  <a:lnTo>
                    <a:pt x="328" y="8"/>
                  </a:lnTo>
                  <a:lnTo>
                    <a:pt x="336" y="0"/>
                  </a:lnTo>
                  <a:lnTo>
                    <a:pt x="332" y="0"/>
                  </a:lnTo>
                  <a:lnTo>
                    <a:pt x="336" y="0"/>
                  </a:lnTo>
                  <a:lnTo>
                    <a:pt x="340" y="4"/>
                  </a:lnTo>
                  <a:lnTo>
                    <a:pt x="344" y="4"/>
                  </a:lnTo>
                  <a:lnTo>
                    <a:pt x="348" y="4"/>
                  </a:lnTo>
                  <a:lnTo>
                    <a:pt x="352" y="4"/>
                  </a:lnTo>
                  <a:lnTo>
                    <a:pt x="356" y="16"/>
                  </a:lnTo>
                  <a:lnTo>
                    <a:pt x="356" y="8"/>
                  </a:lnTo>
                  <a:lnTo>
                    <a:pt x="360" y="4"/>
                  </a:lnTo>
                  <a:lnTo>
                    <a:pt x="364" y="4"/>
                  </a:lnTo>
                  <a:lnTo>
                    <a:pt x="368" y="4"/>
                  </a:lnTo>
                  <a:lnTo>
                    <a:pt x="371" y="4"/>
                  </a:lnTo>
                  <a:lnTo>
                    <a:pt x="375" y="4"/>
                  </a:lnTo>
                  <a:lnTo>
                    <a:pt x="379" y="31"/>
                  </a:lnTo>
                  <a:lnTo>
                    <a:pt x="379" y="16"/>
                  </a:lnTo>
                  <a:lnTo>
                    <a:pt x="387" y="4"/>
                  </a:lnTo>
                  <a:lnTo>
                    <a:pt x="387" y="0"/>
                  </a:lnTo>
                  <a:lnTo>
                    <a:pt x="391" y="0"/>
                  </a:lnTo>
                  <a:lnTo>
                    <a:pt x="395" y="4"/>
                  </a:lnTo>
                  <a:lnTo>
                    <a:pt x="399" y="4"/>
                  </a:lnTo>
                  <a:lnTo>
                    <a:pt x="403" y="8"/>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6" name="Freeform 396"/>
            <p:cNvSpPr>
              <a:spLocks/>
            </p:cNvSpPr>
            <p:nvPr/>
          </p:nvSpPr>
          <p:spPr bwMode="auto">
            <a:xfrm>
              <a:off x="6130334" y="3310419"/>
              <a:ext cx="567104" cy="45427"/>
            </a:xfrm>
            <a:custGeom>
              <a:avLst/>
              <a:gdLst/>
              <a:ahLst/>
              <a:cxnLst>
                <a:cxn ang="0">
                  <a:pos x="4" y="0"/>
                </a:cxn>
                <a:cxn ang="0">
                  <a:pos x="15" y="4"/>
                </a:cxn>
                <a:cxn ang="0">
                  <a:pos x="23" y="16"/>
                </a:cxn>
                <a:cxn ang="0">
                  <a:pos x="27" y="4"/>
                </a:cxn>
                <a:cxn ang="0">
                  <a:pos x="39" y="4"/>
                </a:cxn>
                <a:cxn ang="0">
                  <a:pos x="47" y="31"/>
                </a:cxn>
                <a:cxn ang="0">
                  <a:pos x="54" y="4"/>
                </a:cxn>
                <a:cxn ang="0">
                  <a:pos x="66" y="4"/>
                </a:cxn>
                <a:cxn ang="0">
                  <a:pos x="74" y="0"/>
                </a:cxn>
                <a:cxn ang="0">
                  <a:pos x="86" y="4"/>
                </a:cxn>
                <a:cxn ang="0">
                  <a:pos x="98" y="16"/>
                </a:cxn>
                <a:cxn ang="0">
                  <a:pos x="105" y="4"/>
                </a:cxn>
                <a:cxn ang="0">
                  <a:pos x="117" y="4"/>
                </a:cxn>
                <a:cxn ang="0">
                  <a:pos x="125" y="16"/>
                </a:cxn>
                <a:cxn ang="0">
                  <a:pos x="133" y="0"/>
                </a:cxn>
                <a:cxn ang="0">
                  <a:pos x="144" y="8"/>
                </a:cxn>
                <a:cxn ang="0">
                  <a:pos x="152" y="0"/>
                </a:cxn>
                <a:cxn ang="0">
                  <a:pos x="164" y="4"/>
                </a:cxn>
                <a:cxn ang="0">
                  <a:pos x="172" y="12"/>
                </a:cxn>
                <a:cxn ang="0">
                  <a:pos x="180" y="4"/>
                </a:cxn>
                <a:cxn ang="0">
                  <a:pos x="191" y="4"/>
                </a:cxn>
                <a:cxn ang="0">
                  <a:pos x="195" y="16"/>
                </a:cxn>
                <a:cxn ang="0">
                  <a:pos x="207" y="0"/>
                </a:cxn>
                <a:cxn ang="0">
                  <a:pos x="219" y="8"/>
                </a:cxn>
                <a:cxn ang="0">
                  <a:pos x="227" y="4"/>
                </a:cxn>
                <a:cxn ang="0">
                  <a:pos x="238" y="4"/>
                </a:cxn>
                <a:cxn ang="0">
                  <a:pos x="250" y="4"/>
                </a:cxn>
                <a:cxn ang="0">
                  <a:pos x="254" y="4"/>
                </a:cxn>
                <a:cxn ang="0">
                  <a:pos x="266" y="27"/>
                </a:cxn>
                <a:cxn ang="0">
                  <a:pos x="270" y="16"/>
                </a:cxn>
                <a:cxn ang="0">
                  <a:pos x="278" y="0"/>
                </a:cxn>
                <a:cxn ang="0">
                  <a:pos x="289" y="8"/>
                </a:cxn>
                <a:cxn ang="0">
                  <a:pos x="301" y="4"/>
                </a:cxn>
                <a:cxn ang="0">
                  <a:pos x="313" y="4"/>
                </a:cxn>
                <a:cxn ang="0">
                  <a:pos x="317" y="8"/>
                </a:cxn>
                <a:cxn ang="0">
                  <a:pos x="328" y="4"/>
                </a:cxn>
                <a:cxn ang="0">
                  <a:pos x="340" y="31"/>
                </a:cxn>
                <a:cxn ang="0">
                  <a:pos x="344" y="8"/>
                </a:cxn>
                <a:cxn ang="0">
                  <a:pos x="352" y="0"/>
                </a:cxn>
                <a:cxn ang="0">
                  <a:pos x="364" y="8"/>
                </a:cxn>
                <a:cxn ang="0">
                  <a:pos x="375" y="4"/>
                </a:cxn>
                <a:cxn ang="0">
                  <a:pos x="387" y="12"/>
                </a:cxn>
              </a:cxnLst>
              <a:rect l="0" t="0" r="r" b="b"/>
              <a:pathLst>
                <a:path w="387" h="31">
                  <a:moveTo>
                    <a:pt x="0" y="8"/>
                  </a:moveTo>
                  <a:lnTo>
                    <a:pt x="0" y="4"/>
                  </a:lnTo>
                  <a:lnTo>
                    <a:pt x="4" y="0"/>
                  </a:lnTo>
                  <a:lnTo>
                    <a:pt x="8" y="0"/>
                  </a:lnTo>
                  <a:lnTo>
                    <a:pt x="11" y="4"/>
                  </a:lnTo>
                  <a:lnTo>
                    <a:pt x="15" y="4"/>
                  </a:lnTo>
                  <a:lnTo>
                    <a:pt x="19" y="4"/>
                  </a:lnTo>
                  <a:lnTo>
                    <a:pt x="23" y="12"/>
                  </a:lnTo>
                  <a:lnTo>
                    <a:pt x="23" y="16"/>
                  </a:lnTo>
                  <a:lnTo>
                    <a:pt x="23" y="12"/>
                  </a:lnTo>
                  <a:lnTo>
                    <a:pt x="31" y="4"/>
                  </a:lnTo>
                  <a:lnTo>
                    <a:pt x="27" y="4"/>
                  </a:lnTo>
                  <a:lnTo>
                    <a:pt x="31" y="4"/>
                  </a:lnTo>
                  <a:lnTo>
                    <a:pt x="35" y="4"/>
                  </a:lnTo>
                  <a:lnTo>
                    <a:pt x="39" y="4"/>
                  </a:lnTo>
                  <a:lnTo>
                    <a:pt x="43" y="4"/>
                  </a:lnTo>
                  <a:lnTo>
                    <a:pt x="47" y="4"/>
                  </a:lnTo>
                  <a:lnTo>
                    <a:pt x="47" y="31"/>
                  </a:lnTo>
                  <a:lnTo>
                    <a:pt x="51" y="27"/>
                  </a:lnTo>
                  <a:lnTo>
                    <a:pt x="51" y="8"/>
                  </a:lnTo>
                  <a:lnTo>
                    <a:pt x="54" y="4"/>
                  </a:lnTo>
                  <a:lnTo>
                    <a:pt x="58" y="0"/>
                  </a:lnTo>
                  <a:lnTo>
                    <a:pt x="62" y="0"/>
                  </a:lnTo>
                  <a:lnTo>
                    <a:pt x="66" y="4"/>
                  </a:lnTo>
                  <a:lnTo>
                    <a:pt x="70" y="8"/>
                  </a:lnTo>
                  <a:lnTo>
                    <a:pt x="78" y="0"/>
                  </a:lnTo>
                  <a:lnTo>
                    <a:pt x="74" y="0"/>
                  </a:lnTo>
                  <a:lnTo>
                    <a:pt x="78" y="0"/>
                  </a:lnTo>
                  <a:lnTo>
                    <a:pt x="82" y="4"/>
                  </a:lnTo>
                  <a:lnTo>
                    <a:pt x="86" y="4"/>
                  </a:lnTo>
                  <a:lnTo>
                    <a:pt x="90" y="4"/>
                  </a:lnTo>
                  <a:lnTo>
                    <a:pt x="94" y="4"/>
                  </a:lnTo>
                  <a:lnTo>
                    <a:pt x="98" y="16"/>
                  </a:lnTo>
                  <a:lnTo>
                    <a:pt x="98" y="8"/>
                  </a:lnTo>
                  <a:lnTo>
                    <a:pt x="101" y="4"/>
                  </a:lnTo>
                  <a:lnTo>
                    <a:pt x="105" y="4"/>
                  </a:lnTo>
                  <a:lnTo>
                    <a:pt x="109" y="4"/>
                  </a:lnTo>
                  <a:lnTo>
                    <a:pt x="113" y="4"/>
                  </a:lnTo>
                  <a:lnTo>
                    <a:pt x="117" y="4"/>
                  </a:lnTo>
                  <a:lnTo>
                    <a:pt x="121" y="31"/>
                  </a:lnTo>
                  <a:lnTo>
                    <a:pt x="121" y="27"/>
                  </a:lnTo>
                  <a:lnTo>
                    <a:pt x="125" y="16"/>
                  </a:lnTo>
                  <a:lnTo>
                    <a:pt x="125" y="4"/>
                  </a:lnTo>
                  <a:lnTo>
                    <a:pt x="129" y="4"/>
                  </a:lnTo>
                  <a:lnTo>
                    <a:pt x="133" y="0"/>
                  </a:lnTo>
                  <a:lnTo>
                    <a:pt x="137" y="4"/>
                  </a:lnTo>
                  <a:lnTo>
                    <a:pt x="141" y="4"/>
                  </a:lnTo>
                  <a:lnTo>
                    <a:pt x="144" y="8"/>
                  </a:lnTo>
                  <a:lnTo>
                    <a:pt x="144" y="4"/>
                  </a:lnTo>
                  <a:lnTo>
                    <a:pt x="148" y="0"/>
                  </a:lnTo>
                  <a:lnTo>
                    <a:pt x="152" y="0"/>
                  </a:lnTo>
                  <a:lnTo>
                    <a:pt x="156" y="4"/>
                  </a:lnTo>
                  <a:lnTo>
                    <a:pt x="160" y="4"/>
                  </a:lnTo>
                  <a:lnTo>
                    <a:pt x="164" y="4"/>
                  </a:lnTo>
                  <a:lnTo>
                    <a:pt x="168" y="4"/>
                  </a:lnTo>
                  <a:lnTo>
                    <a:pt x="168" y="16"/>
                  </a:lnTo>
                  <a:lnTo>
                    <a:pt x="172" y="12"/>
                  </a:lnTo>
                  <a:lnTo>
                    <a:pt x="172" y="4"/>
                  </a:lnTo>
                  <a:lnTo>
                    <a:pt x="176" y="4"/>
                  </a:lnTo>
                  <a:lnTo>
                    <a:pt x="180" y="4"/>
                  </a:lnTo>
                  <a:lnTo>
                    <a:pt x="184" y="4"/>
                  </a:lnTo>
                  <a:lnTo>
                    <a:pt x="188" y="4"/>
                  </a:lnTo>
                  <a:lnTo>
                    <a:pt x="191" y="4"/>
                  </a:lnTo>
                  <a:lnTo>
                    <a:pt x="191" y="31"/>
                  </a:lnTo>
                  <a:lnTo>
                    <a:pt x="195" y="27"/>
                  </a:lnTo>
                  <a:lnTo>
                    <a:pt x="195" y="16"/>
                  </a:lnTo>
                  <a:lnTo>
                    <a:pt x="203" y="4"/>
                  </a:lnTo>
                  <a:lnTo>
                    <a:pt x="203" y="0"/>
                  </a:lnTo>
                  <a:lnTo>
                    <a:pt x="207" y="0"/>
                  </a:lnTo>
                  <a:lnTo>
                    <a:pt x="211" y="4"/>
                  </a:lnTo>
                  <a:lnTo>
                    <a:pt x="215" y="4"/>
                  </a:lnTo>
                  <a:lnTo>
                    <a:pt x="219" y="8"/>
                  </a:lnTo>
                  <a:lnTo>
                    <a:pt x="219" y="0"/>
                  </a:lnTo>
                  <a:lnTo>
                    <a:pt x="223" y="0"/>
                  </a:lnTo>
                  <a:lnTo>
                    <a:pt x="227" y="4"/>
                  </a:lnTo>
                  <a:lnTo>
                    <a:pt x="231" y="4"/>
                  </a:lnTo>
                  <a:lnTo>
                    <a:pt x="234" y="4"/>
                  </a:lnTo>
                  <a:lnTo>
                    <a:pt x="238" y="4"/>
                  </a:lnTo>
                  <a:lnTo>
                    <a:pt x="242" y="16"/>
                  </a:lnTo>
                  <a:lnTo>
                    <a:pt x="242" y="12"/>
                  </a:lnTo>
                  <a:lnTo>
                    <a:pt x="250" y="4"/>
                  </a:lnTo>
                  <a:lnTo>
                    <a:pt x="246" y="4"/>
                  </a:lnTo>
                  <a:lnTo>
                    <a:pt x="250" y="4"/>
                  </a:lnTo>
                  <a:lnTo>
                    <a:pt x="254" y="4"/>
                  </a:lnTo>
                  <a:lnTo>
                    <a:pt x="258" y="4"/>
                  </a:lnTo>
                  <a:lnTo>
                    <a:pt x="262" y="4"/>
                  </a:lnTo>
                  <a:lnTo>
                    <a:pt x="266" y="27"/>
                  </a:lnTo>
                  <a:lnTo>
                    <a:pt x="266" y="31"/>
                  </a:lnTo>
                  <a:lnTo>
                    <a:pt x="266" y="27"/>
                  </a:lnTo>
                  <a:lnTo>
                    <a:pt x="270" y="16"/>
                  </a:lnTo>
                  <a:lnTo>
                    <a:pt x="270" y="12"/>
                  </a:lnTo>
                  <a:lnTo>
                    <a:pt x="274" y="4"/>
                  </a:lnTo>
                  <a:lnTo>
                    <a:pt x="278" y="0"/>
                  </a:lnTo>
                  <a:lnTo>
                    <a:pt x="281" y="0"/>
                  </a:lnTo>
                  <a:lnTo>
                    <a:pt x="285" y="4"/>
                  </a:lnTo>
                  <a:lnTo>
                    <a:pt x="289" y="8"/>
                  </a:lnTo>
                  <a:lnTo>
                    <a:pt x="293" y="4"/>
                  </a:lnTo>
                  <a:lnTo>
                    <a:pt x="297" y="4"/>
                  </a:lnTo>
                  <a:lnTo>
                    <a:pt x="301" y="4"/>
                  </a:lnTo>
                  <a:lnTo>
                    <a:pt x="305" y="4"/>
                  </a:lnTo>
                  <a:lnTo>
                    <a:pt x="309" y="4"/>
                  </a:lnTo>
                  <a:lnTo>
                    <a:pt x="313" y="4"/>
                  </a:lnTo>
                  <a:lnTo>
                    <a:pt x="313" y="16"/>
                  </a:lnTo>
                  <a:lnTo>
                    <a:pt x="317" y="12"/>
                  </a:lnTo>
                  <a:lnTo>
                    <a:pt x="317" y="8"/>
                  </a:lnTo>
                  <a:lnTo>
                    <a:pt x="321" y="4"/>
                  </a:lnTo>
                  <a:lnTo>
                    <a:pt x="324" y="4"/>
                  </a:lnTo>
                  <a:lnTo>
                    <a:pt x="328" y="4"/>
                  </a:lnTo>
                  <a:lnTo>
                    <a:pt x="332" y="4"/>
                  </a:lnTo>
                  <a:lnTo>
                    <a:pt x="336" y="4"/>
                  </a:lnTo>
                  <a:lnTo>
                    <a:pt x="340" y="31"/>
                  </a:lnTo>
                  <a:lnTo>
                    <a:pt x="340" y="16"/>
                  </a:lnTo>
                  <a:lnTo>
                    <a:pt x="344" y="12"/>
                  </a:lnTo>
                  <a:lnTo>
                    <a:pt x="344" y="8"/>
                  </a:lnTo>
                  <a:lnTo>
                    <a:pt x="352" y="0"/>
                  </a:lnTo>
                  <a:lnTo>
                    <a:pt x="348" y="0"/>
                  </a:lnTo>
                  <a:lnTo>
                    <a:pt x="352" y="0"/>
                  </a:lnTo>
                  <a:lnTo>
                    <a:pt x="356" y="4"/>
                  </a:lnTo>
                  <a:lnTo>
                    <a:pt x="360" y="4"/>
                  </a:lnTo>
                  <a:lnTo>
                    <a:pt x="364" y="8"/>
                  </a:lnTo>
                  <a:lnTo>
                    <a:pt x="367" y="4"/>
                  </a:lnTo>
                  <a:lnTo>
                    <a:pt x="371" y="4"/>
                  </a:lnTo>
                  <a:lnTo>
                    <a:pt x="375" y="4"/>
                  </a:lnTo>
                  <a:lnTo>
                    <a:pt x="379" y="4"/>
                  </a:lnTo>
                  <a:lnTo>
                    <a:pt x="383" y="4"/>
                  </a:lnTo>
                  <a:lnTo>
                    <a:pt x="387" y="12"/>
                  </a:lnTo>
                  <a:lnTo>
                    <a:pt x="387" y="16"/>
                  </a:lnTo>
                  <a:lnTo>
                    <a:pt x="387" y="12"/>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7" name="Freeform 397"/>
            <p:cNvSpPr>
              <a:spLocks/>
            </p:cNvSpPr>
            <p:nvPr/>
          </p:nvSpPr>
          <p:spPr bwMode="auto">
            <a:xfrm>
              <a:off x="6697440" y="3310419"/>
              <a:ext cx="578827" cy="45427"/>
            </a:xfrm>
            <a:custGeom>
              <a:avLst/>
              <a:gdLst/>
              <a:ahLst/>
              <a:cxnLst>
                <a:cxn ang="0">
                  <a:pos x="4" y="4"/>
                </a:cxn>
                <a:cxn ang="0">
                  <a:pos x="16" y="4"/>
                </a:cxn>
                <a:cxn ang="0">
                  <a:pos x="24" y="31"/>
                </a:cxn>
                <a:cxn ang="0">
                  <a:pos x="31" y="8"/>
                </a:cxn>
                <a:cxn ang="0">
                  <a:pos x="39" y="0"/>
                </a:cxn>
                <a:cxn ang="0">
                  <a:pos x="51" y="4"/>
                </a:cxn>
                <a:cxn ang="0">
                  <a:pos x="63" y="4"/>
                </a:cxn>
                <a:cxn ang="0">
                  <a:pos x="74" y="16"/>
                </a:cxn>
                <a:cxn ang="0">
                  <a:pos x="82" y="4"/>
                </a:cxn>
                <a:cxn ang="0">
                  <a:pos x="94" y="4"/>
                </a:cxn>
                <a:cxn ang="0">
                  <a:pos x="102" y="12"/>
                </a:cxn>
                <a:cxn ang="0">
                  <a:pos x="106" y="0"/>
                </a:cxn>
                <a:cxn ang="0">
                  <a:pos x="117" y="4"/>
                </a:cxn>
                <a:cxn ang="0">
                  <a:pos x="129" y="4"/>
                </a:cxn>
                <a:cxn ang="0">
                  <a:pos x="141" y="4"/>
                </a:cxn>
                <a:cxn ang="0">
                  <a:pos x="145" y="12"/>
                </a:cxn>
                <a:cxn ang="0">
                  <a:pos x="153" y="4"/>
                </a:cxn>
                <a:cxn ang="0">
                  <a:pos x="164" y="4"/>
                </a:cxn>
                <a:cxn ang="0">
                  <a:pos x="172" y="27"/>
                </a:cxn>
                <a:cxn ang="0">
                  <a:pos x="180" y="0"/>
                </a:cxn>
                <a:cxn ang="0">
                  <a:pos x="192" y="8"/>
                </a:cxn>
                <a:cxn ang="0">
                  <a:pos x="204" y="4"/>
                </a:cxn>
                <a:cxn ang="0">
                  <a:pos x="215" y="4"/>
                </a:cxn>
                <a:cxn ang="0">
                  <a:pos x="223" y="4"/>
                </a:cxn>
                <a:cxn ang="0">
                  <a:pos x="235" y="4"/>
                </a:cxn>
                <a:cxn ang="0">
                  <a:pos x="243" y="27"/>
                </a:cxn>
                <a:cxn ang="0">
                  <a:pos x="250" y="4"/>
                </a:cxn>
                <a:cxn ang="0">
                  <a:pos x="262" y="4"/>
                </a:cxn>
                <a:cxn ang="0">
                  <a:pos x="274" y="4"/>
                </a:cxn>
                <a:cxn ang="0">
                  <a:pos x="286" y="4"/>
                </a:cxn>
                <a:cxn ang="0">
                  <a:pos x="293" y="12"/>
                </a:cxn>
                <a:cxn ang="0">
                  <a:pos x="301" y="4"/>
                </a:cxn>
                <a:cxn ang="0">
                  <a:pos x="313" y="4"/>
                </a:cxn>
                <a:cxn ang="0">
                  <a:pos x="317" y="16"/>
                </a:cxn>
                <a:cxn ang="0">
                  <a:pos x="325" y="0"/>
                </a:cxn>
                <a:cxn ang="0">
                  <a:pos x="337" y="4"/>
                </a:cxn>
                <a:cxn ang="0">
                  <a:pos x="348" y="4"/>
                </a:cxn>
                <a:cxn ang="0">
                  <a:pos x="360" y="4"/>
                </a:cxn>
                <a:cxn ang="0">
                  <a:pos x="372" y="4"/>
                </a:cxn>
                <a:cxn ang="0">
                  <a:pos x="376" y="4"/>
                </a:cxn>
                <a:cxn ang="0">
                  <a:pos x="387" y="27"/>
                </a:cxn>
                <a:cxn ang="0">
                  <a:pos x="391" y="16"/>
                </a:cxn>
              </a:cxnLst>
              <a:rect l="0" t="0" r="r" b="b"/>
              <a:pathLst>
                <a:path w="395" h="31">
                  <a:moveTo>
                    <a:pt x="0" y="12"/>
                  </a:moveTo>
                  <a:lnTo>
                    <a:pt x="8" y="4"/>
                  </a:lnTo>
                  <a:lnTo>
                    <a:pt x="4" y="4"/>
                  </a:lnTo>
                  <a:lnTo>
                    <a:pt x="8" y="4"/>
                  </a:lnTo>
                  <a:lnTo>
                    <a:pt x="12" y="4"/>
                  </a:lnTo>
                  <a:lnTo>
                    <a:pt x="16" y="4"/>
                  </a:lnTo>
                  <a:lnTo>
                    <a:pt x="20" y="4"/>
                  </a:lnTo>
                  <a:lnTo>
                    <a:pt x="24" y="4"/>
                  </a:lnTo>
                  <a:lnTo>
                    <a:pt x="24" y="31"/>
                  </a:lnTo>
                  <a:lnTo>
                    <a:pt x="27" y="27"/>
                  </a:lnTo>
                  <a:lnTo>
                    <a:pt x="27" y="12"/>
                  </a:lnTo>
                  <a:lnTo>
                    <a:pt x="31" y="8"/>
                  </a:lnTo>
                  <a:lnTo>
                    <a:pt x="31" y="4"/>
                  </a:lnTo>
                  <a:lnTo>
                    <a:pt x="35" y="0"/>
                  </a:lnTo>
                  <a:lnTo>
                    <a:pt x="39" y="0"/>
                  </a:lnTo>
                  <a:lnTo>
                    <a:pt x="43" y="4"/>
                  </a:lnTo>
                  <a:lnTo>
                    <a:pt x="47" y="8"/>
                  </a:lnTo>
                  <a:lnTo>
                    <a:pt x="51" y="4"/>
                  </a:lnTo>
                  <a:lnTo>
                    <a:pt x="55" y="4"/>
                  </a:lnTo>
                  <a:lnTo>
                    <a:pt x="59" y="4"/>
                  </a:lnTo>
                  <a:lnTo>
                    <a:pt x="63" y="4"/>
                  </a:lnTo>
                  <a:lnTo>
                    <a:pt x="67" y="4"/>
                  </a:lnTo>
                  <a:lnTo>
                    <a:pt x="70" y="4"/>
                  </a:lnTo>
                  <a:lnTo>
                    <a:pt x="74" y="16"/>
                  </a:lnTo>
                  <a:lnTo>
                    <a:pt x="74" y="8"/>
                  </a:lnTo>
                  <a:lnTo>
                    <a:pt x="78" y="4"/>
                  </a:lnTo>
                  <a:lnTo>
                    <a:pt x="82" y="4"/>
                  </a:lnTo>
                  <a:lnTo>
                    <a:pt x="86" y="4"/>
                  </a:lnTo>
                  <a:lnTo>
                    <a:pt x="90" y="4"/>
                  </a:lnTo>
                  <a:lnTo>
                    <a:pt x="94" y="4"/>
                  </a:lnTo>
                  <a:lnTo>
                    <a:pt x="98" y="31"/>
                  </a:lnTo>
                  <a:lnTo>
                    <a:pt x="98" y="16"/>
                  </a:lnTo>
                  <a:lnTo>
                    <a:pt x="102" y="12"/>
                  </a:lnTo>
                  <a:lnTo>
                    <a:pt x="102" y="8"/>
                  </a:lnTo>
                  <a:lnTo>
                    <a:pt x="110" y="0"/>
                  </a:lnTo>
                  <a:lnTo>
                    <a:pt x="106" y="0"/>
                  </a:lnTo>
                  <a:lnTo>
                    <a:pt x="110" y="0"/>
                  </a:lnTo>
                  <a:lnTo>
                    <a:pt x="114" y="4"/>
                  </a:lnTo>
                  <a:lnTo>
                    <a:pt x="117" y="4"/>
                  </a:lnTo>
                  <a:lnTo>
                    <a:pt x="121" y="8"/>
                  </a:lnTo>
                  <a:lnTo>
                    <a:pt x="125" y="4"/>
                  </a:lnTo>
                  <a:lnTo>
                    <a:pt x="129" y="4"/>
                  </a:lnTo>
                  <a:lnTo>
                    <a:pt x="133" y="4"/>
                  </a:lnTo>
                  <a:lnTo>
                    <a:pt x="137" y="4"/>
                  </a:lnTo>
                  <a:lnTo>
                    <a:pt x="141" y="4"/>
                  </a:lnTo>
                  <a:lnTo>
                    <a:pt x="145" y="12"/>
                  </a:lnTo>
                  <a:lnTo>
                    <a:pt x="145" y="16"/>
                  </a:lnTo>
                  <a:lnTo>
                    <a:pt x="145" y="12"/>
                  </a:lnTo>
                  <a:lnTo>
                    <a:pt x="153" y="4"/>
                  </a:lnTo>
                  <a:lnTo>
                    <a:pt x="149" y="4"/>
                  </a:lnTo>
                  <a:lnTo>
                    <a:pt x="153" y="4"/>
                  </a:lnTo>
                  <a:lnTo>
                    <a:pt x="157" y="4"/>
                  </a:lnTo>
                  <a:lnTo>
                    <a:pt x="160" y="4"/>
                  </a:lnTo>
                  <a:lnTo>
                    <a:pt x="164" y="4"/>
                  </a:lnTo>
                  <a:lnTo>
                    <a:pt x="168" y="4"/>
                  </a:lnTo>
                  <a:lnTo>
                    <a:pt x="168" y="31"/>
                  </a:lnTo>
                  <a:lnTo>
                    <a:pt x="172" y="27"/>
                  </a:lnTo>
                  <a:lnTo>
                    <a:pt x="172" y="12"/>
                  </a:lnTo>
                  <a:lnTo>
                    <a:pt x="180" y="4"/>
                  </a:lnTo>
                  <a:lnTo>
                    <a:pt x="180" y="0"/>
                  </a:lnTo>
                  <a:lnTo>
                    <a:pt x="184" y="0"/>
                  </a:lnTo>
                  <a:lnTo>
                    <a:pt x="188" y="4"/>
                  </a:lnTo>
                  <a:lnTo>
                    <a:pt x="192" y="8"/>
                  </a:lnTo>
                  <a:lnTo>
                    <a:pt x="196" y="8"/>
                  </a:lnTo>
                  <a:lnTo>
                    <a:pt x="200" y="4"/>
                  </a:lnTo>
                  <a:lnTo>
                    <a:pt x="204" y="4"/>
                  </a:lnTo>
                  <a:lnTo>
                    <a:pt x="207" y="4"/>
                  </a:lnTo>
                  <a:lnTo>
                    <a:pt x="211" y="4"/>
                  </a:lnTo>
                  <a:lnTo>
                    <a:pt x="215" y="4"/>
                  </a:lnTo>
                  <a:lnTo>
                    <a:pt x="219" y="16"/>
                  </a:lnTo>
                  <a:lnTo>
                    <a:pt x="219" y="8"/>
                  </a:lnTo>
                  <a:lnTo>
                    <a:pt x="223" y="4"/>
                  </a:lnTo>
                  <a:lnTo>
                    <a:pt x="227" y="4"/>
                  </a:lnTo>
                  <a:lnTo>
                    <a:pt x="231" y="4"/>
                  </a:lnTo>
                  <a:lnTo>
                    <a:pt x="235" y="4"/>
                  </a:lnTo>
                  <a:lnTo>
                    <a:pt x="239" y="4"/>
                  </a:lnTo>
                  <a:lnTo>
                    <a:pt x="243" y="31"/>
                  </a:lnTo>
                  <a:lnTo>
                    <a:pt x="243" y="27"/>
                  </a:lnTo>
                  <a:lnTo>
                    <a:pt x="247" y="16"/>
                  </a:lnTo>
                  <a:lnTo>
                    <a:pt x="247" y="8"/>
                  </a:lnTo>
                  <a:lnTo>
                    <a:pt x="250" y="4"/>
                  </a:lnTo>
                  <a:lnTo>
                    <a:pt x="254" y="0"/>
                  </a:lnTo>
                  <a:lnTo>
                    <a:pt x="258" y="0"/>
                  </a:lnTo>
                  <a:lnTo>
                    <a:pt x="262" y="4"/>
                  </a:lnTo>
                  <a:lnTo>
                    <a:pt x="266" y="8"/>
                  </a:lnTo>
                  <a:lnTo>
                    <a:pt x="270" y="4"/>
                  </a:lnTo>
                  <a:lnTo>
                    <a:pt x="274" y="4"/>
                  </a:lnTo>
                  <a:lnTo>
                    <a:pt x="278" y="4"/>
                  </a:lnTo>
                  <a:lnTo>
                    <a:pt x="282" y="4"/>
                  </a:lnTo>
                  <a:lnTo>
                    <a:pt x="286" y="4"/>
                  </a:lnTo>
                  <a:lnTo>
                    <a:pt x="290" y="4"/>
                  </a:lnTo>
                  <a:lnTo>
                    <a:pt x="290" y="16"/>
                  </a:lnTo>
                  <a:lnTo>
                    <a:pt x="293" y="12"/>
                  </a:lnTo>
                  <a:lnTo>
                    <a:pt x="293" y="4"/>
                  </a:lnTo>
                  <a:lnTo>
                    <a:pt x="297" y="4"/>
                  </a:lnTo>
                  <a:lnTo>
                    <a:pt x="301" y="4"/>
                  </a:lnTo>
                  <a:lnTo>
                    <a:pt x="305" y="4"/>
                  </a:lnTo>
                  <a:lnTo>
                    <a:pt x="309" y="4"/>
                  </a:lnTo>
                  <a:lnTo>
                    <a:pt x="313" y="4"/>
                  </a:lnTo>
                  <a:lnTo>
                    <a:pt x="313" y="31"/>
                  </a:lnTo>
                  <a:lnTo>
                    <a:pt x="317" y="27"/>
                  </a:lnTo>
                  <a:lnTo>
                    <a:pt x="317" y="16"/>
                  </a:lnTo>
                  <a:lnTo>
                    <a:pt x="321" y="12"/>
                  </a:lnTo>
                  <a:lnTo>
                    <a:pt x="321" y="4"/>
                  </a:lnTo>
                  <a:lnTo>
                    <a:pt x="325" y="0"/>
                  </a:lnTo>
                  <a:lnTo>
                    <a:pt x="329" y="0"/>
                  </a:lnTo>
                  <a:lnTo>
                    <a:pt x="333" y="4"/>
                  </a:lnTo>
                  <a:lnTo>
                    <a:pt x="337" y="4"/>
                  </a:lnTo>
                  <a:lnTo>
                    <a:pt x="340" y="8"/>
                  </a:lnTo>
                  <a:lnTo>
                    <a:pt x="344" y="4"/>
                  </a:lnTo>
                  <a:lnTo>
                    <a:pt x="348" y="4"/>
                  </a:lnTo>
                  <a:lnTo>
                    <a:pt x="352" y="4"/>
                  </a:lnTo>
                  <a:lnTo>
                    <a:pt x="356" y="4"/>
                  </a:lnTo>
                  <a:lnTo>
                    <a:pt x="360" y="4"/>
                  </a:lnTo>
                  <a:lnTo>
                    <a:pt x="364" y="16"/>
                  </a:lnTo>
                  <a:lnTo>
                    <a:pt x="364" y="12"/>
                  </a:lnTo>
                  <a:lnTo>
                    <a:pt x="372" y="4"/>
                  </a:lnTo>
                  <a:lnTo>
                    <a:pt x="368" y="4"/>
                  </a:lnTo>
                  <a:lnTo>
                    <a:pt x="372" y="4"/>
                  </a:lnTo>
                  <a:lnTo>
                    <a:pt x="376" y="4"/>
                  </a:lnTo>
                  <a:lnTo>
                    <a:pt x="380" y="4"/>
                  </a:lnTo>
                  <a:lnTo>
                    <a:pt x="383" y="4"/>
                  </a:lnTo>
                  <a:lnTo>
                    <a:pt x="387" y="27"/>
                  </a:lnTo>
                  <a:lnTo>
                    <a:pt x="387" y="31"/>
                  </a:lnTo>
                  <a:lnTo>
                    <a:pt x="387" y="27"/>
                  </a:lnTo>
                  <a:lnTo>
                    <a:pt x="391" y="16"/>
                  </a:lnTo>
                  <a:lnTo>
                    <a:pt x="391" y="12"/>
                  </a:lnTo>
                  <a:lnTo>
                    <a:pt x="395" y="8"/>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8" name="Freeform 398"/>
            <p:cNvSpPr>
              <a:spLocks/>
            </p:cNvSpPr>
            <p:nvPr/>
          </p:nvSpPr>
          <p:spPr bwMode="auto">
            <a:xfrm>
              <a:off x="7276265" y="3310419"/>
              <a:ext cx="521677" cy="45427"/>
            </a:xfrm>
            <a:custGeom>
              <a:avLst/>
              <a:gdLst/>
              <a:ahLst/>
              <a:cxnLst>
                <a:cxn ang="0">
                  <a:pos x="0" y="4"/>
                </a:cxn>
                <a:cxn ang="0">
                  <a:pos x="8" y="0"/>
                </a:cxn>
                <a:cxn ang="0">
                  <a:pos x="16" y="8"/>
                </a:cxn>
                <a:cxn ang="0">
                  <a:pos x="24" y="4"/>
                </a:cxn>
                <a:cxn ang="0">
                  <a:pos x="32" y="4"/>
                </a:cxn>
                <a:cxn ang="0">
                  <a:pos x="39" y="4"/>
                </a:cxn>
                <a:cxn ang="0">
                  <a:pos x="43" y="12"/>
                </a:cxn>
                <a:cxn ang="0">
                  <a:pos x="47" y="4"/>
                </a:cxn>
                <a:cxn ang="0">
                  <a:pos x="55" y="4"/>
                </a:cxn>
                <a:cxn ang="0">
                  <a:pos x="63" y="4"/>
                </a:cxn>
                <a:cxn ang="0">
                  <a:pos x="67" y="16"/>
                </a:cxn>
                <a:cxn ang="0">
                  <a:pos x="71" y="8"/>
                </a:cxn>
                <a:cxn ang="0">
                  <a:pos x="75" y="0"/>
                </a:cxn>
                <a:cxn ang="0">
                  <a:pos x="82" y="0"/>
                </a:cxn>
                <a:cxn ang="0">
                  <a:pos x="90" y="8"/>
                </a:cxn>
                <a:cxn ang="0">
                  <a:pos x="98" y="4"/>
                </a:cxn>
                <a:cxn ang="0">
                  <a:pos x="106" y="4"/>
                </a:cxn>
                <a:cxn ang="0">
                  <a:pos x="114" y="12"/>
                </a:cxn>
                <a:cxn ang="0">
                  <a:pos x="114" y="12"/>
                </a:cxn>
                <a:cxn ang="0">
                  <a:pos x="118" y="4"/>
                </a:cxn>
                <a:cxn ang="0">
                  <a:pos x="125" y="4"/>
                </a:cxn>
                <a:cxn ang="0">
                  <a:pos x="133" y="4"/>
                </a:cxn>
                <a:cxn ang="0">
                  <a:pos x="137" y="31"/>
                </a:cxn>
                <a:cxn ang="0">
                  <a:pos x="141" y="12"/>
                </a:cxn>
                <a:cxn ang="0">
                  <a:pos x="145" y="4"/>
                </a:cxn>
                <a:cxn ang="0">
                  <a:pos x="153" y="0"/>
                </a:cxn>
                <a:cxn ang="0">
                  <a:pos x="161" y="8"/>
                </a:cxn>
                <a:cxn ang="0">
                  <a:pos x="168" y="4"/>
                </a:cxn>
                <a:cxn ang="0">
                  <a:pos x="176" y="4"/>
                </a:cxn>
                <a:cxn ang="0">
                  <a:pos x="184" y="4"/>
                </a:cxn>
                <a:cxn ang="0">
                  <a:pos x="188" y="8"/>
                </a:cxn>
                <a:cxn ang="0">
                  <a:pos x="196" y="4"/>
                </a:cxn>
                <a:cxn ang="0">
                  <a:pos x="204" y="4"/>
                </a:cxn>
                <a:cxn ang="0">
                  <a:pos x="211" y="31"/>
                </a:cxn>
                <a:cxn ang="0">
                  <a:pos x="215" y="16"/>
                </a:cxn>
                <a:cxn ang="0">
                  <a:pos x="223" y="0"/>
                </a:cxn>
                <a:cxn ang="0">
                  <a:pos x="223" y="0"/>
                </a:cxn>
                <a:cxn ang="0">
                  <a:pos x="231" y="4"/>
                </a:cxn>
                <a:cxn ang="0">
                  <a:pos x="239" y="4"/>
                </a:cxn>
                <a:cxn ang="0">
                  <a:pos x="247" y="4"/>
                </a:cxn>
                <a:cxn ang="0">
                  <a:pos x="255" y="4"/>
                </a:cxn>
                <a:cxn ang="0">
                  <a:pos x="258" y="16"/>
                </a:cxn>
                <a:cxn ang="0">
                  <a:pos x="262" y="4"/>
                </a:cxn>
                <a:cxn ang="0">
                  <a:pos x="270" y="4"/>
                </a:cxn>
                <a:cxn ang="0">
                  <a:pos x="278" y="4"/>
                </a:cxn>
                <a:cxn ang="0">
                  <a:pos x="282" y="31"/>
                </a:cxn>
                <a:cxn ang="0">
                  <a:pos x="286" y="12"/>
                </a:cxn>
                <a:cxn ang="0">
                  <a:pos x="294" y="0"/>
                </a:cxn>
                <a:cxn ang="0">
                  <a:pos x="301" y="4"/>
                </a:cxn>
                <a:cxn ang="0">
                  <a:pos x="309" y="8"/>
                </a:cxn>
                <a:cxn ang="0">
                  <a:pos x="317" y="4"/>
                </a:cxn>
                <a:cxn ang="0">
                  <a:pos x="325" y="4"/>
                </a:cxn>
                <a:cxn ang="0">
                  <a:pos x="333" y="16"/>
                </a:cxn>
                <a:cxn ang="0">
                  <a:pos x="337" y="4"/>
                </a:cxn>
                <a:cxn ang="0">
                  <a:pos x="345" y="4"/>
                </a:cxn>
                <a:cxn ang="0">
                  <a:pos x="352" y="4"/>
                </a:cxn>
              </a:cxnLst>
              <a:rect l="0" t="0" r="r" b="b"/>
              <a:pathLst>
                <a:path w="356" h="31">
                  <a:moveTo>
                    <a:pt x="0" y="8"/>
                  </a:moveTo>
                  <a:lnTo>
                    <a:pt x="0" y="4"/>
                  </a:lnTo>
                  <a:lnTo>
                    <a:pt x="4" y="0"/>
                  </a:lnTo>
                  <a:lnTo>
                    <a:pt x="8" y="0"/>
                  </a:lnTo>
                  <a:lnTo>
                    <a:pt x="12" y="4"/>
                  </a:lnTo>
                  <a:lnTo>
                    <a:pt x="16" y="8"/>
                  </a:lnTo>
                  <a:lnTo>
                    <a:pt x="20" y="4"/>
                  </a:lnTo>
                  <a:lnTo>
                    <a:pt x="24" y="4"/>
                  </a:lnTo>
                  <a:lnTo>
                    <a:pt x="28" y="4"/>
                  </a:lnTo>
                  <a:lnTo>
                    <a:pt x="32" y="4"/>
                  </a:lnTo>
                  <a:lnTo>
                    <a:pt x="35" y="4"/>
                  </a:lnTo>
                  <a:lnTo>
                    <a:pt x="39" y="4"/>
                  </a:lnTo>
                  <a:lnTo>
                    <a:pt x="39" y="16"/>
                  </a:lnTo>
                  <a:lnTo>
                    <a:pt x="43" y="12"/>
                  </a:lnTo>
                  <a:lnTo>
                    <a:pt x="43" y="8"/>
                  </a:lnTo>
                  <a:lnTo>
                    <a:pt x="47" y="4"/>
                  </a:lnTo>
                  <a:lnTo>
                    <a:pt x="51" y="4"/>
                  </a:lnTo>
                  <a:lnTo>
                    <a:pt x="55" y="4"/>
                  </a:lnTo>
                  <a:lnTo>
                    <a:pt x="59" y="4"/>
                  </a:lnTo>
                  <a:lnTo>
                    <a:pt x="63" y="4"/>
                  </a:lnTo>
                  <a:lnTo>
                    <a:pt x="67" y="31"/>
                  </a:lnTo>
                  <a:lnTo>
                    <a:pt x="67" y="16"/>
                  </a:lnTo>
                  <a:lnTo>
                    <a:pt x="71" y="12"/>
                  </a:lnTo>
                  <a:lnTo>
                    <a:pt x="71" y="8"/>
                  </a:lnTo>
                  <a:lnTo>
                    <a:pt x="78" y="0"/>
                  </a:lnTo>
                  <a:lnTo>
                    <a:pt x="75" y="0"/>
                  </a:lnTo>
                  <a:lnTo>
                    <a:pt x="78" y="0"/>
                  </a:lnTo>
                  <a:lnTo>
                    <a:pt x="82" y="0"/>
                  </a:lnTo>
                  <a:lnTo>
                    <a:pt x="86" y="4"/>
                  </a:lnTo>
                  <a:lnTo>
                    <a:pt x="90" y="8"/>
                  </a:lnTo>
                  <a:lnTo>
                    <a:pt x="94" y="4"/>
                  </a:lnTo>
                  <a:lnTo>
                    <a:pt x="98" y="4"/>
                  </a:lnTo>
                  <a:lnTo>
                    <a:pt x="102" y="4"/>
                  </a:lnTo>
                  <a:lnTo>
                    <a:pt x="106" y="4"/>
                  </a:lnTo>
                  <a:lnTo>
                    <a:pt x="110" y="4"/>
                  </a:lnTo>
                  <a:lnTo>
                    <a:pt x="114" y="12"/>
                  </a:lnTo>
                  <a:lnTo>
                    <a:pt x="114" y="16"/>
                  </a:lnTo>
                  <a:lnTo>
                    <a:pt x="114" y="12"/>
                  </a:lnTo>
                  <a:lnTo>
                    <a:pt x="122" y="4"/>
                  </a:lnTo>
                  <a:lnTo>
                    <a:pt x="118" y="4"/>
                  </a:lnTo>
                  <a:lnTo>
                    <a:pt x="122" y="4"/>
                  </a:lnTo>
                  <a:lnTo>
                    <a:pt x="125" y="4"/>
                  </a:lnTo>
                  <a:lnTo>
                    <a:pt x="129" y="4"/>
                  </a:lnTo>
                  <a:lnTo>
                    <a:pt x="133" y="4"/>
                  </a:lnTo>
                  <a:lnTo>
                    <a:pt x="137" y="4"/>
                  </a:lnTo>
                  <a:lnTo>
                    <a:pt x="137" y="31"/>
                  </a:lnTo>
                  <a:lnTo>
                    <a:pt x="141" y="27"/>
                  </a:lnTo>
                  <a:lnTo>
                    <a:pt x="141" y="12"/>
                  </a:lnTo>
                  <a:lnTo>
                    <a:pt x="145" y="8"/>
                  </a:lnTo>
                  <a:lnTo>
                    <a:pt x="145" y="4"/>
                  </a:lnTo>
                  <a:lnTo>
                    <a:pt x="149" y="0"/>
                  </a:lnTo>
                  <a:lnTo>
                    <a:pt x="153" y="0"/>
                  </a:lnTo>
                  <a:lnTo>
                    <a:pt x="157" y="4"/>
                  </a:lnTo>
                  <a:lnTo>
                    <a:pt x="161" y="8"/>
                  </a:lnTo>
                  <a:lnTo>
                    <a:pt x="165" y="8"/>
                  </a:lnTo>
                  <a:lnTo>
                    <a:pt x="168" y="4"/>
                  </a:lnTo>
                  <a:lnTo>
                    <a:pt x="172" y="4"/>
                  </a:lnTo>
                  <a:lnTo>
                    <a:pt x="176" y="4"/>
                  </a:lnTo>
                  <a:lnTo>
                    <a:pt x="180" y="4"/>
                  </a:lnTo>
                  <a:lnTo>
                    <a:pt x="184" y="4"/>
                  </a:lnTo>
                  <a:lnTo>
                    <a:pt x="188" y="16"/>
                  </a:lnTo>
                  <a:lnTo>
                    <a:pt x="188" y="8"/>
                  </a:lnTo>
                  <a:lnTo>
                    <a:pt x="192" y="4"/>
                  </a:lnTo>
                  <a:lnTo>
                    <a:pt x="196" y="4"/>
                  </a:lnTo>
                  <a:lnTo>
                    <a:pt x="200" y="4"/>
                  </a:lnTo>
                  <a:lnTo>
                    <a:pt x="204" y="4"/>
                  </a:lnTo>
                  <a:lnTo>
                    <a:pt x="208" y="4"/>
                  </a:lnTo>
                  <a:lnTo>
                    <a:pt x="211" y="31"/>
                  </a:lnTo>
                  <a:lnTo>
                    <a:pt x="211" y="27"/>
                  </a:lnTo>
                  <a:lnTo>
                    <a:pt x="215" y="16"/>
                  </a:lnTo>
                  <a:lnTo>
                    <a:pt x="215" y="8"/>
                  </a:lnTo>
                  <a:lnTo>
                    <a:pt x="223" y="0"/>
                  </a:lnTo>
                  <a:lnTo>
                    <a:pt x="219" y="0"/>
                  </a:lnTo>
                  <a:lnTo>
                    <a:pt x="223" y="0"/>
                  </a:lnTo>
                  <a:lnTo>
                    <a:pt x="227" y="0"/>
                  </a:lnTo>
                  <a:lnTo>
                    <a:pt x="231" y="4"/>
                  </a:lnTo>
                  <a:lnTo>
                    <a:pt x="235" y="8"/>
                  </a:lnTo>
                  <a:lnTo>
                    <a:pt x="239" y="4"/>
                  </a:lnTo>
                  <a:lnTo>
                    <a:pt x="243" y="4"/>
                  </a:lnTo>
                  <a:lnTo>
                    <a:pt x="247" y="4"/>
                  </a:lnTo>
                  <a:lnTo>
                    <a:pt x="251" y="4"/>
                  </a:lnTo>
                  <a:lnTo>
                    <a:pt x="255" y="4"/>
                  </a:lnTo>
                  <a:lnTo>
                    <a:pt x="258" y="4"/>
                  </a:lnTo>
                  <a:lnTo>
                    <a:pt x="258" y="16"/>
                  </a:lnTo>
                  <a:lnTo>
                    <a:pt x="262" y="12"/>
                  </a:lnTo>
                  <a:lnTo>
                    <a:pt x="262" y="4"/>
                  </a:lnTo>
                  <a:lnTo>
                    <a:pt x="266" y="4"/>
                  </a:lnTo>
                  <a:lnTo>
                    <a:pt x="270" y="4"/>
                  </a:lnTo>
                  <a:lnTo>
                    <a:pt x="274" y="4"/>
                  </a:lnTo>
                  <a:lnTo>
                    <a:pt x="278" y="4"/>
                  </a:lnTo>
                  <a:lnTo>
                    <a:pt x="282" y="4"/>
                  </a:lnTo>
                  <a:lnTo>
                    <a:pt x="282" y="31"/>
                  </a:lnTo>
                  <a:lnTo>
                    <a:pt x="286" y="27"/>
                  </a:lnTo>
                  <a:lnTo>
                    <a:pt x="286" y="12"/>
                  </a:lnTo>
                  <a:lnTo>
                    <a:pt x="294" y="4"/>
                  </a:lnTo>
                  <a:lnTo>
                    <a:pt x="294" y="0"/>
                  </a:lnTo>
                  <a:lnTo>
                    <a:pt x="298" y="0"/>
                  </a:lnTo>
                  <a:lnTo>
                    <a:pt x="301" y="4"/>
                  </a:lnTo>
                  <a:lnTo>
                    <a:pt x="305" y="4"/>
                  </a:lnTo>
                  <a:lnTo>
                    <a:pt x="309" y="8"/>
                  </a:lnTo>
                  <a:lnTo>
                    <a:pt x="313" y="4"/>
                  </a:lnTo>
                  <a:lnTo>
                    <a:pt x="317" y="4"/>
                  </a:lnTo>
                  <a:lnTo>
                    <a:pt x="321" y="4"/>
                  </a:lnTo>
                  <a:lnTo>
                    <a:pt x="325" y="4"/>
                  </a:lnTo>
                  <a:lnTo>
                    <a:pt x="329" y="4"/>
                  </a:lnTo>
                  <a:lnTo>
                    <a:pt x="333" y="16"/>
                  </a:lnTo>
                  <a:lnTo>
                    <a:pt x="333" y="8"/>
                  </a:lnTo>
                  <a:lnTo>
                    <a:pt x="337" y="4"/>
                  </a:lnTo>
                  <a:lnTo>
                    <a:pt x="341" y="4"/>
                  </a:lnTo>
                  <a:lnTo>
                    <a:pt x="345" y="4"/>
                  </a:lnTo>
                  <a:lnTo>
                    <a:pt x="348" y="4"/>
                  </a:lnTo>
                  <a:lnTo>
                    <a:pt x="352" y="4"/>
                  </a:lnTo>
                  <a:lnTo>
                    <a:pt x="356"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9" name="Freeform 399"/>
            <p:cNvSpPr>
              <a:spLocks/>
            </p:cNvSpPr>
            <p:nvPr/>
          </p:nvSpPr>
          <p:spPr bwMode="auto">
            <a:xfrm>
              <a:off x="4392390" y="3310419"/>
              <a:ext cx="584689" cy="45427"/>
            </a:xfrm>
            <a:custGeom>
              <a:avLst/>
              <a:gdLst/>
              <a:ahLst/>
              <a:cxnLst>
                <a:cxn ang="0">
                  <a:pos x="8" y="4"/>
                </a:cxn>
                <a:cxn ang="0">
                  <a:pos x="16" y="4"/>
                </a:cxn>
                <a:cxn ang="0">
                  <a:pos x="24" y="4"/>
                </a:cxn>
                <a:cxn ang="0">
                  <a:pos x="35" y="4"/>
                </a:cxn>
                <a:cxn ang="0">
                  <a:pos x="47" y="16"/>
                </a:cxn>
                <a:cxn ang="0">
                  <a:pos x="51" y="4"/>
                </a:cxn>
                <a:cxn ang="0">
                  <a:pos x="63" y="4"/>
                </a:cxn>
                <a:cxn ang="0">
                  <a:pos x="71" y="31"/>
                </a:cxn>
                <a:cxn ang="0">
                  <a:pos x="75" y="8"/>
                </a:cxn>
                <a:cxn ang="0">
                  <a:pos x="82" y="0"/>
                </a:cxn>
                <a:cxn ang="0">
                  <a:pos x="94" y="8"/>
                </a:cxn>
                <a:cxn ang="0">
                  <a:pos x="106" y="8"/>
                </a:cxn>
                <a:cxn ang="0">
                  <a:pos x="118" y="4"/>
                </a:cxn>
                <a:cxn ang="0">
                  <a:pos x="122" y="8"/>
                </a:cxn>
                <a:cxn ang="0">
                  <a:pos x="133" y="4"/>
                </a:cxn>
                <a:cxn ang="0">
                  <a:pos x="145" y="31"/>
                </a:cxn>
                <a:cxn ang="0">
                  <a:pos x="153" y="0"/>
                </a:cxn>
                <a:cxn ang="0">
                  <a:pos x="165" y="4"/>
                </a:cxn>
                <a:cxn ang="0">
                  <a:pos x="176" y="0"/>
                </a:cxn>
                <a:cxn ang="0">
                  <a:pos x="188" y="4"/>
                </a:cxn>
                <a:cxn ang="0">
                  <a:pos x="192" y="12"/>
                </a:cxn>
                <a:cxn ang="0">
                  <a:pos x="200" y="4"/>
                </a:cxn>
                <a:cxn ang="0">
                  <a:pos x="212" y="4"/>
                </a:cxn>
                <a:cxn ang="0">
                  <a:pos x="219" y="23"/>
                </a:cxn>
                <a:cxn ang="0">
                  <a:pos x="227" y="0"/>
                </a:cxn>
                <a:cxn ang="0">
                  <a:pos x="239" y="8"/>
                </a:cxn>
                <a:cxn ang="0">
                  <a:pos x="251" y="8"/>
                </a:cxn>
                <a:cxn ang="0">
                  <a:pos x="262" y="4"/>
                </a:cxn>
                <a:cxn ang="0">
                  <a:pos x="270" y="4"/>
                </a:cxn>
                <a:cxn ang="0">
                  <a:pos x="282" y="4"/>
                </a:cxn>
                <a:cxn ang="0">
                  <a:pos x="290" y="23"/>
                </a:cxn>
                <a:cxn ang="0">
                  <a:pos x="298" y="4"/>
                </a:cxn>
                <a:cxn ang="0">
                  <a:pos x="305" y="4"/>
                </a:cxn>
                <a:cxn ang="0">
                  <a:pos x="317" y="8"/>
                </a:cxn>
                <a:cxn ang="0">
                  <a:pos x="329" y="4"/>
                </a:cxn>
                <a:cxn ang="0">
                  <a:pos x="337" y="16"/>
                </a:cxn>
                <a:cxn ang="0">
                  <a:pos x="345" y="4"/>
                </a:cxn>
                <a:cxn ang="0">
                  <a:pos x="356" y="4"/>
                </a:cxn>
                <a:cxn ang="0">
                  <a:pos x="364" y="23"/>
                </a:cxn>
                <a:cxn ang="0">
                  <a:pos x="372" y="0"/>
                </a:cxn>
                <a:cxn ang="0">
                  <a:pos x="380" y="4"/>
                </a:cxn>
                <a:cxn ang="0">
                  <a:pos x="391" y="8"/>
                </a:cxn>
              </a:cxnLst>
              <a:rect l="0" t="0" r="r" b="b"/>
              <a:pathLst>
                <a:path w="399" h="31">
                  <a:moveTo>
                    <a:pt x="0" y="31"/>
                  </a:moveTo>
                  <a:lnTo>
                    <a:pt x="0" y="16"/>
                  </a:lnTo>
                  <a:lnTo>
                    <a:pt x="8" y="4"/>
                  </a:lnTo>
                  <a:lnTo>
                    <a:pt x="8" y="0"/>
                  </a:lnTo>
                  <a:lnTo>
                    <a:pt x="12" y="4"/>
                  </a:lnTo>
                  <a:lnTo>
                    <a:pt x="16" y="4"/>
                  </a:lnTo>
                  <a:lnTo>
                    <a:pt x="20" y="4"/>
                  </a:lnTo>
                  <a:lnTo>
                    <a:pt x="24" y="8"/>
                  </a:lnTo>
                  <a:lnTo>
                    <a:pt x="24" y="4"/>
                  </a:lnTo>
                  <a:lnTo>
                    <a:pt x="28" y="0"/>
                  </a:lnTo>
                  <a:lnTo>
                    <a:pt x="32" y="0"/>
                  </a:lnTo>
                  <a:lnTo>
                    <a:pt x="35" y="4"/>
                  </a:lnTo>
                  <a:lnTo>
                    <a:pt x="39" y="4"/>
                  </a:lnTo>
                  <a:lnTo>
                    <a:pt x="43" y="4"/>
                  </a:lnTo>
                  <a:lnTo>
                    <a:pt x="47" y="16"/>
                  </a:lnTo>
                  <a:lnTo>
                    <a:pt x="47" y="12"/>
                  </a:lnTo>
                  <a:lnTo>
                    <a:pt x="55" y="4"/>
                  </a:lnTo>
                  <a:lnTo>
                    <a:pt x="51" y="4"/>
                  </a:lnTo>
                  <a:lnTo>
                    <a:pt x="55" y="4"/>
                  </a:lnTo>
                  <a:lnTo>
                    <a:pt x="59" y="4"/>
                  </a:lnTo>
                  <a:lnTo>
                    <a:pt x="63" y="4"/>
                  </a:lnTo>
                  <a:lnTo>
                    <a:pt x="67" y="4"/>
                  </a:lnTo>
                  <a:lnTo>
                    <a:pt x="71" y="4"/>
                  </a:lnTo>
                  <a:lnTo>
                    <a:pt x="71" y="31"/>
                  </a:lnTo>
                  <a:lnTo>
                    <a:pt x="71" y="23"/>
                  </a:lnTo>
                  <a:lnTo>
                    <a:pt x="75" y="16"/>
                  </a:lnTo>
                  <a:lnTo>
                    <a:pt x="75" y="8"/>
                  </a:lnTo>
                  <a:lnTo>
                    <a:pt x="82" y="0"/>
                  </a:lnTo>
                  <a:lnTo>
                    <a:pt x="78" y="0"/>
                  </a:lnTo>
                  <a:lnTo>
                    <a:pt x="82" y="0"/>
                  </a:lnTo>
                  <a:lnTo>
                    <a:pt x="86" y="4"/>
                  </a:lnTo>
                  <a:lnTo>
                    <a:pt x="90" y="4"/>
                  </a:lnTo>
                  <a:lnTo>
                    <a:pt x="94" y="8"/>
                  </a:lnTo>
                  <a:lnTo>
                    <a:pt x="98" y="8"/>
                  </a:lnTo>
                  <a:lnTo>
                    <a:pt x="102" y="8"/>
                  </a:lnTo>
                  <a:lnTo>
                    <a:pt x="106" y="8"/>
                  </a:lnTo>
                  <a:lnTo>
                    <a:pt x="110" y="8"/>
                  </a:lnTo>
                  <a:lnTo>
                    <a:pt x="114" y="4"/>
                  </a:lnTo>
                  <a:lnTo>
                    <a:pt x="118" y="4"/>
                  </a:lnTo>
                  <a:lnTo>
                    <a:pt x="118" y="16"/>
                  </a:lnTo>
                  <a:lnTo>
                    <a:pt x="122" y="12"/>
                  </a:lnTo>
                  <a:lnTo>
                    <a:pt x="122" y="8"/>
                  </a:lnTo>
                  <a:lnTo>
                    <a:pt x="125" y="4"/>
                  </a:lnTo>
                  <a:lnTo>
                    <a:pt x="129" y="4"/>
                  </a:lnTo>
                  <a:lnTo>
                    <a:pt x="133" y="4"/>
                  </a:lnTo>
                  <a:lnTo>
                    <a:pt x="137" y="4"/>
                  </a:lnTo>
                  <a:lnTo>
                    <a:pt x="141" y="4"/>
                  </a:lnTo>
                  <a:lnTo>
                    <a:pt x="145" y="31"/>
                  </a:lnTo>
                  <a:lnTo>
                    <a:pt x="145" y="16"/>
                  </a:lnTo>
                  <a:lnTo>
                    <a:pt x="153" y="4"/>
                  </a:lnTo>
                  <a:lnTo>
                    <a:pt x="153" y="0"/>
                  </a:lnTo>
                  <a:lnTo>
                    <a:pt x="157" y="4"/>
                  </a:lnTo>
                  <a:lnTo>
                    <a:pt x="161" y="4"/>
                  </a:lnTo>
                  <a:lnTo>
                    <a:pt x="165" y="4"/>
                  </a:lnTo>
                  <a:lnTo>
                    <a:pt x="172" y="4"/>
                  </a:lnTo>
                  <a:lnTo>
                    <a:pt x="172" y="0"/>
                  </a:lnTo>
                  <a:lnTo>
                    <a:pt x="176" y="0"/>
                  </a:lnTo>
                  <a:lnTo>
                    <a:pt x="180" y="4"/>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31"/>
                  </a:lnTo>
                  <a:lnTo>
                    <a:pt x="219" y="23"/>
                  </a:lnTo>
                  <a:lnTo>
                    <a:pt x="219" y="8"/>
                  </a:lnTo>
                  <a:lnTo>
                    <a:pt x="223" y="4"/>
                  </a:lnTo>
                  <a:lnTo>
                    <a:pt x="227" y="0"/>
                  </a:lnTo>
                  <a:lnTo>
                    <a:pt x="231" y="4"/>
                  </a:lnTo>
                  <a:lnTo>
                    <a:pt x="235" y="4"/>
                  </a:lnTo>
                  <a:lnTo>
                    <a:pt x="239" y="8"/>
                  </a:lnTo>
                  <a:lnTo>
                    <a:pt x="243" y="8"/>
                  </a:lnTo>
                  <a:lnTo>
                    <a:pt x="247" y="8"/>
                  </a:lnTo>
                  <a:lnTo>
                    <a:pt x="251" y="8"/>
                  </a:lnTo>
                  <a:lnTo>
                    <a:pt x="255" y="8"/>
                  </a:lnTo>
                  <a:lnTo>
                    <a:pt x="258" y="4"/>
                  </a:lnTo>
                  <a:lnTo>
                    <a:pt x="262" y="4"/>
                  </a:lnTo>
                  <a:lnTo>
                    <a:pt x="266" y="16"/>
                  </a:lnTo>
                  <a:lnTo>
                    <a:pt x="266" y="8"/>
                  </a:lnTo>
                  <a:lnTo>
                    <a:pt x="270" y="4"/>
                  </a:lnTo>
                  <a:lnTo>
                    <a:pt x="274" y="4"/>
                  </a:lnTo>
                  <a:lnTo>
                    <a:pt x="278" y="4"/>
                  </a:lnTo>
                  <a:lnTo>
                    <a:pt x="282" y="4"/>
                  </a:lnTo>
                  <a:lnTo>
                    <a:pt x="286" y="4"/>
                  </a:lnTo>
                  <a:lnTo>
                    <a:pt x="290" y="31"/>
                  </a:lnTo>
                  <a:lnTo>
                    <a:pt x="290" y="23"/>
                  </a:lnTo>
                  <a:lnTo>
                    <a:pt x="294" y="16"/>
                  </a:lnTo>
                  <a:lnTo>
                    <a:pt x="294" y="4"/>
                  </a:lnTo>
                  <a:lnTo>
                    <a:pt x="298" y="4"/>
                  </a:lnTo>
                  <a:lnTo>
                    <a:pt x="305" y="4"/>
                  </a:lnTo>
                  <a:lnTo>
                    <a:pt x="302" y="4"/>
                  </a:lnTo>
                  <a:lnTo>
                    <a:pt x="305" y="4"/>
                  </a:lnTo>
                  <a:lnTo>
                    <a:pt x="309" y="4"/>
                  </a:lnTo>
                  <a:lnTo>
                    <a:pt x="313" y="8"/>
                  </a:lnTo>
                  <a:lnTo>
                    <a:pt x="317" y="8"/>
                  </a:lnTo>
                  <a:lnTo>
                    <a:pt x="321" y="8"/>
                  </a:lnTo>
                  <a:lnTo>
                    <a:pt x="325" y="8"/>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31"/>
                  </a:lnTo>
                  <a:lnTo>
                    <a:pt x="364" y="23"/>
                  </a:lnTo>
                  <a:lnTo>
                    <a:pt x="364" y="16"/>
                  </a:lnTo>
                  <a:lnTo>
                    <a:pt x="372" y="4"/>
                  </a:lnTo>
                  <a:lnTo>
                    <a:pt x="372" y="0"/>
                  </a:lnTo>
                  <a:lnTo>
                    <a:pt x="372" y="4"/>
                  </a:lnTo>
                  <a:lnTo>
                    <a:pt x="376" y="4"/>
                  </a:lnTo>
                  <a:lnTo>
                    <a:pt x="380" y="4"/>
                  </a:lnTo>
                  <a:lnTo>
                    <a:pt x="384" y="4"/>
                  </a:lnTo>
                  <a:lnTo>
                    <a:pt x="388" y="8"/>
                  </a:lnTo>
                  <a:lnTo>
                    <a:pt x="391" y="8"/>
                  </a:lnTo>
                  <a:lnTo>
                    <a:pt x="395" y="8"/>
                  </a:lnTo>
                  <a:lnTo>
                    <a:pt x="399" y="4"/>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0" name="Freeform 400"/>
            <p:cNvSpPr>
              <a:spLocks/>
            </p:cNvSpPr>
            <p:nvPr/>
          </p:nvSpPr>
          <p:spPr bwMode="auto">
            <a:xfrm>
              <a:off x="4977079" y="3316272"/>
              <a:ext cx="584689" cy="39566"/>
            </a:xfrm>
            <a:custGeom>
              <a:avLst/>
              <a:gdLst/>
              <a:ahLst/>
              <a:cxnLst>
                <a:cxn ang="0">
                  <a:pos x="8" y="0"/>
                </a:cxn>
                <a:cxn ang="0">
                  <a:pos x="20" y="0"/>
                </a:cxn>
                <a:cxn ang="0">
                  <a:pos x="24" y="0"/>
                </a:cxn>
                <a:cxn ang="0">
                  <a:pos x="36" y="0"/>
                </a:cxn>
                <a:cxn ang="0">
                  <a:pos x="39" y="12"/>
                </a:cxn>
                <a:cxn ang="0">
                  <a:pos x="47" y="0"/>
                </a:cxn>
                <a:cxn ang="0">
                  <a:pos x="59" y="4"/>
                </a:cxn>
                <a:cxn ang="0">
                  <a:pos x="71" y="4"/>
                </a:cxn>
                <a:cxn ang="0">
                  <a:pos x="82" y="0"/>
                </a:cxn>
                <a:cxn ang="0">
                  <a:pos x="86" y="0"/>
                </a:cxn>
                <a:cxn ang="0">
                  <a:pos x="98" y="0"/>
                </a:cxn>
                <a:cxn ang="0">
                  <a:pos x="110" y="27"/>
                </a:cxn>
                <a:cxn ang="0">
                  <a:pos x="114" y="0"/>
                </a:cxn>
                <a:cxn ang="0">
                  <a:pos x="126" y="0"/>
                </a:cxn>
                <a:cxn ang="0">
                  <a:pos x="137" y="4"/>
                </a:cxn>
                <a:cxn ang="0">
                  <a:pos x="149" y="0"/>
                </a:cxn>
                <a:cxn ang="0">
                  <a:pos x="157" y="12"/>
                </a:cxn>
                <a:cxn ang="0">
                  <a:pos x="161" y="0"/>
                </a:cxn>
                <a:cxn ang="0">
                  <a:pos x="172" y="0"/>
                </a:cxn>
                <a:cxn ang="0">
                  <a:pos x="180" y="27"/>
                </a:cxn>
                <a:cxn ang="0">
                  <a:pos x="184" y="4"/>
                </a:cxn>
                <a:cxn ang="0">
                  <a:pos x="196" y="0"/>
                </a:cxn>
                <a:cxn ang="0">
                  <a:pos x="208" y="4"/>
                </a:cxn>
                <a:cxn ang="0">
                  <a:pos x="219" y="0"/>
                </a:cxn>
                <a:cxn ang="0">
                  <a:pos x="227" y="12"/>
                </a:cxn>
                <a:cxn ang="0">
                  <a:pos x="235" y="0"/>
                </a:cxn>
                <a:cxn ang="0">
                  <a:pos x="247" y="0"/>
                </a:cxn>
                <a:cxn ang="0">
                  <a:pos x="255" y="12"/>
                </a:cxn>
                <a:cxn ang="0">
                  <a:pos x="262" y="0"/>
                </a:cxn>
                <a:cxn ang="0">
                  <a:pos x="274" y="0"/>
                </a:cxn>
                <a:cxn ang="0">
                  <a:pos x="286" y="4"/>
                </a:cxn>
                <a:cxn ang="0">
                  <a:pos x="298" y="0"/>
                </a:cxn>
                <a:cxn ang="0">
                  <a:pos x="302" y="8"/>
                </a:cxn>
                <a:cxn ang="0">
                  <a:pos x="309" y="0"/>
                </a:cxn>
                <a:cxn ang="0">
                  <a:pos x="321" y="0"/>
                </a:cxn>
                <a:cxn ang="0">
                  <a:pos x="329" y="19"/>
                </a:cxn>
                <a:cxn ang="0">
                  <a:pos x="337" y="0"/>
                </a:cxn>
                <a:cxn ang="0">
                  <a:pos x="349" y="4"/>
                </a:cxn>
                <a:cxn ang="0">
                  <a:pos x="360" y="4"/>
                </a:cxn>
                <a:cxn ang="0">
                  <a:pos x="372" y="0"/>
                </a:cxn>
                <a:cxn ang="0">
                  <a:pos x="380" y="0"/>
                </a:cxn>
                <a:cxn ang="0">
                  <a:pos x="392" y="0"/>
                </a:cxn>
              </a:cxnLst>
              <a:rect l="0" t="0" r="r" b="b"/>
              <a:pathLst>
                <a:path w="399" h="27">
                  <a:moveTo>
                    <a:pt x="0" y="0"/>
                  </a:moveTo>
                  <a:lnTo>
                    <a:pt x="4" y="0"/>
                  </a:lnTo>
                  <a:lnTo>
                    <a:pt x="8" y="0"/>
                  </a:lnTo>
                  <a:lnTo>
                    <a:pt x="12" y="12"/>
                  </a:lnTo>
                  <a:lnTo>
                    <a:pt x="12" y="8"/>
                  </a:lnTo>
                  <a:lnTo>
                    <a:pt x="20" y="0"/>
                  </a:lnTo>
                  <a:lnTo>
                    <a:pt x="16" y="0"/>
                  </a:lnTo>
                  <a:lnTo>
                    <a:pt x="20" y="0"/>
                  </a:lnTo>
                  <a:lnTo>
                    <a:pt x="24" y="0"/>
                  </a:lnTo>
                  <a:lnTo>
                    <a:pt x="28" y="0"/>
                  </a:lnTo>
                  <a:lnTo>
                    <a:pt x="32" y="0"/>
                  </a:lnTo>
                  <a:lnTo>
                    <a:pt x="36" y="0"/>
                  </a:lnTo>
                  <a:lnTo>
                    <a:pt x="36" y="27"/>
                  </a:lnTo>
                  <a:lnTo>
                    <a:pt x="36" y="19"/>
                  </a:lnTo>
                  <a:lnTo>
                    <a:pt x="39" y="12"/>
                  </a:lnTo>
                  <a:lnTo>
                    <a:pt x="39" y="0"/>
                  </a:lnTo>
                  <a:lnTo>
                    <a:pt x="43" y="0"/>
                  </a:lnTo>
                  <a:lnTo>
                    <a:pt x="47" y="0"/>
                  </a:lnTo>
                  <a:lnTo>
                    <a:pt x="51" y="0"/>
                  </a:lnTo>
                  <a:lnTo>
                    <a:pt x="55" y="0"/>
                  </a:lnTo>
                  <a:lnTo>
                    <a:pt x="59" y="4"/>
                  </a:lnTo>
                  <a:lnTo>
                    <a:pt x="63" y="4"/>
                  </a:lnTo>
                  <a:lnTo>
                    <a:pt x="67" y="4"/>
                  </a:lnTo>
                  <a:lnTo>
                    <a:pt x="71" y="4"/>
                  </a:lnTo>
                  <a:lnTo>
                    <a:pt x="75" y="0"/>
                  </a:lnTo>
                  <a:lnTo>
                    <a:pt x="79" y="0"/>
                  </a:lnTo>
                  <a:lnTo>
                    <a:pt x="82" y="0"/>
                  </a:lnTo>
                  <a:lnTo>
                    <a:pt x="82" y="12"/>
                  </a:lnTo>
                  <a:lnTo>
                    <a:pt x="86" y="8"/>
                  </a:lnTo>
                  <a:lnTo>
                    <a:pt x="86" y="0"/>
                  </a:lnTo>
                  <a:lnTo>
                    <a:pt x="90" y="0"/>
                  </a:lnTo>
                  <a:lnTo>
                    <a:pt x="94" y="0"/>
                  </a:lnTo>
                  <a:lnTo>
                    <a:pt x="98" y="0"/>
                  </a:lnTo>
                  <a:lnTo>
                    <a:pt x="102" y="0"/>
                  </a:lnTo>
                  <a:lnTo>
                    <a:pt x="106" y="0"/>
                  </a:lnTo>
                  <a:lnTo>
                    <a:pt x="110" y="27"/>
                  </a:lnTo>
                  <a:lnTo>
                    <a:pt x="110" y="12"/>
                  </a:lnTo>
                  <a:lnTo>
                    <a:pt x="118" y="0"/>
                  </a:lnTo>
                  <a:lnTo>
                    <a:pt x="114" y="0"/>
                  </a:lnTo>
                  <a:lnTo>
                    <a:pt x="118" y="0"/>
                  </a:lnTo>
                  <a:lnTo>
                    <a:pt x="122" y="0"/>
                  </a:lnTo>
                  <a:lnTo>
                    <a:pt x="126" y="0"/>
                  </a:lnTo>
                  <a:lnTo>
                    <a:pt x="129" y="0"/>
                  </a:lnTo>
                  <a:lnTo>
                    <a:pt x="133" y="4"/>
                  </a:lnTo>
                  <a:lnTo>
                    <a:pt x="137" y="4"/>
                  </a:lnTo>
                  <a:lnTo>
                    <a:pt x="141" y="4"/>
                  </a:lnTo>
                  <a:lnTo>
                    <a:pt x="145" y="4"/>
                  </a:lnTo>
                  <a:lnTo>
                    <a:pt x="149" y="0"/>
                  </a:lnTo>
                  <a:lnTo>
                    <a:pt x="153" y="0"/>
                  </a:lnTo>
                  <a:lnTo>
                    <a:pt x="157" y="8"/>
                  </a:lnTo>
                  <a:lnTo>
                    <a:pt x="157" y="12"/>
                  </a:lnTo>
                  <a:lnTo>
                    <a:pt x="157" y="8"/>
                  </a:lnTo>
                  <a:lnTo>
                    <a:pt x="165" y="0"/>
                  </a:lnTo>
                  <a:lnTo>
                    <a:pt x="161" y="0"/>
                  </a:lnTo>
                  <a:lnTo>
                    <a:pt x="165" y="0"/>
                  </a:lnTo>
                  <a:lnTo>
                    <a:pt x="169" y="0"/>
                  </a:lnTo>
                  <a:lnTo>
                    <a:pt x="172" y="0"/>
                  </a:lnTo>
                  <a:lnTo>
                    <a:pt x="176" y="0"/>
                  </a:lnTo>
                  <a:lnTo>
                    <a:pt x="180" y="0"/>
                  </a:lnTo>
                  <a:lnTo>
                    <a:pt x="180" y="27"/>
                  </a:lnTo>
                  <a:lnTo>
                    <a:pt x="180" y="19"/>
                  </a:lnTo>
                  <a:lnTo>
                    <a:pt x="184" y="12"/>
                  </a:lnTo>
                  <a:lnTo>
                    <a:pt x="184" y="4"/>
                  </a:lnTo>
                  <a:lnTo>
                    <a:pt x="188" y="0"/>
                  </a:lnTo>
                  <a:lnTo>
                    <a:pt x="192" y="0"/>
                  </a:lnTo>
                  <a:lnTo>
                    <a:pt x="196" y="0"/>
                  </a:lnTo>
                  <a:lnTo>
                    <a:pt x="200" y="0"/>
                  </a:lnTo>
                  <a:lnTo>
                    <a:pt x="204" y="4"/>
                  </a:lnTo>
                  <a:lnTo>
                    <a:pt x="208" y="4"/>
                  </a:lnTo>
                  <a:lnTo>
                    <a:pt x="212" y="4"/>
                  </a:lnTo>
                  <a:lnTo>
                    <a:pt x="216" y="4"/>
                  </a:lnTo>
                  <a:lnTo>
                    <a:pt x="219" y="0"/>
                  </a:lnTo>
                  <a:lnTo>
                    <a:pt x="223" y="0"/>
                  </a:lnTo>
                  <a:lnTo>
                    <a:pt x="227" y="0"/>
                  </a:lnTo>
                  <a:lnTo>
                    <a:pt x="227" y="12"/>
                  </a:lnTo>
                  <a:lnTo>
                    <a:pt x="231" y="8"/>
                  </a:lnTo>
                  <a:lnTo>
                    <a:pt x="231" y="4"/>
                  </a:lnTo>
                  <a:lnTo>
                    <a:pt x="235" y="0"/>
                  </a:lnTo>
                  <a:lnTo>
                    <a:pt x="239" y="0"/>
                  </a:lnTo>
                  <a:lnTo>
                    <a:pt x="243" y="0"/>
                  </a:lnTo>
                  <a:lnTo>
                    <a:pt x="247" y="0"/>
                  </a:lnTo>
                  <a:lnTo>
                    <a:pt x="251" y="0"/>
                  </a:lnTo>
                  <a:lnTo>
                    <a:pt x="255" y="27"/>
                  </a:lnTo>
                  <a:lnTo>
                    <a:pt x="255" y="12"/>
                  </a:lnTo>
                  <a:lnTo>
                    <a:pt x="262" y="0"/>
                  </a:lnTo>
                  <a:lnTo>
                    <a:pt x="259" y="0"/>
                  </a:lnTo>
                  <a:lnTo>
                    <a:pt x="262" y="0"/>
                  </a:lnTo>
                  <a:lnTo>
                    <a:pt x="266" y="0"/>
                  </a:lnTo>
                  <a:lnTo>
                    <a:pt x="270" y="0"/>
                  </a:lnTo>
                  <a:lnTo>
                    <a:pt x="274" y="0"/>
                  </a:lnTo>
                  <a:lnTo>
                    <a:pt x="278" y="4"/>
                  </a:lnTo>
                  <a:lnTo>
                    <a:pt x="282" y="4"/>
                  </a:lnTo>
                  <a:lnTo>
                    <a:pt x="286" y="4"/>
                  </a:lnTo>
                  <a:lnTo>
                    <a:pt x="290" y="4"/>
                  </a:lnTo>
                  <a:lnTo>
                    <a:pt x="294" y="0"/>
                  </a:lnTo>
                  <a:lnTo>
                    <a:pt x="298" y="0"/>
                  </a:lnTo>
                  <a:lnTo>
                    <a:pt x="302" y="8"/>
                  </a:lnTo>
                  <a:lnTo>
                    <a:pt x="302" y="12"/>
                  </a:lnTo>
                  <a:lnTo>
                    <a:pt x="302" y="8"/>
                  </a:lnTo>
                  <a:lnTo>
                    <a:pt x="309" y="0"/>
                  </a:lnTo>
                  <a:lnTo>
                    <a:pt x="305" y="0"/>
                  </a:lnTo>
                  <a:lnTo>
                    <a:pt x="309" y="0"/>
                  </a:lnTo>
                  <a:lnTo>
                    <a:pt x="313" y="0"/>
                  </a:lnTo>
                  <a:lnTo>
                    <a:pt x="317" y="0"/>
                  </a:lnTo>
                  <a:lnTo>
                    <a:pt x="321" y="0"/>
                  </a:lnTo>
                  <a:lnTo>
                    <a:pt x="325" y="0"/>
                  </a:lnTo>
                  <a:lnTo>
                    <a:pt x="325" y="27"/>
                  </a:lnTo>
                  <a:lnTo>
                    <a:pt x="329" y="19"/>
                  </a:lnTo>
                  <a:lnTo>
                    <a:pt x="329" y="4"/>
                  </a:lnTo>
                  <a:lnTo>
                    <a:pt x="333" y="0"/>
                  </a:lnTo>
                  <a:lnTo>
                    <a:pt x="337" y="0"/>
                  </a:lnTo>
                  <a:lnTo>
                    <a:pt x="341" y="0"/>
                  </a:lnTo>
                  <a:lnTo>
                    <a:pt x="345" y="0"/>
                  </a:lnTo>
                  <a:lnTo>
                    <a:pt x="349" y="4"/>
                  </a:lnTo>
                  <a:lnTo>
                    <a:pt x="352" y="4"/>
                  </a:lnTo>
                  <a:lnTo>
                    <a:pt x="356" y="4"/>
                  </a:lnTo>
                  <a:lnTo>
                    <a:pt x="360" y="4"/>
                  </a:lnTo>
                  <a:lnTo>
                    <a:pt x="364" y="0"/>
                  </a:lnTo>
                  <a:lnTo>
                    <a:pt x="368" y="0"/>
                  </a:lnTo>
                  <a:lnTo>
                    <a:pt x="372" y="0"/>
                  </a:lnTo>
                  <a:lnTo>
                    <a:pt x="376" y="12"/>
                  </a:lnTo>
                  <a:lnTo>
                    <a:pt x="376" y="4"/>
                  </a:lnTo>
                  <a:lnTo>
                    <a:pt x="380" y="0"/>
                  </a:lnTo>
                  <a:lnTo>
                    <a:pt x="384" y="0"/>
                  </a:lnTo>
                  <a:lnTo>
                    <a:pt x="388" y="0"/>
                  </a:lnTo>
                  <a:lnTo>
                    <a:pt x="392" y="0"/>
                  </a:lnTo>
                  <a:lnTo>
                    <a:pt x="395" y="0"/>
                  </a:lnTo>
                  <a:lnTo>
                    <a:pt x="399" y="27"/>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1" name="Freeform 401"/>
            <p:cNvSpPr>
              <a:spLocks/>
            </p:cNvSpPr>
            <p:nvPr/>
          </p:nvSpPr>
          <p:spPr bwMode="auto">
            <a:xfrm>
              <a:off x="5561763" y="3316272"/>
              <a:ext cx="590550" cy="39566"/>
            </a:xfrm>
            <a:custGeom>
              <a:avLst/>
              <a:gdLst/>
              <a:ahLst/>
              <a:cxnLst>
                <a:cxn ang="0">
                  <a:pos x="4" y="12"/>
                </a:cxn>
                <a:cxn ang="0">
                  <a:pos x="12" y="0"/>
                </a:cxn>
                <a:cxn ang="0">
                  <a:pos x="24" y="4"/>
                </a:cxn>
                <a:cxn ang="0">
                  <a:pos x="36" y="0"/>
                </a:cxn>
                <a:cxn ang="0">
                  <a:pos x="47" y="0"/>
                </a:cxn>
                <a:cxn ang="0">
                  <a:pos x="55" y="0"/>
                </a:cxn>
                <a:cxn ang="0">
                  <a:pos x="67" y="0"/>
                </a:cxn>
                <a:cxn ang="0">
                  <a:pos x="75" y="19"/>
                </a:cxn>
                <a:cxn ang="0">
                  <a:pos x="79" y="0"/>
                </a:cxn>
                <a:cxn ang="0">
                  <a:pos x="90" y="0"/>
                </a:cxn>
                <a:cxn ang="0">
                  <a:pos x="102" y="4"/>
                </a:cxn>
                <a:cxn ang="0">
                  <a:pos x="114" y="0"/>
                </a:cxn>
                <a:cxn ang="0">
                  <a:pos x="122" y="8"/>
                </a:cxn>
                <a:cxn ang="0">
                  <a:pos x="129" y="0"/>
                </a:cxn>
                <a:cxn ang="0">
                  <a:pos x="141" y="0"/>
                </a:cxn>
                <a:cxn ang="0">
                  <a:pos x="145" y="19"/>
                </a:cxn>
                <a:cxn ang="0">
                  <a:pos x="153" y="0"/>
                </a:cxn>
                <a:cxn ang="0">
                  <a:pos x="165" y="0"/>
                </a:cxn>
                <a:cxn ang="0">
                  <a:pos x="176" y="4"/>
                </a:cxn>
                <a:cxn ang="0">
                  <a:pos x="188" y="0"/>
                </a:cxn>
                <a:cxn ang="0">
                  <a:pos x="196" y="8"/>
                </a:cxn>
                <a:cxn ang="0">
                  <a:pos x="204" y="0"/>
                </a:cxn>
                <a:cxn ang="0">
                  <a:pos x="216" y="0"/>
                </a:cxn>
                <a:cxn ang="0">
                  <a:pos x="227" y="0"/>
                </a:cxn>
                <a:cxn ang="0">
                  <a:pos x="231" y="0"/>
                </a:cxn>
                <a:cxn ang="0">
                  <a:pos x="243" y="4"/>
                </a:cxn>
                <a:cxn ang="0">
                  <a:pos x="255" y="0"/>
                </a:cxn>
                <a:cxn ang="0">
                  <a:pos x="266" y="8"/>
                </a:cxn>
                <a:cxn ang="0">
                  <a:pos x="274" y="0"/>
                </a:cxn>
                <a:cxn ang="0">
                  <a:pos x="278" y="0"/>
                </a:cxn>
                <a:cxn ang="0">
                  <a:pos x="290" y="0"/>
                </a:cxn>
                <a:cxn ang="0">
                  <a:pos x="294" y="8"/>
                </a:cxn>
                <a:cxn ang="0">
                  <a:pos x="302" y="0"/>
                </a:cxn>
                <a:cxn ang="0">
                  <a:pos x="313" y="4"/>
                </a:cxn>
                <a:cxn ang="0">
                  <a:pos x="325" y="4"/>
                </a:cxn>
                <a:cxn ang="0">
                  <a:pos x="337" y="0"/>
                </a:cxn>
                <a:cxn ang="0">
                  <a:pos x="345" y="0"/>
                </a:cxn>
                <a:cxn ang="0">
                  <a:pos x="356" y="0"/>
                </a:cxn>
                <a:cxn ang="0">
                  <a:pos x="364" y="12"/>
                </a:cxn>
                <a:cxn ang="0">
                  <a:pos x="372" y="0"/>
                </a:cxn>
                <a:cxn ang="0">
                  <a:pos x="384" y="0"/>
                </a:cxn>
                <a:cxn ang="0">
                  <a:pos x="396" y="4"/>
                </a:cxn>
              </a:cxnLst>
              <a:rect l="0" t="0" r="r" b="b"/>
              <a:pathLst>
                <a:path w="403" h="27">
                  <a:moveTo>
                    <a:pt x="0" y="27"/>
                  </a:moveTo>
                  <a:lnTo>
                    <a:pt x="0" y="19"/>
                  </a:lnTo>
                  <a:lnTo>
                    <a:pt x="4" y="12"/>
                  </a:lnTo>
                  <a:lnTo>
                    <a:pt x="4" y="0"/>
                  </a:lnTo>
                  <a:lnTo>
                    <a:pt x="8" y="0"/>
                  </a:lnTo>
                  <a:lnTo>
                    <a:pt x="12" y="0"/>
                  </a:lnTo>
                  <a:lnTo>
                    <a:pt x="16" y="0"/>
                  </a:lnTo>
                  <a:lnTo>
                    <a:pt x="20" y="0"/>
                  </a:lnTo>
                  <a:lnTo>
                    <a:pt x="24" y="4"/>
                  </a:lnTo>
                  <a:lnTo>
                    <a:pt x="28" y="4"/>
                  </a:lnTo>
                  <a:lnTo>
                    <a:pt x="32" y="4"/>
                  </a:lnTo>
                  <a:lnTo>
                    <a:pt x="36" y="0"/>
                  </a:lnTo>
                  <a:lnTo>
                    <a:pt x="40" y="0"/>
                  </a:lnTo>
                  <a:lnTo>
                    <a:pt x="43" y="0"/>
                  </a:lnTo>
                  <a:lnTo>
                    <a:pt x="47" y="0"/>
                  </a:lnTo>
                  <a:lnTo>
                    <a:pt x="47" y="8"/>
                  </a:lnTo>
                  <a:lnTo>
                    <a:pt x="51" y="4"/>
                  </a:lnTo>
                  <a:lnTo>
                    <a:pt x="55" y="0"/>
                  </a:lnTo>
                  <a:lnTo>
                    <a:pt x="59" y="0"/>
                  </a:lnTo>
                  <a:lnTo>
                    <a:pt x="63" y="0"/>
                  </a:lnTo>
                  <a:lnTo>
                    <a:pt x="67" y="0"/>
                  </a:lnTo>
                  <a:lnTo>
                    <a:pt x="71" y="0"/>
                  </a:lnTo>
                  <a:lnTo>
                    <a:pt x="71" y="27"/>
                  </a:lnTo>
                  <a:lnTo>
                    <a:pt x="75" y="19"/>
                  </a:lnTo>
                  <a:lnTo>
                    <a:pt x="75" y="12"/>
                  </a:lnTo>
                  <a:lnTo>
                    <a:pt x="83" y="0"/>
                  </a:lnTo>
                  <a:lnTo>
                    <a:pt x="79" y="0"/>
                  </a:lnTo>
                  <a:lnTo>
                    <a:pt x="83" y="0"/>
                  </a:lnTo>
                  <a:lnTo>
                    <a:pt x="86" y="0"/>
                  </a:lnTo>
                  <a:lnTo>
                    <a:pt x="90" y="0"/>
                  </a:lnTo>
                  <a:lnTo>
                    <a:pt x="94" y="0"/>
                  </a:lnTo>
                  <a:lnTo>
                    <a:pt x="98" y="4"/>
                  </a:lnTo>
                  <a:lnTo>
                    <a:pt x="102" y="4"/>
                  </a:lnTo>
                  <a:lnTo>
                    <a:pt x="106" y="4"/>
                  </a:lnTo>
                  <a:lnTo>
                    <a:pt x="110" y="0"/>
                  </a:lnTo>
                  <a:lnTo>
                    <a:pt x="114" y="0"/>
                  </a:lnTo>
                  <a:lnTo>
                    <a:pt x="118" y="0"/>
                  </a:lnTo>
                  <a:lnTo>
                    <a:pt x="122" y="12"/>
                  </a:lnTo>
                  <a:lnTo>
                    <a:pt x="122" y="8"/>
                  </a:lnTo>
                  <a:lnTo>
                    <a:pt x="129" y="0"/>
                  </a:lnTo>
                  <a:lnTo>
                    <a:pt x="126" y="0"/>
                  </a:lnTo>
                  <a:lnTo>
                    <a:pt x="129" y="0"/>
                  </a:lnTo>
                  <a:lnTo>
                    <a:pt x="133" y="0"/>
                  </a:lnTo>
                  <a:lnTo>
                    <a:pt x="137" y="0"/>
                  </a:lnTo>
                  <a:lnTo>
                    <a:pt x="141" y="0"/>
                  </a:lnTo>
                  <a:lnTo>
                    <a:pt x="145" y="0"/>
                  </a:lnTo>
                  <a:lnTo>
                    <a:pt x="145" y="27"/>
                  </a:lnTo>
                  <a:lnTo>
                    <a:pt x="145" y="19"/>
                  </a:lnTo>
                  <a:lnTo>
                    <a:pt x="149" y="12"/>
                  </a:lnTo>
                  <a:lnTo>
                    <a:pt x="149" y="4"/>
                  </a:lnTo>
                  <a:lnTo>
                    <a:pt x="153" y="0"/>
                  </a:lnTo>
                  <a:lnTo>
                    <a:pt x="157" y="0"/>
                  </a:lnTo>
                  <a:lnTo>
                    <a:pt x="161" y="0"/>
                  </a:lnTo>
                  <a:lnTo>
                    <a:pt x="165" y="0"/>
                  </a:lnTo>
                  <a:lnTo>
                    <a:pt x="169" y="4"/>
                  </a:lnTo>
                  <a:lnTo>
                    <a:pt x="173" y="4"/>
                  </a:lnTo>
                  <a:lnTo>
                    <a:pt x="176" y="4"/>
                  </a:lnTo>
                  <a:lnTo>
                    <a:pt x="180" y="4"/>
                  </a:lnTo>
                  <a:lnTo>
                    <a:pt x="184" y="0"/>
                  </a:lnTo>
                  <a:lnTo>
                    <a:pt x="188" y="0"/>
                  </a:lnTo>
                  <a:lnTo>
                    <a:pt x="192" y="0"/>
                  </a:lnTo>
                  <a:lnTo>
                    <a:pt x="192" y="12"/>
                  </a:lnTo>
                  <a:lnTo>
                    <a:pt x="196" y="8"/>
                  </a:lnTo>
                  <a:lnTo>
                    <a:pt x="196" y="4"/>
                  </a:lnTo>
                  <a:lnTo>
                    <a:pt x="200" y="0"/>
                  </a:lnTo>
                  <a:lnTo>
                    <a:pt x="204" y="0"/>
                  </a:lnTo>
                  <a:lnTo>
                    <a:pt x="208" y="0"/>
                  </a:lnTo>
                  <a:lnTo>
                    <a:pt x="212" y="0"/>
                  </a:lnTo>
                  <a:lnTo>
                    <a:pt x="216" y="0"/>
                  </a:lnTo>
                  <a:lnTo>
                    <a:pt x="219" y="27"/>
                  </a:lnTo>
                  <a:lnTo>
                    <a:pt x="219" y="12"/>
                  </a:lnTo>
                  <a:lnTo>
                    <a:pt x="227" y="0"/>
                  </a:lnTo>
                  <a:lnTo>
                    <a:pt x="223" y="0"/>
                  </a:lnTo>
                  <a:lnTo>
                    <a:pt x="227" y="0"/>
                  </a:lnTo>
                  <a:lnTo>
                    <a:pt x="231" y="0"/>
                  </a:lnTo>
                  <a:lnTo>
                    <a:pt x="235" y="0"/>
                  </a:lnTo>
                  <a:lnTo>
                    <a:pt x="239" y="0"/>
                  </a:lnTo>
                  <a:lnTo>
                    <a:pt x="243" y="4"/>
                  </a:lnTo>
                  <a:lnTo>
                    <a:pt x="247" y="4"/>
                  </a:lnTo>
                  <a:lnTo>
                    <a:pt x="251" y="4"/>
                  </a:lnTo>
                  <a:lnTo>
                    <a:pt x="255" y="0"/>
                  </a:lnTo>
                  <a:lnTo>
                    <a:pt x="259" y="0"/>
                  </a:lnTo>
                  <a:lnTo>
                    <a:pt x="263" y="0"/>
                  </a:lnTo>
                  <a:lnTo>
                    <a:pt x="266" y="8"/>
                  </a:lnTo>
                  <a:lnTo>
                    <a:pt x="266" y="12"/>
                  </a:lnTo>
                  <a:lnTo>
                    <a:pt x="266" y="8"/>
                  </a:lnTo>
                  <a:lnTo>
                    <a:pt x="274" y="0"/>
                  </a:lnTo>
                  <a:lnTo>
                    <a:pt x="270" y="0"/>
                  </a:lnTo>
                  <a:lnTo>
                    <a:pt x="274" y="0"/>
                  </a:lnTo>
                  <a:lnTo>
                    <a:pt x="278" y="0"/>
                  </a:lnTo>
                  <a:lnTo>
                    <a:pt x="282" y="0"/>
                  </a:lnTo>
                  <a:lnTo>
                    <a:pt x="286" y="0"/>
                  </a:lnTo>
                  <a:lnTo>
                    <a:pt x="290" y="0"/>
                  </a:lnTo>
                  <a:lnTo>
                    <a:pt x="290" y="27"/>
                  </a:lnTo>
                  <a:lnTo>
                    <a:pt x="294" y="19"/>
                  </a:lnTo>
                  <a:lnTo>
                    <a:pt x="294" y="8"/>
                  </a:lnTo>
                  <a:lnTo>
                    <a:pt x="302" y="0"/>
                  </a:lnTo>
                  <a:lnTo>
                    <a:pt x="298" y="0"/>
                  </a:lnTo>
                  <a:lnTo>
                    <a:pt x="302" y="0"/>
                  </a:lnTo>
                  <a:lnTo>
                    <a:pt x="306" y="0"/>
                  </a:lnTo>
                  <a:lnTo>
                    <a:pt x="309" y="0"/>
                  </a:lnTo>
                  <a:lnTo>
                    <a:pt x="313" y="4"/>
                  </a:lnTo>
                  <a:lnTo>
                    <a:pt x="317" y="4"/>
                  </a:lnTo>
                  <a:lnTo>
                    <a:pt x="321" y="4"/>
                  </a:lnTo>
                  <a:lnTo>
                    <a:pt x="325" y="4"/>
                  </a:lnTo>
                  <a:lnTo>
                    <a:pt x="329" y="0"/>
                  </a:lnTo>
                  <a:lnTo>
                    <a:pt x="333" y="0"/>
                  </a:lnTo>
                  <a:lnTo>
                    <a:pt x="337" y="0"/>
                  </a:lnTo>
                  <a:lnTo>
                    <a:pt x="341" y="12"/>
                  </a:lnTo>
                  <a:lnTo>
                    <a:pt x="341" y="4"/>
                  </a:lnTo>
                  <a:lnTo>
                    <a:pt x="345" y="0"/>
                  </a:lnTo>
                  <a:lnTo>
                    <a:pt x="349" y="0"/>
                  </a:lnTo>
                  <a:lnTo>
                    <a:pt x="353" y="0"/>
                  </a:lnTo>
                  <a:lnTo>
                    <a:pt x="356" y="0"/>
                  </a:lnTo>
                  <a:lnTo>
                    <a:pt x="360" y="0"/>
                  </a:lnTo>
                  <a:lnTo>
                    <a:pt x="364" y="27"/>
                  </a:lnTo>
                  <a:lnTo>
                    <a:pt x="364" y="12"/>
                  </a:lnTo>
                  <a:lnTo>
                    <a:pt x="368" y="8"/>
                  </a:lnTo>
                  <a:lnTo>
                    <a:pt x="368" y="4"/>
                  </a:lnTo>
                  <a:lnTo>
                    <a:pt x="372" y="0"/>
                  </a:lnTo>
                  <a:lnTo>
                    <a:pt x="376" y="0"/>
                  </a:lnTo>
                  <a:lnTo>
                    <a:pt x="380" y="0"/>
                  </a:lnTo>
                  <a:lnTo>
                    <a:pt x="384" y="0"/>
                  </a:lnTo>
                  <a:lnTo>
                    <a:pt x="388" y="4"/>
                  </a:lnTo>
                  <a:lnTo>
                    <a:pt x="392" y="4"/>
                  </a:lnTo>
                  <a:lnTo>
                    <a:pt x="396" y="4"/>
                  </a:lnTo>
                  <a:lnTo>
                    <a:pt x="399" y="0"/>
                  </a:lnTo>
                  <a:lnTo>
                    <a:pt x="403"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2" name="Freeform 402"/>
            <p:cNvSpPr>
              <a:spLocks/>
            </p:cNvSpPr>
            <p:nvPr/>
          </p:nvSpPr>
          <p:spPr bwMode="auto">
            <a:xfrm>
              <a:off x="6152312" y="3316272"/>
              <a:ext cx="574431" cy="39566"/>
            </a:xfrm>
            <a:custGeom>
              <a:avLst/>
              <a:gdLst/>
              <a:ahLst/>
              <a:cxnLst>
                <a:cxn ang="0">
                  <a:pos x="8" y="8"/>
                </a:cxn>
                <a:cxn ang="0">
                  <a:pos x="16" y="0"/>
                </a:cxn>
                <a:cxn ang="0">
                  <a:pos x="20" y="0"/>
                </a:cxn>
                <a:cxn ang="0">
                  <a:pos x="32" y="0"/>
                </a:cxn>
                <a:cxn ang="0">
                  <a:pos x="36" y="8"/>
                </a:cxn>
                <a:cxn ang="0">
                  <a:pos x="43" y="0"/>
                </a:cxn>
                <a:cxn ang="0">
                  <a:pos x="55" y="4"/>
                </a:cxn>
                <a:cxn ang="0">
                  <a:pos x="67" y="4"/>
                </a:cxn>
                <a:cxn ang="0">
                  <a:pos x="79" y="0"/>
                </a:cxn>
                <a:cxn ang="0">
                  <a:pos x="86" y="0"/>
                </a:cxn>
                <a:cxn ang="0">
                  <a:pos x="98" y="0"/>
                </a:cxn>
                <a:cxn ang="0">
                  <a:pos x="106" y="23"/>
                </a:cxn>
                <a:cxn ang="0">
                  <a:pos x="114" y="0"/>
                </a:cxn>
                <a:cxn ang="0">
                  <a:pos x="126" y="0"/>
                </a:cxn>
                <a:cxn ang="0">
                  <a:pos x="137" y="4"/>
                </a:cxn>
                <a:cxn ang="0">
                  <a:pos x="149" y="0"/>
                </a:cxn>
                <a:cxn ang="0">
                  <a:pos x="157" y="8"/>
                </a:cxn>
                <a:cxn ang="0">
                  <a:pos x="165" y="0"/>
                </a:cxn>
                <a:cxn ang="0">
                  <a:pos x="176" y="0"/>
                </a:cxn>
                <a:cxn ang="0">
                  <a:pos x="180" y="12"/>
                </a:cxn>
                <a:cxn ang="0">
                  <a:pos x="188" y="0"/>
                </a:cxn>
                <a:cxn ang="0">
                  <a:pos x="200" y="4"/>
                </a:cxn>
                <a:cxn ang="0">
                  <a:pos x="212" y="4"/>
                </a:cxn>
                <a:cxn ang="0">
                  <a:pos x="223" y="0"/>
                </a:cxn>
                <a:cxn ang="0">
                  <a:pos x="235" y="0"/>
                </a:cxn>
                <a:cxn ang="0">
                  <a:pos x="239" y="0"/>
                </a:cxn>
                <a:cxn ang="0">
                  <a:pos x="251" y="23"/>
                </a:cxn>
                <a:cxn ang="0">
                  <a:pos x="255" y="12"/>
                </a:cxn>
                <a:cxn ang="0">
                  <a:pos x="259" y="0"/>
                </a:cxn>
                <a:cxn ang="0">
                  <a:pos x="270" y="4"/>
                </a:cxn>
                <a:cxn ang="0">
                  <a:pos x="282" y="0"/>
                </a:cxn>
                <a:cxn ang="0">
                  <a:pos x="294" y="0"/>
                </a:cxn>
                <a:cxn ang="0">
                  <a:pos x="302" y="8"/>
                </a:cxn>
                <a:cxn ang="0">
                  <a:pos x="309" y="0"/>
                </a:cxn>
                <a:cxn ang="0">
                  <a:pos x="321" y="0"/>
                </a:cxn>
                <a:cxn ang="0">
                  <a:pos x="329" y="8"/>
                </a:cxn>
                <a:cxn ang="0">
                  <a:pos x="337" y="0"/>
                </a:cxn>
                <a:cxn ang="0">
                  <a:pos x="349" y="4"/>
                </a:cxn>
                <a:cxn ang="0">
                  <a:pos x="360" y="0"/>
                </a:cxn>
                <a:cxn ang="0">
                  <a:pos x="372" y="8"/>
                </a:cxn>
                <a:cxn ang="0">
                  <a:pos x="380" y="0"/>
                </a:cxn>
                <a:cxn ang="0">
                  <a:pos x="384" y="0"/>
                </a:cxn>
              </a:cxnLst>
              <a:rect l="0" t="0" r="r" b="b"/>
              <a:pathLst>
                <a:path w="392" h="27">
                  <a:moveTo>
                    <a:pt x="0" y="0"/>
                  </a:moveTo>
                  <a:lnTo>
                    <a:pt x="4" y="0"/>
                  </a:lnTo>
                  <a:lnTo>
                    <a:pt x="8" y="8"/>
                  </a:lnTo>
                  <a:lnTo>
                    <a:pt x="8" y="12"/>
                  </a:lnTo>
                  <a:lnTo>
                    <a:pt x="8" y="8"/>
                  </a:lnTo>
                  <a:lnTo>
                    <a:pt x="16" y="0"/>
                  </a:lnTo>
                  <a:lnTo>
                    <a:pt x="12" y="0"/>
                  </a:lnTo>
                  <a:lnTo>
                    <a:pt x="16" y="0"/>
                  </a:lnTo>
                  <a:lnTo>
                    <a:pt x="20" y="0"/>
                  </a:lnTo>
                  <a:lnTo>
                    <a:pt x="24" y="0"/>
                  </a:lnTo>
                  <a:lnTo>
                    <a:pt x="28" y="0"/>
                  </a:lnTo>
                  <a:lnTo>
                    <a:pt x="32" y="0"/>
                  </a:lnTo>
                  <a:lnTo>
                    <a:pt x="32" y="27"/>
                  </a:lnTo>
                  <a:lnTo>
                    <a:pt x="36" y="23"/>
                  </a:lnTo>
                  <a:lnTo>
                    <a:pt x="36" y="8"/>
                  </a:lnTo>
                  <a:lnTo>
                    <a:pt x="43" y="0"/>
                  </a:lnTo>
                  <a:lnTo>
                    <a:pt x="39" y="0"/>
                  </a:lnTo>
                  <a:lnTo>
                    <a:pt x="43" y="0"/>
                  </a:lnTo>
                  <a:lnTo>
                    <a:pt x="47" y="0"/>
                  </a:lnTo>
                  <a:lnTo>
                    <a:pt x="51" y="0"/>
                  </a:lnTo>
                  <a:lnTo>
                    <a:pt x="55" y="4"/>
                  </a:lnTo>
                  <a:lnTo>
                    <a:pt x="59" y="4"/>
                  </a:lnTo>
                  <a:lnTo>
                    <a:pt x="63" y="4"/>
                  </a:lnTo>
                  <a:lnTo>
                    <a:pt x="67" y="4"/>
                  </a:lnTo>
                  <a:lnTo>
                    <a:pt x="71" y="0"/>
                  </a:lnTo>
                  <a:lnTo>
                    <a:pt x="75" y="0"/>
                  </a:lnTo>
                  <a:lnTo>
                    <a:pt x="79" y="0"/>
                  </a:lnTo>
                  <a:lnTo>
                    <a:pt x="83" y="12"/>
                  </a:lnTo>
                  <a:lnTo>
                    <a:pt x="83" y="4"/>
                  </a:lnTo>
                  <a:lnTo>
                    <a:pt x="86" y="0"/>
                  </a:lnTo>
                  <a:lnTo>
                    <a:pt x="90" y="0"/>
                  </a:lnTo>
                  <a:lnTo>
                    <a:pt x="94" y="0"/>
                  </a:lnTo>
                  <a:lnTo>
                    <a:pt x="98" y="0"/>
                  </a:lnTo>
                  <a:lnTo>
                    <a:pt x="102" y="0"/>
                  </a:lnTo>
                  <a:lnTo>
                    <a:pt x="106" y="27"/>
                  </a:lnTo>
                  <a:lnTo>
                    <a:pt x="106" y="23"/>
                  </a:lnTo>
                  <a:lnTo>
                    <a:pt x="110" y="12"/>
                  </a:lnTo>
                  <a:lnTo>
                    <a:pt x="110" y="4"/>
                  </a:lnTo>
                  <a:lnTo>
                    <a:pt x="114" y="0"/>
                  </a:lnTo>
                  <a:lnTo>
                    <a:pt x="118" y="0"/>
                  </a:lnTo>
                  <a:lnTo>
                    <a:pt x="122" y="0"/>
                  </a:lnTo>
                  <a:lnTo>
                    <a:pt x="126" y="0"/>
                  </a:lnTo>
                  <a:lnTo>
                    <a:pt x="129" y="4"/>
                  </a:lnTo>
                  <a:lnTo>
                    <a:pt x="133" y="4"/>
                  </a:lnTo>
                  <a:lnTo>
                    <a:pt x="137" y="4"/>
                  </a:lnTo>
                  <a:lnTo>
                    <a:pt x="141" y="4"/>
                  </a:lnTo>
                  <a:lnTo>
                    <a:pt x="145" y="0"/>
                  </a:lnTo>
                  <a:lnTo>
                    <a:pt x="149" y="0"/>
                  </a:lnTo>
                  <a:lnTo>
                    <a:pt x="153" y="0"/>
                  </a:lnTo>
                  <a:lnTo>
                    <a:pt x="153" y="12"/>
                  </a:lnTo>
                  <a:lnTo>
                    <a:pt x="157" y="8"/>
                  </a:lnTo>
                  <a:lnTo>
                    <a:pt x="157" y="0"/>
                  </a:lnTo>
                  <a:lnTo>
                    <a:pt x="161" y="0"/>
                  </a:lnTo>
                  <a:lnTo>
                    <a:pt x="165" y="0"/>
                  </a:lnTo>
                  <a:lnTo>
                    <a:pt x="169" y="0"/>
                  </a:lnTo>
                  <a:lnTo>
                    <a:pt x="173" y="0"/>
                  </a:lnTo>
                  <a:lnTo>
                    <a:pt x="176" y="0"/>
                  </a:lnTo>
                  <a:lnTo>
                    <a:pt x="176" y="27"/>
                  </a:lnTo>
                  <a:lnTo>
                    <a:pt x="180" y="23"/>
                  </a:lnTo>
                  <a:lnTo>
                    <a:pt x="180" y="12"/>
                  </a:lnTo>
                  <a:lnTo>
                    <a:pt x="184" y="8"/>
                  </a:lnTo>
                  <a:lnTo>
                    <a:pt x="184" y="0"/>
                  </a:lnTo>
                  <a:lnTo>
                    <a:pt x="188" y="0"/>
                  </a:lnTo>
                  <a:lnTo>
                    <a:pt x="192" y="0"/>
                  </a:lnTo>
                  <a:lnTo>
                    <a:pt x="196" y="0"/>
                  </a:lnTo>
                  <a:lnTo>
                    <a:pt x="200" y="4"/>
                  </a:lnTo>
                  <a:lnTo>
                    <a:pt x="204" y="4"/>
                  </a:lnTo>
                  <a:lnTo>
                    <a:pt x="208" y="4"/>
                  </a:lnTo>
                  <a:lnTo>
                    <a:pt x="212" y="4"/>
                  </a:lnTo>
                  <a:lnTo>
                    <a:pt x="216" y="0"/>
                  </a:lnTo>
                  <a:lnTo>
                    <a:pt x="219" y="0"/>
                  </a:lnTo>
                  <a:lnTo>
                    <a:pt x="223" y="0"/>
                  </a:lnTo>
                  <a:lnTo>
                    <a:pt x="227" y="12"/>
                  </a:lnTo>
                  <a:lnTo>
                    <a:pt x="227" y="8"/>
                  </a:lnTo>
                  <a:lnTo>
                    <a:pt x="235" y="0"/>
                  </a:lnTo>
                  <a:lnTo>
                    <a:pt x="231" y="0"/>
                  </a:lnTo>
                  <a:lnTo>
                    <a:pt x="235" y="0"/>
                  </a:lnTo>
                  <a:lnTo>
                    <a:pt x="239" y="0"/>
                  </a:lnTo>
                  <a:lnTo>
                    <a:pt x="243" y="0"/>
                  </a:lnTo>
                  <a:lnTo>
                    <a:pt x="247" y="0"/>
                  </a:lnTo>
                  <a:lnTo>
                    <a:pt x="251" y="23"/>
                  </a:lnTo>
                  <a:lnTo>
                    <a:pt x="251" y="27"/>
                  </a:lnTo>
                  <a:lnTo>
                    <a:pt x="251" y="23"/>
                  </a:lnTo>
                  <a:lnTo>
                    <a:pt x="255" y="12"/>
                  </a:lnTo>
                  <a:lnTo>
                    <a:pt x="255" y="8"/>
                  </a:lnTo>
                  <a:lnTo>
                    <a:pt x="263" y="0"/>
                  </a:lnTo>
                  <a:lnTo>
                    <a:pt x="259" y="0"/>
                  </a:lnTo>
                  <a:lnTo>
                    <a:pt x="263" y="0"/>
                  </a:lnTo>
                  <a:lnTo>
                    <a:pt x="266" y="0"/>
                  </a:lnTo>
                  <a:lnTo>
                    <a:pt x="270" y="4"/>
                  </a:lnTo>
                  <a:lnTo>
                    <a:pt x="274" y="4"/>
                  </a:lnTo>
                  <a:lnTo>
                    <a:pt x="278" y="0"/>
                  </a:lnTo>
                  <a:lnTo>
                    <a:pt x="282" y="0"/>
                  </a:lnTo>
                  <a:lnTo>
                    <a:pt x="286" y="0"/>
                  </a:lnTo>
                  <a:lnTo>
                    <a:pt x="290" y="0"/>
                  </a:lnTo>
                  <a:lnTo>
                    <a:pt x="294" y="0"/>
                  </a:lnTo>
                  <a:lnTo>
                    <a:pt x="298" y="0"/>
                  </a:lnTo>
                  <a:lnTo>
                    <a:pt x="298" y="12"/>
                  </a:lnTo>
                  <a:lnTo>
                    <a:pt x="302" y="8"/>
                  </a:lnTo>
                  <a:lnTo>
                    <a:pt x="302" y="4"/>
                  </a:lnTo>
                  <a:lnTo>
                    <a:pt x="306" y="0"/>
                  </a:lnTo>
                  <a:lnTo>
                    <a:pt x="309" y="0"/>
                  </a:lnTo>
                  <a:lnTo>
                    <a:pt x="313" y="0"/>
                  </a:lnTo>
                  <a:lnTo>
                    <a:pt x="317" y="0"/>
                  </a:lnTo>
                  <a:lnTo>
                    <a:pt x="321" y="0"/>
                  </a:lnTo>
                  <a:lnTo>
                    <a:pt x="325" y="27"/>
                  </a:lnTo>
                  <a:lnTo>
                    <a:pt x="325" y="12"/>
                  </a:lnTo>
                  <a:lnTo>
                    <a:pt x="329" y="8"/>
                  </a:lnTo>
                  <a:lnTo>
                    <a:pt x="329" y="4"/>
                  </a:lnTo>
                  <a:lnTo>
                    <a:pt x="333" y="0"/>
                  </a:lnTo>
                  <a:lnTo>
                    <a:pt x="337" y="0"/>
                  </a:lnTo>
                  <a:lnTo>
                    <a:pt x="341" y="0"/>
                  </a:lnTo>
                  <a:lnTo>
                    <a:pt x="345" y="4"/>
                  </a:lnTo>
                  <a:lnTo>
                    <a:pt x="349" y="4"/>
                  </a:lnTo>
                  <a:lnTo>
                    <a:pt x="352" y="0"/>
                  </a:lnTo>
                  <a:lnTo>
                    <a:pt x="356" y="0"/>
                  </a:lnTo>
                  <a:lnTo>
                    <a:pt x="360" y="0"/>
                  </a:lnTo>
                  <a:lnTo>
                    <a:pt x="364" y="0"/>
                  </a:lnTo>
                  <a:lnTo>
                    <a:pt x="368" y="0"/>
                  </a:lnTo>
                  <a:lnTo>
                    <a:pt x="372" y="8"/>
                  </a:lnTo>
                  <a:lnTo>
                    <a:pt x="372" y="12"/>
                  </a:lnTo>
                  <a:lnTo>
                    <a:pt x="372" y="8"/>
                  </a:lnTo>
                  <a:lnTo>
                    <a:pt x="380" y="0"/>
                  </a:lnTo>
                  <a:lnTo>
                    <a:pt x="376" y="0"/>
                  </a:lnTo>
                  <a:lnTo>
                    <a:pt x="380" y="0"/>
                  </a:lnTo>
                  <a:lnTo>
                    <a:pt x="384" y="0"/>
                  </a:lnTo>
                  <a:lnTo>
                    <a:pt x="388" y="0"/>
                  </a:lnTo>
                  <a:lnTo>
                    <a:pt x="392"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3" name="Freeform 403"/>
            <p:cNvSpPr>
              <a:spLocks/>
            </p:cNvSpPr>
            <p:nvPr/>
          </p:nvSpPr>
          <p:spPr bwMode="auto">
            <a:xfrm>
              <a:off x="6726748" y="3316272"/>
              <a:ext cx="578827" cy="39566"/>
            </a:xfrm>
            <a:custGeom>
              <a:avLst/>
              <a:gdLst/>
              <a:ahLst/>
              <a:cxnLst>
                <a:cxn ang="0">
                  <a:pos x="4" y="27"/>
                </a:cxn>
                <a:cxn ang="0">
                  <a:pos x="15" y="0"/>
                </a:cxn>
                <a:cxn ang="0">
                  <a:pos x="19" y="0"/>
                </a:cxn>
                <a:cxn ang="0">
                  <a:pos x="31" y="0"/>
                </a:cxn>
                <a:cxn ang="0">
                  <a:pos x="43" y="0"/>
                </a:cxn>
                <a:cxn ang="0">
                  <a:pos x="54" y="12"/>
                </a:cxn>
                <a:cxn ang="0">
                  <a:pos x="62" y="0"/>
                </a:cxn>
                <a:cxn ang="0">
                  <a:pos x="74" y="0"/>
                </a:cxn>
                <a:cxn ang="0">
                  <a:pos x="82" y="8"/>
                </a:cxn>
                <a:cxn ang="0">
                  <a:pos x="90" y="0"/>
                </a:cxn>
                <a:cxn ang="0">
                  <a:pos x="101" y="4"/>
                </a:cxn>
                <a:cxn ang="0">
                  <a:pos x="113" y="0"/>
                </a:cxn>
                <a:cxn ang="0">
                  <a:pos x="125" y="8"/>
                </a:cxn>
                <a:cxn ang="0">
                  <a:pos x="133" y="0"/>
                </a:cxn>
                <a:cxn ang="0">
                  <a:pos x="137" y="0"/>
                </a:cxn>
                <a:cxn ang="0">
                  <a:pos x="148" y="0"/>
                </a:cxn>
                <a:cxn ang="0">
                  <a:pos x="152" y="8"/>
                </a:cxn>
                <a:cxn ang="0">
                  <a:pos x="160" y="0"/>
                </a:cxn>
                <a:cxn ang="0">
                  <a:pos x="172" y="4"/>
                </a:cxn>
                <a:cxn ang="0">
                  <a:pos x="184" y="0"/>
                </a:cxn>
                <a:cxn ang="0">
                  <a:pos x="195" y="0"/>
                </a:cxn>
                <a:cxn ang="0">
                  <a:pos x="203" y="0"/>
                </a:cxn>
                <a:cxn ang="0">
                  <a:pos x="215" y="0"/>
                </a:cxn>
                <a:cxn ang="0">
                  <a:pos x="223" y="23"/>
                </a:cxn>
                <a:cxn ang="0">
                  <a:pos x="230" y="0"/>
                </a:cxn>
                <a:cxn ang="0">
                  <a:pos x="242" y="4"/>
                </a:cxn>
                <a:cxn ang="0">
                  <a:pos x="254" y="0"/>
                </a:cxn>
                <a:cxn ang="0">
                  <a:pos x="266" y="0"/>
                </a:cxn>
                <a:cxn ang="0">
                  <a:pos x="273" y="8"/>
                </a:cxn>
                <a:cxn ang="0">
                  <a:pos x="281" y="0"/>
                </a:cxn>
                <a:cxn ang="0">
                  <a:pos x="293" y="0"/>
                </a:cxn>
                <a:cxn ang="0">
                  <a:pos x="297" y="12"/>
                </a:cxn>
                <a:cxn ang="0">
                  <a:pos x="305" y="0"/>
                </a:cxn>
                <a:cxn ang="0">
                  <a:pos x="317" y="4"/>
                </a:cxn>
                <a:cxn ang="0">
                  <a:pos x="328" y="0"/>
                </a:cxn>
                <a:cxn ang="0">
                  <a:pos x="340" y="0"/>
                </a:cxn>
                <a:cxn ang="0">
                  <a:pos x="352" y="0"/>
                </a:cxn>
                <a:cxn ang="0">
                  <a:pos x="356" y="0"/>
                </a:cxn>
                <a:cxn ang="0">
                  <a:pos x="367" y="23"/>
                </a:cxn>
                <a:cxn ang="0">
                  <a:pos x="371" y="12"/>
                </a:cxn>
                <a:cxn ang="0">
                  <a:pos x="375" y="0"/>
                </a:cxn>
                <a:cxn ang="0">
                  <a:pos x="387" y="4"/>
                </a:cxn>
              </a:cxnLst>
              <a:rect l="0" t="0" r="r" b="b"/>
              <a:pathLst>
                <a:path w="395" h="27">
                  <a:moveTo>
                    <a:pt x="0" y="0"/>
                  </a:moveTo>
                  <a:lnTo>
                    <a:pt x="4" y="0"/>
                  </a:lnTo>
                  <a:lnTo>
                    <a:pt x="4" y="27"/>
                  </a:lnTo>
                  <a:lnTo>
                    <a:pt x="7" y="23"/>
                  </a:lnTo>
                  <a:lnTo>
                    <a:pt x="7" y="8"/>
                  </a:lnTo>
                  <a:lnTo>
                    <a:pt x="15" y="0"/>
                  </a:lnTo>
                  <a:lnTo>
                    <a:pt x="11" y="0"/>
                  </a:lnTo>
                  <a:lnTo>
                    <a:pt x="15" y="0"/>
                  </a:lnTo>
                  <a:lnTo>
                    <a:pt x="19" y="0"/>
                  </a:lnTo>
                  <a:lnTo>
                    <a:pt x="23" y="0"/>
                  </a:lnTo>
                  <a:lnTo>
                    <a:pt x="27" y="4"/>
                  </a:lnTo>
                  <a:lnTo>
                    <a:pt x="31" y="0"/>
                  </a:lnTo>
                  <a:lnTo>
                    <a:pt x="35" y="0"/>
                  </a:lnTo>
                  <a:lnTo>
                    <a:pt x="39" y="0"/>
                  </a:lnTo>
                  <a:lnTo>
                    <a:pt x="43" y="0"/>
                  </a:lnTo>
                  <a:lnTo>
                    <a:pt x="47" y="0"/>
                  </a:lnTo>
                  <a:lnTo>
                    <a:pt x="50" y="0"/>
                  </a:lnTo>
                  <a:lnTo>
                    <a:pt x="54" y="12"/>
                  </a:lnTo>
                  <a:lnTo>
                    <a:pt x="54" y="4"/>
                  </a:lnTo>
                  <a:lnTo>
                    <a:pt x="58" y="0"/>
                  </a:lnTo>
                  <a:lnTo>
                    <a:pt x="62" y="0"/>
                  </a:lnTo>
                  <a:lnTo>
                    <a:pt x="66" y="0"/>
                  </a:lnTo>
                  <a:lnTo>
                    <a:pt x="70" y="0"/>
                  </a:lnTo>
                  <a:lnTo>
                    <a:pt x="74" y="0"/>
                  </a:lnTo>
                  <a:lnTo>
                    <a:pt x="78" y="27"/>
                  </a:lnTo>
                  <a:lnTo>
                    <a:pt x="78" y="12"/>
                  </a:lnTo>
                  <a:lnTo>
                    <a:pt x="82" y="8"/>
                  </a:lnTo>
                  <a:lnTo>
                    <a:pt x="82" y="4"/>
                  </a:lnTo>
                  <a:lnTo>
                    <a:pt x="86" y="0"/>
                  </a:lnTo>
                  <a:lnTo>
                    <a:pt x="90" y="0"/>
                  </a:lnTo>
                  <a:lnTo>
                    <a:pt x="94" y="0"/>
                  </a:lnTo>
                  <a:lnTo>
                    <a:pt x="97" y="4"/>
                  </a:lnTo>
                  <a:lnTo>
                    <a:pt x="101" y="4"/>
                  </a:lnTo>
                  <a:lnTo>
                    <a:pt x="105" y="0"/>
                  </a:lnTo>
                  <a:lnTo>
                    <a:pt x="109" y="0"/>
                  </a:lnTo>
                  <a:lnTo>
                    <a:pt x="113" y="0"/>
                  </a:lnTo>
                  <a:lnTo>
                    <a:pt x="117" y="0"/>
                  </a:lnTo>
                  <a:lnTo>
                    <a:pt x="121" y="0"/>
                  </a:lnTo>
                  <a:lnTo>
                    <a:pt x="125" y="8"/>
                  </a:lnTo>
                  <a:lnTo>
                    <a:pt x="125" y="12"/>
                  </a:lnTo>
                  <a:lnTo>
                    <a:pt x="125" y="8"/>
                  </a:lnTo>
                  <a:lnTo>
                    <a:pt x="133" y="0"/>
                  </a:lnTo>
                  <a:lnTo>
                    <a:pt x="129" y="0"/>
                  </a:lnTo>
                  <a:lnTo>
                    <a:pt x="133" y="0"/>
                  </a:lnTo>
                  <a:lnTo>
                    <a:pt x="137" y="0"/>
                  </a:lnTo>
                  <a:lnTo>
                    <a:pt x="140" y="0"/>
                  </a:lnTo>
                  <a:lnTo>
                    <a:pt x="144" y="0"/>
                  </a:lnTo>
                  <a:lnTo>
                    <a:pt x="148" y="0"/>
                  </a:lnTo>
                  <a:lnTo>
                    <a:pt x="148" y="27"/>
                  </a:lnTo>
                  <a:lnTo>
                    <a:pt x="152" y="23"/>
                  </a:lnTo>
                  <a:lnTo>
                    <a:pt x="152" y="8"/>
                  </a:lnTo>
                  <a:lnTo>
                    <a:pt x="160" y="0"/>
                  </a:lnTo>
                  <a:lnTo>
                    <a:pt x="156" y="0"/>
                  </a:lnTo>
                  <a:lnTo>
                    <a:pt x="160" y="0"/>
                  </a:lnTo>
                  <a:lnTo>
                    <a:pt x="164" y="0"/>
                  </a:lnTo>
                  <a:lnTo>
                    <a:pt x="168" y="4"/>
                  </a:lnTo>
                  <a:lnTo>
                    <a:pt x="172" y="4"/>
                  </a:lnTo>
                  <a:lnTo>
                    <a:pt x="176" y="4"/>
                  </a:lnTo>
                  <a:lnTo>
                    <a:pt x="180" y="0"/>
                  </a:lnTo>
                  <a:lnTo>
                    <a:pt x="184" y="0"/>
                  </a:lnTo>
                  <a:lnTo>
                    <a:pt x="187" y="0"/>
                  </a:lnTo>
                  <a:lnTo>
                    <a:pt x="191" y="0"/>
                  </a:lnTo>
                  <a:lnTo>
                    <a:pt x="195" y="0"/>
                  </a:lnTo>
                  <a:lnTo>
                    <a:pt x="199" y="12"/>
                  </a:lnTo>
                  <a:lnTo>
                    <a:pt x="199" y="4"/>
                  </a:lnTo>
                  <a:lnTo>
                    <a:pt x="203" y="0"/>
                  </a:lnTo>
                  <a:lnTo>
                    <a:pt x="207" y="0"/>
                  </a:lnTo>
                  <a:lnTo>
                    <a:pt x="211" y="0"/>
                  </a:lnTo>
                  <a:lnTo>
                    <a:pt x="215" y="0"/>
                  </a:lnTo>
                  <a:lnTo>
                    <a:pt x="219" y="0"/>
                  </a:lnTo>
                  <a:lnTo>
                    <a:pt x="223" y="27"/>
                  </a:lnTo>
                  <a:lnTo>
                    <a:pt x="223" y="23"/>
                  </a:lnTo>
                  <a:lnTo>
                    <a:pt x="227" y="12"/>
                  </a:lnTo>
                  <a:lnTo>
                    <a:pt x="227" y="4"/>
                  </a:lnTo>
                  <a:lnTo>
                    <a:pt x="230" y="0"/>
                  </a:lnTo>
                  <a:lnTo>
                    <a:pt x="234" y="0"/>
                  </a:lnTo>
                  <a:lnTo>
                    <a:pt x="238" y="0"/>
                  </a:lnTo>
                  <a:lnTo>
                    <a:pt x="242" y="4"/>
                  </a:lnTo>
                  <a:lnTo>
                    <a:pt x="246" y="4"/>
                  </a:lnTo>
                  <a:lnTo>
                    <a:pt x="250" y="0"/>
                  </a:lnTo>
                  <a:lnTo>
                    <a:pt x="254" y="0"/>
                  </a:lnTo>
                  <a:lnTo>
                    <a:pt x="258" y="0"/>
                  </a:lnTo>
                  <a:lnTo>
                    <a:pt x="262" y="0"/>
                  </a:lnTo>
                  <a:lnTo>
                    <a:pt x="266" y="0"/>
                  </a:lnTo>
                  <a:lnTo>
                    <a:pt x="270" y="0"/>
                  </a:lnTo>
                  <a:lnTo>
                    <a:pt x="270" y="12"/>
                  </a:lnTo>
                  <a:lnTo>
                    <a:pt x="273" y="8"/>
                  </a:lnTo>
                  <a:lnTo>
                    <a:pt x="273" y="0"/>
                  </a:lnTo>
                  <a:lnTo>
                    <a:pt x="277" y="0"/>
                  </a:lnTo>
                  <a:lnTo>
                    <a:pt x="281" y="0"/>
                  </a:lnTo>
                  <a:lnTo>
                    <a:pt x="285" y="0"/>
                  </a:lnTo>
                  <a:lnTo>
                    <a:pt x="289" y="0"/>
                  </a:lnTo>
                  <a:lnTo>
                    <a:pt x="293" y="0"/>
                  </a:lnTo>
                  <a:lnTo>
                    <a:pt x="293" y="27"/>
                  </a:lnTo>
                  <a:lnTo>
                    <a:pt x="297" y="23"/>
                  </a:lnTo>
                  <a:lnTo>
                    <a:pt x="297" y="12"/>
                  </a:lnTo>
                  <a:lnTo>
                    <a:pt x="301" y="8"/>
                  </a:lnTo>
                  <a:lnTo>
                    <a:pt x="301" y="0"/>
                  </a:lnTo>
                  <a:lnTo>
                    <a:pt x="305" y="0"/>
                  </a:lnTo>
                  <a:lnTo>
                    <a:pt x="309" y="0"/>
                  </a:lnTo>
                  <a:lnTo>
                    <a:pt x="313" y="4"/>
                  </a:lnTo>
                  <a:lnTo>
                    <a:pt x="317" y="4"/>
                  </a:lnTo>
                  <a:lnTo>
                    <a:pt x="320" y="4"/>
                  </a:lnTo>
                  <a:lnTo>
                    <a:pt x="324" y="0"/>
                  </a:lnTo>
                  <a:lnTo>
                    <a:pt x="328" y="0"/>
                  </a:lnTo>
                  <a:lnTo>
                    <a:pt x="332" y="0"/>
                  </a:lnTo>
                  <a:lnTo>
                    <a:pt x="336" y="0"/>
                  </a:lnTo>
                  <a:lnTo>
                    <a:pt x="340" y="0"/>
                  </a:lnTo>
                  <a:lnTo>
                    <a:pt x="344" y="12"/>
                  </a:lnTo>
                  <a:lnTo>
                    <a:pt x="344" y="8"/>
                  </a:lnTo>
                  <a:lnTo>
                    <a:pt x="352" y="0"/>
                  </a:lnTo>
                  <a:lnTo>
                    <a:pt x="348" y="0"/>
                  </a:lnTo>
                  <a:lnTo>
                    <a:pt x="352" y="0"/>
                  </a:lnTo>
                  <a:lnTo>
                    <a:pt x="356" y="0"/>
                  </a:lnTo>
                  <a:lnTo>
                    <a:pt x="360" y="0"/>
                  </a:lnTo>
                  <a:lnTo>
                    <a:pt x="363" y="0"/>
                  </a:lnTo>
                  <a:lnTo>
                    <a:pt x="367" y="23"/>
                  </a:lnTo>
                  <a:lnTo>
                    <a:pt x="367" y="27"/>
                  </a:lnTo>
                  <a:lnTo>
                    <a:pt x="367" y="23"/>
                  </a:lnTo>
                  <a:lnTo>
                    <a:pt x="371" y="12"/>
                  </a:lnTo>
                  <a:lnTo>
                    <a:pt x="371" y="8"/>
                  </a:lnTo>
                  <a:lnTo>
                    <a:pt x="379" y="0"/>
                  </a:lnTo>
                  <a:lnTo>
                    <a:pt x="375" y="0"/>
                  </a:lnTo>
                  <a:lnTo>
                    <a:pt x="379" y="0"/>
                  </a:lnTo>
                  <a:lnTo>
                    <a:pt x="383" y="0"/>
                  </a:lnTo>
                  <a:lnTo>
                    <a:pt x="387" y="4"/>
                  </a:lnTo>
                  <a:lnTo>
                    <a:pt x="391" y="4"/>
                  </a:lnTo>
                  <a:lnTo>
                    <a:pt x="395"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4" name="Freeform 404"/>
            <p:cNvSpPr>
              <a:spLocks/>
            </p:cNvSpPr>
            <p:nvPr/>
          </p:nvSpPr>
          <p:spPr bwMode="auto">
            <a:xfrm>
              <a:off x="7305572" y="3316272"/>
              <a:ext cx="492369" cy="39566"/>
            </a:xfrm>
            <a:custGeom>
              <a:avLst/>
              <a:gdLst/>
              <a:ahLst/>
              <a:cxnLst>
                <a:cxn ang="0">
                  <a:pos x="4" y="0"/>
                </a:cxn>
                <a:cxn ang="0">
                  <a:pos x="12" y="0"/>
                </a:cxn>
                <a:cxn ang="0">
                  <a:pos x="19" y="0"/>
                </a:cxn>
                <a:cxn ang="0">
                  <a:pos x="23" y="8"/>
                </a:cxn>
                <a:cxn ang="0">
                  <a:pos x="27" y="0"/>
                </a:cxn>
                <a:cxn ang="0">
                  <a:pos x="35" y="0"/>
                </a:cxn>
                <a:cxn ang="0">
                  <a:pos x="43" y="0"/>
                </a:cxn>
                <a:cxn ang="0">
                  <a:pos x="47" y="12"/>
                </a:cxn>
                <a:cxn ang="0">
                  <a:pos x="51" y="4"/>
                </a:cxn>
                <a:cxn ang="0">
                  <a:pos x="58" y="0"/>
                </a:cxn>
                <a:cxn ang="0">
                  <a:pos x="66" y="4"/>
                </a:cxn>
                <a:cxn ang="0">
                  <a:pos x="74" y="0"/>
                </a:cxn>
                <a:cxn ang="0">
                  <a:pos x="82" y="0"/>
                </a:cxn>
                <a:cxn ang="0">
                  <a:pos x="90" y="0"/>
                </a:cxn>
                <a:cxn ang="0">
                  <a:pos x="94" y="12"/>
                </a:cxn>
                <a:cxn ang="0">
                  <a:pos x="102" y="0"/>
                </a:cxn>
                <a:cxn ang="0">
                  <a:pos x="102" y="0"/>
                </a:cxn>
                <a:cxn ang="0">
                  <a:pos x="109" y="0"/>
                </a:cxn>
                <a:cxn ang="0">
                  <a:pos x="117" y="0"/>
                </a:cxn>
                <a:cxn ang="0">
                  <a:pos x="121" y="23"/>
                </a:cxn>
                <a:cxn ang="0">
                  <a:pos x="129" y="0"/>
                </a:cxn>
                <a:cxn ang="0">
                  <a:pos x="129" y="0"/>
                </a:cxn>
                <a:cxn ang="0">
                  <a:pos x="137" y="4"/>
                </a:cxn>
                <a:cxn ang="0">
                  <a:pos x="145" y="4"/>
                </a:cxn>
                <a:cxn ang="0">
                  <a:pos x="152" y="0"/>
                </a:cxn>
                <a:cxn ang="0">
                  <a:pos x="160" y="0"/>
                </a:cxn>
                <a:cxn ang="0">
                  <a:pos x="168" y="12"/>
                </a:cxn>
                <a:cxn ang="0">
                  <a:pos x="172" y="0"/>
                </a:cxn>
                <a:cxn ang="0">
                  <a:pos x="180" y="0"/>
                </a:cxn>
                <a:cxn ang="0">
                  <a:pos x="188" y="0"/>
                </a:cxn>
                <a:cxn ang="0">
                  <a:pos x="191" y="23"/>
                </a:cxn>
                <a:cxn ang="0">
                  <a:pos x="195" y="4"/>
                </a:cxn>
                <a:cxn ang="0">
                  <a:pos x="203" y="0"/>
                </a:cxn>
                <a:cxn ang="0">
                  <a:pos x="211" y="4"/>
                </a:cxn>
                <a:cxn ang="0">
                  <a:pos x="219" y="0"/>
                </a:cxn>
                <a:cxn ang="0">
                  <a:pos x="227" y="0"/>
                </a:cxn>
                <a:cxn ang="0">
                  <a:pos x="235" y="0"/>
                </a:cxn>
                <a:cxn ang="0">
                  <a:pos x="238" y="12"/>
                </a:cxn>
                <a:cxn ang="0">
                  <a:pos x="242" y="0"/>
                </a:cxn>
                <a:cxn ang="0">
                  <a:pos x="250" y="0"/>
                </a:cxn>
                <a:cxn ang="0">
                  <a:pos x="258" y="0"/>
                </a:cxn>
                <a:cxn ang="0">
                  <a:pos x="262" y="27"/>
                </a:cxn>
                <a:cxn ang="0">
                  <a:pos x="266" y="8"/>
                </a:cxn>
                <a:cxn ang="0">
                  <a:pos x="270" y="0"/>
                </a:cxn>
                <a:cxn ang="0">
                  <a:pos x="278" y="0"/>
                </a:cxn>
                <a:cxn ang="0">
                  <a:pos x="285" y="4"/>
                </a:cxn>
                <a:cxn ang="0">
                  <a:pos x="293" y="0"/>
                </a:cxn>
                <a:cxn ang="0">
                  <a:pos x="301" y="0"/>
                </a:cxn>
                <a:cxn ang="0">
                  <a:pos x="309" y="0"/>
                </a:cxn>
                <a:cxn ang="0">
                  <a:pos x="313" y="4"/>
                </a:cxn>
                <a:cxn ang="0">
                  <a:pos x="321" y="0"/>
                </a:cxn>
                <a:cxn ang="0">
                  <a:pos x="328" y="0"/>
                </a:cxn>
                <a:cxn ang="0">
                  <a:pos x="336" y="0"/>
                </a:cxn>
              </a:cxnLst>
              <a:rect l="0" t="0" r="r" b="b"/>
              <a:pathLst>
                <a:path w="336" h="27">
                  <a:moveTo>
                    <a:pt x="0" y="0"/>
                  </a:moveTo>
                  <a:lnTo>
                    <a:pt x="4" y="0"/>
                  </a:lnTo>
                  <a:lnTo>
                    <a:pt x="8" y="0"/>
                  </a:lnTo>
                  <a:lnTo>
                    <a:pt x="12" y="0"/>
                  </a:lnTo>
                  <a:lnTo>
                    <a:pt x="15" y="0"/>
                  </a:lnTo>
                  <a:lnTo>
                    <a:pt x="19" y="0"/>
                  </a:lnTo>
                  <a:lnTo>
                    <a:pt x="19" y="12"/>
                  </a:lnTo>
                  <a:lnTo>
                    <a:pt x="23" y="8"/>
                  </a:lnTo>
                  <a:lnTo>
                    <a:pt x="23" y="4"/>
                  </a:lnTo>
                  <a:lnTo>
                    <a:pt x="27" y="0"/>
                  </a:lnTo>
                  <a:lnTo>
                    <a:pt x="31" y="0"/>
                  </a:lnTo>
                  <a:lnTo>
                    <a:pt x="35" y="0"/>
                  </a:lnTo>
                  <a:lnTo>
                    <a:pt x="39" y="0"/>
                  </a:lnTo>
                  <a:lnTo>
                    <a:pt x="43" y="0"/>
                  </a:lnTo>
                  <a:lnTo>
                    <a:pt x="47" y="27"/>
                  </a:lnTo>
                  <a:lnTo>
                    <a:pt x="47" y="12"/>
                  </a:lnTo>
                  <a:lnTo>
                    <a:pt x="51" y="8"/>
                  </a:lnTo>
                  <a:lnTo>
                    <a:pt x="51" y="4"/>
                  </a:lnTo>
                  <a:lnTo>
                    <a:pt x="55" y="0"/>
                  </a:lnTo>
                  <a:lnTo>
                    <a:pt x="58" y="0"/>
                  </a:lnTo>
                  <a:lnTo>
                    <a:pt x="62" y="0"/>
                  </a:lnTo>
                  <a:lnTo>
                    <a:pt x="66" y="4"/>
                  </a:lnTo>
                  <a:lnTo>
                    <a:pt x="70" y="4"/>
                  </a:lnTo>
                  <a:lnTo>
                    <a:pt x="74" y="0"/>
                  </a:lnTo>
                  <a:lnTo>
                    <a:pt x="78" y="0"/>
                  </a:lnTo>
                  <a:lnTo>
                    <a:pt x="82" y="0"/>
                  </a:lnTo>
                  <a:lnTo>
                    <a:pt x="86" y="0"/>
                  </a:lnTo>
                  <a:lnTo>
                    <a:pt x="90" y="0"/>
                  </a:lnTo>
                  <a:lnTo>
                    <a:pt x="94" y="8"/>
                  </a:lnTo>
                  <a:lnTo>
                    <a:pt x="94" y="12"/>
                  </a:lnTo>
                  <a:lnTo>
                    <a:pt x="94" y="8"/>
                  </a:lnTo>
                  <a:lnTo>
                    <a:pt x="102" y="0"/>
                  </a:lnTo>
                  <a:lnTo>
                    <a:pt x="98" y="0"/>
                  </a:lnTo>
                  <a:lnTo>
                    <a:pt x="102" y="0"/>
                  </a:lnTo>
                  <a:lnTo>
                    <a:pt x="105" y="0"/>
                  </a:lnTo>
                  <a:lnTo>
                    <a:pt x="109" y="0"/>
                  </a:lnTo>
                  <a:lnTo>
                    <a:pt x="113" y="0"/>
                  </a:lnTo>
                  <a:lnTo>
                    <a:pt x="117" y="0"/>
                  </a:lnTo>
                  <a:lnTo>
                    <a:pt x="117" y="27"/>
                  </a:lnTo>
                  <a:lnTo>
                    <a:pt x="121" y="23"/>
                  </a:lnTo>
                  <a:lnTo>
                    <a:pt x="121" y="8"/>
                  </a:lnTo>
                  <a:lnTo>
                    <a:pt x="129" y="0"/>
                  </a:lnTo>
                  <a:lnTo>
                    <a:pt x="125" y="0"/>
                  </a:lnTo>
                  <a:lnTo>
                    <a:pt x="129" y="0"/>
                  </a:lnTo>
                  <a:lnTo>
                    <a:pt x="133" y="0"/>
                  </a:lnTo>
                  <a:lnTo>
                    <a:pt x="137" y="4"/>
                  </a:lnTo>
                  <a:lnTo>
                    <a:pt x="141" y="4"/>
                  </a:lnTo>
                  <a:lnTo>
                    <a:pt x="145" y="4"/>
                  </a:lnTo>
                  <a:lnTo>
                    <a:pt x="148" y="0"/>
                  </a:lnTo>
                  <a:lnTo>
                    <a:pt x="152" y="0"/>
                  </a:lnTo>
                  <a:lnTo>
                    <a:pt x="156" y="0"/>
                  </a:lnTo>
                  <a:lnTo>
                    <a:pt x="160" y="0"/>
                  </a:lnTo>
                  <a:lnTo>
                    <a:pt x="164" y="0"/>
                  </a:lnTo>
                  <a:lnTo>
                    <a:pt x="168" y="12"/>
                  </a:lnTo>
                  <a:lnTo>
                    <a:pt x="168" y="4"/>
                  </a:lnTo>
                  <a:lnTo>
                    <a:pt x="172" y="0"/>
                  </a:lnTo>
                  <a:lnTo>
                    <a:pt x="176" y="0"/>
                  </a:lnTo>
                  <a:lnTo>
                    <a:pt x="180" y="0"/>
                  </a:lnTo>
                  <a:lnTo>
                    <a:pt x="184" y="0"/>
                  </a:lnTo>
                  <a:lnTo>
                    <a:pt x="188" y="0"/>
                  </a:lnTo>
                  <a:lnTo>
                    <a:pt x="191" y="27"/>
                  </a:lnTo>
                  <a:lnTo>
                    <a:pt x="191" y="23"/>
                  </a:lnTo>
                  <a:lnTo>
                    <a:pt x="195" y="12"/>
                  </a:lnTo>
                  <a:lnTo>
                    <a:pt x="195" y="4"/>
                  </a:lnTo>
                  <a:lnTo>
                    <a:pt x="199" y="0"/>
                  </a:lnTo>
                  <a:lnTo>
                    <a:pt x="203" y="0"/>
                  </a:lnTo>
                  <a:lnTo>
                    <a:pt x="207" y="0"/>
                  </a:lnTo>
                  <a:lnTo>
                    <a:pt x="211" y="4"/>
                  </a:lnTo>
                  <a:lnTo>
                    <a:pt x="215" y="4"/>
                  </a:lnTo>
                  <a:lnTo>
                    <a:pt x="219" y="0"/>
                  </a:lnTo>
                  <a:lnTo>
                    <a:pt x="223" y="0"/>
                  </a:lnTo>
                  <a:lnTo>
                    <a:pt x="227" y="0"/>
                  </a:lnTo>
                  <a:lnTo>
                    <a:pt x="231" y="0"/>
                  </a:lnTo>
                  <a:lnTo>
                    <a:pt x="235" y="0"/>
                  </a:lnTo>
                  <a:lnTo>
                    <a:pt x="238" y="0"/>
                  </a:lnTo>
                  <a:lnTo>
                    <a:pt x="238" y="12"/>
                  </a:lnTo>
                  <a:lnTo>
                    <a:pt x="242" y="8"/>
                  </a:lnTo>
                  <a:lnTo>
                    <a:pt x="242" y="0"/>
                  </a:lnTo>
                  <a:lnTo>
                    <a:pt x="246" y="0"/>
                  </a:lnTo>
                  <a:lnTo>
                    <a:pt x="250" y="0"/>
                  </a:lnTo>
                  <a:lnTo>
                    <a:pt x="254" y="0"/>
                  </a:lnTo>
                  <a:lnTo>
                    <a:pt x="258" y="0"/>
                  </a:lnTo>
                  <a:lnTo>
                    <a:pt x="262" y="0"/>
                  </a:lnTo>
                  <a:lnTo>
                    <a:pt x="262" y="27"/>
                  </a:lnTo>
                  <a:lnTo>
                    <a:pt x="266" y="23"/>
                  </a:lnTo>
                  <a:lnTo>
                    <a:pt x="266" y="8"/>
                  </a:lnTo>
                  <a:lnTo>
                    <a:pt x="274" y="0"/>
                  </a:lnTo>
                  <a:lnTo>
                    <a:pt x="270" y="0"/>
                  </a:lnTo>
                  <a:lnTo>
                    <a:pt x="274" y="0"/>
                  </a:lnTo>
                  <a:lnTo>
                    <a:pt x="278" y="0"/>
                  </a:lnTo>
                  <a:lnTo>
                    <a:pt x="281" y="4"/>
                  </a:lnTo>
                  <a:lnTo>
                    <a:pt x="285" y="4"/>
                  </a:lnTo>
                  <a:lnTo>
                    <a:pt x="289" y="4"/>
                  </a:lnTo>
                  <a:lnTo>
                    <a:pt x="293" y="0"/>
                  </a:lnTo>
                  <a:lnTo>
                    <a:pt x="297" y="0"/>
                  </a:lnTo>
                  <a:lnTo>
                    <a:pt x="301" y="0"/>
                  </a:lnTo>
                  <a:lnTo>
                    <a:pt x="305" y="0"/>
                  </a:lnTo>
                  <a:lnTo>
                    <a:pt x="309" y="0"/>
                  </a:lnTo>
                  <a:lnTo>
                    <a:pt x="313" y="12"/>
                  </a:lnTo>
                  <a:lnTo>
                    <a:pt x="313" y="4"/>
                  </a:lnTo>
                  <a:lnTo>
                    <a:pt x="317" y="0"/>
                  </a:lnTo>
                  <a:lnTo>
                    <a:pt x="321" y="0"/>
                  </a:lnTo>
                  <a:lnTo>
                    <a:pt x="325" y="0"/>
                  </a:lnTo>
                  <a:lnTo>
                    <a:pt x="328" y="0"/>
                  </a:lnTo>
                  <a:lnTo>
                    <a:pt x="332" y="0"/>
                  </a:lnTo>
                  <a:lnTo>
                    <a:pt x="336"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5" name="Freeform 405"/>
            <p:cNvSpPr>
              <a:spLocks/>
            </p:cNvSpPr>
            <p:nvPr/>
          </p:nvSpPr>
          <p:spPr bwMode="auto">
            <a:xfrm>
              <a:off x="4392388" y="3201980"/>
              <a:ext cx="499697" cy="131885"/>
            </a:xfrm>
            <a:custGeom>
              <a:avLst/>
              <a:gdLst/>
              <a:ahLst/>
              <a:cxnLst>
                <a:cxn ang="0">
                  <a:pos x="8" y="82"/>
                </a:cxn>
                <a:cxn ang="0">
                  <a:pos x="12" y="82"/>
                </a:cxn>
                <a:cxn ang="0">
                  <a:pos x="24" y="82"/>
                </a:cxn>
                <a:cxn ang="0">
                  <a:pos x="32" y="78"/>
                </a:cxn>
                <a:cxn ang="0">
                  <a:pos x="43" y="78"/>
                </a:cxn>
                <a:cxn ang="0">
                  <a:pos x="55" y="78"/>
                </a:cxn>
                <a:cxn ang="0">
                  <a:pos x="59" y="78"/>
                </a:cxn>
                <a:cxn ang="0">
                  <a:pos x="71" y="62"/>
                </a:cxn>
                <a:cxn ang="0">
                  <a:pos x="75" y="70"/>
                </a:cxn>
                <a:cxn ang="0">
                  <a:pos x="78" y="86"/>
                </a:cxn>
                <a:cxn ang="0">
                  <a:pos x="90" y="78"/>
                </a:cxn>
                <a:cxn ang="0">
                  <a:pos x="98" y="66"/>
                </a:cxn>
                <a:cxn ang="0">
                  <a:pos x="106" y="43"/>
                </a:cxn>
                <a:cxn ang="0">
                  <a:pos x="110" y="66"/>
                </a:cxn>
                <a:cxn ang="0">
                  <a:pos x="118" y="78"/>
                </a:cxn>
                <a:cxn ang="0">
                  <a:pos x="122" y="62"/>
                </a:cxn>
                <a:cxn ang="0">
                  <a:pos x="129" y="78"/>
                </a:cxn>
                <a:cxn ang="0">
                  <a:pos x="141" y="78"/>
                </a:cxn>
                <a:cxn ang="0">
                  <a:pos x="153" y="82"/>
                </a:cxn>
                <a:cxn ang="0">
                  <a:pos x="157" y="82"/>
                </a:cxn>
                <a:cxn ang="0">
                  <a:pos x="168" y="82"/>
                </a:cxn>
                <a:cxn ang="0">
                  <a:pos x="176" y="82"/>
                </a:cxn>
                <a:cxn ang="0">
                  <a:pos x="188" y="78"/>
                </a:cxn>
                <a:cxn ang="0">
                  <a:pos x="192" y="86"/>
                </a:cxn>
                <a:cxn ang="0">
                  <a:pos x="200" y="78"/>
                </a:cxn>
                <a:cxn ang="0">
                  <a:pos x="212" y="78"/>
                </a:cxn>
                <a:cxn ang="0">
                  <a:pos x="219" y="62"/>
                </a:cxn>
                <a:cxn ang="0">
                  <a:pos x="227" y="86"/>
                </a:cxn>
                <a:cxn ang="0">
                  <a:pos x="239" y="78"/>
                </a:cxn>
                <a:cxn ang="0">
                  <a:pos x="243" y="54"/>
                </a:cxn>
                <a:cxn ang="0">
                  <a:pos x="251" y="43"/>
                </a:cxn>
                <a:cxn ang="0">
                  <a:pos x="255" y="66"/>
                </a:cxn>
                <a:cxn ang="0">
                  <a:pos x="262" y="78"/>
                </a:cxn>
                <a:cxn ang="0">
                  <a:pos x="274" y="78"/>
                </a:cxn>
                <a:cxn ang="0">
                  <a:pos x="278" y="78"/>
                </a:cxn>
                <a:cxn ang="0">
                  <a:pos x="290" y="58"/>
                </a:cxn>
                <a:cxn ang="0">
                  <a:pos x="294" y="78"/>
                </a:cxn>
                <a:cxn ang="0">
                  <a:pos x="305" y="82"/>
                </a:cxn>
                <a:cxn ang="0">
                  <a:pos x="313" y="62"/>
                </a:cxn>
                <a:cxn ang="0">
                  <a:pos x="321" y="39"/>
                </a:cxn>
                <a:cxn ang="0">
                  <a:pos x="325" y="62"/>
                </a:cxn>
                <a:cxn ang="0">
                  <a:pos x="337" y="78"/>
                </a:cxn>
              </a:cxnLst>
              <a:rect l="0" t="0" r="r" b="b"/>
              <a:pathLst>
                <a:path w="341" h="90">
                  <a:moveTo>
                    <a:pt x="0" y="58"/>
                  </a:moveTo>
                  <a:lnTo>
                    <a:pt x="0" y="70"/>
                  </a:lnTo>
                  <a:lnTo>
                    <a:pt x="8" y="82"/>
                  </a:lnTo>
                  <a:lnTo>
                    <a:pt x="4" y="82"/>
                  </a:lnTo>
                  <a:lnTo>
                    <a:pt x="8" y="82"/>
                  </a:lnTo>
                  <a:lnTo>
                    <a:pt x="12" y="82"/>
                  </a:lnTo>
                  <a:lnTo>
                    <a:pt x="16" y="82"/>
                  </a:lnTo>
                  <a:lnTo>
                    <a:pt x="20" y="78"/>
                  </a:lnTo>
                  <a:lnTo>
                    <a:pt x="24" y="82"/>
                  </a:lnTo>
                  <a:lnTo>
                    <a:pt x="24" y="86"/>
                  </a:lnTo>
                  <a:lnTo>
                    <a:pt x="28" y="82"/>
                  </a:lnTo>
                  <a:lnTo>
                    <a:pt x="32" y="78"/>
                  </a:lnTo>
                  <a:lnTo>
                    <a:pt x="35" y="78"/>
                  </a:lnTo>
                  <a:lnTo>
                    <a:pt x="39" y="78"/>
                  </a:lnTo>
                  <a:lnTo>
                    <a:pt x="43" y="78"/>
                  </a:lnTo>
                  <a:lnTo>
                    <a:pt x="47" y="90"/>
                  </a:lnTo>
                  <a:lnTo>
                    <a:pt x="47" y="86"/>
                  </a:lnTo>
                  <a:lnTo>
                    <a:pt x="55" y="78"/>
                  </a:lnTo>
                  <a:lnTo>
                    <a:pt x="51" y="78"/>
                  </a:lnTo>
                  <a:lnTo>
                    <a:pt x="55" y="78"/>
                  </a:lnTo>
                  <a:lnTo>
                    <a:pt x="59" y="78"/>
                  </a:lnTo>
                  <a:lnTo>
                    <a:pt x="63" y="78"/>
                  </a:lnTo>
                  <a:lnTo>
                    <a:pt x="67" y="78"/>
                  </a:lnTo>
                  <a:lnTo>
                    <a:pt x="71" y="62"/>
                  </a:lnTo>
                  <a:lnTo>
                    <a:pt x="71" y="58"/>
                  </a:lnTo>
                  <a:lnTo>
                    <a:pt x="71" y="62"/>
                  </a:lnTo>
                  <a:lnTo>
                    <a:pt x="75" y="70"/>
                  </a:lnTo>
                  <a:lnTo>
                    <a:pt x="75" y="78"/>
                  </a:lnTo>
                  <a:lnTo>
                    <a:pt x="82" y="86"/>
                  </a:lnTo>
                  <a:lnTo>
                    <a:pt x="78" y="86"/>
                  </a:lnTo>
                  <a:lnTo>
                    <a:pt x="82" y="86"/>
                  </a:lnTo>
                  <a:lnTo>
                    <a:pt x="86" y="82"/>
                  </a:lnTo>
                  <a:lnTo>
                    <a:pt x="90" y="78"/>
                  </a:lnTo>
                  <a:lnTo>
                    <a:pt x="94" y="78"/>
                  </a:lnTo>
                  <a:lnTo>
                    <a:pt x="94" y="70"/>
                  </a:lnTo>
                  <a:lnTo>
                    <a:pt x="98" y="66"/>
                  </a:lnTo>
                  <a:lnTo>
                    <a:pt x="98" y="47"/>
                  </a:lnTo>
                  <a:lnTo>
                    <a:pt x="102" y="39"/>
                  </a:lnTo>
                  <a:lnTo>
                    <a:pt x="106" y="43"/>
                  </a:lnTo>
                  <a:lnTo>
                    <a:pt x="106" y="54"/>
                  </a:lnTo>
                  <a:lnTo>
                    <a:pt x="110" y="62"/>
                  </a:lnTo>
                  <a:lnTo>
                    <a:pt x="110" y="66"/>
                  </a:lnTo>
                  <a:lnTo>
                    <a:pt x="114" y="70"/>
                  </a:lnTo>
                  <a:lnTo>
                    <a:pt x="114" y="74"/>
                  </a:lnTo>
                  <a:lnTo>
                    <a:pt x="118" y="78"/>
                  </a:lnTo>
                  <a:lnTo>
                    <a:pt x="118" y="0"/>
                  </a:lnTo>
                  <a:lnTo>
                    <a:pt x="122" y="27"/>
                  </a:lnTo>
                  <a:lnTo>
                    <a:pt x="122" y="62"/>
                  </a:lnTo>
                  <a:lnTo>
                    <a:pt x="129" y="78"/>
                  </a:lnTo>
                  <a:lnTo>
                    <a:pt x="125" y="78"/>
                  </a:lnTo>
                  <a:lnTo>
                    <a:pt x="129" y="78"/>
                  </a:lnTo>
                  <a:lnTo>
                    <a:pt x="133" y="78"/>
                  </a:lnTo>
                  <a:lnTo>
                    <a:pt x="137" y="78"/>
                  </a:lnTo>
                  <a:lnTo>
                    <a:pt x="141" y="78"/>
                  </a:lnTo>
                  <a:lnTo>
                    <a:pt x="145" y="58"/>
                  </a:lnTo>
                  <a:lnTo>
                    <a:pt x="145" y="70"/>
                  </a:lnTo>
                  <a:lnTo>
                    <a:pt x="153" y="82"/>
                  </a:lnTo>
                  <a:lnTo>
                    <a:pt x="149" y="82"/>
                  </a:lnTo>
                  <a:lnTo>
                    <a:pt x="153" y="82"/>
                  </a:lnTo>
                  <a:lnTo>
                    <a:pt x="157" y="82"/>
                  </a:lnTo>
                  <a:lnTo>
                    <a:pt x="161" y="82"/>
                  </a:lnTo>
                  <a:lnTo>
                    <a:pt x="165" y="78"/>
                  </a:lnTo>
                  <a:lnTo>
                    <a:pt x="168" y="82"/>
                  </a:lnTo>
                  <a:lnTo>
                    <a:pt x="176" y="82"/>
                  </a:lnTo>
                  <a:lnTo>
                    <a:pt x="172" y="82"/>
                  </a:lnTo>
                  <a:lnTo>
                    <a:pt x="176" y="82"/>
                  </a:lnTo>
                  <a:lnTo>
                    <a:pt x="180" y="78"/>
                  </a:lnTo>
                  <a:lnTo>
                    <a:pt x="184" y="78"/>
                  </a:lnTo>
                  <a:lnTo>
                    <a:pt x="188" y="78"/>
                  </a:lnTo>
                  <a:lnTo>
                    <a:pt x="192" y="86"/>
                  </a:lnTo>
                  <a:lnTo>
                    <a:pt x="192" y="90"/>
                  </a:lnTo>
                  <a:lnTo>
                    <a:pt x="192" y="86"/>
                  </a:lnTo>
                  <a:lnTo>
                    <a:pt x="200" y="78"/>
                  </a:lnTo>
                  <a:lnTo>
                    <a:pt x="196" y="78"/>
                  </a:lnTo>
                  <a:lnTo>
                    <a:pt x="200" y="78"/>
                  </a:lnTo>
                  <a:lnTo>
                    <a:pt x="204" y="78"/>
                  </a:lnTo>
                  <a:lnTo>
                    <a:pt x="208" y="78"/>
                  </a:lnTo>
                  <a:lnTo>
                    <a:pt x="212" y="78"/>
                  </a:lnTo>
                  <a:lnTo>
                    <a:pt x="215" y="78"/>
                  </a:lnTo>
                  <a:lnTo>
                    <a:pt x="215" y="58"/>
                  </a:lnTo>
                  <a:lnTo>
                    <a:pt x="219" y="62"/>
                  </a:lnTo>
                  <a:lnTo>
                    <a:pt x="219" y="78"/>
                  </a:lnTo>
                  <a:lnTo>
                    <a:pt x="223" y="82"/>
                  </a:lnTo>
                  <a:lnTo>
                    <a:pt x="227" y="86"/>
                  </a:lnTo>
                  <a:lnTo>
                    <a:pt x="231" y="82"/>
                  </a:lnTo>
                  <a:lnTo>
                    <a:pt x="235" y="82"/>
                  </a:lnTo>
                  <a:lnTo>
                    <a:pt x="239" y="78"/>
                  </a:lnTo>
                  <a:lnTo>
                    <a:pt x="239" y="70"/>
                  </a:lnTo>
                  <a:lnTo>
                    <a:pt x="243" y="62"/>
                  </a:lnTo>
                  <a:lnTo>
                    <a:pt x="243" y="54"/>
                  </a:lnTo>
                  <a:lnTo>
                    <a:pt x="247" y="43"/>
                  </a:lnTo>
                  <a:lnTo>
                    <a:pt x="247" y="39"/>
                  </a:lnTo>
                  <a:lnTo>
                    <a:pt x="251" y="43"/>
                  </a:lnTo>
                  <a:lnTo>
                    <a:pt x="251" y="47"/>
                  </a:lnTo>
                  <a:lnTo>
                    <a:pt x="255" y="54"/>
                  </a:lnTo>
                  <a:lnTo>
                    <a:pt x="255" y="66"/>
                  </a:lnTo>
                  <a:lnTo>
                    <a:pt x="258" y="70"/>
                  </a:lnTo>
                  <a:lnTo>
                    <a:pt x="258" y="74"/>
                  </a:lnTo>
                  <a:lnTo>
                    <a:pt x="262" y="78"/>
                  </a:lnTo>
                  <a:lnTo>
                    <a:pt x="266" y="0"/>
                  </a:lnTo>
                  <a:lnTo>
                    <a:pt x="266" y="62"/>
                  </a:lnTo>
                  <a:lnTo>
                    <a:pt x="274" y="78"/>
                  </a:lnTo>
                  <a:lnTo>
                    <a:pt x="270" y="78"/>
                  </a:lnTo>
                  <a:lnTo>
                    <a:pt x="274" y="78"/>
                  </a:lnTo>
                  <a:lnTo>
                    <a:pt x="278" y="78"/>
                  </a:lnTo>
                  <a:lnTo>
                    <a:pt x="282" y="78"/>
                  </a:lnTo>
                  <a:lnTo>
                    <a:pt x="286" y="78"/>
                  </a:lnTo>
                  <a:lnTo>
                    <a:pt x="290" y="58"/>
                  </a:lnTo>
                  <a:lnTo>
                    <a:pt x="290" y="62"/>
                  </a:lnTo>
                  <a:lnTo>
                    <a:pt x="294" y="70"/>
                  </a:lnTo>
                  <a:lnTo>
                    <a:pt x="294" y="78"/>
                  </a:lnTo>
                  <a:lnTo>
                    <a:pt x="298" y="82"/>
                  </a:lnTo>
                  <a:lnTo>
                    <a:pt x="302" y="82"/>
                  </a:lnTo>
                  <a:lnTo>
                    <a:pt x="305" y="82"/>
                  </a:lnTo>
                  <a:lnTo>
                    <a:pt x="309" y="78"/>
                  </a:lnTo>
                  <a:lnTo>
                    <a:pt x="313" y="78"/>
                  </a:lnTo>
                  <a:lnTo>
                    <a:pt x="313" y="62"/>
                  </a:lnTo>
                  <a:lnTo>
                    <a:pt x="317" y="50"/>
                  </a:lnTo>
                  <a:lnTo>
                    <a:pt x="317" y="43"/>
                  </a:lnTo>
                  <a:lnTo>
                    <a:pt x="321" y="39"/>
                  </a:lnTo>
                  <a:lnTo>
                    <a:pt x="321" y="43"/>
                  </a:lnTo>
                  <a:lnTo>
                    <a:pt x="325" y="50"/>
                  </a:lnTo>
                  <a:lnTo>
                    <a:pt x="325" y="62"/>
                  </a:lnTo>
                  <a:lnTo>
                    <a:pt x="333" y="74"/>
                  </a:lnTo>
                  <a:lnTo>
                    <a:pt x="333" y="78"/>
                  </a:lnTo>
                  <a:lnTo>
                    <a:pt x="337" y="78"/>
                  </a:lnTo>
                  <a:lnTo>
                    <a:pt x="337" y="0"/>
                  </a:lnTo>
                  <a:lnTo>
                    <a:pt x="341" y="27"/>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9" name="Freeform 407"/>
            <p:cNvSpPr>
              <a:spLocks/>
            </p:cNvSpPr>
            <p:nvPr/>
          </p:nvSpPr>
          <p:spPr bwMode="auto">
            <a:xfrm>
              <a:off x="4892081" y="3201972"/>
              <a:ext cx="474785" cy="120162"/>
            </a:xfrm>
            <a:custGeom>
              <a:avLst/>
              <a:gdLst/>
              <a:ahLst/>
              <a:cxnLst>
                <a:cxn ang="0">
                  <a:pos x="4" y="78"/>
                </a:cxn>
                <a:cxn ang="0">
                  <a:pos x="15" y="78"/>
                </a:cxn>
                <a:cxn ang="0">
                  <a:pos x="23" y="62"/>
                </a:cxn>
                <a:cxn ang="0">
                  <a:pos x="27" y="82"/>
                </a:cxn>
                <a:cxn ang="0">
                  <a:pos x="39" y="78"/>
                </a:cxn>
                <a:cxn ang="0">
                  <a:pos x="47" y="50"/>
                </a:cxn>
                <a:cxn ang="0">
                  <a:pos x="54" y="43"/>
                </a:cxn>
                <a:cxn ang="0">
                  <a:pos x="58" y="70"/>
                </a:cxn>
                <a:cxn ang="0">
                  <a:pos x="70" y="0"/>
                </a:cxn>
                <a:cxn ang="0">
                  <a:pos x="74" y="78"/>
                </a:cxn>
                <a:cxn ang="0">
                  <a:pos x="86" y="78"/>
                </a:cxn>
                <a:cxn ang="0">
                  <a:pos x="94" y="54"/>
                </a:cxn>
                <a:cxn ang="0">
                  <a:pos x="97" y="78"/>
                </a:cxn>
                <a:cxn ang="0">
                  <a:pos x="109" y="78"/>
                </a:cxn>
                <a:cxn ang="0">
                  <a:pos x="117" y="66"/>
                </a:cxn>
                <a:cxn ang="0">
                  <a:pos x="125" y="39"/>
                </a:cxn>
                <a:cxn ang="0">
                  <a:pos x="129" y="58"/>
                </a:cxn>
                <a:cxn ang="0">
                  <a:pos x="137" y="78"/>
                </a:cxn>
                <a:cxn ang="0">
                  <a:pos x="144" y="27"/>
                </a:cxn>
                <a:cxn ang="0">
                  <a:pos x="152" y="78"/>
                </a:cxn>
                <a:cxn ang="0">
                  <a:pos x="164" y="78"/>
                </a:cxn>
                <a:cxn ang="0">
                  <a:pos x="172" y="70"/>
                </a:cxn>
                <a:cxn ang="0">
                  <a:pos x="180" y="78"/>
                </a:cxn>
                <a:cxn ang="0">
                  <a:pos x="191" y="66"/>
                </a:cxn>
                <a:cxn ang="0">
                  <a:pos x="195" y="39"/>
                </a:cxn>
                <a:cxn ang="0">
                  <a:pos x="203" y="58"/>
                </a:cxn>
                <a:cxn ang="0">
                  <a:pos x="207" y="74"/>
                </a:cxn>
                <a:cxn ang="0">
                  <a:pos x="215" y="0"/>
                </a:cxn>
                <a:cxn ang="0">
                  <a:pos x="219" y="78"/>
                </a:cxn>
                <a:cxn ang="0">
                  <a:pos x="230" y="78"/>
                </a:cxn>
                <a:cxn ang="0">
                  <a:pos x="238" y="54"/>
                </a:cxn>
                <a:cxn ang="0">
                  <a:pos x="242" y="70"/>
                </a:cxn>
                <a:cxn ang="0">
                  <a:pos x="250" y="78"/>
                </a:cxn>
                <a:cxn ang="0">
                  <a:pos x="262" y="78"/>
                </a:cxn>
                <a:cxn ang="0">
                  <a:pos x="266" y="43"/>
                </a:cxn>
                <a:cxn ang="0">
                  <a:pos x="274" y="47"/>
                </a:cxn>
                <a:cxn ang="0">
                  <a:pos x="277" y="70"/>
                </a:cxn>
                <a:cxn ang="0">
                  <a:pos x="285" y="3"/>
                </a:cxn>
                <a:cxn ang="0">
                  <a:pos x="297" y="78"/>
                </a:cxn>
                <a:cxn ang="0">
                  <a:pos x="301" y="78"/>
                </a:cxn>
                <a:cxn ang="0">
                  <a:pos x="313" y="54"/>
                </a:cxn>
                <a:cxn ang="0">
                  <a:pos x="317" y="74"/>
                </a:cxn>
              </a:cxnLst>
              <a:rect l="0" t="0" r="r" b="b"/>
              <a:pathLst>
                <a:path w="324" h="82">
                  <a:moveTo>
                    <a:pt x="0" y="27"/>
                  </a:moveTo>
                  <a:lnTo>
                    <a:pt x="0" y="74"/>
                  </a:lnTo>
                  <a:lnTo>
                    <a:pt x="4" y="78"/>
                  </a:lnTo>
                  <a:lnTo>
                    <a:pt x="7" y="78"/>
                  </a:lnTo>
                  <a:lnTo>
                    <a:pt x="11" y="78"/>
                  </a:lnTo>
                  <a:lnTo>
                    <a:pt x="15" y="78"/>
                  </a:lnTo>
                  <a:lnTo>
                    <a:pt x="19" y="78"/>
                  </a:lnTo>
                  <a:lnTo>
                    <a:pt x="19" y="58"/>
                  </a:lnTo>
                  <a:lnTo>
                    <a:pt x="23" y="62"/>
                  </a:lnTo>
                  <a:lnTo>
                    <a:pt x="23" y="70"/>
                  </a:lnTo>
                  <a:lnTo>
                    <a:pt x="27" y="74"/>
                  </a:lnTo>
                  <a:lnTo>
                    <a:pt x="27" y="82"/>
                  </a:lnTo>
                  <a:lnTo>
                    <a:pt x="31" y="82"/>
                  </a:lnTo>
                  <a:lnTo>
                    <a:pt x="35" y="82"/>
                  </a:lnTo>
                  <a:lnTo>
                    <a:pt x="39" y="78"/>
                  </a:lnTo>
                  <a:lnTo>
                    <a:pt x="43" y="78"/>
                  </a:lnTo>
                  <a:lnTo>
                    <a:pt x="47" y="70"/>
                  </a:lnTo>
                  <a:lnTo>
                    <a:pt x="47" y="50"/>
                  </a:lnTo>
                  <a:lnTo>
                    <a:pt x="50" y="43"/>
                  </a:lnTo>
                  <a:lnTo>
                    <a:pt x="50" y="39"/>
                  </a:lnTo>
                  <a:lnTo>
                    <a:pt x="54" y="43"/>
                  </a:lnTo>
                  <a:lnTo>
                    <a:pt x="54" y="50"/>
                  </a:lnTo>
                  <a:lnTo>
                    <a:pt x="58" y="58"/>
                  </a:lnTo>
                  <a:lnTo>
                    <a:pt x="58" y="70"/>
                  </a:lnTo>
                  <a:lnTo>
                    <a:pt x="62" y="74"/>
                  </a:lnTo>
                  <a:lnTo>
                    <a:pt x="66" y="78"/>
                  </a:lnTo>
                  <a:lnTo>
                    <a:pt x="70" y="0"/>
                  </a:lnTo>
                  <a:lnTo>
                    <a:pt x="70" y="27"/>
                  </a:lnTo>
                  <a:lnTo>
                    <a:pt x="74" y="62"/>
                  </a:lnTo>
                  <a:lnTo>
                    <a:pt x="74" y="78"/>
                  </a:lnTo>
                  <a:lnTo>
                    <a:pt x="78" y="78"/>
                  </a:lnTo>
                  <a:lnTo>
                    <a:pt x="82" y="78"/>
                  </a:lnTo>
                  <a:lnTo>
                    <a:pt x="86" y="78"/>
                  </a:lnTo>
                  <a:lnTo>
                    <a:pt x="90" y="78"/>
                  </a:lnTo>
                  <a:lnTo>
                    <a:pt x="94" y="58"/>
                  </a:lnTo>
                  <a:lnTo>
                    <a:pt x="94" y="54"/>
                  </a:lnTo>
                  <a:lnTo>
                    <a:pt x="94" y="58"/>
                  </a:lnTo>
                  <a:lnTo>
                    <a:pt x="97" y="66"/>
                  </a:lnTo>
                  <a:lnTo>
                    <a:pt x="97" y="78"/>
                  </a:lnTo>
                  <a:lnTo>
                    <a:pt x="101" y="78"/>
                  </a:lnTo>
                  <a:lnTo>
                    <a:pt x="105" y="78"/>
                  </a:lnTo>
                  <a:lnTo>
                    <a:pt x="109" y="78"/>
                  </a:lnTo>
                  <a:lnTo>
                    <a:pt x="113" y="78"/>
                  </a:lnTo>
                  <a:lnTo>
                    <a:pt x="117" y="78"/>
                  </a:lnTo>
                  <a:lnTo>
                    <a:pt x="117" y="66"/>
                  </a:lnTo>
                  <a:lnTo>
                    <a:pt x="121" y="62"/>
                  </a:lnTo>
                  <a:lnTo>
                    <a:pt x="121" y="43"/>
                  </a:lnTo>
                  <a:lnTo>
                    <a:pt x="125" y="39"/>
                  </a:lnTo>
                  <a:lnTo>
                    <a:pt x="125" y="47"/>
                  </a:lnTo>
                  <a:lnTo>
                    <a:pt x="129" y="50"/>
                  </a:lnTo>
                  <a:lnTo>
                    <a:pt x="129" y="58"/>
                  </a:lnTo>
                  <a:lnTo>
                    <a:pt x="133" y="66"/>
                  </a:lnTo>
                  <a:lnTo>
                    <a:pt x="133" y="74"/>
                  </a:lnTo>
                  <a:lnTo>
                    <a:pt x="137" y="78"/>
                  </a:lnTo>
                  <a:lnTo>
                    <a:pt x="140" y="78"/>
                  </a:lnTo>
                  <a:lnTo>
                    <a:pt x="140" y="0"/>
                  </a:lnTo>
                  <a:lnTo>
                    <a:pt x="144" y="27"/>
                  </a:lnTo>
                  <a:lnTo>
                    <a:pt x="144" y="74"/>
                  </a:lnTo>
                  <a:lnTo>
                    <a:pt x="148" y="78"/>
                  </a:lnTo>
                  <a:lnTo>
                    <a:pt x="152" y="78"/>
                  </a:lnTo>
                  <a:lnTo>
                    <a:pt x="156" y="78"/>
                  </a:lnTo>
                  <a:lnTo>
                    <a:pt x="160" y="78"/>
                  </a:lnTo>
                  <a:lnTo>
                    <a:pt x="164" y="78"/>
                  </a:lnTo>
                  <a:lnTo>
                    <a:pt x="168" y="54"/>
                  </a:lnTo>
                  <a:lnTo>
                    <a:pt x="168" y="66"/>
                  </a:lnTo>
                  <a:lnTo>
                    <a:pt x="172" y="70"/>
                  </a:lnTo>
                  <a:lnTo>
                    <a:pt x="172" y="78"/>
                  </a:lnTo>
                  <a:lnTo>
                    <a:pt x="176" y="78"/>
                  </a:lnTo>
                  <a:lnTo>
                    <a:pt x="180" y="78"/>
                  </a:lnTo>
                  <a:lnTo>
                    <a:pt x="184" y="78"/>
                  </a:lnTo>
                  <a:lnTo>
                    <a:pt x="187" y="78"/>
                  </a:lnTo>
                  <a:lnTo>
                    <a:pt x="191" y="66"/>
                  </a:lnTo>
                  <a:lnTo>
                    <a:pt x="191" y="50"/>
                  </a:lnTo>
                  <a:lnTo>
                    <a:pt x="195" y="43"/>
                  </a:lnTo>
                  <a:lnTo>
                    <a:pt x="195" y="39"/>
                  </a:lnTo>
                  <a:lnTo>
                    <a:pt x="199" y="43"/>
                  </a:lnTo>
                  <a:lnTo>
                    <a:pt x="199" y="54"/>
                  </a:lnTo>
                  <a:lnTo>
                    <a:pt x="203" y="58"/>
                  </a:lnTo>
                  <a:lnTo>
                    <a:pt x="203" y="66"/>
                  </a:lnTo>
                  <a:lnTo>
                    <a:pt x="207" y="70"/>
                  </a:lnTo>
                  <a:lnTo>
                    <a:pt x="207" y="74"/>
                  </a:lnTo>
                  <a:lnTo>
                    <a:pt x="211" y="78"/>
                  </a:lnTo>
                  <a:lnTo>
                    <a:pt x="215" y="78"/>
                  </a:lnTo>
                  <a:lnTo>
                    <a:pt x="215" y="0"/>
                  </a:lnTo>
                  <a:lnTo>
                    <a:pt x="215" y="27"/>
                  </a:lnTo>
                  <a:lnTo>
                    <a:pt x="219" y="62"/>
                  </a:lnTo>
                  <a:lnTo>
                    <a:pt x="219" y="78"/>
                  </a:lnTo>
                  <a:lnTo>
                    <a:pt x="223" y="78"/>
                  </a:lnTo>
                  <a:lnTo>
                    <a:pt x="227" y="78"/>
                  </a:lnTo>
                  <a:lnTo>
                    <a:pt x="230" y="78"/>
                  </a:lnTo>
                  <a:lnTo>
                    <a:pt x="234" y="78"/>
                  </a:lnTo>
                  <a:lnTo>
                    <a:pt x="238" y="58"/>
                  </a:lnTo>
                  <a:lnTo>
                    <a:pt x="238" y="54"/>
                  </a:lnTo>
                  <a:lnTo>
                    <a:pt x="238" y="58"/>
                  </a:lnTo>
                  <a:lnTo>
                    <a:pt x="242" y="66"/>
                  </a:lnTo>
                  <a:lnTo>
                    <a:pt x="242" y="70"/>
                  </a:lnTo>
                  <a:lnTo>
                    <a:pt x="250" y="78"/>
                  </a:lnTo>
                  <a:lnTo>
                    <a:pt x="246" y="78"/>
                  </a:lnTo>
                  <a:lnTo>
                    <a:pt x="250" y="78"/>
                  </a:lnTo>
                  <a:lnTo>
                    <a:pt x="254" y="78"/>
                  </a:lnTo>
                  <a:lnTo>
                    <a:pt x="258" y="78"/>
                  </a:lnTo>
                  <a:lnTo>
                    <a:pt x="262" y="78"/>
                  </a:lnTo>
                  <a:lnTo>
                    <a:pt x="262" y="66"/>
                  </a:lnTo>
                  <a:lnTo>
                    <a:pt x="266" y="62"/>
                  </a:lnTo>
                  <a:lnTo>
                    <a:pt x="266" y="43"/>
                  </a:lnTo>
                  <a:lnTo>
                    <a:pt x="270" y="39"/>
                  </a:lnTo>
                  <a:lnTo>
                    <a:pt x="270" y="43"/>
                  </a:lnTo>
                  <a:lnTo>
                    <a:pt x="274" y="47"/>
                  </a:lnTo>
                  <a:lnTo>
                    <a:pt x="274" y="62"/>
                  </a:lnTo>
                  <a:lnTo>
                    <a:pt x="277" y="66"/>
                  </a:lnTo>
                  <a:lnTo>
                    <a:pt x="277" y="70"/>
                  </a:lnTo>
                  <a:lnTo>
                    <a:pt x="285" y="78"/>
                  </a:lnTo>
                  <a:lnTo>
                    <a:pt x="281" y="78"/>
                  </a:lnTo>
                  <a:lnTo>
                    <a:pt x="285" y="3"/>
                  </a:lnTo>
                  <a:lnTo>
                    <a:pt x="289" y="31"/>
                  </a:lnTo>
                  <a:lnTo>
                    <a:pt x="289" y="62"/>
                  </a:lnTo>
                  <a:lnTo>
                    <a:pt x="297" y="78"/>
                  </a:lnTo>
                  <a:lnTo>
                    <a:pt x="293" y="78"/>
                  </a:lnTo>
                  <a:lnTo>
                    <a:pt x="297" y="78"/>
                  </a:lnTo>
                  <a:lnTo>
                    <a:pt x="301" y="78"/>
                  </a:lnTo>
                  <a:lnTo>
                    <a:pt x="305" y="78"/>
                  </a:lnTo>
                  <a:lnTo>
                    <a:pt x="309" y="78"/>
                  </a:lnTo>
                  <a:lnTo>
                    <a:pt x="313" y="54"/>
                  </a:lnTo>
                  <a:lnTo>
                    <a:pt x="313" y="66"/>
                  </a:lnTo>
                  <a:lnTo>
                    <a:pt x="320" y="74"/>
                  </a:lnTo>
                  <a:lnTo>
                    <a:pt x="317" y="74"/>
                  </a:lnTo>
                  <a:lnTo>
                    <a:pt x="320" y="74"/>
                  </a:lnTo>
                  <a:lnTo>
                    <a:pt x="324" y="78"/>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0" name="Freeform 408"/>
            <p:cNvSpPr>
              <a:spLocks/>
            </p:cNvSpPr>
            <p:nvPr/>
          </p:nvSpPr>
          <p:spPr bwMode="auto">
            <a:xfrm>
              <a:off x="5366865" y="3206376"/>
              <a:ext cx="476250" cy="127489"/>
            </a:xfrm>
            <a:custGeom>
              <a:avLst/>
              <a:gdLst/>
              <a:ahLst/>
              <a:cxnLst>
                <a:cxn ang="0">
                  <a:pos x="8" y="71"/>
                </a:cxn>
                <a:cxn ang="0">
                  <a:pos x="16" y="47"/>
                </a:cxn>
                <a:cxn ang="0">
                  <a:pos x="20" y="44"/>
                </a:cxn>
                <a:cxn ang="0">
                  <a:pos x="32" y="71"/>
                </a:cxn>
                <a:cxn ang="0">
                  <a:pos x="36" y="0"/>
                </a:cxn>
                <a:cxn ang="0">
                  <a:pos x="39" y="71"/>
                </a:cxn>
                <a:cxn ang="0">
                  <a:pos x="51" y="75"/>
                </a:cxn>
                <a:cxn ang="0">
                  <a:pos x="59" y="51"/>
                </a:cxn>
                <a:cxn ang="0">
                  <a:pos x="67" y="71"/>
                </a:cxn>
                <a:cxn ang="0">
                  <a:pos x="79" y="71"/>
                </a:cxn>
                <a:cxn ang="0">
                  <a:pos x="86" y="55"/>
                </a:cxn>
                <a:cxn ang="0">
                  <a:pos x="90" y="36"/>
                </a:cxn>
                <a:cxn ang="0">
                  <a:pos x="94" y="51"/>
                </a:cxn>
                <a:cxn ang="0">
                  <a:pos x="106" y="75"/>
                </a:cxn>
                <a:cxn ang="0">
                  <a:pos x="110" y="0"/>
                </a:cxn>
                <a:cxn ang="0">
                  <a:pos x="114" y="75"/>
                </a:cxn>
                <a:cxn ang="0">
                  <a:pos x="126" y="75"/>
                </a:cxn>
                <a:cxn ang="0">
                  <a:pos x="133" y="51"/>
                </a:cxn>
                <a:cxn ang="0">
                  <a:pos x="141" y="71"/>
                </a:cxn>
                <a:cxn ang="0">
                  <a:pos x="153" y="71"/>
                </a:cxn>
                <a:cxn ang="0">
                  <a:pos x="161" y="47"/>
                </a:cxn>
                <a:cxn ang="0">
                  <a:pos x="165" y="47"/>
                </a:cxn>
                <a:cxn ang="0">
                  <a:pos x="173" y="71"/>
                </a:cxn>
                <a:cxn ang="0">
                  <a:pos x="180" y="59"/>
                </a:cxn>
                <a:cxn ang="0">
                  <a:pos x="192" y="87"/>
                </a:cxn>
                <a:cxn ang="0">
                  <a:pos x="196" y="87"/>
                </a:cxn>
                <a:cxn ang="0">
                  <a:pos x="204" y="47"/>
                </a:cxn>
                <a:cxn ang="0">
                  <a:pos x="216" y="67"/>
                </a:cxn>
                <a:cxn ang="0">
                  <a:pos x="223" y="71"/>
                </a:cxn>
                <a:cxn ang="0">
                  <a:pos x="231" y="44"/>
                </a:cxn>
                <a:cxn ang="0">
                  <a:pos x="239" y="40"/>
                </a:cxn>
                <a:cxn ang="0">
                  <a:pos x="243" y="71"/>
                </a:cxn>
                <a:cxn ang="0">
                  <a:pos x="255" y="0"/>
                </a:cxn>
                <a:cxn ang="0">
                  <a:pos x="259" y="75"/>
                </a:cxn>
                <a:cxn ang="0">
                  <a:pos x="270" y="75"/>
                </a:cxn>
                <a:cxn ang="0">
                  <a:pos x="278" y="47"/>
                </a:cxn>
                <a:cxn ang="0">
                  <a:pos x="282" y="63"/>
                </a:cxn>
                <a:cxn ang="0">
                  <a:pos x="294" y="71"/>
                </a:cxn>
                <a:cxn ang="0">
                  <a:pos x="302" y="63"/>
                </a:cxn>
                <a:cxn ang="0">
                  <a:pos x="309" y="36"/>
                </a:cxn>
                <a:cxn ang="0">
                  <a:pos x="313" y="59"/>
                </a:cxn>
                <a:cxn ang="0">
                  <a:pos x="321" y="75"/>
                </a:cxn>
              </a:cxnLst>
              <a:rect l="0" t="0" r="r" b="b"/>
              <a:pathLst>
                <a:path w="325" h="87">
                  <a:moveTo>
                    <a:pt x="0" y="75"/>
                  </a:moveTo>
                  <a:lnTo>
                    <a:pt x="4" y="71"/>
                  </a:lnTo>
                  <a:lnTo>
                    <a:pt x="8" y="71"/>
                  </a:lnTo>
                  <a:lnTo>
                    <a:pt x="12" y="63"/>
                  </a:lnTo>
                  <a:lnTo>
                    <a:pt x="12" y="55"/>
                  </a:lnTo>
                  <a:lnTo>
                    <a:pt x="16" y="47"/>
                  </a:lnTo>
                  <a:lnTo>
                    <a:pt x="16" y="36"/>
                  </a:lnTo>
                  <a:lnTo>
                    <a:pt x="20" y="40"/>
                  </a:lnTo>
                  <a:lnTo>
                    <a:pt x="20" y="44"/>
                  </a:lnTo>
                  <a:lnTo>
                    <a:pt x="24" y="51"/>
                  </a:lnTo>
                  <a:lnTo>
                    <a:pt x="24" y="63"/>
                  </a:lnTo>
                  <a:lnTo>
                    <a:pt x="32" y="71"/>
                  </a:lnTo>
                  <a:lnTo>
                    <a:pt x="32" y="75"/>
                  </a:lnTo>
                  <a:lnTo>
                    <a:pt x="36" y="75"/>
                  </a:lnTo>
                  <a:lnTo>
                    <a:pt x="36" y="0"/>
                  </a:lnTo>
                  <a:lnTo>
                    <a:pt x="36" y="28"/>
                  </a:lnTo>
                  <a:lnTo>
                    <a:pt x="39" y="59"/>
                  </a:lnTo>
                  <a:lnTo>
                    <a:pt x="39" y="71"/>
                  </a:lnTo>
                  <a:lnTo>
                    <a:pt x="43" y="75"/>
                  </a:lnTo>
                  <a:lnTo>
                    <a:pt x="47" y="75"/>
                  </a:lnTo>
                  <a:lnTo>
                    <a:pt x="51" y="75"/>
                  </a:lnTo>
                  <a:lnTo>
                    <a:pt x="55" y="75"/>
                  </a:lnTo>
                  <a:lnTo>
                    <a:pt x="59" y="75"/>
                  </a:lnTo>
                  <a:lnTo>
                    <a:pt x="59" y="51"/>
                  </a:lnTo>
                  <a:lnTo>
                    <a:pt x="63" y="55"/>
                  </a:lnTo>
                  <a:lnTo>
                    <a:pt x="63" y="67"/>
                  </a:lnTo>
                  <a:lnTo>
                    <a:pt x="67" y="71"/>
                  </a:lnTo>
                  <a:lnTo>
                    <a:pt x="71" y="71"/>
                  </a:lnTo>
                  <a:lnTo>
                    <a:pt x="75" y="71"/>
                  </a:lnTo>
                  <a:lnTo>
                    <a:pt x="79" y="71"/>
                  </a:lnTo>
                  <a:lnTo>
                    <a:pt x="83" y="71"/>
                  </a:lnTo>
                  <a:lnTo>
                    <a:pt x="83" y="63"/>
                  </a:lnTo>
                  <a:lnTo>
                    <a:pt x="86" y="55"/>
                  </a:lnTo>
                  <a:lnTo>
                    <a:pt x="86" y="47"/>
                  </a:lnTo>
                  <a:lnTo>
                    <a:pt x="90" y="40"/>
                  </a:lnTo>
                  <a:lnTo>
                    <a:pt x="90" y="36"/>
                  </a:lnTo>
                  <a:lnTo>
                    <a:pt x="90" y="40"/>
                  </a:lnTo>
                  <a:lnTo>
                    <a:pt x="94" y="44"/>
                  </a:lnTo>
                  <a:lnTo>
                    <a:pt x="94" y="51"/>
                  </a:lnTo>
                  <a:lnTo>
                    <a:pt x="98" y="59"/>
                  </a:lnTo>
                  <a:lnTo>
                    <a:pt x="98" y="67"/>
                  </a:lnTo>
                  <a:lnTo>
                    <a:pt x="106" y="75"/>
                  </a:lnTo>
                  <a:lnTo>
                    <a:pt x="102" y="75"/>
                  </a:lnTo>
                  <a:lnTo>
                    <a:pt x="106" y="75"/>
                  </a:lnTo>
                  <a:lnTo>
                    <a:pt x="110" y="0"/>
                  </a:lnTo>
                  <a:lnTo>
                    <a:pt x="110" y="63"/>
                  </a:lnTo>
                  <a:lnTo>
                    <a:pt x="118" y="75"/>
                  </a:lnTo>
                  <a:lnTo>
                    <a:pt x="114" y="75"/>
                  </a:lnTo>
                  <a:lnTo>
                    <a:pt x="118" y="75"/>
                  </a:lnTo>
                  <a:lnTo>
                    <a:pt x="122" y="75"/>
                  </a:lnTo>
                  <a:lnTo>
                    <a:pt x="126" y="75"/>
                  </a:lnTo>
                  <a:lnTo>
                    <a:pt x="129" y="75"/>
                  </a:lnTo>
                  <a:lnTo>
                    <a:pt x="133" y="47"/>
                  </a:lnTo>
                  <a:lnTo>
                    <a:pt x="133" y="51"/>
                  </a:lnTo>
                  <a:lnTo>
                    <a:pt x="137" y="59"/>
                  </a:lnTo>
                  <a:lnTo>
                    <a:pt x="137" y="67"/>
                  </a:lnTo>
                  <a:lnTo>
                    <a:pt x="141" y="71"/>
                  </a:lnTo>
                  <a:lnTo>
                    <a:pt x="145" y="71"/>
                  </a:lnTo>
                  <a:lnTo>
                    <a:pt x="149" y="71"/>
                  </a:lnTo>
                  <a:lnTo>
                    <a:pt x="153" y="71"/>
                  </a:lnTo>
                  <a:lnTo>
                    <a:pt x="157" y="71"/>
                  </a:lnTo>
                  <a:lnTo>
                    <a:pt x="157" y="55"/>
                  </a:lnTo>
                  <a:lnTo>
                    <a:pt x="161" y="47"/>
                  </a:lnTo>
                  <a:lnTo>
                    <a:pt x="161" y="40"/>
                  </a:lnTo>
                  <a:lnTo>
                    <a:pt x="165" y="36"/>
                  </a:lnTo>
                  <a:lnTo>
                    <a:pt x="165" y="47"/>
                  </a:lnTo>
                  <a:lnTo>
                    <a:pt x="169" y="51"/>
                  </a:lnTo>
                  <a:lnTo>
                    <a:pt x="169" y="67"/>
                  </a:lnTo>
                  <a:lnTo>
                    <a:pt x="173" y="71"/>
                  </a:lnTo>
                  <a:lnTo>
                    <a:pt x="176" y="75"/>
                  </a:lnTo>
                  <a:lnTo>
                    <a:pt x="180" y="75"/>
                  </a:lnTo>
                  <a:lnTo>
                    <a:pt x="180" y="59"/>
                  </a:lnTo>
                  <a:lnTo>
                    <a:pt x="184" y="67"/>
                  </a:lnTo>
                  <a:lnTo>
                    <a:pt x="184" y="79"/>
                  </a:lnTo>
                  <a:lnTo>
                    <a:pt x="192" y="87"/>
                  </a:lnTo>
                  <a:lnTo>
                    <a:pt x="188" y="87"/>
                  </a:lnTo>
                  <a:lnTo>
                    <a:pt x="192" y="87"/>
                  </a:lnTo>
                  <a:lnTo>
                    <a:pt x="196" y="87"/>
                  </a:lnTo>
                  <a:lnTo>
                    <a:pt x="200" y="83"/>
                  </a:lnTo>
                  <a:lnTo>
                    <a:pt x="204" y="83"/>
                  </a:lnTo>
                  <a:lnTo>
                    <a:pt x="204" y="47"/>
                  </a:lnTo>
                  <a:lnTo>
                    <a:pt x="208" y="51"/>
                  </a:lnTo>
                  <a:lnTo>
                    <a:pt x="208" y="59"/>
                  </a:lnTo>
                  <a:lnTo>
                    <a:pt x="216" y="67"/>
                  </a:lnTo>
                  <a:lnTo>
                    <a:pt x="216" y="71"/>
                  </a:lnTo>
                  <a:lnTo>
                    <a:pt x="219" y="71"/>
                  </a:lnTo>
                  <a:lnTo>
                    <a:pt x="223" y="71"/>
                  </a:lnTo>
                  <a:lnTo>
                    <a:pt x="227" y="71"/>
                  </a:lnTo>
                  <a:lnTo>
                    <a:pt x="231" y="63"/>
                  </a:lnTo>
                  <a:lnTo>
                    <a:pt x="231" y="44"/>
                  </a:lnTo>
                  <a:lnTo>
                    <a:pt x="235" y="40"/>
                  </a:lnTo>
                  <a:lnTo>
                    <a:pt x="235" y="36"/>
                  </a:lnTo>
                  <a:lnTo>
                    <a:pt x="239" y="40"/>
                  </a:lnTo>
                  <a:lnTo>
                    <a:pt x="239" y="55"/>
                  </a:lnTo>
                  <a:lnTo>
                    <a:pt x="243" y="59"/>
                  </a:lnTo>
                  <a:lnTo>
                    <a:pt x="243" y="71"/>
                  </a:lnTo>
                  <a:lnTo>
                    <a:pt x="247" y="75"/>
                  </a:lnTo>
                  <a:lnTo>
                    <a:pt x="251" y="75"/>
                  </a:lnTo>
                  <a:lnTo>
                    <a:pt x="255" y="0"/>
                  </a:lnTo>
                  <a:lnTo>
                    <a:pt x="255" y="28"/>
                  </a:lnTo>
                  <a:lnTo>
                    <a:pt x="259" y="63"/>
                  </a:lnTo>
                  <a:lnTo>
                    <a:pt x="259" y="75"/>
                  </a:lnTo>
                  <a:lnTo>
                    <a:pt x="262" y="75"/>
                  </a:lnTo>
                  <a:lnTo>
                    <a:pt x="266" y="75"/>
                  </a:lnTo>
                  <a:lnTo>
                    <a:pt x="270" y="75"/>
                  </a:lnTo>
                  <a:lnTo>
                    <a:pt x="274" y="75"/>
                  </a:lnTo>
                  <a:lnTo>
                    <a:pt x="278" y="51"/>
                  </a:lnTo>
                  <a:lnTo>
                    <a:pt x="278" y="47"/>
                  </a:lnTo>
                  <a:lnTo>
                    <a:pt x="278" y="51"/>
                  </a:lnTo>
                  <a:lnTo>
                    <a:pt x="282" y="59"/>
                  </a:lnTo>
                  <a:lnTo>
                    <a:pt x="282" y="63"/>
                  </a:lnTo>
                  <a:lnTo>
                    <a:pt x="286" y="67"/>
                  </a:lnTo>
                  <a:lnTo>
                    <a:pt x="290" y="71"/>
                  </a:lnTo>
                  <a:lnTo>
                    <a:pt x="294" y="71"/>
                  </a:lnTo>
                  <a:lnTo>
                    <a:pt x="298" y="71"/>
                  </a:lnTo>
                  <a:lnTo>
                    <a:pt x="302" y="71"/>
                  </a:lnTo>
                  <a:lnTo>
                    <a:pt x="302" y="63"/>
                  </a:lnTo>
                  <a:lnTo>
                    <a:pt x="306" y="55"/>
                  </a:lnTo>
                  <a:lnTo>
                    <a:pt x="306" y="40"/>
                  </a:lnTo>
                  <a:lnTo>
                    <a:pt x="309" y="36"/>
                  </a:lnTo>
                  <a:lnTo>
                    <a:pt x="309" y="47"/>
                  </a:lnTo>
                  <a:lnTo>
                    <a:pt x="313" y="55"/>
                  </a:lnTo>
                  <a:lnTo>
                    <a:pt x="313" y="59"/>
                  </a:lnTo>
                  <a:lnTo>
                    <a:pt x="317" y="67"/>
                  </a:lnTo>
                  <a:lnTo>
                    <a:pt x="317" y="71"/>
                  </a:lnTo>
                  <a:lnTo>
                    <a:pt x="321" y="75"/>
                  </a:lnTo>
                  <a:lnTo>
                    <a:pt x="325" y="75"/>
                  </a:lnTo>
                  <a:lnTo>
                    <a:pt x="325"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1" name="Freeform 409"/>
            <p:cNvSpPr>
              <a:spLocks/>
            </p:cNvSpPr>
            <p:nvPr/>
          </p:nvSpPr>
          <p:spPr bwMode="auto">
            <a:xfrm>
              <a:off x="5843117" y="3206368"/>
              <a:ext cx="498231" cy="109904"/>
            </a:xfrm>
            <a:custGeom>
              <a:avLst/>
              <a:gdLst/>
              <a:ahLst/>
              <a:cxnLst>
                <a:cxn ang="0">
                  <a:pos x="4" y="63"/>
                </a:cxn>
                <a:cxn ang="0">
                  <a:pos x="12" y="75"/>
                </a:cxn>
                <a:cxn ang="0">
                  <a:pos x="24" y="75"/>
                </a:cxn>
                <a:cxn ang="0">
                  <a:pos x="35" y="67"/>
                </a:cxn>
                <a:cxn ang="0">
                  <a:pos x="39" y="67"/>
                </a:cxn>
                <a:cxn ang="0">
                  <a:pos x="51" y="59"/>
                </a:cxn>
                <a:cxn ang="0">
                  <a:pos x="55" y="36"/>
                </a:cxn>
                <a:cxn ang="0">
                  <a:pos x="63" y="63"/>
                </a:cxn>
                <a:cxn ang="0">
                  <a:pos x="67" y="75"/>
                </a:cxn>
                <a:cxn ang="0">
                  <a:pos x="74" y="0"/>
                </a:cxn>
                <a:cxn ang="0">
                  <a:pos x="78" y="75"/>
                </a:cxn>
                <a:cxn ang="0">
                  <a:pos x="90" y="75"/>
                </a:cxn>
                <a:cxn ang="0">
                  <a:pos x="98" y="47"/>
                </a:cxn>
                <a:cxn ang="0">
                  <a:pos x="106" y="67"/>
                </a:cxn>
                <a:cxn ang="0">
                  <a:pos x="117" y="67"/>
                </a:cxn>
                <a:cxn ang="0">
                  <a:pos x="125" y="55"/>
                </a:cxn>
                <a:cxn ang="0">
                  <a:pos x="133" y="47"/>
                </a:cxn>
                <a:cxn ang="0">
                  <a:pos x="141" y="75"/>
                </a:cxn>
                <a:cxn ang="0">
                  <a:pos x="149" y="63"/>
                </a:cxn>
                <a:cxn ang="0">
                  <a:pos x="157" y="75"/>
                </a:cxn>
                <a:cxn ang="0">
                  <a:pos x="168" y="75"/>
                </a:cxn>
                <a:cxn ang="0">
                  <a:pos x="176" y="63"/>
                </a:cxn>
                <a:cxn ang="0">
                  <a:pos x="188" y="67"/>
                </a:cxn>
                <a:cxn ang="0">
                  <a:pos x="196" y="55"/>
                </a:cxn>
                <a:cxn ang="0">
                  <a:pos x="204" y="44"/>
                </a:cxn>
                <a:cxn ang="0">
                  <a:pos x="207" y="67"/>
                </a:cxn>
                <a:cxn ang="0">
                  <a:pos x="219" y="75"/>
                </a:cxn>
                <a:cxn ang="0">
                  <a:pos x="223" y="63"/>
                </a:cxn>
                <a:cxn ang="0">
                  <a:pos x="231" y="75"/>
                </a:cxn>
                <a:cxn ang="0">
                  <a:pos x="243" y="75"/>
                </a:cxn>
                <a:cxn ang="0">
                  <a:pos x="247" y="59"/>
                </a:cxn>
                <a:cxn ang="0">
                  <a:pos x="258" y="67"/>
                </a:cxn>
                <a:cxn ang="0">
                  <a:pos x="266" y="59"/>
                </a:cxn>
                <a:cxn ang="0">
                  <a:pos x="274" y="40"/>
                </a:cxn>
                <a:cxn ang="0">
                  <a:pos x="278" y="55"/>
                </a:cxn>
                <a:cxn ang="0">
                  <a:pos x="286" y="75"/>
                </a:cxn>
                <a:cxn ang="0">
                  <a:pos x="294" y="63"/>
                </a:cxn>
                <a:cxn ang="0">
                  <a:pos x="301" y="75"/>
                </a:cxn>
                <a:cxn ang="0">
                  <a:pos x="313" y="75"/>
                </a:cxn>
                <a:cxn ang="0">
                  <a:pos x="321" y="55"/>
                </a:cxn>
                <a:cxn ang="0">
                  <a:pos x="329" y="67"/>
                </a:cxn>
                <a:cxn ang="0">
                  <a:pos x="340" y="55"/>
                </a:cxn>
              </a:cxnLst>
              <a:rect l="0" t="0" r="r" b="b"/>
              <a:pathLst>
                <a:path w="340" h="75">
                  <a:moveTo>
                    <a:pt x="0" y="0"/>
                  </a:moveTo>
                  <a:lnTo>
                    <a:pt x="4" y="28"/>
                  </a:lnTo>
                  <a:lnTo>
                    <a:pt x="4" y="63"/>
                  </a:lnTo>
                  <a:lnTo>
                    <a:pt x="12" y="75"/>
                  </a:lnTo>
                  <a:lnTo>
                    <a:pt x="8" y="75"/>
                  </a:lnTo>
                  <a:lnTo>
                    <a:pt x="12" y="75"/>
                  </a:lnTo>
                  <a:lnTo>
                    <a:pt x="16" y="75"/>
                  </a:lnTo>
                  <a:lnTo>
                    <a:pt x="20" y="75"/>
                  </a:lnTo>
                  <a:lnTo>
                    <a:pt x="24" y="75"/>
                  </a:lnTo>
                  <a:lnTo>
                    <a:pt x="27" y="47"/>
                  </a:lnTo>
                  <a:lnTo>
                    <a:pt x="27" y="59"/>
                  </a:lnTo>
                  <a:lnTo>
                    <a:pt x="35" y="67"/>
                  </a:lnTo>
                  <a:lnTo>
                    <a:pt x="31" y="67"/>
                  </a:lnTo>
                  <a:lnTo>
                    <a:pt x="35" y="67"/>
                  </a:lnTo>
                  <a:lnTo>
                    <a:pt x="39" y="67"/>
                  </a:lnTo>
                  <a:lnTo>
                    <a:pt x="43" y="67"/>
                  </a:lnTo>
                  <a:lnTo>
                    <a:pt x="47" y="67"/>
                  </a:lnTo>
                  <a:lnTo>
                    <a:pt x="51" y="59"/>
                  </a:lnTo>
                  <a:lnTo>
                    <a:pt x="51" y="55"/>
                  </a:lnTo>
                  <a:lnTo>
                    <a:pt x="55" y="44"/>
                  </a:lnTo>
                  <a:lnTo>
                    <a:pt x="55" y="36"/>
                  </a:lnTo>
                  <a:lnTo>
                    <a:pt x="59" y="40"/>
                  </a:lnTo>
                  <a:lnTo>
                    <a:pt x="59" y="55"/>
                  </a:lnTo>
                  <a:lnTo>
                    <a:pt x="63" y="63"/>
                  </a:lnTo>
                  <a:lnTo>
                    <a:pt x="63" y="67"/>
                  </a:lnTo>
                  <a:lnTo>
                    <a:pt x="71" y="75"/>
                  </a:lnTo>
                  <a:lnTo>
                    <a:pt x="67" y="75"/>
                  </a:lnTo>
                  <a:lnTo>
                    <a:pt x="71" y="75"/>
                  </a:lnTo>
                  <a:lnTo>
                    <a:pt x="74" y="75"/>
                  </a:lnTo>
                  <a:lnTo>
                    <a:pt x="74" y="0"/>
                  </a:lnTo>
                  <a:lnTo>
                    <a:pt x="74" y="28"/>
                  </a:lnTo>
                  <a:lnTo>
                    <a:pt x="78" y="63"/>
                  </a:lnTo>
                  <a:lnTo>
                    <a:pt x="78" y="75"/>
                  </a:lnTo>
                  <a:lnTo>
                    <a:pt x="82" y="75"/>
                  </a:lnTo>
                  <a:lnTo>
                    <a:pt x="86" y="75"/>
                  </a:lnTo>
                  <a:lnTo>
                    <a:pt x="90" y="75"/>
                  </a:lnTo>
                  <a:lnTo>
                    <a:pt x="94" y="75"/>
                  </a:lnTo>
                  <a:lnTo>
                    <a:pt x="98" y="75"/>
                  </a:lnTo>
                  <a:lnTo>
                    <a:pt x="98" y="47"/>
                  </a:lnTo>
                  <a:lnTo>
                    <a:pt x="102" y="51"/>
                  </a:lnTo>
                  <a:lnTo>
                    <a:pt x="102" y="63"/>
                  </a:lnTo>
                  <a:lnTo>
                    <a:pt x="106" y="67"/>
                  </a:lnTo>
                  <a:lnTo>
                    <a:pt x="110" y="67"/>
                  </a:lnTo>
                  <a:lnTo>
                    <a:pt x="114" y="67"/>
                  </a:lnTo>
                  <a:lnTo>
                    <a:pt x="117" y="67"/>
                  </a:lnTo>
                  <a:lnTo>
                    <a:pt x="121" y="67"/>
                  </a:lnTo>
                  <a:lnTo>
                    <a:pt x="121" y="59"/>
                  </a:lnTo>
                  <a:lnTo>
                    <a:pt x="125" y="55"/>
                  </a:lnTo>
                  <a:lnTo>
                    <a:pt x="125" y="40"/>
                  </a:lnTo>
                  <a:lnTo>
                    <a:pt x="129" y="44"/>
                  </a:lnTo>
                  <a:lnTo>
                    <a:pt x="133" y="47"/>
                  </a:lnTo>
                  <a:lnTo>
                    <a:pt x="133" y="63"/>
                  </a:lnTo>
                  <a:lnTo>
                    <a:pt x="141" y="71"/>
                  </a:lnTo>
                  <a:lnTo>
                    <a:pt x="141" y="75"/>
                  </a:lnTo>
                  <a:lnTo>
                    <a:pt x="145" y="75"/>
                  </a:lnTo>
                  <a:lnTo>
                    <a:pt x="149" y="0"/>
                  </a:lnTo>
                  <a:lnTo>
                    <a:pt x="149" y="63"/>
                  </a:lnTo>
                  <a:lnTo>
                    <a:pt x="157" y="75"/>
                  </a:lnTo>
                  <a:lnTo>
                    <a:pt x="153" y="75"/>
                  </a:lnTo>
                  <a:lnTo>
                    <a:pt x="157" y="75"/>
                  </a:lnTo>
                  <a:lnTo>
                    <a:pt x="161" y="75"/>
                  </a:lnTo>
                  <a:lnTo>
                    <a:pt x="164" y="75"/>
                  </a:lnTo>
                  <a:lnTo>
                    <a:pt x="168" y="75"/>
                  </a:lnTo>
                  <a:lnTo>
                    <a:pt x="172" y="47"/>
                  </a:lnTo>
                  <a:lnTo>
                    <a:pt x="172" y="55"/>
                  </a:lnTo>
                  <a:lnTo>
                    <a:pt x="176" y="63"/>
                  </a:lnTo>
                  <a:lnTo>
                    <a:pt x="180" y="67"/>
                  </a:lnTo>
                  <a:lnTo>
                    <a:pt x="184" y="67"/>
                  </a:lnTo>
                  <a:lnTo>
                    <a:pt x="188" y="67"/>
                  </a:lnTo>
                  <a:lnTo>
                    <a:pt x="192" y="67"/>
                  </a:lnTo>
                  <a:lnTo>
                    <a:pt x="196" y="59"/>
                  </a:lnTo>
                  <a:lnTo>
                    <a:pt x="196" y="55"/>
                  </a:lnTo>
                  <a:lnTo>
                    <a:pt x="200" y="44"/>
                  </a:lnTo>
                  <a:lnTo>
                    <a:pt x="200" y="40"/>
                  </a:lnTo>
                  <a:lnTo>
                    <a:pt x="204" y="44"/>
                  </a:lnTo>
                  <a:lnTo>
                    <a:pt x="204" y="47"/>
                  </a:lnTo>
                  <a:lnTo>
                    <a:pt x="207" y="55"/>
                  </a:lnTo>
                  <a:lnTo>
                    <a:pt x="207" y="67"/>
                  </a:lnTo>
                  <a:lnTo>
                    <a:pt x="211" y="71"/>
                  </a:lnTo>
                  <a:lnTo>
                    <a:pt x="215" y="75"/>
                  </a:lnTo>
                  <a:lnTo>
                    <a:pt x="219" y="75"/>
                  </a:lnTo>
                  <a:lnTo>
                    <a:pt x="219" y="0"/>
                  </a:lnTo>
                  <a:lnTo>
                    <a:pt x="219" y="28"/>
                  </a:lnTo>
                  <a:lnTo>
                    <a:pt x="223" y="63"/>
                  </a:lnTo>
                  <a:lnTo>
                    <a:pt x="223" y="71"/>
                  </a:lnTo>
                  <a:lnTo>
                    <a:pt x="227" y="75"/>
                  </a:lnTo>
                  <a:lnTo>
                    <a:pt x="231" y="75"/>
                  </a:lnTo>
                  <a:lnTo>
                    <a:pt x="235" y="75"/>
                  </a:lnTo>
                  <a:lnTo>
                    <a:pt x="239" y="75"/>
                  </a:lnTo>
                  <a:lnTo>
                    <a:pt x="243" y="75"/>
                  </a:lnTo>
                  <a:lnTo>
                    <a:pt x="243" y="47"/>
                  </a:lnTo>
                  <a:lnTo>
                    <a:pt x="247" y="51"/>
                  </a:lnTo>
                  <a:lnTo>
                    <a:pt x="247" y="59"/>
                  </a:lnTo>
                  <a:lnTo>
                    <a:pt x="250" y="63"/>
                  </a:lnTo>
                  <a:lnTo>
                    <a:pt x="254" y="67"/>
                  </a:lnTo>
                  <a:lnTo>
                    <a:pt x="258" y="67"/>
                  </a:lnTo>
                  <a:lnTo>
                    <a:pt x="262" y="67"/>
                  </a:lnTo>
                  <a:lnTo>
                    <a:pt x="266" y="67"/>
                  </a:lnTo>
                  <a:lnTo>
                    <a:pt x="266" y="59"/>
                  </a:lnTo>
                  <a:lnTo>
                    <a:pt x="270" y="55"/>
                  </a:lnTo>
                  <a:lnTo>
                    <a:pt x="270" y="44"/>
                  </a:lnTo>
                  <a:lnTo>
                    <a:pt x="274" y="40"/>
                  </a:lnTo>
                  <a:lnTo>
                    <a:pt x="274" y="44"/>
                  </a:lnTo>
                  <a:lnTo>
                    <a:pt x="278" y="51"/>
                  </a:lnTo>
                  <a:lnTo>
                    <a:pt x="278" y="55"/>
                  </a:lnTo>
                  <a:lnTo>
                    <a:pt x="282" y="63"/>
                  </a:lnTo>
                  <a:lnTo>
                    <a:pt x="282" y="71"/>
                  </a:lnTo>
                  <a:lnTo>
                    <a:pt x="286" y="75"/>
                  </a:lnTo>
                  <a:lnTo>
                    <a:pt x="290" y="75"/>
                  </a:lnTo>
                  <a:lnTo>
                    <a:pt x="294" y="0"/>
                  </a:lnTo>
                  <a:lnTo>
                    <a:pt x="294" y="63"/>
                  </a:lnTo>
                  <a:lnTo>
                    <a:pt x="301" y="75"/>
                  </a:lnTo>
                  <a:lnTo>
                    <a:pt x="297" y="75"/>
                  </a:lnTo>
                  <a:lnTo>
                    <a:pt x="301" y="75"/>
                  </a:lnTo>
                  <a:lnTo>
                    <a:pt x="305" y="75"/>
                  </a:lnTo>
                  <a:lnTo>
                    <a:pt x="309" y="75"/>
                  </a:lnTo>
                  <a:lnTo>
                    <a:pt x="313" y="75"/>
                  </a:lnTo>
                  <a:lnTo>
                    <a:pt x="317" y="47"/>
                  </a:lnTo>
                  <a:lnTo>
                    <a:pt x="317" y="51"/>
                  </a:lnTo>
                  <a:lnTo>
                    <a:pt x="321" y="55"/>
                  </a:lnTo>
                  <a:lnTo>
                    <a:pt x="321" y="63"/>
                  </a:lnTo>
                  <a:lnTo>
                    <a:pt x="325" y="63"/>
                  </a:lnTo>
                  <a:lnTo>
                    <a:pt x="329" y="67"/>
                  </a:lnTo>
                  <a:lnTo>
                    <a:pt x="333" y="67"/>
                  </a:lnTo>
                  <a:lnTo>
                    <a:pt x="337" y="67"/>
                  </a:lnTo>
                  <a:lnTo>
                    <a:pt x="340" y="55"/>
                  </a:lnTo>
                  <a:lnTo>
                    <a:pt x="340" y="59"/>
                  </a:lnTo>
                  <a:lnTo>
                    <a:pt x="340" y="55"/>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2" name="Freeform 410"/>
            <p:cNvSpPr>
              <a:spLocks/>
            </p:cNvSpPr>
            <p:nvPr/>
          </p:nvSpPr>
          <p:spPr bwMode="auto">
            <a:xfrm>
              <a:off x="6341347" y="3201972"/>
              <a:ext cx="493835" cy="114300"/>
            </a:xfrm>
            <a:custGeom>
              <a:avLst/>
              <a:gdLst/>
              <a:ahLst/>
              <a:cxnLst>
                <a:cxn ang="0">
                  <a:pos x="4" y="43"/>
                </a:cxn>
                <a:cxn ang="0">
                  <a:pos x="12" y="66"/>
                </a:cxn>
                <a:cxn ang="0">
                  <a:pos x="20" y="78"/>
                </a:cxn>
                <a:cxn ang="0">
                  <a:pos x="28" y="31"/>
                </a:cxn>
                <a:cxn ang="0">
                  <a:pos x="36" y="78"/>
                </a:cxn>
                <a:cxn ang="0">
                  <a:pos x="47" y="78"/>
                </a:cxn>
                <a:cxn ang="0">
                  <a:pos x="51" y="58"/>
                </a:cxn>
                <a:cxn ang="0">
                  <a:pos x="59" y="66"/>
                </a:cxn>
                <a:cxn ang="0">
                  <a:pos x="71" y="70"/>
                </a:cxn>
                <a:cxn ang="0">
                  <a:pos x="79" y="43"/>
                </a:cxn>
                <a:cxn ang="0">
                  <a:pos x="87" y="66"/>
                </a:cxn>
                <a:cxn ang="0">
                  <a:pos x="94" y="78"/>
                </a:cxn>
                <a:cxn ang="0">
                  <a:pos x="102" y="66"/>
                </a:cxn>
                <a:cxn ang="0">
                  <a:pos x="110" y="78"/>
                </a:cxn>
                <a:cxn ang="0">
                  <a:pos x="122" y="54"/>
                </a:cxn>
                <a:cxn ang="0">
                  <a:pos x="126" y="58"/>
                </a:cxn>
                <a:cxn ang="0">
                  <a:pos x="134" y="66"/>
                </a:cxn>
                <a:cxn ang="0">
                  <a:pos x="145" y="70"/>
                </a:cxn>
                <a:cxn ang="0">
                  <a:pos x="149" y="43"/>
                </a:cxn>
                <a:cxn ang="0">
                  <a:pos x="157" y="58"/>
                </a:cxn>
                <a:cxn ang="0">
                  <a:pos x="165" y="74"/>
                </a:cxn>
                <a:cxn ang="0">
                  <a:pos x="173" y="27"/>
                </a:cxn>
                <a:cxn ang="0">
                  <a:pos x="177" y="78"/>
                </a:cxn>
                <a:cxn ang="0">
                  <a:pos x="188" y="78"/>
                </a:cxn>
                <a:cxn ang="0">
                  <a:pos x="196" y="58"/>
                </a:cxn>
                <a:cxn ang="0">
                  <a:pos x="208" y="66"/>
                </a:cxn>
                <a:cxn ang="0">
                  <a:pos x="220" y="54"/>
                </a:cxn>
                <a:cxn ang="0">
                  <a:pos x="223" y="43"/>
                </a:cxn>
                <a:cxn ang="0">
                  <a:pos x="231" y="58"/>
                </a:cxn>
                <a:cxn ang="0">
                  <a:pos x="235" y="70"/>
                </a:cxn>
                <a:cxn ang="0">
                  <a:pos x="243" y="0"/>
                </a:cxn>
                <a:cxn ang="0">
                  <a:pos x="247" y="74"/>
                </a:cxn>
                <a:cxn ang="0">
                  <a:pos x="259" y="78"/>
                </a:cxn>
                <a:cxn ang="0">
                  <a:pos x="267" y="50"/>
                </a:cxn>
                <a:cxn ang="0">
                  <a:pos x="270" y="62"/>
                </a:cxn>
                <a:cxn ang="0">
                  <a:pos x="282" y="66"/>
                </a:cxn>
                <a:cxn ang="0">
                  <a:pos x="290" y="54"/>
                </a:cxn>
                <a:cxn ang="0">
                  <a:pos x="298" y="47"/>
                </a:cxn>
                <a:cxn ang="0">
                  <a:pos x="306" y="62"/>
                </a:cxn>
                <a:cxn ang="0">
                  <a:pos x="313" y="78"/>
                </a:cxn>
                <a:cxn ang="0">
                  <a:pos x="325" y="78"/>
                </a:cxn>
                <a:cxn ang="0">
                  <a:pos x="329" y="78"/>
                </a:cxn>
              </a:cxnLst>
              <a:rect l="0" t="0" r="r" b="b"/>
              <a:pathLst>
                <a:path w="337" h="78">
                  <a:moveTo>
                    <a:pt x="0" y="58"/>
                  </a:moveTo>
                  <a:lnTo>
                    <a:pt x="8" y="43"/>
                  </a:lnTo>
                  <a:lnTo>
                    <a:pt x="4" y="43"/>
                  </a:lnTo>
                  <a:lnTo>
                    <a:pt x="8" y="54"/>
                  </a:lnTo>
                  <a:lnTo>
                    <a:pt x="12" y="62"/>
                  </a:lnTo>
                  <a:lnTo>
                    <a:pt x="12" y="66"/>
                  </a:lnTo>
                  <a:lnTo>
                    <a:pt x="16" y="70"/>
                  </a:lnTo>
                  <a:lnTo>
                    <a:pt x="16" y="74"/>
                  </a:lnTo>
                  <a:lnTo>
                    <a:pt x="20" y="78"/>
                  </a:lnTo>
                  <a:lnTo>
                    <a:pt x="24" y="78"/>
                  </a:lnTo>
                  <a:lnTo>
                    <a:pt x="24" y="3"/>
                  </a:lnTo>
                  <a:lnTo>
                    <a:pt x="28" y="31"/>
                  </a:lnTo>
                  <a:lnTo>
                    <a:pt x="28" y="74"/>
                  </a:lnTo>
                  <a:lnTo>
                    <a:pt x="32" y="78"/>
                  </a:lnTo>
                  <a:lnTo>
                    <a:pt x="36" y="78"/>
                  </a:lnTo>
                  <a:lnTo>
                    <a:pt x="40" y="78"/>
                  </a:lnTo>
                  <a:lnTo>
                    <a:pt x="44" y="78"/>
                  </a:lnTo>
                  <a:lnTo>
                    <a:pt x="47" y="78"/>
                  </a:lnTo>
                  <a:lnTo>
                    <a:pt x="47" y="50"/>
                  </a:lnTo>
                  <a:lnTo>
                    <a:pt x="51" y="54"/>
                  </a:lnTo>
                  <a:lnTo>
                    <a:pt x="51" y="58"/>
                  </a:lnTo>
                  <a:lnTo>
                    <a:pt x="59" y="66"/>
                  </a:lnTo>
                  <a:lnTo>
                    <a:pt x="55" y="66"/>
                  </a:lnTo>
                  <a:lnTo>
                    <a:pt x="59" y="66"/>
                  </a:lnTo>
                  <a:lnTo>
                    <a:pt x="63" y="70"/>
                  </a:lnTo>
                  <a:lnTo>
                    <a:pt x="67" y="70"/>
                  </a:lnTo>
                  <a:lnTo>
                    <a:pt x="71" y="70"/>
                  </a:lnTo>
                  <a:lnTo>
                    <a:pt x="75" y="62"/>
                  </a:lnTo>
                  <a:lnTo>
                    <a:pt x="75" y="47"/>
                  </a:lnTo>
                  <a:lnTo>
                    <a:pt x="79" y="43"/>
                  </a:lnTo>
                  <a:lnTo>
                    <a:pt x="83" y="47"/>
                  </a:lnTo>
                  <a:lnTo>
                    <a:pt x="83" y="62"/>
                  </a:lnTo>
                  <a:lnTo>
                    <a:pt x="87" y="66"/>
                  </a:lnTo>
                  <a:lnTo>
                    <a:pt x="87" y="74"/>
                  </a:lnTo>
                  <a:lnTo>
                    <a:pt x="90" y="78"/>
                  </a:lnTo>
                  <a:lnTo>
                    <a:pt x="94" y="78"/>
                  </a:lnTo>
                  <a:lnTo>
                    <a:pt x="98" y="3"/>
                  </a:lnTo>
                  <a:lnTo>
                    <a:pt x="98" y="31"/>
                  </a:lnTo>
                  <a:lnTo>
                    <a:pt x="102" y="66"/>
                  </a:lnTo>
                  <a:lnTo>
                    <a:pt x="102" y="78"/>
                  </a:lnTo>
                  <a:lnTo>
                    <a:pt x="106" y="78"/>
                  </a:lnTo>
                  <a:lnTo>
                    <a:pt x="110" y="78"/>
                  </a:lnTo>
                  <a:lnTo>
                    <a:pt x="114" y="78"/>
                  </a:lnTo>
                  <a:lnTo>
                    <a:pt x="118" y="78"/>
                  </a:lnTo>
                  <a:lnTo>
                    <a:pt x="122" y="54"/>
                  </a:lnTo>
                  <a:lnTo>
                    <a:pt x="122" y="50"/>
                  </a:lnTo>
                  <a:lnTo>
                    <a:pt x="122" y="54"/>
                  </a:lnTo>
                  <a:lnTo>
                    <a:pt x="126" y="58"/>
                  </a:lnTo>
                  <a:lnTo>
                    <a:pt x="126" y="62"/>
                  </a:lnTo>
                  <a:lnTo>
                    <a:pt x="130" y="66"/>
                  </a:lnTo>
                  <a:lnTo>
                    <a:pt x="134" y="66"/>
                  </a:lnTo>
                  <a:lnTo>
                    <a:pt x="137" y="66"/>
                  </a:lnTo>
                  <a:lnTo>
                    <a:pt x="141" y="70"/>
                  </a:lnTo>
                  <a:lnTo>
                    <a:pt x="145" y="70"/>
                  </a:lnTo>
                  <a:lnTo>
                    <a:pt x="145" y="54"/>
                  </a:lnTo>
                  <a:lnTo>
                    <a:pt x="149" y="50"/>
                  </a:lnTo>
                  <a:lnTo>
                    <a:pt x="149" y="43"/>
                  </a:lnTo>
                  <a:lnTo>
                    <a:pt x="153" y="47"/>
                  </a:lnTo>
                  <a:lnTo>
                    <a:pt x="157" y="50"/>
                  </a:lnTo>
                  <a:lnTo>
                    <a:pt x="157" y="58"/>
                  </a:lnTo>
                  <a:lnTo>
                    <a:pt x="161" y="62"/>
                  </a:lnTo>
                  <a:lnTo>
                    <a:pt x="161" y="70"/>
                  </a:lnTo>
                  <a:lnTo>
                    <a:pt x="165" y="74"/>
                  </a:lnTo>
                  <a:lnTo>
                    <a:pt x="169" y="74"/>
                  </a:lnTo>
                  <a:lnTo>
                    <a:pt x="169" y="0"/>
                  </a:lnTo>
                  <a:lnTo>
                    <a:pt x="173" y="27"/>
                  </a:lnTo>
                  <a:lnTo>
                    <a:pt x="173" y="62"/>
                  </a:lnTo>
                  <a:lnTo>
                    <a:pt x="180" y="78"/>
                  </a:lnTo>
                  <a:lnTo>
                    <a:pt x="177" y="78"/>
                  </a:lnTo>
                  <a:lnTo>
                    <a:pt x="180" y="78"/>
                  </a:lnTo>
                  <a:lnTo>
                    <a:pt x="184" y="78"/>
                  </a:lnTo>
                  <a:lnTo>
                    <a:pt x="188" y="78"/>
                  </a:lnTo>
                  <a:lnTo>
                    <a:pt x="192" y="78"/>
                  </a:lnTo>
                  <a:lnTo>
                    <a:pt x="196" y="50"/>
                  </a:lnTo>
                  <a:lnTo>
                    <a:pt x="196" y="58"/>
                  </a:lnTo>
                  <a:lnTo>
                    <a:pt x="200" y="62"/>
                  </a:lnTo>
                  <a:lnTo>
                    <a:pt x="204" y="66"/>
                  </a:lnTo>
                  <a:lnTo>
                    <a:pt x="208" y="66"/>
                  </a:lnTo>
                  <a:lnTo>
                    <a:pt x="212" y="66"/>
                  </a:lnTo>
                  <a:lnTo>
                    <a:pt x="216" y="66"/>
                  </a:lnTo>
                  <a:lnTo>
                    <a:pt x="220" y="54"/>
                  </a:lnTo>
                  <a:lnTo>
                    <a:pt x="220" y="50"/>
                  </a:lnTo>
                  <a:lnTo>
                    <a:pt x="223" y="47"/>
                  </a:lnTo>
                  <a:lnTo>
                    <a:pt x="223" y="43"/>
                  </a:lnTo>
                  <a:lnTo>
                    <a:pt x="227" y="47"/>
                  </a:lnTo>
                  <a:lnTo>
                    <a:pt x="227" y="54"/>
                  </a:lnTo>
                  <a:lnTo>
                    <a:pt x="231" y="58"/>
                  </a:lnTo>
                  <a:lnTo>
                    <a:pt x="231" y="62"/>
                  </a:lnTo>
                  <a:lnTo>
                    <a:pt x="235" y="66"/>
                  </a:lnTo>
                  <a:lnTo>
                    <a:pt x="235" y="70"/>
                  </a:lnTo>
                  <a:lnTo>
                    <a:pt x="239" y="74"/>
                  </a:lnTo>
                  <a:lnTo>
                    <a:pt x="243" y="78"/>
                  </a:lnTo>
                  <a:lnTo>
                    <a:pt x="243" y="0"/>
                  </a:lnTo>
                  <a:lnTo>
                    <a:pt x="243" y="27"/>
                  </a:lnTo>
                  <a:lnTo>
                    <a:pt x="247" y="62"/>
                  </a:lnTo>
                  <a:lnTo>
                    <a:pt x="247" y="74"/>
                  </a:lnTo>
                  <a:lnTo>
                    <a:pt x="251" y="78"/>
                  </a:lnTo>
                  <a:lnTo>
                    <a:pt x="255" y="78"/>
                  </a:lnTo>
                  <a:lnTo>
                    <a:pt x="259" y="78"/>
                  </a:lnTo>
                  <a:lnTo>
                    <a:pt x="263" y="78"/>
                  </a:lnTo>
                  <a:lnTo>
                    <a:pt x="267" y="78"/>
                  </a:lnTo>
                  <a:lnTo>
                    <a:pt x="267" y="50"/>
                  </a:lnTo>
                  <a:lnTo>
                    <a:pt x="270" y="62"/>
                  </a:lnTo>
                  <a:lnTo>
                    <a:pt x="270" y="58"/>
                  </a:lnTo>
                  <a:lnTo>
                    <a:pt x="270" y="62"/>
                  </a:lnTo>
                  <a:lnTo>
                    <a:pt x="274" y="66"/>
                  </a:lnTo>
                  <a:lnTo>
                    <a:pt x="278" y="66"/>
                  </a:lnTo>
                  <a:lnTo>
                    <a:pt x="282" y="66"/>
                  </a:lnTo>
                  <a:lnTo>
                    <a:pt x="286" y="66"/>
                  </a:lnTo>
                  <a:lnTo>
                    <a:pt x="290" y="66"/>
                  </a:lnTo>
                  <a:lnTo>
                    <a:pt x="290" y="54"/>
                  </a:lnTo>
                  <a:lnTo>
                    <a:pt x="294" y="50"/>
                  </a:lnTo>
                  <a:lnTo>
                    <a:pt x="294" y="43"/>
                  </a:lnTo>
                  <a:lnTo>
                    <a:pt x="298" y="47"/>
                  </a:lnTo>
                  <a:lnTo>
                    <a:pt x="302" y="50"/>
                  </a:lnTo>
                  <a:lnTo>
                    <a:pt x="302" y="58"/>
                  </a:lnTo>
                  <a:lnTo>
                    <a:pt x="306" y="62"/>
                  </a:lnTo>
                  <a:lnTo>
                    <a:pt x="306" y="66"/>
                  </a:lnTo>
                  <a:lnTo>
                    <a:pt x="313" y="74"/>
                  </a:lnTo>
                  <a:lnTo>
                    <a:pt x="313" y="78"/>
                  </a:lnTo>
                  <a:lnTo>
                    <a:pt x="317" y="0"/>
                  </a:lnTo>
                  <a:lnTo>
                    <a:pt x="317" y="62"/>
                  </a:lnTo>
                  <a:lnTo>
                    <a:pt x="325" y="78"/>
                  </a:lnTo>
                  <a:lnTo>
                    <a:pt x="321" y="78"/>
                  </a:lnTo>
                  <a:lnTo>
                    <a:pt x="325" y="78"/>
                  </a:lnTo>
                  <a:lnTo>
                    <a:pt x="329" y="78"/>
                  </a:lnTo>
                  <a:lnTo>
                    <a:pt x="333" y="78"/>
                  </a:lnTo>
                  <a:lnTo>
                    <a:pt x="337" y="78"/>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3" name="Freeform 411"/>
            <p:cNvSpPr>
              <a:spLocks/>
            </p:cNvSpPr>
            <p:nvPr/>
          </p:nvSpPr>
          <p:spPr bwMode="auto">
            <a:xfrm>
              <a:off x="6835180" y="3201972"/>
              <a:ext cx="487974" cy="114300"/>
            </a:xfrm>
            <a:custGeom>
              <a:avLst/>
              <a:gdLst/>
              <a:ahLst/>
              <a:cxnLst>
                <a:cxn ang="0">
                  <a:pos x="4" y="58"/>
                </a:cxn>
                <a:cxn ang="0">
                  <a:pos x="16" y="66"/>
                </a:cxn>
                <a:cxn ang="0">
                  <a:pos x="27" y="50"/>
                </a:cxn>
                <a:cxn ang="0">
                  <a:pos x="31" y="47"/>
                </a:cxn>
                <a:cxn ang="0">
                  <a:pos x="35" y="50"/>
                </a:cxn>
                <a:cxn ang="0">
                  <a:pos x="43" y="66"/>
                </a:cxn>
                <a:cxn ang="0">
                  <a:pos x="51" y="78"/>
                </a:cxn>
                <a:cxn ang="0">
                  <a:pos x="55" y="62"/>
                </a:cxn>
                <a:cxn ang="0">
                  <a:pos x="63" y="78"/>
                </a:cxn>
                <a:cxn ang="0">
                  <a:pos x="74" y="78"/>
                </a:cxn>
                <a:cxn ang="0">
                  <a:pos x="78" y="62"/>
                </a:cxn>
                <a:cxn ang="0">
                  <a:pos x="90" y="66"/>
                </a:cxn>
                <a:cxn ang="0">
                  <a:pos x="98" y="54"/>
                </a:cxn>
                <a:cxn ang="0">
                  <a:pos x="106" y="43"/>
                </a:cxn>
                <a:cxn ang="0">
                  <a:pos x="110" y="54"/>
                </a:cxn>
                <a:cxn ang="0">
                  <a:pos x="121" y="74"/>
                </a:cxn>
                <a:cxn ang="0">
                  <a:pos x="125" y="62"/>
                </a:cxn>
                <a:cxn ang="0">
                  <a:pos x="133" y="78"/>
                </a:cxn>
                <a:cxn ang="0">
                  <a:pos x="145" y="78"/>
                </a:cxn>
                <a:cxn ang="0">
                  <a:pos x="156" y="62"/>
                </a:cxn>
                <a:cxn ang="0">
                  <a:pos x="160" y="66"/>
                </a:cxn>
                <a:cxn ang="0">
                  <a:pos x="172" y="50"/>
                </a:cxn>
                <a:cxn ang="0">
                  <a:pos x="180" y="43"/>
                </a:cxn>
                <a:cxn ang="0">
                  <a:pos x="184" y="54"/>
                </a:cxn>
                <a:cxn ang="0">
                  <a:pos x="188" y="70"/>
                </a:cxn>
                <a:cxn ang="0">
                  <a:pos x="196" y="0"/>
                </a:cxn>
                <a:cxn ang="0">
                  <a:pos x="203" y="78"/>
                </a:cxn>
                <a:cxn ang="0">
                  <a:pos x="215" y="78"/>
                </a:cxn>
                <a:cxn ang="0">
                  <a:pos x="223" y="50"/>
                </a:cxn>
                <a:cxn ang="0">
                  <a:pos x="231" y="62"/>
                </a:cxn>
                <a:cxn ang="0">
                  <a:pos x="243" y="66"/>
                </a:cxn>
                <a:cxn ang="0">
                  <a:pos x="250" y="43"/>
                </a:cxn>
                <a:cxn ang="0">
                  <a:pos x="258" y="58"/>
                </a:cxn>
                <a:cxn ang="0">
                  <a:pos x="262" y="74"/>
                </a:cxn>
                <a:cxn ang="0">
                  <a:pos x="270" y="27"/>
                </a:cxn>
                <a:cxn ang="0">
                  <a:pos x="278" y="78"/>
                </a:cxn>
                <a:cxn ang="0">
                  <a:pos x="289" y="78"/>
                </a:cxn>
                <a:cxn ang="0">
                  <a:pos x="293" y="50"/>
                </a:cxn>
                <a:cxn ang="0">
                  <a:pos x="301" y="62"/>
                </a:cxn>
                <a:cxn ang="0">
                  <a:pos x="313" y="66"/>
                </a:cxn>
                <a:cxn ang="0">
                  <a:pos x="321" y="50"/>
                </a:cxn>
                <a:cxn ang="0">
                  <a:pos x="329" y="50"/>
                </a:cxn>
              </a:cxnLst>
              <a:rect l="0" t="0" r="r" b="b"/>
              <a:pathLst>
                <a:path w="333" h="78">
                  <a:moveTo>
                    <a:pt x="0" y="78"/>
                  </a:moveTo>
                  <a:lnTo>
                    <a:pt x="4" y="47"/>
                  </a:lnTo>
                  <a:lnTo>
                    <a:pt x="4" y="58"/>
                  </a:lnTo>
                  <a:lnTo>
                    <a:pt x="8" y="62"/>
                  </a:lnTo>
                  <a:lnTo>
                    <a:pt x="12" y="66"/>
                  </a:lnTo>
                  <a:lnTo>
                    <a:pt x="16" y="66"/>
                  </a:lnTo>
                  <a:lnTo>
                    <a:pt x="20" y="66"/>
                  </a:lnTo>
                  <a:lnTo>
                    <a:pt x="23" y="66"/>
                  </a:lnTo>
                  <a:lnTo>
                    <a:pt x="27" y="50"/>
                  </a:lnTo>
                  <a:lnTo>
                    <a:pt x="27" y="54"/>
                  </a:lnTo>
                  <a:lnTo>
                    <a:pt x="27" y="50"/>
                  </a:lnTo>
                  <a:lnTo>
                    <a:pt x="31" y="47"/>
                  </a:lnTo>
                  <a:lnTo>
                    <a:pt x="31" y="43"/>
                  </a:lnTo>
                  <a:lnTo>
                    <a:pt x="35" y="47"/>
                  </a:lnTo>
                  <a:lnTo>
                    <a:pt x="35" y="50"/>
                  </a:lnTo>
                  <a:lnTo>
                    <a:pt x="39" y="54"/>
                  </a:lnTo>
                  <a:lnTo>
                    <a:pt x="39" y="62"/>
                  </a:lnTo>
                  <a:lnTo>
                    <a:pt x="43" y="66"/>
                  </a:lnTo>
                  <a:lnTo>
                    <a:pt x="43" y="70"/>
                  </a:lnTo>
                  <a:lnTo>
                    <a:pt x="47" y="74"/>
                  </a:lnTo>
                  <a:lnTo>
                    <a:pt x="51" y="78"/>
                  </a:lnTo>
                  <a:lnTo>
                    <a:pt x="51" y="0"/>
                  </a:lnTo>
                  <a:lnTo>
                    <a:pt x="51" y="27"/>
                  </a:lnTo>
                  <a:lnTo>
                    <a:pt x="55" y="62"/>
                  </a:lnTo>
                  <a:lnTo>
                    <a:pt x="55" y="74"/>
                  </a:lnTo>
                  <a:lnTo>
                    <a:pt x="59" y="78"/>
                  </a:lnTo>
                  <a:lnTo>
                    <a:pt x="63" y="78"/>
                  </a:lnTo>
                  <a:lnTo>
                    <a:pt x="66" y="78"/>
                  </a:lnTo>
                  <a:lnTo>
                    <a:pt x="70" y="78"/>
                  </a:lnTo>
                  <a:lnTo>
                    <a:pt x="74" y="78"/>
                  </a:lnTo>
                  <a:lnTo>
                    <a:pt x="74" y="47"/>
                  </a:lnTo>
                  <a:lnTo>
                    <a:pt x="78" y="50"/>
                  </a:lnTo>
                  <a:lnTo>
                    <a:pt x="78" y="62"/>
                  </a:lnTo>
                  <a:lnTo>
                    <a:pt x="82" y="62"/>
                  </a:lnTo>
                  <a:lnTo>
                    <a:pt x="86" y="66"/>
                  </a:lnTo>
                  <a:lnTo>
                    <a:pt x="90" y="66"/>
                  </a:lnTo>
                  <a:lnTo>
                    <a:pt x="94" y="66"/>
                  </a:lnTo>
                  <a:lnTo>
                    <a:pt x="98" y="66"/>
                  </a:lnTo>
                  <a:lnTo>
                    <a:pt x="98" y="54"/>
                  </a:lnTo>
                  <a:lnTo>
                    <a:pt x="102" y="50"/>
                  </a:lnTo>
                  <a:lnTo>
                    <a:pt x="102" y="47"/>
                  </a:lnTo>
                  <a:lnTo>
                    <a:pt x="106" y="43"/>
                  </a:lnTo>
                  <a:lnTo>
                    <a:pt x="106" y="47"/>
                  </a:lnTo>
                  <a:lnTo>
                    <a:pt x="110" y="50"/>
                  </a:lnTo>
                  <a:lnTo>
                    <a:pt x="110" y="54"/>
                  </a:lnTo>
                  <a:lnTo>
                    <a:pt x="113" y="58"/>
                  </a:lnTo>
                  <a:lnTo>
                    <a:pt x="113" y="66"/>
                  </a:lnTo>
                  <a:lnTo>
                    <a:pt x="121" y="74"/>
                  </a:lnTo>
                  <a:lnTo>
                    <a:pt x="121" y="78"/>
                  </a:lnTo>
                  <a:lnTo>
                    <a:pt x="125" y="0"/>
                  </a:lnTo>
                  <a:lnTo>
                    <a:pt x="125" y="62"/>
                  </a:lnTo>
                  <a:lnTo>
                    <a:pt x="133" y="78"/>
                  </a:lnTo>
                  <a:lnTo>
                    <a:pt x="129" y="78"/>
                  </a:lnTo>
                  <a:lnTo>
                    <a:pt x="133" y="78"/>
                  </a:lnTo>
                  <a:lnTo>
                    <a:pt x="137" y="78"/>
                  </a:lnTo>
                  <a:lnTo>
                    <a:pt x="141" y="78"/>
                  </a:lnTo>
                  <a:lnTo>
                    <a:pt x="145" y="78"/>
                  </a:lnTo>
                  <a:lnTo>
                    <a:pt x="149" y="47"/>
                  </a:lnTo>
                  <a:lnTo>
                    <a:pt x="149" y="50"/>
                  </a:lnTo>
                  <a:lnTo>
                    <a:pt x="156" y="62"/>
                  </a:lnTo>
                  <a:lnTo>
                    <a:pt x="153" y="62"/>
                  </a:lnTo>
                  <a:lnTo>
                    <a:pt x="156" y="62"/>
                  </a:lnTo>
                  <a:lnTo>
                    <a:pt x="160" y="66"/>
                  </a:lnTo>
                  <a:lnTo>
                    <a:pt x="164" y="66"/>
                  </a:lnTo>
                  <a:lnTo>
                    <a:pt x="168" y="66"/>
                  </a:lnTo>
                  <a:lnTo>
                    <a:pt x="172" y="50"/>
                  </a:lnTo>
                  <a:lnTo>
                    <a:pt x="172" y="54"/>
                  </a:lnTo>
                  <a:lnTo>
                    <a:pt x="172" y="50"/>
                  </a:lnTo>
                  <a:lnTo>
                    <a:pt x="180" y="43"/>
                  </a:lnTo>
                  <a:lnTo>
                    <a:pt x="176" y="43"/>
                  </a:lnTo>
                  <a:lnTo>
                    <a:pt x="180" y="50"/>
                  </a:lnTo>
                  <a:lnTo>
                    <a:pt x="184" y="54"/>
                  </a:lnTo>
                  <a:lnTo>
                    <a:pt x="184" y="58"/>
                  </a:lnTo>
                  <a:lnTo>
                    <a:pt x="188" y="62"/>
                  </a:lnTo>
                  <a:lnTo>
                    <a:pt x="188" y="70"/>
                  </a:lnTo>
                  <a:lnTo>
                    <a:pt x="196" y="78"/>
                  </a:lnTo>
                  <a:lnTo>
                    <a:pt x="192" y="78"/>
                  </a:lnTo>
                  <a:lnTo>
                    <a:pt x="196" y="0"/>
                  </a:lnTo>
                  <a:lnTo>
                    <a:pt x="199" y="27"/>
                  </a:lnTo>
                  <a:lnTo>
                    <a:pt x="199" y="74"/>
                  </a:lnTo>
                  <a:lnTo>
                    <a:pt x="203" y="78"/>
                  </a:lnTo>
                  <a:lnTo>
                    <a:pt x="207" y="78"/>
                  </a:lnTo>
                  <a:lnTo>
                    <a:pt x="211" y="78"/>
                  </a:lnTo>
                  <a:lnTo>
                    <a:pt x="215" y="78"/>
                  </a:lnTo>
                  <a:lnTo>
                    <a:pt x="219" y="78"/>
                  </a:lnTo>
                  <a:lnTo>
                    <a:pt x="219" y="47"/>
                  </a:lnTo>
                  <a:lnTo>
                    <a:pt x="223" y="50"/>
                  </a:lnTo>
                  <a:lnTo>
                    <a:pt x="223" y="58"/>
                  </a:lnTo>
                  <a:lnTo>
                    <a:pt x="227" y="62"/>
                  </a:lnTo>
                  <a:lnTo>
                    <a:pt x="231" y="62"/>
                  </a:lnTo>
                  <a:lnTo>
                    <a:pt x="235" y="66"/>
                  </a:lnTo>
                  <a:lnTo>
                    <a:pt x="239" y="66"/>
                  </a:lnTo>
                  <a:lnTo>
                    <a:pt x="243" y="66"/>
                  </a:lnTo>
                  <a:lnTo>
                    <a:pt x="246" y="54"/>
                  </a:lnTo>
                  <a:lnTo>
                    <a:pt x="246" y="43"/>
                  </a:lnTo>
                  <a:lnTo>
                    <a:pt x="250" y="43"/>
                  </a:lnTo>
                  <a:lnTo>
                    <a:pt x="254" y="47"/>
                  </a:lnTo>
                  <a:lnTo>
                    <a:pt x="254" y="54"/>
                  </a:lnTo>
                  <a:lnTo>
                    <a:pt x="258" y="58"/>
                  </a:lnTo>
                  <a:lnTo>
                    <a:pt x="258" y="62"/>
                  </a:lnTo>
                  <a:lnTo>
                    <a:pt x="262" y="66"/>
                  </a:lnTo>
                  <a:lnTo>
                    <a:pt x="262" y="74"/>
                  </a:lnTo>
                  <a:lnTo>
                    <a:pt x="266" y="78"/>
                  </a:lnTo>
                  <a:lnTo>
                    <a:pt x="270" y="0"/>
                  </a:lnTo>
                  <a:lnTo>
                    <a:pt x="270" y="27"/>
                  </a:lnTo>
                  <a:lnTo>
                    <a:pt x="274" y="62"/>
                  </a:lnTo>
                  <a:lnTo>
                    <a:pt x="274" y="78"/>
                  </a:lnTo>
                  <a:lnTo>
                    <a:pt x="278" y="78"/>
                  </a:lnTo>
                  <a:lnTo>
                    <a:pt x="282" y="78"/>
                  </a:lnTo>
                  <a:lnTo>
                    <a:pt x="286" y="78"/>
                  </a:lnTo>
                  <a:lnTo>
                    <a:pt x="289" y="78"/>
                  </a:lnTo>
                  <a:lnTo>
                    <a:pt x="293" y="50"/>
                  </a:lnTo>
                  <a:lnTo>
                    <a:pt x="293" y="47"/>
                  </a:lnTo>
                  <a:lnTo>
                    <a:pt x="293" y="50"/>
                  </a:lnTo>
                  <a:lnTo>
                    <a:pt x="301" y="62"/>
                  </a:lnTo>
                  <a:lnTo>
                    <a:pt x="297" y="62"/>
                  </a:lnTo>
                  <a:lnTo>
                    <a:pt x="301" y="62"/>
                  </a:lnTo>
                  <a:lnTo>
                    <a:pt x="305" y="62"/>
                  </a:lnTo>
                  <a:lnTo>
                    <a:pt x="309" y="66"/>
                  </a:lnTo>
                  <a:lnTo>
                    <a:pt x="313" y="66"/>
                  </a:lnTo>
                  <a:lnTo>
                    <a:pt x="317" y="66"/>
                  </a:lnTo>
                  <a:lnTo>
                    <a:pt x="317" y="54"/>
                  </a:lnTo>
                  <a:lnTo>
                    <a:pt x="321" y="50"/>
                  </a:lnTo>
                  <a:lnTo>
                    <a:pt x="321" y="43"/>
                  </a:lnTo>
                  <a:lnTo>
                    <a:pt x="325" y="47"/>
                  </a:lnTo>
                  <a:lnTo>
                    <a:pt x="329" y="50"/>
                  </a:lnTo>
                  <a:lnTo>
                    <a:pt x="329" y="58"/>
                  </a:lnTo>
                  <a:lnTo>
                    <a:pt x="333" y="66"/>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4" name="Freeform 412"/>
            <p:cNvSpPr>
              <a:spLocks/>
            </p:cNvSpPr>
            <p:nvPr/>
          </p:nvSpPr>
          <p:spPr bwMode="auto">
            <a:xfrm>
              <a:off x="7323157" y="3206368"/>
              <a:ext cx="474785" cy="109904"/>
            </a:xfrm>
            <a:custGeom>
              <a:avLst/>
              <a:gdLst/>
              <a:ahLst/>
              <a:cxnLst>
                <a:cxn ang="0">
                  <a:pos x="0" y="67"/>
                </a:cxn>
                <a:cxn ang="0">
                  <a:pos x="7" y="75"/>
                </a:cxn>
                <a:cxn ang="0">
                  <a:pos x="11" y="24"/>
                </a:cxn>
                <a:cxn ang="0">
                  <a:pos x="19" y="75"/>
                </a:cxn>
                <a:cxn ang="0">
                  <a:pos x="19" y="75"/>
                </a:cxn>
                <a:cxn ang="0">
                  <a:pos x="27" y="75"/>
                </a:cxn>
                <a:cxn ang="0">
                  <a:pos x="35" y="44"/>
                </a:cxn>
                <a:cxn ang="0">
                  <a:pos x="39" y="59"/>
                </a:cxn>
                <a:cxn ang="0">
                  <a:pos x="46" y="59"/>
                </a:cxn>
                <a:cxn ang="0">
                  <a:pos x="54" y="63"/>
                </a:cxn>
                <a:cxn ang="0">
                  <a:pos x="58" y="47"/>
                </a:cxn>
                <a:cxn ang="0">
                  <a:pos x="66" y="44"/>
                </a:cxn>
                <a:cxn ang="0">
                  <a:pos x="70" y="59"/>
                </a:cxn>
                <a:cxn ang="0">
                  <a:pos x="78" y="71"/>
                </a:cxn>
                <a:cxn ang="0">
                  <a:pos x="82" y="75"/>
                </a:cxn>
                <a:cxn ang="0">
                  <a:pos x="82" y="24"/>
                </a:cxn>
                <a:cxn ang="0">
                  <a:pos x="86" y="71"/>
                </a:cxn>
                <a:cxn ang="0">
                  <a:pos x="93" y="75"/>
                </a:cxn>
                <a:cxn ang="0">
                  <a:pos x="101" y="75"/>
                </a:cxn>
                <a:cxn ang="0">
                  <a:pos x="105" y="44"/>
                </a:cxn>
                <a:cxn ang="0">
                  <a:pos x="109" y="55"/>
                </a:cxn>
                <a:cxn ang="0">
                  <a:pos x="117" y="59"/>
                </a:cxn>
                <a:cxn ang="0">
                  <a:pos x="125" y="59"/>
                </a:cxn>
                <a:cxn ang="0">
                  <a:pos x="129" y="51"/>
                </a:cxn>
                <a:cxn ang="0">
                  <a:pos x="133" y="40"/>
                </a:cxn>
                <a:cxn ang="0">
                  <a:pos x="140" y="47"/>
                </a:cxn>
                <a:cxn ang="0">
                  <a:pos x="148" y="67"/>
                </a:cxn>
                <a:cxn ang="0">
                  <a:pos x="152" y="75"/>
                </a:cxn>
                <a:cxn ang="0">
                  <a:pos x="156" y="59"/>
                </a:cxn>
                <a:cxn ang="0">
                  <a:pos x="160" y="75"/>
                </a:cxn>
                <a:cxn ang="0">
                  <a:pos x="168" y="75"/>
                </a:cxn>
                <a:cxn ang="0">
                  <a:pos x="176" y="75"/>
                </a:cxn>
                <a:cxn ang="0">
                  <a:pos x="179" y="47"/>
                </a:cxn>
                <a:cxn ang="0">
                  <a:pos x="183" y="59"/>
                </a:cxn>
                <a:cxn ang="0">
                  <a:pos x="191" y="59"/>
                </a:cxn>
                <a:cxn ang="0">
                  <a:pos x="199" y="63"/>
                </a:cxn>
                <a:cxn ang="0">
                  <a:pos x="203" y="51"/>
                </a:cxn>
                <a:cxn ang="0">
                  <a:pos x="207" y="40"/>
                </a:cxn>
                <a:cxn ang="0">
                  <a:pos x="211" y="47"/>
                </a:cxn>
                <a:cxn ang="0">
                  <a:pos x="215" y="63"/>
                </a:cxn>
                <a:cxn ang="0">
                  <a:pos x="226" y="75"/>
                </a:cxn>
                <a:cxn ang="0">
                  <a:pos x="226" y="0"/>
                </a:cxn>
                <a:cxn ang="0">
                  <a:pos x="230" y="71"/>
                </a:cxn>
                <a:cxn ang="0">
                  <a:pos x="238" y="75"/>
                </a:cxn>
                <a:cxn ang="0">
                  <a:pos x="246" y="75"/>
                </a:cxn>
                <a:cxn ang="0">
                  <a:pos x="250" y="44"/>
                </a:cxn>
                <a:cxn ang="0">
                  <a:pos x="254" y="55"/>
                </a:cxn>
                <a:cxn ang="0">
                  <a:pos x="262" y="59"/>
                </a:cxn>
                <a:cxn ang="0">
                  <a:pos x="269" y="59"/>
                </a:cxn>
                <a:cxn ang="0">
                  <a:pos x="277" y="47"/>
                </a:cxn>
                <a:cxn ang="0">
                  <a:pos x="281" y="44"/>
                </a:cxn>
                <a:cxn ang="0">
                  <a:pos x="285" y="55"/>
                </a:cxn>
                <a:cxn ang="0">
                  <a:pos x="289" y="67"/>
                </a:cxn>
                <a:cxn ang="0">
                  <a:pos x="297" y="75"/>
                </a:cxn>
                <a:cxn ang="0">
                  <a:pos x="301" y="59"/>
                </a:cxn>
                <a:cxn ang="0">
                  <a:pos x="305" y="75"/>
                </a:cxn>
                <a:cxn ang="0">
                  <a:pos x="313" y="75"/>
                </a:cxn>
                <a:cxn ang="0">
                  <a:pos x="320" y="75"/>
                </a:cxn>
              </a:cxnLst>
              <a:rect l="0" t="0" r="r" b="b"/>
              <a:pathLst>
                <a:path w="324" h="75">
                  <a:moveTo>
                    <a:pt x="0" y="63"/>
                  </a:moveTo>
                  <a:lnTo>
                    <a:pt x="0" y="67"/>
                  </a:lnTo>
                  <a:lnTo>
                    <a:pt x="3" y="71"/>
                  </a:lnTo>
                  <a:lnTo>
                    <a:pt x="7" y="75"/>
                  </a:lnTo>
                  <a:lnTo>
                    <a:pt x="7" y="0"/>
                  </a:lnTo>
                  <a:lnTo>
                    <a:pt x="11" y="24"/>
                  </a:lnTo>
                  <a:lnTo>
                    <a:pt x="11" y="59"/>
                  </a:lnTo>
                  <a:lnTo>
                    <a:pt x="19" y="75"/>
                  </a:lnTo>
                  <a:lnTo>
                    <a:pt x="15" y="75"/>
                  </a:lnTo>
                  <a:lnTo>
                    <a:pt x="19" y="75"/>
                  </a:lnTo>
                  <a:lnTo>
                    <a:pt x="23" y="75"/>
                  </a:lnTo>
                  <a:lnTo>
                    <a:pt x="27" y="75"/>
                  </a:lnTo>
                  <a:lnTo>
                    <a:pt x="31" y="75"/>
                  </a:lnTo>
                  <a:lnTo>
                    <a:pt x="35" y="44"/>
                  </a:lnTo>
                  <a:lnTo>
                    <a:pt x="35" y="55"/>
                  </a:lnTo>
                  <a:lnTo>
                    <a:pt x="39" y="59"/>
                  </a:lnTo>
                  <a:lnTo>
                    <a:pt x="43" y="59"/>
                  </a:lnTo>
                  <a:lnTo>
                    <a:pt x="46" y="59"/>
                  </a:lnTo>
                  <a:lnTo>
                    <a:pt x="50" y="63"/>
                  </a:lnTo>
                  <a:lnTo>
                    <a:pt x="54" y="63"/>
                  </a:lnTo>
                  <a:lnTo>
                    <a:pt x="58" y="51"/>
                  </a:lnTo>
                  <a:lnTo>
                    <a:pt x="58" y="47"/>
                  </a:lnTo>
                  <a:lnTo>
                    <a:pt x="62" y="40"/>
                  </a:lnTo>
                  <a:lnTo>
                    <a:pt x="66" y="44"/>
                  </a:lnTo>
                  <a:lnTo>
                    <a:pt x="66" y="51"/>
                  </a:lnTo>
                  <a:lnTo>
                    <a:pt x="70" y="59"/>
                  </a:lnTo>
                  <a:lnTo>
                    <a:pt x="70" y="63"/>
                  </a:lnTo>
                  <a:lnTo>
                    <a:pt x="78" y="71"/>
                  </a:lnTo>
                  <a:lnTo>
                    <a:pt x="78" y="75"/>
                  </a:lnTo>
                  <a:lnTo>
                    <a:pt x="82" y="75"/>
                  </a:lnTo>
                  <a:lnTo>
                    <a:pt x="82" y="0"/>
                  </a:lnTo>
                  <a:lnTo>
                    <a:pt x="82" y="24"/>
                  </a:lnTo>
                  <a:lnTo>
                    <a:pt x="86" y="59"/>
                  </a:lnTo>
                  <a:lnTo>
                    <a:pt x="86" y="71"/>
                  </a:lnTo>
                  <a:lnTo>
                    <a:pt x="90" y="75"/>
                  </a:lnTo>
                  <a:lnTo>
                    <a:pt x="93" y="75"/>
                  </a:lnTo>
                  <a:lnTo>
                    <a:pt x="97" y="75"/>
                  </a:lnTo>
                  <a:lnTo>
                    <a:pt x="101" y="75"/>
                  </a:lnTo>
                  <a:lnTo>
                    <a:pt x="105" y="75"/>
                  </a:lnTo>
                  <a:lnTo>
                    <a:pt x="105" y="44"/>
                  </a:lnTo>
                  <a:lnTo>
                    <a:pt x="109" y="47"/>
                  </a:lnTo>
                  <a:lnTo>
                    <a:pt x="109" y="55"/>
                  </a:lnTo>
                  <a:lnTo>
                    <a:pt x="113" y="59"/>
                  </a:lnTo>
                  <a:lnTo>
                    <a:pt x="117" y="59"/>
                  </a:lnTo>
                  <a:lnTo>
                    <a:pt x="121" y="59"/>
                  </a:lnTo>
                  <a:lnTo>
                    <a:pt x="125" y="59"/>
                  </a:lnTo>
                  <a:lnTo>
                    <a:pt x="129" y="63"/>
                  </a:lnTo>
                  <a:lnTo>
                    <a:pt x="129" y="51"/>
                  </a:lnTo>
                  <a:lnTo>
                    <a:pt x="133" y="47"/>
                  </a:lnTo>
                  <a:lnTo>
                    <a:pt x="133" y="40"/>
                  </a:lnTo>
                  <a:lnTo>
                    <a:pt x="136" y="44"/>
                  </a:lnTo>
                  <a:lnTo>
                    <a:pt x="140" y="47"/>
                  </a:lnTo>
                  <a:lnTo>
                    <a:pt x="140" y="59"/>
                  </a:lnTo>
                  <a:lnTo>
                    <a:pt x="148" y="67"/>
                  </a:lnTo>
                  <a:lnTo>
                    <a:pt x="148" y="71"/>
                  </a:lnTo>
                  <a:lnTo>
                    <a:pt x="152" y="75"/>
                  </a:lnTo>
                  <a:lnTo>
                    <a:pt x="156" y="0"/>
                  </a:lnTo>
                  <a:lnTo>
                    <a:pt x="156" y="59"/>
                  </a:lnTo>
                  <a:lnTo>
                    <a:pt x="164" y="75"/>
                  </a:lnTo>
                  <a:lnTo>
                    <a:pt x="160" y="75"/>
                  </a:lnTo>
                  <a:lnTo>
                    <a:pt x="164" y="75"/>
                  </a:lnTo>
                  <a:lnTo>
                    <a:pt x="168" y="75"/>
                  </a:lnTo>
                  <a:lnTo>
                    <a:pt x="172" y="75"/>
                  </a:lnTo>
                  <a:lnTo>
                    <a:pt x="176" y="75"/>
                  </a:lnTo>
                  <a:lnTo>
                    <a:pt x="179" y="44"/>
                  </a:lnTo>
                  <a:lnTo>
                    <a:pt x="179" y="47"/>
                  </a:lnTo>
                  <a:lnTo>
                    <a:pt x="183" y="51"/>
                  </a:lnTo>
                  <a:lnTo>
                    <a:pt x="183" y="59"/>
                  </a:lnTo>
                  <a:lnTo>
                    <a:pt x="187" y="59"/>
                  </a:lnTo>
                  <a:lnTo>
                    <a:pt x="191" y="59"/>
                  </a:lnTo>
                  <a:lnTo>
                    <a:pt x="195" y="59"/>
                  </a:lnTo>
                  <a:lnTo>
                    <a:pt x="199" y="63"/>
                  </a:lnTo>
                  <a:lnTo>
                    <a:pt x="203" y="47"/>
                  </a:lnTo>
                  <a:lnTo>
                    <a:pt x="203" y="51"/>
                  </a:lnTo>
                  <a:lnTo>
                    <a:pt x="203" y="47"/>
                  </a:lnTo>
                  <a:lnTo>
                    <a:pt x="207" y="40"/>
                  </a:lnTo>
                  <a:lnTo>
                    <a:pt x="211" y="44"/>
                  </a:lnTo>
                  <a:lnTo>
                    <a:pt x="211" y="47"/>
                  </a:lnTo>
                  <a:lnTo>
                    <a:pt x="215" y="51"/>
                  </a:lnTo>
                  <a:lnTo>
                    <a:pt x="215" y="63"/>
                  </a:lnTo>
                  <a:lnTo>
                    <a:pt x="219" y="67"/>
                  </a:lnTo>
                  <a:lnTo>
                    <a:pt x="226" y="75"/>
                  </a:lnTo>
                  <a:lnTo>
                    <a:pt x="223" y="75"/>
                  </a:lnTo>
                  <a:lnTo>
                    <a:pt x="226" y="0"/>
                  </a:lnTo>
                  <a:lnTo>
                    <a:pt x="230" y="24"/>
                  </a:lnTo>
                  <a:lnTo>
                    <a:pt x="230" y="71"/>
                  </a:lnTo>
                  <a:lnTo>
                    <a:pt x="234" y="75"/>
                  </a:lnTo>
                  <a:lnTo>
                    <a:pt x="238" y="75"/>
                  </a:lnTo>
                  <a:lnTo>
                    <a:pt x="242" y="75"/>
                  </a:lnTo>
                  <a:lnTo>
                    <a:pt x="246" y="75"/>
                  </a:lnTo>
                  <a:lnTo>
                    <a:pt x="250" y="75"/>
                  </a:lnTo>
                  <a:lnTo>
                    <a:pt x="250" y="44"/>
                  </a:lnTo>
                  <a:lnTo>
                    <a:pt x="254" y="47"/>
                  </a:lnTo>
                  <a:lnTo>
                    <a:pt x="254" y="55"/>
                  </a:lnTo>
                  <a:lnTo>
                    <a:pt x="258" y="59"/>
                  </a:lnTo>
                  <a:lnTo>
                    <a:pt x="262" y="59"/>
                  </a:lnTo>
                  <a:lnTo>
                    <a:pt x="266" y="59"/>
                  </a:lnTo>
                  <a:lnTo>
                    <a:pt x="269" y="59"/>
                  </a:lnTo>
                  <a:lnTo>
                    <a:pt x="273" y="63"/>
                  </a:lnTo>
                  <a:lnTo>
                    <a:pt x="277" y="47"/>
                  </a:lnTo>
                  <a:lnTo>
                    <a:pt x="277" y="40"/>
                  </a:lnTo>
                  <a:lnTo>
                    <a:pt x="281" y="44"/>
                  </a:lnTo>
                  <a:lnTo>
                    <a:pt x="285" y="47"/>
                  </a:lnTo>
                  <a:lnTo>
                    <a:pt x="285" y="55"/>
                  </a:lnTo>
                  <a:lnTo>
                    <a:pt x="289" y="59"/>
                  </a:lnTo>
                  <a:lnTo>
                    <a:pt x="289" y="67"/>
                  </a:lnTo>
                  <a:lnTo>
                    <a:pt x="293" y="71"/>
                  </a:lnTo>
                  <a:lnTo>
                    <a:pt x="297" y="75"/>
                  </a:lnTo>
                  <a:lnTo>
                    <a:pt x="301" y="0"/>
                  </a:lnTo>
                  <a:lnTo>
                    <a:pt x="301" y="59"/>
                  </a:lnTo>
                  <a:lnTo>
                    <a:pt x="309" y="75"/>
                  </a:lnTo>
                  <a:lnTo>
                    <a:pt x="305" y="75"/>
                  </a:lnTo>
                  <a:lnTo>
                    <a:pt x="309" y="75"/>
                  </a:lnTo>
                  <a:lnTo>
                    <a:pt x="313" y="75"/>
                  </a:lnTo>
                  <a:lnTo>
                    <a:pt x="316" y="75"/>
                  </a:lnTo>
                  <a:lnTo>
                    <a:pt x="320" y="75"/>
                  </a:lnTo>
                  <a:lnTo>
                    <a:pt x="324" y="75"/>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5" name="Freeform 413"/>
            <p:cNvSpPr>
              <a:spLocks/>
            </p:cNvSpPr>
            <p:nvPr/>
          </p:nvSpPr>
          <p:spPr bwMode="auto">
            <a:xfrm>
              <a:off x="4392388" y="3286973"/>
              <a:ext cx="499697" cy="80597"/>
            </a:xfrm>
            <a:custGeom>
              <a:avLst/>
              <a:gdLst/>
              <a:ahLst/>
              <a:cxnLst>
                <a:cxn ang="0">
                  <a:pos x="8" y="24"/>
                </a:cxn>
                <a:cxn ang="0">
                  <a:pos x="12" y="24"/>
                </a:cxn>
                <a:cxn ang="0">
                  <a:pos x="24" y="24"/>
                </a:cxn>
                <a:cxn ang="0">
                  <a:pos x="35" y="20"/>
                </a:cxn>
                <a:cxn ang="0">
                  <a:pos x="47" y="32"/>
                </a:cxn>
                <a:cxn ang="0">
                  <a:pos x="51" y="20"/>
                </a:cxn>
                <a:cxn ang="0">
                  <a:pos x="63" y="20"/>
                </a:cxn>
                <a:cxn ang="0">
                  <a:pos x="71" y="0"/>
                </a:cxn>
                <a:cxn ang="0">
                  <a:pos x="75" y="20"/>
                </a:cxn>
                <a:cxn ang="0">
                  <a:pos x="82" y="24"/>
                </a:cxn>
                <a:cxn ang="0">
                  <a:pos x="94" y="20"/>
                </a:cxn>
                <a:cxn ang="0">
                  <a:pos x="98" y="47"/>
                </a:cxn>
                <a:cxn ang="0">
                  <a:pos x="106" y="43"/>
                </a:cxn>
                <a:cxn ang="0">
                  <a:pos x="118" y="24"/>
                </a:cxn>
                <a:cxn ang="0">
                  <a:pos x="122" y="32"/>
                </a:cxn>
                <a:cxn ang="0">
                  <a:pos x="125" y="20"/>
                </a:cxn>
                <a:cxn ang="0">
                  <a:pos x="137" y="20"/>
                </a:cxn>
                <a:cxn ang="0">
                  <a:pos x="145" y="12"/>
                </a:cxn>
                <a:cxn ang="0">
                  <a:pos x="153" y="24"/>
                </a:cxn>
                <a:cxn ang="0">
                  <a:pos x="165" y="20"/>
                </a:cxn>
                <a:cxn ang="0">
                  <a:pos x="176" y="20"/>
                </a:cxn>
                <a:cxn ang="0">
                  <a:pos x="188" y="20"/>
                </a:cxn>
                <a:cxn ang="0">
                  <a:pos x="192" y="28"/>
                </a:cxn>
                <a:cxn ang="0">
                  <a:pos x="200" y="20"/>
                </a:cxn>
                <a:cxn ang="0">
                  <a:pos x="212" y="20"/>
                </a:cxn>
                <a:cxn ang="0">
                  <a:pos x="219" y="4"/>
                </a:cxn>
                <a:cxn ang="0">
                  <a:pos x="231" y="24"/>
                </a:cxn>
                <a:cxn ang="0">
                  <a:pos x="235" y="20"/>
                </a:cxn>
                <a:cxn ang="0">
                  <a:pos x="243" y="20"/>
                </a:cxn>
                <a:cxn ang="0">
                  <a:pos x="247" y="55"/>
                </a:cxn>
                <a:cxn ang="0">
                  <a:pos x="255" y="43"/>
                </a:cxn>
                <a:cxn ang="0">
                  <a:pos x="262" y="20"/>
                </a:cxn>
                <a:cxn ang="0">
                  <a:pos x="274" y="20"/>
                </a:cxn>
                <a:cxn ang="0">
                  <a:pos x="278" y="20"/>
                </a:cxn>
                <a:cxn ang="0">
                  <a:pos x="290" y="0"/>
                </a:cxn>
                <a:cxn ang="0">
                  <a:pos x="294" y="20"/>
                </a:cxn>
                <a:cxn ang="0">
                  <a:pos x="305" y="24"/>
                </a:cxn>
                <a:cxn ang="0">
                  <a:pos x="313" y="12"/>
                </a:cxn>
                <a:cxn ang="0">
                  <a:pos x="317" y="47"/>
                </a:cxn>
                <a:cxn ang="0">
                  <a:pos x="325" y="47"/>
                </a:cxn>
                <a:cxn ang="0">
                  <a:pos x="329" y="28"/>
                </a:cxn>
                <a:cxn ang="0">
                  <a:pos x="337" y="36"/>
                </a:cxn>
              </a:cxnLst>
              <a:rect l="0" t="0" r="r" b="b"/>
              <a:pathLst>
                <a:path w="341" h="55">
                  <a:moveTo>
                    <a:pt x="0" y="0"/>
                  </a:moveTo>
                  <a:lnTo>
                    <a:pt x="0" y="12"/>
                  </a:lnTo>
                  <a:lnTo>
                    <a:pt x="8" y="24"/>
                  </a:lnTo>
                  <a:lnTo>
                    <a:pt x="4" y="24"/>
                  </a:lnTo>
                  <a:lnTo>
                    <a:pt x="8" y="24"/>
                  </a:lnTo>
                  <a:lnTo>
                    <a:pt x="12" y="24"/>
                  </a:lnTo>
                  <a:lnTo>
                    <a:pt x="16" y="24"/>
                  </a:lnTo>
                  <a:lnTo>
                    <a:pt x="20" y="20"/>
                  </a:lnTo>
                  <a:lnTo>
                    <a:pt x="24" y="24"/>
                  </a:lnTo>
                  <a:lnTo>
                    <a:pt x="28" y="24"/>
                  </a:lnTo>
                  <a:lnTo>
                    <a:pt x="32"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5" y="12"/>
                  </a:lnTo>
                  <a:lnTo>
                    <a:pt x="75" y="20"/>
                  </a:lnTo>
                  <a:lnTo>
                    <a:pt x="82" y="28"/>
                  </a:lnTo>
                  <a:lnTo>
                    <a:pt x="78" y="28"/>
                  </a:lnTo>
                  <a:lnTo>
                    <a:pt x="82" y="24"/>
                  </a:lnTo>
                  <a:lnTo>
                    <a:pt x="86" y="24"/>
                  </a:lnTo>
                  <a:lnTo>
                    <a:pt x="90" y="20"/>
                  </a:lnTo>
                  <a:lnTo>
                    <a:pt x="94" y="20"/>
                  </a:lnTo>
                  <a:lnTo>
                    <a:pt x="94" y="12"/>
                  </a:lnTo>
                  <a:lnTo>
                    <a:pt x="98" y="20"/>
                  </a:lnTo>
                  <a:lnTo>
                    <a:pt x="98" y="47"/>
                  </a:lnTo>
                  <a:lnTo>
                    <a:pt x="106" y="55"/>
                  </a:lnTo>
                  <a:lnTo>
                    <a:pt x="102" y="55"/>
                  </a:lnTo>
                  <a:lnTo>
                    <a:pt x="106" y="43"/>
                  </a:lnTo>
                  <a:lnTo>
                    <a:pt x="110" y="36"/>
                  </a:lnTo>
                  <a:lnTo>
                    <a:pt x="110" y="32"/>
                  </a:lnTo>
                  <a:lnTo>
                    <a:pt x="118" y="24"/>
                  </a:lnTo>
                  <a:lnTo>
                    <a:pt x="118" y="20"/>
                  </a:lnTo>
                  <a:lnTo>
                    <a:pt x="118" y="36"/>
                  </a:lnTo>
                  <a:lnTo>
                    <a:pt x="122" y="32"/>
                  </a:lnTo>
                  <a:lnTo>
                    <a:pt x="122" y="28"/>
                  </a:lnTo>
                  <a:lnTo>
                    <a:pt x="129" y="20"/>
                  </a:lnTo>
                  <a:lnTo>
                    <a:pt x="125" y="20"/>
                  </a:lnTo>
                  <a:lnTo>
                    <a:pt x="129" y="20"/>
                  </a:lnTo>
                  <a:lnTo>
                    <a:pt x="133" y="20"/>
                  </a:lnTo>
                  <a:lnTo>
                    <a:pt x="137" y="20"/>
                  </a:lnTo>
                  <a:lnTo>
                    <a:pt x="141" y="20"/>
                  </a:lnTo>
                  <a:lnTo>
                    <a:pt x="145" y="0"/>
                  </a:lnTo>
                  <a:lnTo>
                    <a:pt x="145" y="12"/>
                  </a:lnTo>
                  <a:lnTo>
                    <a:pt x="153" y="24"/>
                  </a:lnTo>
                  <a:lnTo>
                    <a:pt x="149" y="24"/>
                  </a:lnTo>
                  <a:lnTo>
                    <a:pt x="153" y="24"/>
                  </a:lnTo>
                  <a:lnTo>
                    <a:pt x="157" y="24"/>
                  </a:lnTo>
                  <a:lnTo>
                    <a:pt x="161" y="24"/>
                  </a:lnTo>
                  <a:lnTo>
                    <a:pt x="165" y="20"/>
                  </a:lnTo>
                  <a:lnTo>
                    <a:pt x="168" y="24"/>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8" y="20"/>
                  </a:lnTo>
                  <a:lnTo>
                    <a:pt x="212" y="20"/>
                  </a:lnTo>
                  <a:lnTo>
                    <a:pt x="215" y="20"/>
                  </a:lnTo>
                  <a:lnTo>
                    <a:pt x="215" y="0"/>
                  </a:lnTo>
                  <a:lnTo>
                    <a:pt x="219" y="4"/>
                  </a:lnTo>
                  <a:lnTo>
                    <a:pt x="219" y="20"/>
                  </a:lnTo>
                  <a:lnTo>
                    <a:pt x="223" y="24"/>
                  </a:lnTo>
                  <a:lnTo>
                    <a:pt x="231" y="24"/>
                  </a:lnTo>
                  <a:lnTo>
                    <a:pt x="227" y="24"/>
                  </a:lnTo>
                  <a:lnTo>
                    <a:pt x="231" y="24"/>
                  </a:lnTo>
                  <a:lnTo>
                    <a:pt x="235" y="20"/>
                  </a:lnTo>
                  <a:lnTo>
                    <a:pt x="239" y="20"/>
                  </a:lnTo>
                  <a:lnTo>
                    <a:pt x="239" y="12"/>
                  </a:lnTo>
                  <a:lnTo>
                    <a:pt x="243" y="20"/>
                  </a:lnTo>
                  <a:lnTo>
                    <a:pt x="243" y="36"/>
                  </a:lnTo>
                  <a:lnTo>
                    <a:pt x="247" y="47"/>
                  </a:lnTo>
                  <a:lnTo>
                    <a:pt x="247" y="55"/>
                  </a:lnTo>
                  <a:lnTo>
                    <a:pt x="251" y="55"/>
                  </a:lnTo>
                  <a:lnTo>
                    <a:pt x="251" y="47"/>
                  </a:lnTo>
                  <a:lnTo>
                    <a:pt x="255" y="43"/>
                  </a:lnTo>
                  <a:lnTo>
                    <a:pt x="255" y="32"/>
                  </a:lnTo>
                  <a:lnTo>
                    <a:pt x="262" y="24"/>
                  </a:lnTo>
                  <a:lnTo>
                    <a:pt x="262" y="20"/>
                  </a:lnTo>
                  <a:lnTo>
                    <a:pt x="266" y="36"/>
                  </a:lnTo>
                  <a:lnTo>
                    <a:pt x="266" y="28"/>
                  </a:lnTo>
                  <a:lnTo>
                    <a:pt x="274" y="20"/>
                  </a:lnTo>
                  <a:lnTo>
                    <a:pt x="270" y="20"/>
                  </a:lnTo>
                  <a:lnTo>
                    <a:pt x="274" y="20"/>
                  </a:lnTo>
                  <a:lnTo>
                    <a:pt x="278" y="20"/>
                  </a:lnTo>
                  <a:lnTo>
                    <a:pt x="282" y="20"/>
                  </a:lnTo>
                  <a:lnTo>
                    <a:pt x="286" y="20"/>
                  </a:lnTo>
                  <a:lnTo>
                    <a:pt x="290" y="0"/>
                  </a:lnTo>
                  <a:lnTo>
                    <a:pt x="290" y="4"/>
                  </a:lnTo>
                  <a:lnTo>
                    <a:pt x="294" y="12"/>
                  </a:lnTo>
                  <a:lnTo>
                    <a:pt x="294" y="20"/>
                  </a:lnTo>
                  <a:lnTo>
                    <a:pt x="298" y="24"/>
                  </a:lnTo>
                  <a:lnTo>
                    <a:pt x="302" y="24"/>
                  </a:lnTo>
                  <a:lnTo>
                    <a:pt x="305" y="24"/>
                  </a:lnTo>
                  <a:lnTo>
                    <a:pt x="309" y="20"/>
                  </a:lnTo>
                  <a:lnTo>
                    <a:pt x="313" y="20"/>
                  </a:lnTo>
                  <a:lnTo>
                    <a:pt x="313" y="12"/>
                  </a:lnTo>
                  <a:lnTo>
                    <a:pt x="313" y="20"/>
                  </a:lnTo>
                  <a:lnTo>
                    <a:pt x="317" y="36"/>
                  </a:lnTo>
                  <a:lnTo>
                    <a:pt x="317" y="47"/>
                  </a:lnTo>
                  <a:lnTo>
                    <a:pt x="321" y="55"/>
                  </a:lnTo>
                  <a:lnTo>
                    <a:pt x="321" y="51"/>
                  </a:lnTo>
                  <a:lnTo>
                    <a:pt x="325" y="47"/>
                  </a:lnTo>
                  <a:lnTo>
                    <a:pt x="325" y="36"/>
                  </a:lnTo>
                  <a:lnTo>
                    <a:pt x="329" y="32"/>
                  </a:lnTo>
                  <a:lnTo>
                    <a:pt x="329" y="28"/>
                  </a:lnTo>
                  <a:lnTo>
                    <a:pt x="337" y="20"/>
                  </a:lnTo>
                  <a:lnTo>
                    <a:pt x="333" y="20"/>
                  </a:lnTo>
                  <a:lnTo>
                    <a:pt x="337" y="36"/>
                  </a:lnTo>
                  <a:lnTo>
                    <a:pt x="341" y="32"/>
                  </a:lnTo>
                  <a:lnTo>
                    <a:pt x="341" y="24"/>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6" name="Freeform 414"/>
            <p:cNvSpPr>
              <a:spLocks/>
            </p:cNvSpPr>
            <p:nvPr/>
          </p:nvSpPr>
          <p:spPr bwMode="auto">
            <a:xfrm>
              <a:off x="4892081" y="3281103"/>
              <a:ext cx="498231" cy="86458"/>
            </a:xfrm>
            <a:custGeom>
              <a:avLst/>
              <a:gdLst/>
              <a:ahLst/>
              <a:cxnLst>
                <a:cxn ang="0">
                  <a:pos x="7" y="24"/>
                </a:cxn>
                <a:cxn ang="0">
                  <a:pos x="19" y="24"/>
                </a:cxn>
                <a:cxn ang="0">
                  <a:pos x="23" y="16"/>
                </a:cxn>
                <a:cxn ang="0">
                  <a:pos x="31" y="28"/>
                </a:cxn>
                <a:cxn ang="0">
                  <a:pos x="43" y="24"/>
                </a:cxn>
                <a:cxn ang="0">
                  <a:pos x="50" y="51"/>
                </a:cxn>
                <a:cxn ang="0">
                  <a:pos x="54" y="51"/>
                </a:cxn>
                <a:cxn ang="0">
                  <a:pos x="62" y="28"/>
                </a:cxn>
                <a:cxn ang="0">
                  <a:pos x="70" y="36"/>
                </a:cxn>
                <a:cxn ang="0">
                  <a:pos x="78" y="24"/>
                </a:cxn>
                <a:cxn ang="0">
                  <a:pos x="90" y="24"/>
                </a:cxn>
                <a:cxn ang="0">
                  <a:pos x="94" y="4"/>
                </a:cxn>
                <a:cxn ang="0">
                  <a:pos x="101" y="28"/>
                </a:cxn>
                <a:cxn ang="0">
                  <a:pos x="113" y="28"/>
                </a:cxn>
                <a:cxn ang="0">
                  <a:pos x="121" y="24"/>
                </a:cxn>
                <a:cxn ang="0">
                  <a:pos x="125" y="55"/>
                </a:cxn>
                <a:cxn ang="0">
                  <a:pos x="133" y="36"/>
                </a:cxn>
                <a:cxn ang="0">
                  <a:pos x="140" y="24"/>
                </a:cxn>
                <a:cxn ang="0">
                  <a:pos x="144" y="28"/>
                </a:cxn>
                <a:cxn ang="0">
                  <a:pos x="156" y="24"/>
                </a:cxn>
                <a:cxn ang="0">
                  <a:pos x="168" y="0"/>
                </a:cxn>
                <a:cxn ang="0">
                  <a:pos x="172" y="24"/>
                </a:cxn>
                <a:cxn ang="0">
                  <a:pos x="184" y="28"/>
                </a:cxn>
                <a:cxn ang="0">
                  <a:pos x="191" y="40"/>
                </a:cxn>
                <a:cxn ang="0">
                  <a:pos x="199" y="55"/>
                </a:cxn>
                <a:cxn ang="0">
                  <a:pos x="203" y="36"/>
                </a:cxn>
                <a:cxn ang="0">
                  <a:pos x="215" y="36"/>
                </a:cxn>
                <a:cxn ang="0">
                  <a:pos x="223" y="24"/>
                </a:cxn>
                <a:cxn ang="0">
                  <a:pos x="227" y="24"/>
                </a:cxn>
                <a:cxn ang="0">
                  <a:pos x="238" y="4"/>
                </a:cxn>
                <a:cxn ang="0">
                  <a:pos x="242" y="12"/>
                </a:cxn>
                <a:cxn ang="0">
                  <a:pos x="250" y="28"/>
                </a:cxn>
                <a:cxn ang="0">
                  <a:pos x="262" y="28"/>
                </a:cxn>
                <a:cxn ang="0">
                  <a:pos x="266" y="51"/>
                </a:cxn>
                <a:cxn ang="0">
                  <a:pos x="274" y="55"/>
                </a:cxn>
                <a:cxn ang="0">
                  <a:pos x="277" y="32"/>
                </a:cxn>
                <a:cxn ang="0">
                  <a:pos x="285" y="40"/>
                </a:cxn>
                <a:cxn ang="0">
                  <a:pos x="293" y="24"/>
                </a:cxn>
                <a:cxn ang="0">
                  <a:pos x="305" y="24"/>
                </a:cxn>
                <a:cxn ang="0">
                  <a:pos x="313" y="12"/>
                </a:cxn>
                <a:cxn ang="0">
                  <a:pos x="324" y="28"/>
                </a:cxn>
                <a:cxn ang="0">
                  <a:pos x="336" y="20"/>
                </a:cxn>
              </a:cxnLst>
              <a:rect l="0" t="0" r="r" b="b"/>
              <a:pathLst>
                <a:path w="340" h="59">
                  <a:moveTo>
                    <a:pt x="0" y="28"/>
                  </a:moveTo>
                  <a:lnTo>
                    <a:pt x="4" y="24"/>
                  </a:lnTo>
                  <a:lnTo>
                    <a:pt x="7" y="24"/>
                  </a:lnTo>
                  <a:lnTo>
                    <a:pt x="11" y="24"/>
                  </a:lnTo>
                  <a:lnTo>
                    <a:pt x="15" y="24"/>
                  </a:lnTo>
                  <a:lnTo>
                    <a:pt x="19" y="24"/>
                  </a:lnTo>
                  <a:lnTo>
                    <a:pt x="19" y="4"/>
                  </a:lnTo>
                  <a:lnTo>
                    <a:pt x="23" y="8"/>
                  </a:lnTo>
                  <a:lnTo>
                    <a:pt x="23" y="16"/>
                  </a:lnTo>
                  <a:lnTo>
                    <a:pt x="27" y="20"/>
                  </a:lnTo>
                  <a:lnTo>
                    <a:pt x="27" y="28"/>
                  </a:lnTo>
                  <a:lnTo>
                    <a:pt x="31" y="28"/>
                  </a:lnTo>
                  <a:lnTo>
                    <a:pt x="35" y="28"/>
                  </a:lnTo>
                  <a:lnTo>
                    <a:pt x="39" y="24"/>
                  </a:lnTo>
                  <a:lnTo>
                    <a:pt x="43" y="24"/>
                  </a:lnTo>
                  <a:lnTo>
                    <a:pt x="47" y="16"/>
                  </a:lnTo>
                  <a:lnTo>
                    <a:pt x="47" y="40"/>
                  </a:lnTo>
                  <a:lnTo>
                    <a:pt x="50" y="51"/>
                  </a:lnTo>
                  <a:lnTo>
                    <a:pt x="50" y="59"/>
                  </a:lnTo>
                  <a:lnTo>
                    <a:pt x="54" y="55"/>
                  </a:lnTo>
                  <a:lnTo>
                    <a:pt x="54" y="51"/>
                  </a:lnTo>
                  <a:lnTo>
                    <a:pt x="58" y="43"/>
                  </a:lnTo>
                  <a:lnTo>
                    <a:pt x="58" y="32"/>
                  </a:lnTo>
                  <a:lnTo>
                    <a:pt x="62" y="28"/>
                  </a:lnTo>
                  <a:lnTo>
                    <a:pt x="66" y="24"/>
                  </a:lnTo>
                  <a:lnTo>
                    <a:pt x="70" y="40"/>
                  </a:lnTo>
                  <a:lnTo>
                    <a:pt x="70" y="36"/>
                  </a:lnTo>
                  <a:lnTo>
                    <a:pt x="74" y="32"/>
                  </a:lnTo>
                  <a:lnTo>
                    <a:pt x="74" y="24"/>
                  </a:lnTo>
                  <a:lnTo>
                    <a:pt x="78" y="24"/>
                  </a:lnTo>
                  <a:lnTo>
                    <a:pt x="82" y="24"/>
                  </a:lnTo>
                  <a:lnTo>
                    <a:pt x="86" y="24"/>
                  </a:lnTo>
                  <a:lnTo>
                    <a:pt x="90" y="24"/>
                  </a:lnTo>
                  <a:lnTo>
                    <a:pt x="94" y="4"/>
                  </a:lnTo>
                  <a:lnTo>
                    <a:pt x="94" y="0"/>
                  </a:lnTo>
                  <a:lnTo>
                    <a:pt x="94" y="4"/>
                  </a:lnTo>
                  <a:lnTo>
                    <a:pt x="97" y="12"/>
                  </a:lnTo>
                  <a:lnTo>
                    <a:pt x="97" y="24"/>
                  </a:lnTo>
                  <a:lnTo>
                    <a:pt x="101" y="28"/>
                  </a:lnTo>
                  <a:lnTo>
                    <a:pt x="105" y="28"/>
                  </a:lnTo>
                  <a:lnTo>
                    <a:pt x="109" y="28"/>
                  </a:lnTo>
                  <a:lnTo>
                    <a:pt x="113" y="28"/>
                  </a:lnTo>
                  <a:lnTo>
                    <a:pt x="117" y="28"/>
                  </a:lnTo>
                  <a:lnTo>
                    <a:pt x="117" y="16"/>
                  </a:lnTo>
                  <a:lnTo>
                    <a:pt x="121" y="24"/>
                  </a:lnTo>
                  <a:lnTo>
                    <a:pt x="121" y="51"/>
                  </a:lnTo>
                  <a:lnTo>
                    <a:pt x="125" y="59"/>
                  </a:lnTo>
                  <a:lnTo>
                    <a:pt x="125" y="55"/>
                  </a:lnTo>
                  <a:lnTo>
                    <a:pt x="129" y="51"/>
                  </a:lnTo>
                  <a:lnTo>
                    <a:pt x="129" y="43"/>
                  </a:lnTo>
                  <a:lnTo>
                    <a:pt x="133" y="36"/>
                  </a:lnTo>
                  <a:lnTo>
                    <a:pt x="133" y="28"/>
                  </a:lnTo>
                  <a:lnTo>
                    <a:pt x="137" y="28"/>
                  </a:lnTo>
                  <a:lnTo>
                    <a:pt x="140" y="24"/>
                  </a:lnTo>
                  <a:lnTo>
                    <a:pt x="140" y="40"/>
                  </a:lnTo>
                  <a:lnTo>
                    <a:pt x="144" y="36"/>
                  </a:lnTo>
                  <a:lnTo>
                    <a:pt x="144" y="28"/>
                  </a:lnTo>
                  <a:lnTo>
                    <a:pt x="148" y="24"/>
                  </a:lnTo>
                  <a:lnTo>
                    <a:pt x="152" y="24"/>
                  </a:lnTo>
                  <a:lnTo>
                    <a:pt x="156" y="24"/>
                  </a:lnTo>
                  <a:lnTo>
                    <a:pt x="160" y="24"/>
                  </a:lnTo>
                  <a:lnTo>
                    <a:pt x="164" y="24"/>
                  </a:lnTo>
                  <a:lnTo>
                    <a:pt x="168" y="0"/>
                  </a:lnTo>
                  <a:lnTo>
                    <a:pt x="168" y="12"/>
                  </a:lnTo>
                  <a:lnTo>
                    <a:pt x="172" y="16"/>
                  </a:lnTo>
                  <a:lnTo>
                    <a:pt x="172" y="24"/>
                  </a:lnTo>
                  <a:lnTo>
                    <a:pt x="176" y="28"/>
                  </a:lnTo>
                  <a:lnTo>
                    <a:pt x="180" y="28"/>
                  </a:lnTo>
                  <a:lnTo>
                    <a:pt x="184" y="28"/>
                  </a:lnTo>
                  <a:lnTo>
                    <a:pt x="187" y="28"/>
                  </a:lnTo>
                  <a:lnTo>
                    <a:pt x="191" y="16"/>
                  </a:lnTo>
                  <a:lnTo>
                    <a:pt x="191" y="40"/>
                  </a:lnTo>
                  <a:lnTo>
                    <a:pt x="195" y="51"/>
                  </a:lnTo>
                  <a:lnTo>
                    <a:pt x="195" y="59"/>
                  </a:lnTo>
                  <a:lnTo>
                    <a:pt x="199" y="55"/>
                  </a:lnTo>
                  <a:lnTo>
                    <a:pt x="199" y="47"/>
                  </a:lnTo>
                  <a:lnTo>
                    <a:pt x="203" y="43"/>
                  </a:lnTo>
                  <a:lnTo>
                    <a:pt x="203" y="36"/>
                  </a:lnTo>
                  <a:lnTo>
                    <a:pt x="211" y="28"/>
                  </a:lnTo>
                  <a:lnTo>
                    <a:pt x="211" y="24"/>
                  </a:lnTo>
                  <a:lnTo>
                    <a:pt x="215" y="36"/>
                  </a:lnTo>
                  <a:lnTo>
                    <a:pt x="215" y="40"/>
                  </a:lnTo>
                  <a:lnTo>
                    <a:pt x="215" y="36"/>
                  </a:lnTo>
                  <a:lnTo>
                    <a:pt x="223" y="24"/>
                  </a:lnTo>
                  <a:lnTo>
                    <a:pt x="219" y="24"/>
                  </a:lnTo>
                  <a:lnTo>
                    <a:pt x="223" y="24"/>
                  </a:lnTo>
                  <a:lnTo>
                    <a:pt x="227" y="24"/>
                  </a:lnTo>
                  <a:lnTo>
                    <a:pt x="230" y="24"/>
                  </a:lnTo>
                  <a:lnTo>
                    <a:pt x="234" y="24"/>
                  </a:lnTo>
                  <a:lnTo>
                    <a:pt x="238" y="4"/>
                  </a:lnTo>
                  <a:lnTo>
                    <a:pt x="238" y="0"/>
                  </a:lnTo>
                  <a:lnTo>
                    <a:pt x="238" y="4"/>
                  </a:lnTo>
                  <a:lnTo>
                    <a:pt x="242" y="12"/>
                  </a:lnTo>
                  <a:lnTo>
                    <a:pt x="242" y="16"/>
                  </a:lnTo>
                  <a:lnTo>
                    <a:pt x="250" y="24"/>
                  </a:lnTo>
                  <a:lnTo>
                    <a:pt x="250" y="28"/>
                  </a:lnTo>
                  <a:lnTo>
                    <a:pt x="254" y="28"/>
                  </a:lnTo>
                  <a:lnTo>
                    <a:pt x="258" y="28"/>
                  </a:lnTo>
                  <a:lnTo>
                    <a:pt x="262" y="28"/>
                  </a:lnTo>
                  <a:lnTo>
                    <a:pt x="262" y="20"/>
                  </a:lnTo>
                  <a:lnTo>
                    <a:pt x="266" y="28"/>
                  </a:lnTo>
                  <a:lnTo>
                    <a:pt x="266" y="51"/>
                  </a:lnTo>
                  <a:lnTo>
                    <a:pt x="270" y="55"/>
                  </a:lnTo>
                  <a:lnTo>
                    <a:pt x="270" y="59"/>
                  </a:lnTo>
                  <a:lnTo>
                    <a:pt x="274" y="55"/>
                  </a:lnTo>
                  <a:lnTo>
                    <a:pt x="274" y="40"/>
                  </a:lnTo>
                  <a:lnTo>
                    <a:pt x="277" y="36"/>
                  </a:lnTo>
                  <a:lnTo>
                    <a:pt x="277" y="32"/>
                  </a:lnTo>
                  <a:lnTo>
                    <a:pt x="281" y="28"/>
                  </a:lnTo>
                  <a:lnTo>
                    <a:pt x="285" y="24"/>
                  </a:lnTo>
                  <a:lnTo>
                    <a:pt x="285" y="40"/>
                  </a:lnTo>
                  <a:lnTo>
                    <a:pt x="289" y="36"/>
                  </a:lnTo>
                  <a:lnTo>
                    <a:pt x="289" y="28"/>
                  </a:lnTo>
                  <a:lnTo>
                    <a:pt x="293" y="24"/>
                  </a:lnTo>
                  <a:lnTo>
                    <a:pt x="297" y="24"/>
                  </a:lnTo>
                  <a:lnTo>
                    <a:pt x="301" y="24"/>
                  </a:lnTo>
                  <a:lnTo>
                    <a:pt x="305" y="24"/>
                  </a:lnTo>
                  <a:lnTo>
                    <a:pt x="309" y="24"/>
                  </a:lnTo>
                  <a:lnTo>
                    <a:pt x="313" y="0"/>
                  </a:lnTo>
                  <a:lnTo>
                    <a:pt x="313" y="12"/>
                  </a:lnTo>
                  <a:lnTo>
                    <a:pt x="320" y="20"/>
                  </a:lnTo>
                  <a:lnTo>
                    <a:pt x="320" y="24"/>
                  </a:lnTo>
                  <a:lnTo>
                    <a:pt x="324" y="28"/>
                  </a:lnTo>
                  <a:lnTo>
                    <a:pt x="328" y="28"/>
                  </a:lnTo>
                  <a:lnTo>
                    <a:pt x="332" y="28"/>
                  </a:lnTo>
                  <a:lnTo>
                    <a:pt x="336" y="20"/>
                  </a:lnTo>
                  <a:lnTo>
                    <a:pt x="336" y="28"/>
                  </a:lnTo>
                  <a:lnTo>
                    <a:pt x="340" y="4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7" name="Freeform 415"/>
            <p:cNvSpPr>
              <a:spLocks/>
            </p:cNvSpPr>
            <p:nvPr/>
          </p:nvSpPr>
          <p:spPr bwMode="auto">
            <a:xfrm>
              <a:off x="5390312" y="3275242"/>
              <a:ext cx="492369" cy="86458"/>
            </a:xfrm>
            <a:custGeom>
              <a:avLst/>
              <a:gdLst/>
              <a:ahLst/>
              <a:cxnLst>
                <a:cxn ang="0">
                  <a:pos x="4" y="55"/>
                </a:cxn>
                <a:cxn ang="0">
                  <a:pos x="16" y="32"/>
                </a:cxn>
                <a:cxn ang="0">
                  <a:pos x="20" y="44"/>
                </a:cxn>
                <a:cxn ang="0">
                  <a:pos x="27" y="28"/>
                </a:cxn>
                <a:cxn ang="0">
                  <a:pos x="39" y="28"/>
                </a:cxn>
                <a:cxn ang="0">
                  <a:pos x="47" y="8"/>
                </a:cxn>
                <a:cxn ang="0">
                  <a:pos x="55" y="28"/>
                </a:cxn>
                <a:cxn ang="0">
                  <a:pos x="67" y="32"/>
                </a:cxn>
                <a:cxn ang="0">
                  <a:pos x="70" y="47"/>
                </a:cxn>
                <a:cxn ang="0">
                  <a:pos x="78" y="55"/>
                </a:cxn>
                <a:cxn ang="0">
                  <a:pos x="82" y="36"/>
                </a:cxn>
                <a:cxn ang="0">
                  <a:pos x="90" y="28"/>
                </a:cxn>
                <a:cxn ang="0">
                  <a:pos x="98" y="28"/>
                </a:cxn>
                <a:cxn ang="0">
                  <a:pos x="110" y="28"/>
                </a:cxn>
                <a:cxn ang="0">
                  <a:pos x="117" y="4"/>
                </a:cxn>
                <a:cxn ang="0">
                  <a:pos x="125" y="28"/>
                </a:cxn>
                <a:cxn ang="0">
                  <a:pos x="137" y="32"/>
                </a:cxn>
                <a:cxn ang="0">
                  <a:pos x="141" y="32"/>
                </a:cxn>
                <a:cxn ang="0">
                  <a:pos x="149" y="59"/>
                </a:cxn>
                <a:cxn ang="0">
                  <a:pos x="153" y="36"/>
                </a:cxn>
                <a:cxn ang="0">
                  <a:pos x="164" y="28"/>
                </a:cxn>
                <a:cxn ang="0">
                  <a:pos x="172" y="28"/>
                </a:cxn>
                <a:cxn ang="0">
                  <a:pos x="184" y="28"/>
                </a:cxn>
                <a:cxn ang="0">
                  <a:pos x="192" y="4"/>
                </a:cxn>
                <a:cxn ang="0">
                  <a:pos x="196" y="24"/>
                </a:cxn>
                <a:cxn ang="0">
                  <a:pos x="207" y="32"/>
                </a:cxn>
                <a:cxn ang="0">
                  <a:pos x="215" y="47"/>
                </a:cxn>
                <a:cxn ang="0">
                  <a:pos x="223" y="47"/>
                </a:cxn>
                <a:cxn ang="0">
                  <a:pos x="231" y="32"/>
                </a:cxn>
                <a:cxn ang="0">
                  <a:pos x="239" y="40"/>
                </a:cxn>
                <a:cxn ang="0">
                  <a:pos x="246" y="28"/>
                </a:cxn>
                <a:cxn ang="0">
                  <a:pos x="258" y="28"/>
                </a:cxn>
                <a:cxn ang="0">
                  <a:pos x="262" y="4"/>
                </a:cxn>
                <a:cxn ang="0">
                  <a:pos x="270" y="20"/>
                </a:cxn>
                <a:cxn ang="0">
                  <a:pos x="274" y="32"/>
                </a:cxn>
                <a:cxn ang="0">
                  <a:pos x="286" y="36"/>
                </a:cxn>
                <a:cxn ang="0">
                  <a:pos x="290" y="55"/>
                </a:cxn>
                <a:cxn ang="0">
                  <a:pos x="297" y="47"/>
                </a:cxn>
                <a:cxn ang="0">
                  <a:pos x="305" y="28"/>
                </a:cxn>
                <a:cxn ang="0">
                  <a:pos x="313" y="40"/>
                </a:cxn>
                <a:cxn ang="0">
                  <a:pos x="321" y="28"/>
                </a:cxn>
                <a:cxn ang="0">
                  <a:pos x="333" y="28"/>
                </a:cxn>
              </a:cxnLst>
              <a:rect l="0" t="0" r="r" b="b"/>
              <a:pathLst>
                <a:path w="336" h="59">
                  <a:moveTo>
                    <a:pt x="0" y="44"/>
                  </a:moveTo>
                  <a:lnTo>
                    <a:pt x="0" y="59"/>
                  </a:lnTo>
                  <a:lnTo>
                    <a:pt x="4" y="55"/>
                  </a:lnTo>
                  <a:lnTo>
                    <a:pt x="8" y="51"/>
                  </a:lnTo>
                  <a:lnTo>
                    <a:pt x="8" y="40"/>
                  </a:lnTo>
                  <a:lnTo>
                    <a:pt x="16" y="32"/>
                  </a:lnTo>
                  <a:lnTo>
                    <a:pt x="16" y="28"/>
                  </a:lnTo>
                  <a:lnTo>
                    <a:pt x="20" y="40"/>
                  </a:lnTo>
                  <a:lnTo>
                    <a:pt x="20" y="44"/>
                  </a:lnTo>
                  <a:lnTo>
                    <a:pt x="20" y="40"/>
                  </a:lnTo>
                  <a:lnTo>
                    <a:pt x="23" y="32"/>
                  </a:lnTo>
                  <a:lnTo>
                    <a:pt x="27" y="28"/>
                  </a:lnTo>
                  <a:lnTo>
                    <a:pt x="31" y="28"/>
                  </a:lnTo>
                  <a:lnTo>
                    <a:pt x="35" y="28"/>
                  </a:lnTo>
                  <a:lnTo>
                    <a:pt x="39" y="28"/>
                  </a:lnTo>
                  <a:lnTo>
                    <a:pt x="43" y="28"/>
                  </a:lnTo>
                  <a:lnTo>
                    <a:pt x="43" y="4"/>
                  </a:lnTo>
                  <a:lnTo>
                    <a:pt x="47" y="8"/>
                  </a:lnTo>
                  <a:lnTo>
                    <a:pt x="47" y="20"/>
                  </a:lnTo>
                  <a:lnTo>
                    <a:pt x="51" y="24"/>
                  </a:lnTo>
                  <a:lnTo>
                    <a:pt x="55" y="28"/>
                  </a:lnTo>
                  <a:lnTo>
                    <a:pt x="59" y="32"/>
                  </a:lnTo>
                  <a:lnTo>
                    <a:pt x="63" y="32"/>
                  </a:lnTo>
                  <a:lnTo>
                    <a:pt x="67" y="32"/>
                  </a:lnTo>
                  <a:lnTo>
                    <a:pt x="67" y="24"/>
                  </a:lnTo>
                  <a:lnTo>
                    <a:pt x="70" y="32"/>
                  </a:lnTo>
                  <a:lnTo>
                    <a:pt x="70" y="47"/>
                  </a:lnTo>
                  <a:lnTo>
                    <a:pt x="74" y="55"/>
                  </a:lnTo>
                  <a:lnTo>
                    <a:pt x="74" y="59"/>
                  </a:lnTo>
                  <a:lnTo>
                    <a:pt x="78" y="55"/>
                  </a:lnTo>
                  <a:lnTo>
                    <a:pt x="78" y="51"/>
                  </a:lnTo>
                  <a:lnTo>
                    <a:pt x="82" y="44"/>
                  </a:lnTo>
                  <a:lnTo>
                    <a:pt x="82" y="36"/>
                  </a:lnTo>
                  <a:lnTo>
                    <a:pt x="90" y="28"/>
                  </a:lnTo>
                  <a:lnTo>
                    <a:pt x="86" y="28"/>
                  </a:lnTo>
                  <a:lnTo>
                    <a:pt x="90" y="28"/>
                  </a:lnTo>
                  <a:lnTo>
                    <a:pt x="94" y="44"/>
                  </a:lnTo>
                  <a:lnTo>
                    <a:pt x="94" y="32"/>
                  </a:lnTo>
                  <a:lnTo>
                    <a:pt x="98" y="28"/>
                  </a:lnTo>
                  <a:lnTo>
                    <a:pt x="102" y="28"/>
                  </a:lnTo>
                  <a:lnTo>
                    <a:pt x="106" y="28"/>
                  </a:lnTo>
                  <a:lnTo>
                    <a:pt x="110" y="28"/>
                  </a:lnTo>
                  <a:lnTo>
                    <a:pt x="113" y="28"/>
                  </a:lnTo>
                  <a:lnTo>
                    <a:pt x="117" y="0"/>
                  </a:lnTo>
                  <a:lnTo>
                    <a:pt x="117" y="4"/>
                  </a:lnTo>
                  <a:lnTo>
                    <a:pt x="121" y="12"/>
                  </a:lnTo>
                  <a:lnTo>
                    <a:pt x="121" y="24"/>
                  </a:lnTo>
                  <a:lnTo>
                    <a:pt x="125" y="28"/>
                  </a:lnTo>
                  <a:lnTo>
                    <a:pt x="129" y="32"/>
                  </a:lnTo>
                  <a:lnTo>
                    <a:pt x="133" y="32"/>
                  </a:lnTo>
                  <a:lnTo>
                    <a:pt x="137" y="32"/>
                  </a:lnTo>
                  <a:lnTo>
                    <a:pt x="141" y="32"/>
                  </a:lnTo>
                  <a:lnTo>
                    <a:pt x="141" y="24"/>
                  </a:lnTo>
                  <a:lnTo>
                    <a:pt x="141" y="32"/>
                  </a:lnTo>
                  <a:lnTo>
                    <a:pt x="145" y="47"/>
                  </a:lnTo>
                  <a:lnTo>
                    <a:pt x="145" y="55"/>
                  </a:lnTo>
                  <a:lnTo>
                    <a:pt x="149" y="59"/>
                  </a:lnTo>
                  <a:lnTo>
                    <a:pt x="149" y="55"/>
                  </a:lnTo>
                  <a:lnTo>
                    <a:pt x="153" y="47"/>
                  </a:lnTo>
                  <a:lnTo>
                    <a:pt x="153" y="36"/>
                  </a:lnTo>
                  <a:lnTo>
                    <a:pt x="157" y="32"/>
                  </a:lnTo>
                  <a:lnTo>
                    <a:pt x="160" y="28"/>
                  </a:lnTo>
                  <a:lnTo>
                    <a:pt x="164" y="28"/>
                  </a:lnTo>
                  <a:lnTo>
                    <a:pt x="164" y="36"/>
                  </a:lnTo>
                  <a:lnTo>
                    <a:pt x="168" y="32"/>
                  </a:lnTo>
                  <a:lnTo>
                    <a:pt x="172" y="28"/>
                  </a:lnTo>
                  <a:lnTo>
                    <a:pt x="176" y="28"/>
                  </a:lnTo>
                  <a:lnTo>
                    <a:pt x="180" y="28"/>
                  </a:lnTo>
                  <a:lnTo>
                    <a:pt x="184" y="28"/>
                  </a:lnTo>
                  <a:lnTo>
                    <a:pt x="188" y="28"/>
                  </a:lnTo>
                  <a:lnTo>
                    <a:pt x="188" y="0"/>
                  </a:lnTo>
                  <a:lnTo>
                    <a:pt x="192" y="4"/>
                  </a:lnTo>
                  <a:lnTo>
                    <a:pt x="192" y="12"/>
                  </a:lnTo>
                  <a:lnTo>
                    <a:pt x="196" y="16"/>
                  </a:lnTo>
                  <a:lnTo>
                    <a:pt x="196" y="24"/>
                  </a:lnTo>
                  <a:lnTo>
                    <a:pt x="200" y="28"/>
                  </a:lnTo>
                  <a:lnTo>
                    <a:pt x="203" y="32"/>
                  </a:lnTo>
                  <a:lnTo>
                    <a:pt x="207" y="32"/>
                  </a:lnTo>
                  <a:lnTo>
                    <a:pt x="211" y="32"/>
                  </a:lnTo>
                  <a:lnTo>
                    <a:pt x="215" y="24"/>
                  </a:lnTo>
                  <a:lnTo>
                    <a:pt x="215" y="47"/>
                  </a:lnTo>
                  <a:lnTo>
                    <a:pt x="223" y="59"/>
                  </a:lnTo>
                  <a:lnTo>
                    <a:pt x="219" y="59"/>
                  </a:lnTo>
                  <a:lnTo>
                    <a:pt x="223" y="47"/>
                  </a:lnTo>
                  <a:lnTo>
                    <a:pt x="227" y="44"/>
                  </a:lnTo>
                  <a:lnTo>
                    <a:pt x="227" y="32"/>
                  </a:lnTo>
                  <a:lnTo>
                    <a:pt x="231" y="32"/>
                  </a:lnTo>
                  <a:lnTo>
                    <a:pt x="235" y="28"/>
                  </a:lnTo>
                  <a:lnTo>
                    <a:pt x="239" y="44"/>
                  </a:lnTo>
                  <a:lnTo>
                    <a:pt x="239" y="40"/>
                  </a:lnTo>
                  <a:lnTo>
                    <a:pt x="246" y="28"/>
                  </a:lnTo>
                  <a:lnTo>
                    <a:pt x="243" y="28"/>
                  </a:lnTo>
                  <a:lnTo>
                    <a:pt x="246" y="28"/>
                  </a:lnTo>
                  <a:lnTo>
                    <a:pt x="250" y="28"/>
                  </a:lnTo>
                  <a:lnTo>
                    <a:pt x="254" y="28"/>
                  </a:lnTo>
                  <a:lnTo>
                    <a:pt x="258" y="28"/>
                  </a:lnTo>
                  <a:lnTo>
                    <a:pt x="262" y="4"/>
                  </a:lnTo>
                  <a:lnTo>
                    <a:pt x="262" y="0"/>
                  </a:lnTo>
                  <a:lnTo>
                    <a:pt x="262" y="4"/>
                  </a:lnTo>
                  <a:lnTo>
                    <a:pt x="266" y="12"/>
                  </a:lnTo>
                  <a:lnTo>
                    <a:pt x="266" y="16"/>
                  </a:lnTo>
                  <a:lnTo>
                    <a:pt x="270" y="20"/>
                  </a:lnTo>
                  <a:lnTo>
                    <a:pt x="270" y="24"/>
                  </a:lnTo>
                  <a:lnTo>
                    <a:pt x="278" y="32"/>
                  </a:lnTo>
                  <a:lnTo>
                    <a:pt x="274" y="32"/>
                  </a:lnTo>
                  <a:lnTo>
                    <a:pt x="278" y="32"/>
                  </a:lnTo>
                  <a:lnTo>
                    <a:pt x="282" y="32"/>
                  </a:lnTo>
                  <a:lnTo>
                    <a:pt x="286" y="36"/>
                  </a:lnTo>
                  <a:lnTo>
                    <a:pt x="286" y="24"/>
                  </a:lnTo>
                  <a:lnTo>
                    <a:pt x="290" y="32"/>
                  </a:lnTo>
                  <a:lnTo>
                    <a:pt x="290" y="55"/>
                  </a:lnTo>
                  <a:lnTo>
                    <a:pt x="293" y="59"/>
                  </a:lnTo>
                  <a:lnTo>
                    <a:pt x="293" y="55"/>
                  </a:lnTo>
                  <a:lnTo>
                    <a:pt x="297" y="47"/>
                  </a:lnTo>
                  <a:lnTo>
                    <a:pt x="297" y="40"/>
                  </a:lnTo>
                  <a:lnTo>
                    <a:pt x="305" y="32"/>
                  </a:lnTo>
                  <a:lnTo>
                    <a:pt x="305" y="28"/>
                  </a:lnTo>
                  <a:lnTo>
                    <a:pt x="309" y="28"/>
                  </a:lnTo>
                  <a:lnTo>
                    <a:pt x="309" y="44"/>
                  </a:lnTo>
                  <a:lnTo>
                    <a:pt x="313" y="40"/>
                  </a:lnTo>
                  <a:lnTo>
                    <a:pt x="313" y="32"/>
                  </a:lnTo>
                  <a:lnTo>
                    <a:pt x="317" y="28"/>
                  </a:lnTo>
                  <a:lnTo>
                    <a:pt x="321" y="28"/>
                  </a:lnTo>
                  <a:lnTo>
                    <a:pt x="325" y="28"/>
                  </a:lnTo>
                  <a:lnTo>
                    <a:pt x="329" y="28"/>
                  </a:lnTo>
                  <a:lnTo>
                    <a:pt x="333" y="28"/>
                  </a:lnTo>
                  <a:lnTo>
                    <a:pt x="336" y="0"/>
                  </a:lnTo>
                  <a:lnTo>
                    <a:pt x="336" y="12"/>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8" name="Freeform 416"/>
            <p:cNvSpPr>
              <a:spLocks/>
            </p:cNvSpPr>
            <p:nvPr/>
          </p:nvSpPr>
          <p:spPr bwMode="auto">
            <a:xfrm>
              <a:off x="5882683" y="3275242"/>
              <a:ext cx="493835" cy="86458"/>
            </a:xfrm>
            <a:custGeom>
              <a:avLst/>
              <a:gdLst/>
              <a:ahLst/>
              <a:cxnLst>
                <a:cxn ang="0">
                  <a:pos x="4" y="24"/>
                </a:cxn>
                <a:cxn ang="0">
                  <a:pos x="16" y="32"/>
                </a:cxn>
                <a:cxn ang="0">
                  <a:pos x="24" y="32"/>
                </a:cxn>
                <a:cxn ang="0">
                  <a:pos x="32" y="47"/>
                </a:cxn>
                <a:cxn ang="0">
                  <a:pos x="36" y="40"/>
                </a:cxn>
                <a:cxn ang="0">
                  <a:pos x="44" y="28"/>
                </a:cxn>
                <a:cxn ang="0">
                  <a:pos x="47" y="40"/>
                </a:cxn>
                <a:cxn ang="0">
                  <a:pos x="55" y="28"/>
                </a:cxn>
                <a:cxn ang="0">
                  <a:pos x="67" y="28"/>
                </a:cxn>
                <a:cxn ang="0">
                  <a:pos x="75" y="4"/>
                </a:cxn>
                <a:cxn ang="0">
                  <a:pos x="79" y="24"/>
                </a:cxn>
                <a:cxn ang="0">
                  <a:pos x="90" y="36"/>
                </a:cxn>
                <a:cxn ang="0">
                  <a:pos x="98" y="32"/>
                </a:cxn>
                <a:cxn ang="0">
                  <a:pos x="106" y="51"/>
                </a:cxn>
                <a:cxn ang="0">
                  <a:pos x="114" y="28"/>
                </a:cxn>
                <a:cxn ang="0">
                  <a:pos x="122" y="32"/>
                </a:cxn>
                <a:cxn ang="0">
                  <a:pos x="134" y="28"/>
                </a:cxn>
                <a:cxn ang="0">
                  <a:pos x="145" y="0"/>
                </a:cxn>
                <a:cxn ang="0">
                  <a:pos x="149" y="20"/>
                </a:cxn>
                <a:cxn ang="0">
                  <a:pos x="161" y="36"/>
                </a:cxn>
                <a:cxn ang="0">
                  <a:pos x="169" y="32"/>
                </a:cxn>
                <a:cxn ang="0">
                  <a:pos x="177" y="59"/>
                </a:cxn>
                <a:cxn ang="0">
                  <a:pos x="180" y="36"/>
                </a:cxn>
                <a:cxn ang="0">
                  <a:pos x="192" y="40"/>
                </a:cxn>
                <a:cxn ang="0">
                  <a:pos x="196" y="32"/>
                </a:cxn>
                <a:cxn ang="0">
                  <a:pos x="208" y="28"/>
                </a:cxn>
                <a:cxn ang="0">
                  <a:pos x="216" y="0"/>
                </a:cxn>
                <a:cxn ang="0">
                  <a:pos x="227" y="24"/>
                </a:cxn>
                <a:cxn ang="0">
                  <a:pos x="235" y="36"/>
                </a:cxn>
                <a:cxn ang="0">
                  <a:pos x="243" y="36"/>
                </a:cxn>
                <a:cxn ang="0">
                  <a:pos x="247" y="59"/>
                </a:cxn>
                <a:cxn ang="0">
                  <a:pos x="251" y="44"/>
                </a:cxn>
                <a:cxn ang="0">
                  <a:pos x="259" y="28"/>
                </a:cxn>
                <a:cxn ang="0">
                  <a:pos x="267" y="32"/>
                </a:cxn>
                <a:cxn ang="0">
                  <a:pos x="278" y="28"/>
                </a:cxn>
                <a:cxn ang="0">
                  <a:pos x="290" y="0"/>
                </a:cxn>
                <a:cxn ang="0">
                  <a:pos x="294" y="20"/>
                </a:cxn>
                <a:cxn ang="0">
                  <a:pos x="306" y="36"/>
                </a:cxn>
                <a:cxn ang="0">
                  <a:pos x="313" y="28"/>
                </a:cxn>
                <a:cxn ang="0">
                  <a:pos x="317" y="55"/>
                </a:cxn>
                <a:cxn ang="0">
                  <a:pos x="325" y="44"/>
                </a:cxn>
                <a:cxn ang="0">
                  <a:pos x="329" y="32"/>
                </a:cxn>
              </a:cxnLst>
              <a:rect l="0" t="0" r="r" b="b"/>
              <a:pathLst>
                <a:path w="337" h="59">
                  <a:moveTo>
                    <a:pt x="0" y="12"/>
                  </a:moveTo>
                  <a:lnTo>
                    <a:pt x="4" y="16"/>
                  </a:lnTo>
                  <a:lnTo>
                    <a:pt x="4" y="24"/>
                  </a:lnTo>
                  <a:lnTo>
                    <a:pt x="8" y="28"/>
                  </a:lnTo>
                  <a:lnTo>
                    <a:pt x="12" y="32"/>
                  </a:lnTo>
                  <a:lnTo>
                    <a:pt x="16" y="32"/>
                  </a:lnTo>
                  <a:lnTo>
                    <a:pt x="20" y="36"/>
                  </a:lnTo>
                  <a:lnTo>
                    <a:pt x="24" y="24"/>
                  </a:lnTo>
                  <a:lnTo>
                    <a:pt x="24" y="32"/>
                  </a:lnTo>
                  <a:lnTo>
                    <a:pt x="28" y="47"/>
                  </a:lnTo>
                  <a:lnTo>
                    <a:pt x="28" y="59"/>
                  </a:lnTo>
                  <a:lnTo>
                    <a:pt x="32" y="47"/>
                  </a:lnTo>
                  <a:lnTo>
                    <a:pt x="32" y="51"/>
                  </a:lnTo>
                  <a:lnTo>
                    <a:pt x="32" y="47"/>
                  </a:lnTo>
                  <a:lnTo>
                    <a:pt x="36" y="40"/>
                  </a:lnTo>
                  <a:lnTo>
                    <a:pt x="36" y="36"/>
                  </a:lnTo>
                  <a:lnTo>
                    <a:pt x="40" y="32"/>
                  </a:lnTo>
                  <a:lnTo>
                    <a:pt x="44" y="28"/>
                  </a:lnTo>
                  <a:lnTo>
                    <a:pt x="47" y="40"/>
                  </a:lnTo>
                  <a:lnTo>
                    <a:pt x="47" y="44"/>
                  </a:lnTo>
                  <a:lnTo>
                    <a:pt x="47" y="40"/>
                  </a:lnTo>
                  <a:lnTo>
                    <a:pt x="55" y="28"/>
                  </a:lnTo>
                  <a:lnTo>
                    <a:pt x="51" y="28"/>
                  </a:lnTo>
                  <a:lnTo>
                    <a:pt x="55" y="28"/>
                  </a:lnTo>
                  <a:lnTo>
                    <a:pt x="59" y="28"/>
                  </a:lnTo>
                  <a:lnTo>
                    <a:pt x="63" y="28"/>
                  </a:lnTo>
                  <a:lnTo>
                    <a:pt x="67" y="28"/>
                  </a:lnTo>
                  <a:lnTo>
                    <a:pt x="71" y="28"/>
                  </a:lnTo>
                  <a:lnTo>
                    <a:pt x="71" y="0"/>
                  </a:lnTo>
                  <a:lnTo>
                    <a:pt x="75" y="4"/>
                  </a:lnTo>
                  <a:lnTo>
                    <a:pt x="75" y="16"/>
                  </a:lnTo>
                  <a:lnTo>
                    <a:pt x="79" y="20"/>
                  </a:lnTo>
                  <a:lnTo>
                    <a:pt x="79" y="24"/>
                  </a:lnTo>
                  <a:lnTo>
                    <a:pt x="83" y="28"/>
                  </a:lnTo>
                  <a:lnTo>
                    <a:pt x="87" y="32"/>
                  </a:lnTo>
                  <a:lnTo>
                    <a:pt x="90" y="36"/>
                  </a:lnTo>
                  <a:lnTo>
                    <a:pt x="94" y="36"/>
                  </a:lnTo>
                  <a:lnTo>
                    <a:pt x="94" y="24"/>
                  </a:lnTo>
                  <a:lnTo>
                    <a:pt x="98" y="32"/>
                  </a:lnTo>
                  <a:lnTo>
                    <a:pt x="98" y="55"/>
                  </a:lnTo>
                  <a:lnTo>
                    <a:pt x="102" y="59"/>
                  </a:lnTo>
                  <a:lnTo>
                    <a:pt x="106" y="51"/>
                  </a:lnTo>
                  <a:lnTo>
                    <a:pt x="106" y="40"/>
                  </a:lnTo>
                  <a:lnTo>
                    <a:pt x="114" y="32"/>
                  </a:lnTo>
                  <a:lnTo>
                    <a:pt x="114" y="28"/>
                  </a:lnTo>
                  <a:lnTo>
                    <a:pt x="118" y="28"/>
                  </a:lnTo>
                  <a:lnTo>
                    <a:pt x="122" y="44"/>
                  </a:lnTo>
                  <a:lnTo>
                    <a:pt x="122" y="32"/>
                  </a:lnTo>
                  <a:lnTo>
                    <a:pt x="126" y="28"/>
                  </a:lnTo>
                  <a:lnTo>
                    <a:pt x="130" y="28"/>
                  </a:lnTo>
                  <a:lnTo>
                    <a:pt x="134" y="28"/>
                  </a:lnTo>
                  <a:lnTo>
                    <a:pt x="137" y="28"/>
                  </a:lnTo>
                  <a:lnTo>
                    <a:pt x="141" y="28"/>
                  </a:lnTo>
                  <a:lnTo>
                    <a:pt x="145" y="0"/>
                  </a:lnTo>
                  <a:lnTo>
                    <a:pt x="145" y="12"/>
                  </a:lnTo>
                  <a:lnTo>
                    <a:pt x="149" y="16"/>
                  </a:lnTo>
                  <a:lnTo>
                    <a:pt x="149" y="20"/>
                  </a:lnTo>
                  <a:lnTo>
                    <a:pt x="157" y="28"/>
                  </a:lnTo>
                  <a:lnTo>
                    <a:pt x="157" y="32"/>
                  </a:lnTo>
                  <a:lnTo>
                    <a:pt x="161" y="36"/>
                  </a:lnTo>
                  <a:lnTo>
                    <a:pt x="165" y="36"/>
                  </a:lnTo>
                  <a:lnTo>
                    <a:pt x="169" y="24"/>
                  </a:lnTo>
                  <a:lnTo>
                    <a:pt x="169" y="32"/>
                  </a:lnTo>
                  <a:lnTo>
                    <a:pt x="173" y="47"/>
                  </a:lnTo>
                  <a:lnTo>
                    <a:pt x="173" y="59"/>
                  </a:lnTo>
                  <a:lnTo>
                    <a:pt x="177" y="59"/>
                  </a:lnTo>
                  <a:lnTo>
                    <a:pt x="177" y="51"/>
                  </a:lnTo>
                  <a:lnTo>
                    <a:pt x="180" y="47"/>
                  </a:lnTo>
                  <a:lnTo>
                    <a:pt x="180" y="36"/>
                  </a:lnTo>
                  <a:lnTo>
                    <a:pt x="184" y="32"/>
                  </a:lnTo>
                  <a:lnTo>
                    <a:pt x="188" y="28"/>
                  </a:lnTo>
                  <a:lnTo>
                    <a:pt x="192" y="40"/>
                  </a:lnTo>
                  <a:lnTo>
                    <a:pt x="192" y="44"/>
                  </a:lnTo>
                  <a:lnTo>
                    <a:pt x="192" y="40"/>
                  </a:lnTo>
                  <a:lnTo>
                    <a:pt x="196" y="32"/>
                  </a:lnTo>
                  <a:lnTo>
                    <a:pt x="200" y="28"/>
                  </a:lnTo>
                  <a:lnTo>
                    <a:pt x="204" y="28"/>
                  </a:lnTo>
                  <a:lnTo>
                    <a:pt x="208" y="28"/>
                  </a:lnTo>
                  <a:lnTo>
                    <a:pt x="212" y="28"/>
                  </a:lnTo>
                  <a:lnTo>
                    <a:pt x="216" y="28"/>
                  </a:lnTo>
                  <a:lnTo>
                    <a:pt x="216" y="0"/>
                  </a:lnTo>
                  <a:lnTo>
                    <a:pt x="220" y="4"/>
                  </a:lnTo>
                  <a:lnTo>
                    <a:pt x="220" y="16"/>
                  </a:lnTo>
                  <a:lnTo>
                    <a:pt x="227" y="24"/>
                  </a:lnTo>
                  <a:lnTo>
                    <a:pt x="227" y="28"/>
                  </a:lnTo>
                  <a:lnTo>
                    <a:pt x="231" y="32"/>
                  </a:lnTo>
                  <a:lnTo>
                    <a:pt x="235" y="36"/>
                  </a:lnTo>
                  <a:lnTo>
                    <a:pt x="239" y="36"/>
                  </a:lnTo>
                  <a:lnTo>
                    <a:pt x="239" y="28"/>
                  </a:lnTo>
                  <a:lnTo>
                    <a:pt x="243" y="36"/>
                  </a:lnTo>
                  <a:lnTo>
                    <a:pt x="243" y="47"/>
                  </a:lnTo>
                  <a:lnTo>
                    <a:pt x="247" y="55"/>
                  </a:lnTo>
                  <a:lnTo>
                    <a:pt x="247" y="59"/>
                  </a:lnTo>
                  <a:lnTo>
                    <a:pt x="247" y="55"/>
                  </a:lnTo>
                  <a:lnTo>
                    <a:pt x="251" y="51"/>
                  </a:lnTo>
                  <a:lnTo>
                    <a:pt x="251" y="44"/>
                  </a:lnTo>
                  <a:lnTo>
                    <a:pt x="255" y="40"/>
                  </a:lnTo>
                  <a:lnTo>
                    <a:pt x="255" y="32"/>
                  </a:lnTo>
                  <a:lnTo>
                    <a:pt x="259" y="28"/>
                  </a:lnTo>
                  <a:lnTo>
                    <a:pt x="263" y="28"/>
                  </a:lnTo>
                  <a:lnTo>
                    <a:pt x="267" y="44"/>
                  </a:lnTo>
                  <a:lnTo>
                    <a:pt x="267" y="32"/>
                  </a:lnTo>
                  <a:lnTo>
                    <a:pt x="270" y="28"/>
                  </a:lnTo>
                  <a:lnTo>
                    <a:pt x="274" y="28"/>
                  </a:lnTo>
                  <a:lnTo>
                    <a:pt x="278" y="28"/>
                  </a:lnTo>
                  <a:lnTo>
                    <a:pt x="282" y="28"/>
                  </a:lnTo>
                  <a:lnTo>
                    <a:pt x="286" y="28"/>
                  </a:lnTo>
                  <a:lnTo>
                    <a:pt x="290" y="0"/>
                  </a:lnTo>
                  <a:lnTo>
                    <a:pt x="290" y="4"/>
                  </a:lnTo>
                  <a:lnTo>
                    <a:pt x="294" y="12"/>
                  </a:lnTo>
                  <a:lnTo>
                    <a:pt x="294" y="20"/>
                  </a:lnTo>
                  <a:lnTo>
                    <a:pt x="298" y="24"/>
                  </a:lnTo>
                  <a:lnTo>
                    <a:pt x="306" y="32"/>
                  </a:lnTo>
                  <a:lnTo>
                    <a:pt x="306" y="36"/>
                  </a:lnTo>
                  <a:lnTo>
                    <a:pt x="310" y="36"/>
                  </a:lnTo>
                  <a:lnTo>
                    <a:pt x="313" y="36"/>
                  </a:lnTo>
                  <a:lnTo>
                    <a:pt x="313" y="28"/>
                  </a:lnTo>
                  <a:lnTo>
                    <a:pt x="313" y="36"/>
                  </a:lnTo>
                  <a:lnTo>
                    <a:pt x="317" y="47"/>
                  </a:lnTo>
                  <a:lnTo>
                    <a:pt x="317" y="55"/>
                  </a:lnTo>
                  <a:lnTo>
                    <a:pt x="321" y="59"/>
                  </a:lnTo>
                  <a:lnTo>
                    <a:pt x="321" y="51"/>
                  </a:lnTo>
                  <a:lnTo>
                    <a:pt x="325" y="44"/>
                  </a:lnTo>
                  <a:lnTo>
                    <a:pt x="325" y="40"/>
                  </a:lnTo>
                  <a:lnTo>
                    <a:pt x="329" y="36"/>
                  </a:lnTo>
                  <a:lnTo>
                    <a:pt x="329" y="32"/>
                  </a:lnTo>
                  <a:lnTo>
                    <a:pt x="333" y="28"/>
                  </a:lnTo>
                  <a:lnTo>
                    <a:pt x="337" y="28"/>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9" name="Freeform 417"/>
            <p:cNvSpPr>
              <a:spLocks/>
            </p:cNvSpPr>
            <p:nvPr/>
          </p:nvSpPr>
          <p:spPr bwMode="auto">
            <a:xfrm>
              <a:off x="6376516" y="3270845"/>
              <a:ext cx="476250" cy="90854"/>
            </a:xfrm>
            <a:custGeom>
              <a:avLst/>
              <a:gdLst/>
              <a:ahLst/>
              <a:cxnLst>
                <a:cxn ang="0">
                  <a:pos x="4" y="43"/>
                </a:cxn>
                <a:cxn ang="0">
                  <a:pos x="12" y="31"/>
                </a:cxn>
                <a:cxn ang="0">
                  <a:pos x="23" y="31"/>
                </a:cxn>
                <a:cxn ang="0">
                  <a:pos x="27" y="11"/>
                </a:cxn>
                <a:cxn ang="0">
                  <a:pos x="35" y="31"/>
                </a:cxn>
                <a:cxn ang="0">
                  <a:pos x="47" y="39"/>
                </a:cxn>
                <a:cxn ang="0">
                  <a:pos x="55" y="58"/>
                </a:cxn>
                <a:cxn ang="0">
                  <a:pos x="59" y="47"/>
                </a:cxn>
                <a:cxn ang="0">
                  <a:pos x="66" y="31"/>
                </a:cxn>
                <a:cxn ang="0">
                  <a:pos x="82" y="31"/>
                </a:cxn>
                <a:cxn ang="0">
                  <a:pos x="86" y="31"/>
                </a:cxn>
                <a:cxn ang="0">
                  <a:pos x="98" y="7"/>
                </a:cxn>
                <a:cxn ang="0">
                  <a:pos x="102" y="11"/>
                </a:cxn>
                <a:cxn ang="0">
                  <a:pos x="106" y="27"/>
                </a:cxn>
                <a:cxn ang="0">
                  <a:pos x="117" y="39"/>
                </a:cxn>
                <a:cxn ang="0">
                  <a:pos x="125" y="35"/>
                </a:cxn>
                <a:cxn ang="0">
                  <a:pos x="129" y="58"/>
                </a:cxn>
                <a:cxn ang="0">
                  <a:pos x="137" y="39"/>
                </a:cxn>
                <a:cxn ang="0">
                  <a:pos x="145" y="50"/>
                </a:cxn>
                <a:cxn ang="0">
                  <a:pos x="156" y="31"/>
                </a:cxn>
                <a:cxn ang="0">
                  <a:pos x="160" y="31"/>
                </a:cxn>
                <a:cxn ang="0">
                  <a:pos x="172" y="3"/>
                </a:cxn>
                <a:cxn ang="0">
                  <a:pos x="176" y="23"/>
                </a:cxn>
                <a:cxn ang="0">
                  <a:pos x="188" y="39"/>
                </a:cxn>
                <a:cxn ang="0">
                  <a:pos x="192" y="43"/>
                </a:cxn>
                <a:cxn ang="0">
                  <a:pos x="199" y="43"/>
                </a:cxn>
                <a:cxn ang="0">
                  <a:pos x="207" y="50"/>
                </a:cxn>
                <a:cxn ang="0">
                  <a:pos x="211" y="39"/>
                </a:cxn>
                <a:cxn ang="0">
                  <a:pos x="219" y="50"/>
                </a:cxn>
                <a:cxn ang="0">
                  <a:pos x="223" y="35"/>
                </a:cxn>
                <a:cxn ang="0">
                  <a:pos x="235" y="31"/>
                </a:cxn>
                <a:cxn ang="0">
                  <a:pos x="243" y="3"/>
                </a:cxn>
                <a:cxn ang="0">
                  <a:pos x="250" y="23"/>
                </a:cxn>
                <a:cxn ang="0">
                  <a:pos x="258" y="39"/>
                </a:cxn>
                <a:cxn ang="0">
                  <a:pos x="266" y="31"/>
                </a:cxn>
                <a:cxn ang="0">
                  <a:pos x="274" y="58"/>
                </a:cxn>
                <a:cxn ang="0">
                  <a:pos x="282" y="47"/>
                </a:cxn>
                <a:cxn ang="0">
                  <a:pos x="286" y="35"/>
                </a:cxn>
                <a:cxn ang="0">
                  <a:pos x="293" y="39"/>
                </a:cxn>
                <a:cxn ang="0">
                  <a:pos x="301" y="31"/>
                </a:cxn>
                <a:cxn ang="0">
                  <a:pos x="313" y="31"/>
                </a:cxn>
                <a:cxn ang="0">
                  <a:pos x="321" y="19"/>
                </a:cxn>
              </a:cxnLst>
              <a:rect l="0" t="0" r="r" b="b"/>
              <a:pathLst>
                <a:path w="325" h="62">
                  <a:moveTo>
                    <a:pt x="0" y="31"/>
                  </a:moveTo>
                  <a:lnTo>
                    <a:pt x="0" y="43"/>
                  </a:lnTo>
                  <a:lnTo>
                    <a:pt x="4" y="43"/>
                  </a:lnTo>
                  <a:lnTo>
                    <a:pt x="4" y="35"/>
                  </a:lnTo>
                  <a:lnTo>
                    <a:pt x="8" y="31"/>
                  </a:lnTo>
                  <a:lnTo>
                    <a:pt x="12" y="31"/>
                  </a:lnTo>
                  <a:lnTo>
                    <a:pt x="16" y="31"/>
                  </a:lnTo>
                  <a:lnTo>
                    <a:pt x="20" y="31"/>
                  </a:lnTo>
                  <a:lnTo>
                    <a:pt x="23" y="31"/>
                  </a:lnTo>
                  <a:lnTo>
                    <a:pt x="23" y="3"/>
                  </a:lnTo>
                  <a:lnTo>
                    <a:pt x="27" y="7"/>
                  </a:lnTo>
                  <a:lnTo>
                    <a:pt x="27" y="11"/>
                  </a:lnTo>
                  <a:lnTo>
                    <a:pt x="31" y="19"/>
                  </a:lnTo>
                  <a:lnTo>
                    <a:pt x="31" y="27"/>
                  </a:lnTo>
                  <a:lnTo>
                    <a:pt x="35" y="31"/>
                  </a:lnTo>
                  <a:lnTo>
                    <a:pt x="39" y="35"/>
                  </a:lnTo>
                  <a:lnTo>
                    <a:pt x="43" y="39"/>
                  </a:lnTo>
                  <a:lnTo>
                    <a:pt x="47" y="39"/>
                  </a:lnTo>
                  <a:lnTo>
                    <a:pt x="51" y="31"/>
                  </a:lnTo>
                  <a:lnTo>
                    <a:pt x="51" y="50"/>
                  </a:lnTo>
                  <a:lnTo>
                    <a:pt x="55" y="58"/>
                  </a:lnTo>
                  <a:lnTo>
                    <a:pt x="55" y="62"/>
                  </a:lnTo>
                  <a:lnTo>
                    <a:pt x="59" y="58"/>
                  </a:lnTo>
                  <a:lnTo>
                    <a:pt x="59" y="47"/>
                  </a:lnTo>
                  <a:lnTo>
                    <a:pt x="63" y="43"/>
                  </a:lnTo>
                  <a:lnTo>
                    <a:pt x="63" y="35"/>
                  </a:lnTo>
                  <a:lnTo>
                    <a:pt x="66" y="31"/>
                  </a:lnTo>
                  <a:lnTo>
                    <a:pt x="70" y="31"/>
                  </a:lnTo>
                  <a:lnTo>
                    <a:pt x="74" y="43"/>
                  </a:lnTo>
                  <a:lnTo>
                    <a:pt x="82" y="31"/>
                  </a:lnTo>
                  <a:lnTo>
                    <a:pt x="78" y="31"/>
                  </a:lnTo>
                  <a:lnTo>
                    <a:pt x="82" y="31"/>
                  </a:lnTo>
                  <a:lnTo>
                    <a:pt x="86" y="31"/>
                  </a:lnTo>
                  <a:lnTo>
                    <a:pt x="90" y="31"/>
                  </a:lnTo>
                  <a:lnTo>
                    <a:pt x="94" y="31"/>
                  </a:lnTo>
                  <a:lnTo>
                    <a:pt x="98" y="7"/>
                  </a:lnTo>
                  <a:lnTo>
                    <a:pt x="98" y="3"/>
                  </a:lnTo>
                  <a:lnTo>
                    <a:pt x="98" y="7"/>
                  </a:lnTo>
                  <a:lnTo>
                    <a:pt x="102" y="11"/>
                  </a:lnTo>
                  <a:lnTo>
                    <a:pt x="102" y="19"/>
                  </a:lnTo>
                  <a:lnTo>
                    <a:pt x="106" y="23"/>
                  </a:lnTo>
                  <a:lnTo>
                    <a:pt x="106" y="27"/>
                  </a:lnTo>
                  <a:lnTo>
                    <a:pt x="113" y="35"/>
                  </a:lnTo>
                  <a:lnTo>
                    <a:pt x="113" y="39"/>
                  </a:lnTo>
                  <a:lnTo>
                    <a:pt x="117" y="39"/>
                  </a:lnTo>
                  <a:lnTo>
                    <a:pt x="121" y="39"/>
                  </a:lnTo>
                  <a:lnTo>
                    <a:pt x="121" y="27"/>
                  </a:lnTo>
                  <a:lnTo>
                    <a:pt x="125" y="35"/>
                  </a:lnTo>
                  <a:lnTo>
                    <a:pt x="125" y="50"/>
                  </a:lnTo>
                  <a:lnTo>
                    <a:pt x="133" y="58"/>
                  </a:lnTo>
                  <a:lnTo>
                    <a:pt x="129" y="58"/>
                  </a:lnTo>
                  <a:lnTo>
                    <a:pt x="133" y="50"/>
                  </a:lnTo>
                  <a:lnTo>
                    <a:pt x="137" y="47"/>
                  </a:lnTo>
                  <a:lnTo>
                    <a:pt x="137" y="39"/>
                  </a:lnTo>
                  <a:lnTo>
                    <a:pt x="141" y="35"/>
                  </a:lnTo>
                  <a:lnTo>
                    <a:pt x="145" y="35"/>
                  </a:lnTo>
                  <a:lnTo>
                    <a:pt x="145" y="50"/>
                  </a:lnTo>
                  <a:lnTo>
                    <a:pt x="149" y="47"/>
                  </a:lnTo>
                  <a:lnTo>
                    <a:pt x="149" y="39"/>
                  </a:lnTo>
                  <a:lnTo>
                    <a:pt x="156" y="31"/>
                  </a:lnTo>
                  <a:lnTo>
                    <a:pt x="153" y="31"/>
                  </a:lnTo>
                  <a:lnTo>
                    <a:pt x="156" y="31"/>
                  </a:lnTo>
                  <a:lnTo>
                    <a:pt x="160" y="31"/>
                  </a:lnTo>
                  <a:lnTo>
                    <a:pt x="164" y="31"/>
                  </a:lnTo>
                  <a:lnTo>
                    <a:pt x="168" y="31"/>
                  </a:lnTo>
                  <a:lnTo>
                    <a:pt x="172" y="3"/>
                  </a:lnTo>
                  <a:lnTo>
                    <a:pt x="172" y="11"/>
                  </a:lnTo>
                  <a:lnTo>
                    <a:pt x="176" y="19"/>
                  </a:lnTo>
                  <a:lnTo>
                    <a:pt x="176" y="23"/>
                  </a:lnTo>
                  <a:lnTo>
                    <a:pt x="180" y="27"/>
                  </a:lnTo>
                  <a:lnTo>
                    <a:pt x="180" y="31"/>
                  </a:lnTo>
                  <a:lnTo>
                    <a:pt x="188" y="39"/>
                  </a:lnTo>
                  <a:lnTo>
                    <a:pt x="184" y="39"/>
                  </a:lnTo>
                  <a:lnTo>
                    <a:pt x="188" y="39"/>
                  </a:lnTo>
                  <a:lnTo>
                    <a:pt x="192" y="43"/>
                  </a:lnTo>
                  <a:lnTo>
                    <a:pt x="196" y="27"/>
                  </a:lnTo>
                  <a:lnTo>
                    <a:pt x="196" y="35"/>
                  </a:lnTo>
                  <a:lnTo>
                    <a:pt x="199" y="43"/>
                  </a:lnTo>
                  <a:lnTo>
                    <a:pt x="199" y="58"/>
                  </a:lnTo>
                  <a:lnTo>
                    <a:pt x="203" y="54"/>
                  </a:lnTo>
                  <a:lnTo>
                    <a:pt x="207" y="50"/>
                  </a:lnTo>
                  <a:lnTo>
                    <a:pt x="207" y="47"/>
                  </a:lnTo>
                  <a:lnTo>
                    <a:pt x="211" y="43"/>
                  </a:lnTo>
                  <a:lnTo>
                    <a:pt x="211" y="39"/>
                  </a:lnTo>
                  <a:lnTo>
                    <a:pt x="215" y="35"/>
                  </a:lnTo>
                  <a:lnTo>
                    <a:pt x="219" y="47"/>
                  </a:lnTo>
                  <a:lnTo>
                    <a:pt x="219" y="50"/>
                  </a:lnTo>
                  <a:lnTo>
                    <a:pt x="219" y="47"/>
                  </a:lnTo>
                  <a:lnTo>
                    <a:pt x="223" y="39"/>
                  </a:lnTo>
                  <a:lnTo>
                    <a:pt x="223" y="35"/>
                  </a:lnTo>
                  <a:lnTo>
                    <a:pt x="227" y="31"/>
                  </a:lnTo>
                  <a:lnTo>
                    <a:pt x="231" y="31"/>
                  </a:lnTo>
                  <a:lnTo>
                    <a:pt x="235" y="31"/>
                  </a:lnTo>
                  <a:lnTo>
                    <a:pt x="239" y="31"/>
                  </a:lnTo>
                  <a:lnTo>
                    <a:pt x="243" y="31"/>
                  </a:lnTo>
                  <a:lnTo>
                    <a:pt x="243" y="3"/>
                  </a:lnTo>
                  <a:lnTo>
                    <a:pt x="246" y="3"/>
                  </a:lnTo>
                  <a:lnTo>
                    <a:pt x="246" y="19"/>
                  </a:lnTo>
                  <a:lnTo>
                    <a:pt x="250" y="23"/>
                  </a:lnTo>
                  <a:lnTo>
                    <a:pt x="250" y="27"/>
                  </a:lnTo>
                  <a:lnTo>
                    <a:pt x="258" y="35"/>
                  </a:lnTo>
                  <a:lnTo>
                    <a:pt x="258" y="39"/>
                  </a:lnTo>
                  <a:lnTo>
                    <a:pt x="262" y="39"/>
                  </a:lnTo>
                  <a:lnTo>
                    <a:pt x="266" y="43"/>
                  </a:lnTo>
                  <a:lnTo>
                    <a:pt x="266" y="31"/>
                  </a:lnTo>
                  <a:lnTo>
                    <a:pt x="270" y="35"/>
                  </a:lnTo>
                  <a:lnTo>
                    <a:pt x="270" y="50"/>
                  </a:lnTo>
                  <a:lnTo>
                    <a:pt x="274" y="58"/>
                  </a:lnTo>
                  <a:lnTo>
                    <a:pt x="278" y="54"/>
                  </a:lnTo>
                  <a:lnTo>
                    <a:pt x="278" y="50"/>
                  </a:lnTo>
                  <a:lnTo>
                    <a:pt x="282" y="47"/>
                  </a:lnTo>
                  <a:lnTo>
                    <a:pt x="282" y="43"/>
                  </a:lnTo>
                  <a:lnTo>
                    <a:pt x="289" y="35"/>
                  </a:lnTo>
                  <a:lnTo>
                    <a:pt x="286" y="35"/>
                  </a:lnTo>
                  <a:lnTo>
                    <a:pt x="289" y="35"/>
                  </a:lnTo>
                  <a:lnTo>
                    <a:pt x="293" y="50"/>
                  </a:lnTo>
                  <a:lnTo>
                    <a:pt x="293" y="39"/>
                  </a:lnTo>
                  <a:lnTo>
                    <a:pt x="301" y="31"/>
                  </a:lnTo>
                  <a:lnTo>
                    <a:pt x="297" y="31"/>
                  </a:lnTo>
                  <a:lnTo>
                    <a:pt x="301" y="31"/>
                  </a:lnTo>
                  <a:lnTo>
                    <a:pt x="305" y="31"/>
                  </a:lnTo>
                  <a:lnTo>
                    <a:pt x="309" y="31"/>
                  </a:lnTo>
                  <a:lnTo>
                    <a:pt x="313" y="31"/>
                  </a:lnTo>
                  <a:lnTo>
                    <a:pt x="317" y="0"/>
                  </a:lnTo>
                  <a:lnTo>
                    <a:pt x="317" y="11"/>
                  </a:lnTo>
                  <a:lnTo>
                    <a:pt x="321" y="19"/>
                  </a:lnTo>
                  <a:lnTo>
                    <a:pt x="321" y="23"/>
                  </a:lnTo>
                  <a:lnTo>
                    <a:pt x="325" y="27"/>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0" name="Freeform 418"/>
            <p:cNvSpPr>
              <a:spLocks/>
            </p:cNvSpPr>
            <p:nvPr/>
          </p:nvSpPr>
          <p:spPr bwMode="auto">
            <a:xfrm>
              <a:off x="6852765" y="3270845"/>
              <a:ext cx="470389" cy="84992"/>
            </a:xfrm>
            <a:custGeom>
              <a:avLst/>
              <a:gdLst/>
              <a:ahLst/>
              <a:cxnLst>
                <a:cxn ang="0">
                  <a:pos x="4" y="35"/>
                </a:cxn>
                <a:cxn ang="0">
                  <a:pos x="15" y="35"/>
                </a:cxn>
                <a:cxn ang="0">
                  <a:pos x="19" y="47"/>
                </a:cxn>
                <a:cxn ang="0">
                  <a:pos x="27" y="50"/>
                </a:cxn>
                <a:cxn ang="0">
                  <a:pos x="35" y="35"/>
                </a:cxn>
                <a:cxn ang="0">
                  <a:pos x="47" y="35"/>
                </a:cxn>
                <a:cxn ang="0">
                  <a:pos x="54" y="31"/>
                </a:cxn>
                <a:cxn ang="0">
                  <a:pos x="62" y="0"/>
                </a:cxn>
                <a:cxn ang="0">
                  <a:pos x="70" y="23"/>
                </a:cxn>
                <a:cxn ang="0">
                  <a:pos x="78" y="39"/>
                </a:cxn>
                <a:cxn ang="0">
                  <a:pos x="86" y="31"/>
                </a:cxn>
                <a:cxn ang="0">
                  <a:pos x="94" y="50"/>
                </a:cxn>
                <a:cxn ang="0">
                  <a:pos x="101" y="50"/>
                </a:cxn>
                <a:cxn ang="0">
                  <a:pos x="105" y="35"/>
                </a:cxn>
                <a:cxn ang="0">
                  <a:pos x="113" y="39"/>
                </a:cxn>
                <a:cxn ang="0">
                  <a:pos x="125" y="31"/>
                </a:cxn>
                <a:cxn ang="0">
                  <a:pos x="137" y="0"/>
                </a:cxn>
                <a:cxn ang="0">
                  <a:pos x="141" y="23"/>
                </a:cxn>
                <a:cxn ang="0">
                  <a:pos x="148" y="35"/>
                </a:cxn>
                <a:cxn ang="0">
                  <a:pos x="160" y="35"/>
                </a:cxn>
                <a:cxn ang="0">
                  <a:pos x="164" y="47"/>
                </a:cxn>
                <a:cxn ang="0">
                  <a:pos x="168" y="58"/>
                </a:cxn>
                <a:cxn ang="0">
                  <a:pos x="176" y="47"/>
                </a:cxn>
                <a:cxn ang="0">
                  <a:pos x="184" y="35"/>
                </a:cxn>
                <a:cxn ang="0">
                  <a:pos x="187" y="35"/>
                </a:cxn>
                <a:cxn ang="0">
                  <a:pos x="199" y="31"/>
                </a:cxn>
                <a:cxn ang="0">
                  <a:pos x="207" y="0"/>
                </a:cxn>
                <a:cxn ang="0">
                  <a:pos x="215" y="19"/>
                </a:cxn>
                <a:cxn ang="0">
                  <a:pos x="219" y="31"/>
                </a:cxn>
                <a:cxn ang="0">
                  <a:pos x="231" y="43"/>
                </a:cxn>
                <a:cxn ang="0">
                  <a:pos x="238" y="50"/>
                </a:cxn>
                <a:cxn ang="0">
                  <a:pos x="242" y="50"/>
                </a:cxn>
                <a:cxn ang="0">
                  <a:pos x="250" y="35"/>
                </a:cxn>
                <a:cxn ang="0">
                  <a:pos x="258" y="43"/>
                </a:cxn>
                <a:cxn ang="0">
                  <a:pos x="266" y="31"/>
                </a:cxn>
                <a:cxn ang="0">
                  <a:pos x="277" y="31"/>
                </a:cxn>
                <a:cxn ang="0">
                  <a:pos x="281" y="3"/>
                </a:cxn>
                <a:cxn ang="0">
                  <a:pos x="289" y="23"/>
                </a:cxn>
                <a:cxn ang="0">
                  <a:pos x="293" y="35"/>
                </a:cxn>
                <a:cxn ang="0">
                  <a:pos x="305" y="43"/>
                </a:cxn>
                <a:cxn ang="0">
                  <a:pos x="309" y="54"/>
                </a:cxn>
                <a:cxn ang="0">
                  <a:pos x="317" y="47"/>
                </a:cxn>
              </a:cxnLst>
              <a:rect l="0" t="0" r="r" b="b"/>
              <a:pathLst>
                <a:path w="321" h="58">
                  <a:moveTo>
                    <a:pt x="0" y="27"/>
                  </a:moveTo>
                  <a:lnTo>
                    <a:pt x="0" y="31"/>
                  </a:lnTo>
                  <a:lnTo>
                    <a:pt x="4" y="35"/>
                  </a:lnTo>
                  <a:lnTo>
                    <a:pt x="8" y="39"/>
                  </a:lnTo>
                  <a:lnTo>
                    <a:pt x="11" y="43"/>
                  </a:lnTo>
                  <a:lnTo>
                    <a:pt x="15" y="35"/>
                  </a:lnTo>
                  <a:lnTo>
                    <a:pt x="15" y="31"/>
                  </a:lnTo>
                  <a:lnTo>
                    <a:pt x="15" y="35"/>
                  </a:lnTo>
                  <a:lnTo>
                    <a:pt x="19" y="47"/>
                  </a:lnTo>
                  <a:lnTo>
                    <a:pt x="19" y="58"/>
                  </a:lnTo>
                  <a:lnTo>
                    <a:pt x="23" y="54"/>
                  </a:lnTo>
                  <a:lnTo>
                    <a:pt x="27" y="50"/>
                  </a:lnTo>
                  <a:lnTo>
                    <a:pt x="27" y="47"/>
                  </a:lnTo>
                  <a:lnTo>
                    <a:pt x="35" y="39"/>
                  </a:lnTo>
                  <a:lnTo>
                    <a:pt x="35" y="35"/>
                  </a:lnTo>
                  <a:lnTo>
                    <a:pt x="39" y="35"/>
                  </a:lnTo>
                  <a:lnTo>
                    <a:pt x="39" y="47"/>
                  </a:lnTo>
                  <a:lnTo>
                    <a:pt x="47" y="35"/>
                  </a:lnTo>
                  <a:lnTo>
                    <a:pt x="47" y="31"/>
                  </a:lnTo>
                  <a:lnTo>
                    <a:pt x="51" y="31"/>
                  </a:lnTo>
                  <a:lnTo>
                    <a:pt x="54" y="31"/>
                  </a:lnTo>
                  <a:lnTo>
                    <a:pt x="58" y="31"/>
                  </a:lnTo>
                  <a:lnTo>
                    <a:pt x="62" y="31"/>
                  </a:lnTo>
                  <a:lnTo>
                    <a:pt x="62" y="0"/>
                  </a:lnTo>
                  <a:lnTo>
                    <a:pt x="66" y="3"/>
                  </a:lnTo>
                  <a:lnTo>
                    <a:pt x="66" y="19"/>
                  </a:lnTo>
                  <a:lnTo>
                    <a:pt x="70" y="23"/>
                  </a:lnTo>
                  <a:lnTo>
                    <a:pt x="74" y="27"/>
                  </a:lnTo>
                  <a:lnTo>
                    <a:pt x="74" y="35"/>
                  </a:lnTo>
                  <a:lnTo>
                    <a:pt x="78" y="39"/>
                  </a:lnTo>
                  <a:lnTo>
                    <a:pt x="82" y="43"/>
                  </a:lnTo>
                  <a:lnTo>
                    <a:pt x="86" y="43"/>
                  </a:lnTo>
                  <a:lnTo>
                    <a:pt x="86" y="31"/>
                  </a:lnTo>
                  <a:lnTo>
                    <a:pt x="90" y="35"/>
                  </a:lnTo>
                  <a:lnTo>
                    <a:pt x="90" y="47"/>
                  </a:lnTo>
                  <a:lnTo>
                    <a:pt x="94" y="50"/>
                  </a:lnTo>
                  <a:lnTo>
                    <a:pt x="94" y="58"/>
                  </a:lnTo>
                  <a:lnTo>
                    <a:pt x="98" y="54"/>
                  </a:lnTo>
                  <a:lnTo>
                    <a:pt x="101" y="50"/>
                  </a:lnTo>
                  <a:lnTo>
                    <a:pt x="101" y="43"/>
                  </a:lnTo>
                  <a:lnTo>
                    <a:pt x="109" y="35"/>
                  </a:lnTo>
                  <a:lnTo>
                    <a:pt x="105" y="35"/>
                  </a:lnTo>
                  <a:lnTo>
                    <a:pt x="109" y="35"/>
                  </a:lnTo>
                  <a:lnTo>
                    <a:pt x="113" y="47"/>
                  </a:lnTo>
                  <a:lnTo>
                    <a:pt x="113" y="39"/>
                  </a:lnTo>
                  <a:lnTo>
                    <a:pt x="117" y="35"/>
                  </a:lnTo>
                  <a:lnTo>
                    <a:pt x="121" y="31"/>
                  </a:lnTo>
                  <a:lnTo>
                    <a:pt x="125" y="31"/>
                  </a:lnTo>
                  <a:lnTo>
                    <a:pt x="129" y="31"/>
                  </a:lnTo>
                  <a:lnTo>
                    <a:pt x="133" y="31"/>
                  </a:lnTo>
                  <a:lnTo>
                    <a:pt x="137" y="0"/>
                  </a:lnTo>
                  <a:lnTo>
                    <a:pt x="137" y="3"/>
                  </a:lnTo>
                  <a:lnTo>
                    <a:pt x="141" y="11"/>
                  </a:lnTo>
                  <a:lnTo>
                    <a:pt x="141" y="23"/>
                  </a:lnTo>
                  <a:lnTo>
                    <a:pt x="144" y="27"/>
                  </a:lnTo>
                  <a:lnTo>
                    <a:pt x="148" y="31"/>
                  </a:lnTo>
                  <a:lnTo>
                    <a:pt x="148" y="35"/>
                  </a:lnTo>
                  <a:lnTo>
                    <a:pt x="152" y="39"/>
                  </a:lnTo>
                  <a:lnTo>
                    <a:pt x="156" y="43"/>
                  </a:lnTo>
                  <a:lnTo>
                    <a:pt x="160" y="35"/>
                  </a:lnTo>
                  <a:lnTo>
                    <a:pt x="160" y="31"/>
                  </a:lnTo>
                  <a:lnTo>
                    <a:pt x="160" y="35"/>
                  </a:lnTo>
                  <a:lnTo>
                    <a:pt x="164" y="47"/>
                  </a:lnTo>
                  <a:lnTo>
                    <a:pt x="164" y="50"/>
                  </a:lnTo>
                  <a:lnTo>
                    <a:pt x="168" y="54"/>
                  </a:lnTo>
                  <a:lnTo>
                    <a:pt x="168" y="58"/>
                  </a:lnTo>
                  <a:lnTo>
                    <a:pt x="168" y="54"/>
                  </a:lnTo>
                  <a:lnTo>
                    <a:pt x="172" y="50"/>
                  </a:lnTo>
                  <a:lnTo>
                    <a:pt x="176" y="47"/>
                  </a:lnTo>
                  <a:lnTo>
                    <a:pt x="176" y="39"/>
                  </a:lnTo>
                  <a:lnTo>
                    <a:pt x="180" y="35"/>
                  </a:lnTo>
                  <a:lnTo>
                    <a:pt x="184" y="35"/>
                  </a:lnTo>
                  <a:lnTo>
                    <a:pt x="184" y="47"/>
                  </a:lnTo>
                  <a:lnTo>
                    <a:pt x="187" y="43"/>
                  </a:lnTo>
                  <a:lnTo>
                    <a:pt x="187" y="35"/>
                  </a:lnTo>
                  <a:lnTo>
                    <a:pt x="191" y="31"/>
                  </a:lnTo>
                  <a:lnTo>
                    <a:pt x="195" y="31"/>
                  </a:lnTo>
                  <a:lnTo>
                    <a:pt x="199" y="31"/>
                  </a:lnTo>
                  <a:lnTo>
                    <a:pt x="203" y="31"/>
                  </a:lnTo>
                  <a:lnTo>
                    <a:pt x="207" y="31"/>
                  </a:lnTo>
                  <a:lnTo>
                    <a:pt x="207" y="0"/>
                  </a:lnTo>
                  <a:lnTo>
                    <a:pt x="211" y="3"/>
                  </a:lnTo>
                  <a:lnTo>
                    <a:pt x="211" y="11"/>
                  </a:lnTo>
                  <a:lnTo>
                    <a:pt x="215" y="19"/>
                  </a:lnTo>
                  <a:lnTo>
                    <a:pt x="215" y="23"/>
                  </a:lnTo>
                  <a:lnTo>
                    <a:pt x="219" y="27"/>
                  </a:lnTo>
                  <a:lnTo>
                    <a:pt x="219" y="31"/>
                  </a:lnTo>
                  <a:lnTo>
                    <a:pt x="227" y="39"/>
                  </a:lnTo>
                  <a:lnTo>
                    <a:pt x="227" y="43"/>
                  </a:lnTo>
                  <a:lnTo>
                    <a:pt x="231" y="43"/>
                  </a:lnTo>
                  <a:lnTo>
                    <a:pt x="234" y="31"/>
                  </a:lnTo>
                  <a:lnTo>
                    <a:pt x="234" y="47"/>
                  </a:lnTo>
                  <a:lnTo>
                    <a:pt x="238" y="50"/>
                  </a:lnTo>
                  <a:lnTo>
                    <a:pt x="238" y="54"/>
                  </a:lnTo>
                  <a:lnTo>
                    <a:pt x="242" y="58"/>
                  </a:lnTo>
                  <a:lnTo>
                    <a:pt x="242" y="50"/>
                  </a:lnTo>
                  <a:lnTo>
                    <a:pt x="246" y="47"/>
                  </a:lnTo>
                  <a:lnTo>
                    <a:pt x="250" y="43"/>
                  </a:lnTo>
                  <a:lnTo>
                    <a:pt x="250" y="35"/>
                  </a:lnTo>
                  <a:lnTo>
                    <a:pt x="254" y="35"/>
                  </a:lnTo>
                  <a:lnTo>
                    <a:pt x="258" y="47"/>
                  </a:lnTo>
                  <a:lnTo>
                    <a:pt x="258" y="43"/>
                  </a:lnTo>
                  <a:lnTo>
                    <a:pt x="262" y="39"/>
                  </a:lnTo>
                  <a:lnTo>
                    <a:pt x="262" y="35"/>
                  </a:lnTo>
                  <a:lnTo>
                    <a:pt x="266" y="31"/>
                  </a:lnTo>
                  <a:lnTo>
                    <a:pt x="270" y="31"/>
                  </a:lnTo>
                  <a:lnTo>
                    <a:pt x="274" y="31"/>
                  </a:lnTo>
                  <a:lnTo>
                    <a:pt x="277" y="31"/>
                  </a:lnTo>
                  <a:lnTo>
                    <a:pt x="281" y="3"/>
                  </a:lnTo>
                  <a:lnTo>
                    <a:pt x="281" y="0"/>
                  </a:lnTo>
                  <a:lnTo>
                    <a:pt x="281" y="3"/>
                  </a:lnTo>
                  <a:lnTo>
                    <a:pt x="285" y="11"/>
                  </a:lnTo>
                  <a:lnTo>
                    <a:pt x="285" y="19"/>
                  </a:lnTo>
                  <a:lnTo>
                    <a:pt x="289" y="23"/>
                  </a:lnTo>
                  <a:lnTo>
                    <a:pt x="289" y="27"/>
                  </a:lnTo>
                  <a:lnTo>
                    <a:pt x="293" y="31"/>
                  </a:lnTo>
                  <a:lnTo>
                    <a:pt x="293" y="35"/>
                  </a:lnTo>
                  <a:lnTo>
                    <a:pt x="297" y="39"/>
                  </a:lnTo>
                  <a:lnTo>
                    <a:pt x="301" y="43"/>
                  </a:lnTo>
                  <a:lnTo>
                    <a:pt x="305" y="43"/>
                  </a:lnTo>
                  <a:lnTo>
                    <a:pt x="305" y="31"/>
                  </a:lnTo>
                  <a:lnTo>
                    <a:pt x="309" y="35"/>
                  </a:lnTo>
                  <a:lnTo>
                    <a:pt x="309" y="54"/>
                  </a:lnTo>
                  <a:lnTo>
                    <a:pt x="313" y="58"/>
                  </a:lnTo>
                  <a:lnTo>
                    <a:pt x="317" y="54"/>
                  </a:lnTo>
                  <a:lnTo>
                    <a:pt x="317" y="47"/>
                  </a:lnTo>
                  <a:lnTo>
                    <a:pt x="321" y="43"/>
                  </a:lnTo>
                  <a:lnTo>
                    <a:pt x="321" y="39"/>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1" name="Freeform 419"/>
            <p:cNvSpPr>
              <a:spLocks/>
            </p:cNvSpPr>
            <p:nvPr/>
          </p:nvSpPr>
          <p:spPr bwMode="auto">
            <a:xfrm>
              <a:off x="7323157" y="3270845"/>
              <a:ext cx="474785" cy="84992"/>
            </a:xfrm>
            <a:custGeom>
              <a:avLst/>
              <a:gdLst/>
              <a:ahLst/>
              <a:cxnLst>
                <a:cxn ang="0">
                  <a:pos x="3" y="35"/>
                </a:cxn>
                <a:cxn ang="0">
                  <a:pos x="7" y="47"/>
                </a:cxn>
                <a:cxn ang="0">
                  <a:pos x="11" y="39"/>
                </a:cxn>
                <a:cxn ang="0">
                  <a:pos x="15" y="31"/>
                </a:cxn>
                <a:cxn ang="0">
                  <a:pos x="23" y="31"/>
                </a:cxn>
                <a:cxn ang="0">
                  <a:pos x="31" y="31"/>
                </a:cxn>
                <a:cxn ang="0">
                  <a:pos x="35" y="11"/>
                </a:cxn>
                <a:cxn ang="0">
                  <a:pos x="43" y="31"/>
                </a:cxn>
                <a:cxn ang="0">
                  <a:pos x="50" y="43"/>
                </a:cxn>
                <a:cxn ang="0">
                  <a:pos x="58" y="31"/>
                </a:cxn>
                <a:cxn ang="0">
                  <a:pos x="62" y="47"/>
                </a:cxn>
                <a:cxn ang="0">
                  <a:pos x="66" y="58"/>
                </a:cxn>
                <a:cxn ang="0">
                  <a:pos x="70" y="47"/>
                </a:cxn>
                <a:cxn ang="0">
                  <a:pos x="78" y="35"/>
                </a:cxn>
                <a:cxn ang="0">
                  <a:pos x="78" y="35"/>
                </a:cxn>
                <a:cxn ang="0">
                  <a:pos x="82" y="47"/>
                </a:cxn>
                <a:cxn ang="0">
                  <a:pos x="90" y="35"/>
                </a:cxn>
                <a:cxn ang="0">
                  <a:pos x="93" y="31"/>
                </a:cxn>
                <a:cxn ang="0">
                  <a:pos x="101" y="31"/>
                </a:cxn>
                <a:cxn ang="0">
                  <a:pos x="105" y="0"/>
                </a:cxn>
                <a:cxn ang="0">
                  <a:pos x="109" y="15"/>
                </a:cxn>
                <a:cxn ang="0">
                  <a:pos x="113" y="27"/>
                </a:cxn>
                <a:cxn ang="0">
                  <a:pos x="117" y="35"/>
                </a:cxn>
                <a:cxn ang="0">
                  <a:pos x="121" y="43"/>
                </a:cxn>
                <a:cxn ang="0">
                  <a:pos x="129" y="43"/>
                </a:cxn>
                <a:cxn ang="0">
                  <a:pos x="133" y="35"/>
                </a:cxn>
                <a:cxn ang="0">
                  <a:pos x="136" y="54"/>
                </a:cxn>
                <a:cxn ang="0">
                  <a:pos x="140" y="54"/>
                </a:cxn>
                <a:cxn ang="0">
                  <a:pos x="148" y="39"/>
                </a:cxn>
                <a:cxn ang="0">
                  <a:pos x="152" y="31"/>
                </a:cxn>
                <a:cxn ang="0">
                  <a:pos x="156" y="39"/>
                </a:cxn>
                <a:cxn ang="0">
                  <a:pos x="160" y="31"/>
                </a:cxn>
                <a:cxn ang="0">
                  <a:pos x="168" y="31"/>
                </a:cxn>
                <a:cxn ang="0">
                  <a:pos x="176" y="31"/>
                </a:cxn>
                <a:cxn ang="0">
                  <a:pos x="179" y="3"/>
                </a:cxn>
                <a:cxn ang="0">
                  <a:pos x="183" y="23"/>
                </a:cxn>
                <a:cxn ang="0">
                  <a:pos x="187" y="31"/>
                </a:cxn>
                <a:cxn ang="0">
                  <a:pos x="195" y="43"/>
                </a:cxn>
                <a:cxn ang="0">
                  <a:pos x="203" y="35"/>
                </a:cxn>
                <a:cxn ang="0">
                  <a:pos x="203" y="35"/>
                </a:cxn>
                <a:cxn ang="0">
                  <a:pos x="207" y="54"/>
                </a:cxn>
                <a:cxn ang="0">
                  <a:pos x="215" y="50"/>
                </a:cxn>
                <a:cxn ang="0">
                  <a:pos x="219" y="39"/>
                </a:cxn>
                <a:cxn ang="0">
                  <a:pos x="226" y="31"/>
                </a:cxn>
                <a:cxn ang="0">
                  <a:pos x="230" y="43"/>
                </a:cxn>
                <a:cxn ang="0">
                  <a:pos x="234" y="31"/>
                </a:cxn>
                <a:cxn ang="0">
                  <a:pos x="242" y="31"/>
                </a:cxn>
                <a:cxn ang="0">
                  <a:pos x="250" y="31"/>
                </a:cxn>
                <a:cxn ang="0">
                  <a:pos x="254" y="3"/>
                </a:cxn>
                <a:cxn ang="0">
                  <a:pos x="258" y="23"/>
                </a:cxn>
                <a:cxn ang="0">
                  <a:pos x="262" y="35"/>
                </a:cxn>
                <a:cxn ang="0">
                  <a:pos x="269" y="43"/>
                </a:cxn>
                <a:cxn ang="0">
                  <a:pos x="277" y="31"/>
                </a:cxn>
                <a:cxn ang="0">
                  <a:pos x="281" y="54"/>
                </a:cxn>
                <a:cxn ang="0">
                  <a:pos x="289" y="47"/>
                </a:cxn>
                <a:cxn ang="0">
                  <a:pos x="293" y="35"/>
                </a:cxn>
                <a:cxn ang="0">
                  <a:pos x="301" y="47"/>
                </a:cxn>
                <a:cxn ang="0">
                  <a:pos x="309" y="31"/>
                </a:cxn>
                <a:cxn ang="0">
                  <a:pos x="309" y="31"/>
                </a:cxn>
                <a:cxn ang="0">
                  <a:pos x="316" y="31"/>
                </a:cxn>
                <a:cxn ang="0">
                  <a:pos x="324" y="31"/>
                </a:cxn>
              </a:cxnLst>
              <a:rect l="0" t="0" r="r" b="b"/>
              <a:pathLst>
                <a:path w="324" h="58">
                  <a:moveTo>
                    <a:pt x="0" y="39"/>
                  </a:moveTo>
                  <a:lnTo>
                    <a:pt x="3" y="35"/>
                  </a:lnTo>
                  <a:lnTo>
                    <a:pt x="7" y="35"/>
                  </a:lnTo>
                  <a:lnTo>
                    <a:pt x="7" y="47"/>
                  </a:lnTo>
                  <a:lnTo>
                    <a:pt x="11" y="43"/>
                  </a:lnTo>
                  <a:lnTo>
                    <a:pt x="11" y="39"/>
                  </a:lnTo>
                  <a:lnTo>
                    <a:pt x="19" y="31"/>
                  </a:lnTo>
                  <a:lnTo>
                    <a:pt x="15" y="31"/>
                  </a:lnTo>
                  <a:lnTo>
                    <a:pt x="19" y="31"/>
                  </a:lnTo>
                  <a:lnTo>
                    <a:pt x="23" y="31"/>
                  </a:lnTo>
                  <a:lnTo>
                    <a:pt x="27" y="31"/>
                  </a:lnTo>
                  <a:lnTo>
                    <a:pt x="31" y="31"/>
                  </a:lnTo>
                  <a:lnTo>
                    <a:pt x="35" y="0"/>
                  </a:lnTo>
                  <a:lnTo>
                    <a:pt x="35" y="11"/>
                  </a:lnTo>
                  <a:lnTo>
                    <a:pt x="43" y="23"/>
                  </a:lnTo>
                  <a:lnTo>
                    <a:pt x="43" y="31"/>
                  </a:lnTo>
                  <a:lnTo>
                    <a:pt x="50" y="39"/>
                  </a:lnTo>
                  <a:lnTo>
                    <a:pt x="50" y="43"/>
                  </a:lnTo>
                  <a:lnTo>
                    <a:pt x="54" y="43"/>
                  </a:lnTo>
                  <a:lnTo>
                    <a:pt x="58" y="31"/>
                  </a:lnTo>
                  <a:lnTo>
                    <a:pt x="58" y="35"/>
                  </a:lnTo>
                  <a:lnTo>
                    <a:pt x="62" y="47"/>
                  </a:lnTo>
                  <a:lnTo>
                    <a:pt x="62" y="54"/>
                  </a:lnTo>
                  <a:lnTo>
                    <a:pt x="66" y="58"/>
                  </a:lnTo>
                  <a:lnTo>
                    <a:pt x="66" y="50"/>
                  </a:lnTo>
                  <a:lnTo>
                    <a:pt x="70" y="47"/>
                  </a:lnTo>
                  <a:lnTo>
                    <a:pt x="70" y="43"/>
                  </a:lnTo>
                  <a:lnTo>
                    <a:pt x="78" y="35"/>
                  </a:lnTo>
                  <a:lnTo>
                    <a:pt x="74" y="35"/>
                  </a:lnTo>
                  <a:lnTo>
                    <a:pt x="78" y="35"/>
                  </a:lnTo>
                  <a:lnTo>
                    <a:pt x="82" y="43"/>
                  </a:lnTo>
                  <a:lnTo>
                    <a:pt x="82" y="47"/>
                  </a:lnTo>
                  <a:lnTo>
                    <a:pt x="82" y="43"/>
                  </a:lnTo>
                  <a:lnTo>
                    <a:pt x="90" y="35"/>
                  </a:lnTo>
                  <a:lnTo>
                    <a:pt x="90" y="31"/>
                  </a:lnTo>
                  <a:lnTo>
                    <a:pt x="93" y="31"/>
                  </a:lnTo>
                  <a:lnTo>
                    <a:pt x="97" y="31"/>
                  </a:lnTo>
                  <a:lnTo>
                    <a:pt x="101" y="31"/>
                  </a:lnTo>
                  <a:lnTo>
                    <a:pt x="105" y="31"/>
                  </a:lnTo>
                  <a:lnTo>
                    <a:pt x="105" y="0"/>
                  </a:lnTo>
                  <a:lnTo>
                    <a:pt x="109" y="3"/>
                  </a:lnTo>
                  <a:lnTo>
                    <a:pt x="109" y="15"/>
                  </a:lnTo>
                  <a:lnTo>
                    <a:pt x="113" y="23"/>
                  </a:lnTo>
                  <a:lnTo>
                    <a:pt x="113" y="27"/>
                  </a:lnTo>
                  <a:lnTo>
                    <a:pt x="117" y="31"/>
                  </a:lnTo>
                  <a:lnTo>
                    <a:pt x="117" y="35"/>
                  </a:lnTo>
                  <a:lnTo>
                    <a:pt x="125" y="43"/>
                  </a:lnTo>
                  <a:lnTo>
                    <a:pt x="121" y="43"/>
                  </a:lnTo>
                  <a:lnTo>
                    <a:pt x="125" y="43"/>
                  </a:lnTo>
                  <a:lnTo>
                    <a:pt x="129" y="43"/>
                  </a:lnTo>
                  <a:lnTo>
                    <a:pt x="129" y="31"/>
                  </a:lnTo>
                  <a:lnTo>
                    <a:pt x="133" y="35"/>
                  </a:lnTo>
                  <a:lnTo>
                    <a:pt x="133" y="47"/>
                  </a:lnTo>
                  <a:lnTo>
                    <a:pt x="136" y="54"/>
                  </a:lnTo>
                  <a:lnTo>
                    <a:pt x="136" y="58"/>
                  </a:lnTo>
                  <a:lnTo>
                    <a:pt x="140" y="54"/>
                  </a:lnTo>
                  <a:lnTo>
                    <a:pt x="140" y="47"/>
                  </a:lnTo>
                  <a:lnTo>
                    <a:pt x="148" y="39"/>
                  </a:lnTo>
                  <a:lnTo>
                    <a:pt x="148" y="35"/>
                  </a:lnTo>
                  <a:lnTo>
                    <a:pt x="152" y="31"/>
                  </a:lnTo>
                  <a:lnTo>
                    <a:pt x="156" y="47"/>
                  </a:lnTo>
                  <a:lnTo>
                    <a:pt x="156" y="39"/>
                  </a:lnTo>
                  <a:lnTo>
                    <a:pt x="164" y="31"/>
                  </a:lnTo>
                  <a:lnTo>
                    <a:pt x="160" y="31"/>
                  </a:lnTo>
                  <a:lnTo>
                    <a:pt x="164" y="31"/>
                  </a:lnTo>
                  <a:lnTo>
                    <a:pt x="168" y="31"/>
                  </a:lnTo>
                  <a:lnTo>
                    <a:pt x="172" y="31"/>
                  </a:lnTo>
                  <a:lnTo>
                    <a:pt x="176" y="31"/>
                  </a:lnTo>
                  <a:lnTo>
                    <a:pt x="179" y="0"/>
                  </a:lnTo>
                  <a:lnTo>
                    <a:pt x="179" y="3"/>
                  </a:lnTo>
                  <a:lnTo>
                    <a:pt x="183" y="11"/>
                  </a:lnTo>
                  <a:lnTo>
                    <a:pt x="183" y="23"/>
                  </a:lnTo>
                  <a:lnTo>
                    <a:pt x="187" y="27"/>
                  </a:lnTo>
                  <a:lnTo>
                    <a:pt x="187" y="31"/>
                  </a:lnTo>
                  <a:lnTo>
                    <a:pt x="195" y="39"/>
                  </a:lnTo>
                  <a:lnTo>
                    <a:pt x="195" y="43"/>
                  </a:lnTo>
                  <a:lnTo>
                    <a:pt x="199" y="43"/>
                  </a:lnTo>
                  <a:lnTo>
                    <a:pt x="203" y="35"/>
                  </a:lnTo>
                  <a:lnTo>
                    <a:pt x="203" y="31"/>
                  </a:lnTo>
                  <a:lnTo>
                    <a:pt x="203" y="35"/>
                  </a:lnTo>
                  <a:lnTo>
                    <a:pt x="207" y="47"/>
                  </a:lnTo>
                  <a:lnTo>
                    <a:pt x="207" y="54"/>
                  </a:lnTo>
                  <a:lnTo>
                    <a:pt x="211" y="54"/>
                  </a:lnTo>
                  <a:lnTo>
                    <a:pt x="215" y="50"/>
                  </a:lnTo>
                  <a:lnTo>
                    <a:pt x="215" y="43"/>
                  </a:lnTo>
                  <a:lnTo>
                    <a:pt x="219" y="39"/>
                  </a:lnTo>
                  <a:lnTo>
                    <a:pt x="223" y="35"/>
                  </a:lnTo>
                  <a:lnTo>
                    <a:pt x="226" y="31"/>
                  </a:lnTo>
                  <a:lnTo>
                    <a:pt x="226" y="47"/>
                  </a:lnTo>
                  <a:lnTo>
                    <a:pt x="230" y="43"/>
                  </a:lnTo>
                  <a:lnTo>
                    <a:pt x="230" y="35"/>
                  </a:lnTo>
                  <a:lnTo>
                    <a:pt x="234" y="31"/>
                  </a:lnTo>
                  <a:lnTo>
                    <a:pt x="238" y="31"/>
                  </a:lnTo>
                  <a:lnTo>
                    <a:pt x="242" y="31"/>
                  </a:lnTo>
                  <a:lnTo>
                    <a:pt x="246" y="31"/>
                  </a:lnTo>
                  <a:lnTo>
                    <a:pt x="250" y="31"/>
                  </a:lnTo>
                  <a:lnTo>
                    <a:pt x="250" y="0"/>
                  </a:lnTo>
                  <a:lnTo>
                    <a:pt x="254" y="3"/>
                  </a:lnTo>
                  <a:lnTo>
                    <a:pt x="254" y="15"/>
                  </a:lnTo>
                  <a:lnTo>
                    <a:pt x="258" y="23"/>
                  </a:lnTo>
                  <a:lnTo>
                    <a:pt x="262" y="27"/>
                  </a:lnTo>
                  <a:lnTo>
                    <a:pt x="262" y="35"/>
                  </a:lnTo>
                  <a:lnTo>
                    <a:pt x="266" y="39"/>
                  </a:lnTo>
                  <a:lnTo>
                    <a:pt x="269" y="43"/>
                  </a:lnTo>
                  <a:lnTo>
                    <a:pt x="273" y="43"/>
                  </a:lnTo>
                  <a:lnTo>
                    <a:pt x="277" y="31"/>
                  </a:lnTo>
                  <a:lnTo>
                    <a:pt x="277" y="47"/>
                  </a:lnTo>
                  <a:lnTo>
                    <a:pt x="281" y="54"/>
                  </a:lnTo>
                  <a:lnTo>
                    <a:pt x="285" y="50"/>
                  </a:lnTo>
                  <a:lnTo>
                    <a:pt x="289" y="47"/>
                  </a:lnTo>
                  <a:lnTo>
                    <a:pt x="289" y="39"/>
                  </a:lnTo>
                  <a:lnTo>
                    <a:pt x="293" y="35"/>
                  </a:lnTo>
                  <a:lnTo>
                    <a:pt x="297" y="31"/>
                  </a:lnTo>
                  <a:lnTo>
                    <a:pt x="301" y="47"/>
                  </a:lnTo>
                  <a:lnTo>
                    <a:pt x="301" y="39"/>
                  </a:lnTo>
                  <a:lnTo>
                    <a:pt x="309" y="31"/>
                  </a:lnTo>
                  <a:lnTo>
                    <a:pt x="305" y="31"/>
                  </a:lnTo>
                  <a:lnTo>
                    <a:pt x="309" y="31"/>
                  </a:lnTo>
                  <a:lnTo>
                    <a:pt x="313" y="31"/>
                  </a:lnTo>
                  <a:lnTo>
                    <a:pt x="316" y="31"/>
                  </a:lnTo>
                  <a:lnTo>
                    <a:pt x="320" y="31"/>
                  </a:lnTo>
                  <a:lnTo>
                    <a:pt x="324" y="31"/>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2" name="Freeform 420"/>
            <p:cNvSpPr>
              <a:spLocks/>
            </p:cNvSpPr>
            <p:nvPr/>
          </p:nvSpPr>
          <p:spPr bwMode="auto">
            <a:xfrm>
              <a:off x="4392386" y="3286973"/>
              <a:ext cx="533400" cy="80597"/>
            </a:xfrm>
            <a:custGeom>
              <a:avLst/>
              <a:gdLst/>
              <a:ahLst/>
              <a:cxnLst>
                <a:cxn ang="0">
                  <a:pos x="8" y="24"/>
                </a:cxn>
                <a:cxn ang="0">
                  <a:pos x="12" y="24"/>
                </a:cxn>
                <a:cxn ang="0">
                  <a:pos x="24" y="12"/>
                </a:cxn>
                <a:cxn ang="0">
                  <a:pos x="28" y="55"/>
                </a:cxn>
                <a:cxn ang="0">
                  <a:pos x="35" y="39"/>
                </a:cxn>
                <a:cxn ang="0">
                  <a:pos x="39" y="24"/>
                </a:cxn>
                <a:cxn ang="0">
                  <a:pos x="47" y="32"/>
                </a:cxn>
                <a:cxn ang="0">
                  <a:pos x="55" y="20"/>
                </a:cxn>
                <a:cxn ang="0">
                  <a:pos x="67" y="20"/>
                </a:cxn>
                <a:cxn ang="0">
                  <a:pos x="71" y="4"/>
                </a:cxn>
                <a:cxn ang="0">
                  <a:pos x="82" y="24"/>
                </a:cxn>
                <a:cxn ang="0">
                  <a:pos x="86" y="24"/>
                </a:cxn>
                <a:cxn ang="0">
                  <a:pos x="98" y="24"/>
                </a:cxn>
                <a:cxn ang="0">
                  <a:pos x="110" y="20"/>
                </a:cxn>
                <a:cxn ang="0">
                  <a:pos x="118" y="32"/>
                </a:cxn>
                <a:cxn ang="0">
                  <a:pos x="125" y="20"/>
                </a:cxn>
                <a:cxn ang="0">
                  <a:pos x="137" y="20"/>
                </a:cxn>
                <a:cxn ang="0">
                  <a:pos x="145" y="12"/>
                </a:cxn>
                <a:cxn ang="0">
                  <a:pos x="153" y="24"/>
                </a:cxn>
                <a:cxn ang="0">
                  <a:pos x="165" y="20"/>
                </a:cxn>
                <a:cxn ang="0">
                  <a:pos x="172" y="36"/>
                </a:cxn>
                <a:cxn ang="0">
                  <a:pos x="180" y="47"/>
                </a:cxn>
                <a:cxn ang="0">
                  <a:pos x="184" y="24"/>
                </a:cxn>
                <a:cxn ang="0">
                  <a:pos x="192" y="36"/>
                </a:cxn>
                <a:cxn ang="0">
                  <a:pos x="196" y="24"/>
                </a:cxn>
                <a:cxn ang="0">
                  <a:pos x="208" y="20"/>
                </a:cxn>
                <a:cxn ang="0">
                  <a:pos x="215" y="0"/>
                </a:cxn>
                <a:cxn ang="0">
                  <a:pos x="227" y="24"/>
                </a:cxn>
                <a:cxn ang="0">
                  <a:pos x="231" y="24"/>
                </a:cxn>
                <a:cxn ang="0">
                  <a:pos x="243" y="24"/>
                </a:cxn>
                <a:cxn ang="0">
                  <a:pos x="255" y="20"/>
                </a:cxn>
                <a:cxn ang="0">
                  <a:pos x="266" y="32"/>
                </a:cxn>
                <a:cxn ang="0">
                  <a:pos x="274" y="20"/>
                </a:cxn>
                <a:cxn ang="0">
                  <a:pos x="286" y="20"/>
                </a:cxn>
                <a:cxn ang="0">
                  <a:pos x="294" y="12"/>
                </a:cxn>
                <a:cxn ang="0">
                  <a:pos x="302" y="24"/>
                </a:cxn>
                <a:cxn ang="0">
                  <a:pos x="313" y="24"/>
                </a:cxn>
                <a:cxn ang="0">
                  <a:pos x="325" y="20"/>
                </a:cxn>
                <a:cxn ang="0">
                  <a:pos x="337" y="20"/>
                </a:cxn>
                <a:cxn ang="0">
                  <a:pos x="341" y="20"/>
                </a:cxn>
                <a:cxn ang="0">
                  <a:pos x="352" y="20"/>
                </a:cxn>
                <a:cxn ang="0">
                  <a:pos x="360" y="0"/>
                </a:cxn>
              </a:cxnLst>
              <a:rect l="0" t="0" r="r" b="b"/>
              <a:pathLst>
                <a:path w="364" h="55">
                  <a:moveTo>
                    <a:pt x="0" y="0"/>
                  </a:moveTo>
                  <a:lnTo>
                    <a:pt x="0" y="12"/>
                  </a:lnTo>
                  <a:lnTo>
                    <a:pt x="8" y="24"/>
                  </a:lnTo>
                  <a:lnTo>
                    <a:pt x="4" y="24"/>
                  </a:lnTo>
                  <a:lnTo>
                    <a:pt x="8" y="24"/>
                  </a:lnTo>
                  <a:lnTo>
                    <a:pt x="12" y="24"/>
                  </a:lnTo>
                  <a:lnTo>
                    <a:pt x="16" y="24"/>
                  </a:lnTo>
                  <a:lnTo>
                    <a:pt x="20" y="20"/>
                  </a:lnTo>
                  <a:lnTo>
                    <a:pt x="24" y="12"/>
                  </a:lnTo>
                  <a:lnTo>
                    <a:pt x="24" y="36"/>
                  </a:lnTo>
                  <a:lnTo>
                    <a:pt x="28" y="47"/>
                  </a:lnTo>
                  <a:lnTo>
                    <a:pt x="28" y="55"/>
                  </a:lnTo>
                  <a:lnTo>
                    <a:pt x="32" y="51"/>
                  </a:lnTo>
                  <a:lnTo>
                    <a:pt x="32" y="47"/>
                  </a:lnTo>
                  <a:lnTo>
                    <a:pt x="35" y="39"/>
                  </a:lnTo>
                  <a:lnTo>
                    <a:pt x="35" y="36"/>
                  </a:lnTo>
                  <a:lnTo>
                    <a:pt x="39" y="32"/>
                  </a:lnTo>
                  <a:lnTo>
                    <a:pt x="39" y="24"/>
                  </a:lnTo>
                  <a:lnTo>
                    <a:pt x="43" y="20"/>
                  </a:lnTo>
                  <a:lnTo>
                    <a:pt x="47" y="36"/>
                  </a:lnTo>
                  <a:lnTo>
                    <a:pt x="47" y="32"/>
                  </a:lnTo>
                  <a:lnTo>
                    <a:pt x="51" y="28"/>
                  </a:lnTo>
                  <a:lnTo>
                    <a:pt x="51" y="20"/>
                  </a:lnTo>
                  <a:lnTo>
                    <a:pt x="55" y="20"/>
                  </a:lnTo>
                  <a:lnTo>
                    <a:pt x="59" y="20"/>
                  </a:lnTo>
                  <a:lnTo>
                    <a:pt x="63" y="20"/>
                  </a:lnTo>
                  <a:lnTo>
                    <a:pt x="67" y="20"/>
                  </a:lnTo>
                  <a:lnTo>
                    <a:pt x="71" y="4"/>
                  </a:lnTo>
                  <a:lnTo>
                    <a:pt x="71" y="0"/>
                  </a:lnTo>
                  <a:lnTo>
                    <a:pt x="71" y="4"/>
                  </a:lnTo>
                  <a:lnTo>
                    <a:pt x="75" y="12"/>
                  </a:lnTo>
                  <a:lnTo>
                    <a:pt x="75" y="16"/>
                  </a:lnTo>
                  <a:lnTo>
                    <a:pt x="82" y="24"/>
                  </a:lnTo>
                  <a:lnTo>
                    <a:pt x="78" y="24"/>
                  </a:lnTo>
                  <a:lnTo>
                    <a:pt x="82" y="24"/>
                  </a:lnTo>
                  <a:lnTo>
                    <a:pt x="86" y="24"/>
                  </a:lnTo>
                  <a:lnTo>
                    <a:pt x="90" y="20"/>
                  </a:lnTo>
                  <a:lnTo>
                    <a:pt x="94" y="24"/>
                  </a:lnTo>
                  <a:lnTo>
                    <a:pt x="98" y="24"/>
                  </a:lnTo>
                  <a:lnTo>
                    <a:pt x="102" y="24"/>
                  </a:lnTo>
                  <a:lnTo>
                    <a:pt x="106" y="20"/>
                  </a:lnTo>
                  <a:lnTo>
                    <a:pt x="110" y="20"/>
                  </a:lnTo>
                  <a:lnTo>
                    <a:pt x="114" y="20"/>
                  </a:lnTo>
                  <a:lnTo>
                    <a:pt x="118" y="20"/>
                  </a:lnTo>
                  <a:lnTo>
                    <a:pt x="118" y="32"/>
                  </a:lnTo>
                  <a:lnTo>
                    <a:pt x="122" y="28"/>
                  </a:lnTo>
                  <a:lnTo>
                    <a:pt x="122" y="24"/>
                  </a:lnTo>
                  <a:lnTo>
                    <a:pt x="125" y="20"/>
                  </a:lnTo>
                  <a:lnTo>
                    <a:pt x="129" y="20"/>
                  </a:lnTo>
                  <a:lnTo>
                    <a:pt x="133" y="20"/>
                  </a:lnTo>
                  <a:lnTo>
                    <a:pt x="137" y="20"/>
                  </a:lnTo>
                  <a:lnTo>
                    <a:pt x="141" y="20"/>
                  </a:lnTo>
                  <a:lnTo>
                    <a:pt x="145" y="0"/>
                  </a:lnTo>
                  <a:lnTo>
                    <a:pt x="145" y="12"/>
                  </a:lnTo>
                  <a:lnTo>
                    <a:pt x="153" y="24"/>
                  </a:lnTo>
                  <a:lnTo>
                    <a:pt x="149" y="24"/>
                  </a:lnTo>
                  <a:lnTo>
                    <a:pt x="153" y="24"/>
                  </a:lnTo>
                  <a:lnTo>
                    <a:pt x="157" y="24"/>
                  </a:lnTo>
                  <a:lnTo>
                    <a:pt x="161" y="24"/>
                  </a:lnTo>
                  <a:lnTo>
                    <a:pt x="165" y="20"/>
                  </a:lnTo>
                  <a:lnTo>
                    <a:pt x="168" y="12"/>
                  </a:lnTo>
                  <a:lnTo>
                    <a:pt x="168" y="20"/>
                  </a:lnTo>
                  <a:lnTo>
                    <a:pt x="172" y="36"/>
                  </a:lnTo>
                  <a:lnTo>
                    <a:pt x="172" y="55"/>
                  </a:lnTo>
                  <a:lnTo>
                    <a:pt x="176" y="51"/>
                  </a:lnTo>
                  <a:lnTo>
                    <a:pt x="180" y="47"/>
                  </a:lnTo>
                  <a:lnTo>
                    <a:pt x="180" y="36"/>
                  </a:lnTo>
                  <a:lnTo>
                    <a:pt x="184" y="32"/>
                  </a:lnTo>
                  <a:lnTo>
                    <a:pt x="184" y="24"/>
                  </a:lnTo>
                  <a:lnTo>
                    <a:pt x="188" y="20"/>
                  </a:lnTo>
                  <a:lnTo>
                    <a:pt x="192" y="32"/>
                  </a:lnTo>
                  <a:lnTo>
                    <a:pt x="192" y="36"/>
                  </a:lnTo>
                  <a:lnTo>
                    <a:pt x="192" y="32"/>
                  </a:lnTo>
                  <a:lnTo>
                    <a:pt x="196" y="28"/>
                  </a:lnTo>
                  <a:lnTo>
                    <a:pt x="196" y="24"/>
                  </a:lnTo>
                  <a:lnTo>
                    <a:pt x="200" y="20"/>
                  </a:lnTo>
                  <a:lnTo>
                    <a:pt x="204" y="20"/>
                  </a:lnTo>
                  <a:lnTo>
                    <a:pt x="208" y="20"/>
                  </a:lnTo>
                  <a:lnTo>
                    <a:pt x="212" y="20"/>
                  </a:lnTo>
                  <a:lnTo>
                    <a:pt x="215" y="20"/>
                  </a:lnTo>
                  <a:lnTo>
                    <a:pt x="215" y="0"/>
                  </a:lnTo>
                  <a:lnTo>
                    <a:pt x="219" y="4"/>
                  </a:lnTo>
                  <a:lnTo>
                    <a:pt x="219" y="16"/>
                  </a:lnTo>
                  <a:lnTo>
                    <a:pt x="227" y="24"/>
                  </a:lnTo>
                  <a:lnTo>
                    <a:pt x="223" y="24"/>
                  </a:lnTo>
                  <a:lnTo>
                    <a:pt x="227" y="24"/>
                  </a:lnTo>
                  <a:lnTo>
                    <a:pt x="231" y="24"/>
                  </a:lnTo>
                  <a:lnTo>
                    <a:pt x="235" y="20"/>
                  </a:lnTo>
                  <a:lnTo>
                    <a:pt x="239" y="24"/>
                  </a:lnTo>
                  <a:lnTo>
                    <a:pt x="243" y="24"/>
                  </a:lnTo>
                  <a:lnTo>
                    <a:pt x="247" y="24"/>
                  </a:lnTo>
                  <a:lnTo>
                    <a:pt x="251" y="20"/>
                  </a:lnTo>
                  <a:lnTo>
                    <a:pt x="255" y="20"/>
                  </a:lnTo>
                  <a:lnTo>
                    <a:pt x="258" y="20"/>
                  </a:lnTo>
                  <a:lnTo>
                    <a:pt x="262" y="20"/>
                  </a:lnTo>
                  <a:lnTo>
                    <a:pt x="266" y="32"/>
                  </a:lnTo>
                  <a:lnTo>
                    <a:pt x="266" y="24"/>
                  </a:lnTo>
                  <a:lnTo>
                    <a:pt x="270" y="20"/>
                  </a:lnTo>
                  <a:lnTo>
                    <a:pt x="274" y="20"/>
                  </a:lnTo>
                  <a:lnTo>
                    <a:pt x="278" y="20"/>
                  </a:lnTo>
                  <a:lnTo>
                    <a:pt x="282" y="20"/>
                  </a:lnTo>
                  <a:lnTo>
                    <a:pt x="286" y="20"/>
                  </a:lnTo>
                  <a:lnTo>
                    <a:pt x="290" y="0"/>
                  </a:lnTo>
                  <a:lnTo>
                    <a:pt x="290" y="4"/>
                  </a:lnTo>
                  <a:lnTo>
                    <a:pt x="294" y="12"/>
                  </a:lnTo>
                  <a:lnTo>
                    <a:pt x="294" y="24"/>
                  </a:lnTo>
                  <a:lnTo>
                    <a:pt x="298" y="24"/>
                  </a:lnTo>
                  <a:lnTo>
                    <a:pt x="302" y="24"/>
                  </a:lnTo>
                  <a:lnTo>
                    <a:pt x="305" y="24"/>
                  </a:lnTo>
                  <a:lnTo>
                    <a:pt x="309" y="20"/>
                  </a:lnTo>
                  <a:lnTo>
                    <a:pt x="313" y="24"/>
                  </a:lnTo>
                  <a:lnTo>
                    <a:pt x="317" y="24"/>
                  </a:lnTo>
                  <a:lnTo>
                    <a:pt x="321" y="20"/>
                  </a:lnTo>
                  <a:lnTo>
                    <a:pt x="325" y="20"/>
                  </a:lnTo>
                  <a:lnTo>
                    <a:pt x="329" y="20"/>
                  </a:lnTo>
                  <a:lnTo>
                    <a:pt x="333" y="20"/>
                  </a:lnTo>
                  <a:lnTo>
                    <a:pt x="337" y="20"/>
                  </a:lnTo>
                  <a:lnTo>
                    <a:pt x="337" y="32"/>
                  </a:lnTo>
                  <a:lnTo>
                    <a:pt x="341" y="28"/>
                  </a:lnTo>
                  <a:lnTo>
                    <a:pt x="341" y="20"/>
                  </a:lnTo>
                  <a:lnTo>
                    <a:pt x="345" y="20"/>
                  </a:lnTo>
                  <a:lnTo>
                    <a:pt x="348" y="20"/>
                  </a:lnTo>
                  <a:lnTo>
                    <a:pt x="352" y="20"/>
                  </a:lnTo>
                  <a:lnTo>
                    <a:pt x="356" y="20"/>
                  </a:lnTo>
                  <a:lnTo>
                    <a:pt x="360" y="20"/>
                  </a:lnTo>
                  <a:lnTo>
                    <a:pt x="360" y="0"/>
                  </a:lnTo>
                  <a:lnTo>
                    <a:pt x="364" y="4"/>
                  </a:lnTo>
                  <a:lnTo>
                    <a:pt x="364" y="12"/>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3" name="Freeform 421"/>
            <p:cNvSpPr>
              <a:spLocks/>
            </p:cNvSpPr>
            <p:nvPr/>
          </p:nvSpPr>
          <p:spPr bwMode="auto">
            <a:xfrm>
              <a:off x="4925786" y="3286964"/>
              <a:ext cx="572966" cy="46892"/>
            </a:xfrm>
            <a:custGeom>
              <a:avLst/>
              <a:gdLst/>
              <a:ahLst/>
              <a:cxnLst>
                <a:cxn ang="0">
                  <a:pos x="4" y="24"/>
                </a:cxn>
                <a:cxn ang="0">
                  <a:pos x="12" y="24"/>
                </a:cxn>
                <a:cxn ang="0">
                  <a:pos x="24" y="24"/>
                </a:cxn>
                <a:cxn ang="0">
                  <a:pos x="35" y="20"/>
                </a:cxn>
                <a:cxn ang="0">
                  <a:pos x="47" y="32"/>
                </a:cxn>
                <a:cxn ang="0">
                  <a:pos x="51" y="20"/>
                </a:cxn>
                <a:cxn ang="0">
                  <a:pos x="63" y="20"/>
                </a:cxn>
                <a:cxn ang="0">
                  <a:pos x="71" y="0"/>
                </a:cxn>
                <a:cxn ang="0">
                  <a:pos x="74" y="24"/>
                </a:cxn>
                <a:cxn ang="0">
                  <a:pos x="86" y="24"/>
                </a:cxn>
                <a:cxn ang="0">
                  <a:pos x="98" y="24"/>
                </a:cxn>
                <a:cxn ang="0">
                  <a:pos x="110" y="20"/>
                </a:cxn>
                <a:cxn ang="0">
                  <a:pos x="117" y="32"/>
                </a:cxn>
                <a:cxn ang="0">
                  <a:pos x="125" y="20"/>
                </a:cxn>
                <a:cxn ang="0">
                  <a:pos x="137" y="20"/>
                </a:cxn>
                <a:cxn ang="0">
                  <a:pos x="145" y="16"/>
                </a:cxn>
                <a:cxn ang="0">
                  <a:pos x="153" y="28"/>
                </a:cxn>
                <a:cxn ang="0">
                  <a:pos x="164" y="20"/>
                </a:cxn>
                <a:cxn ang="0">
                  <a:pos x="176" y="20"/>
                </a:cxn>
                <a:cxn ang="0">
                  <a:pos x="188" y="20"/>
                </a:cxn>
                <a:cxn ang="0">
                  <a:pos x="192" y="28"/>
                </a:cxn>
                <a:cxn ang="0">
                  <a:pos x="200" y="20"/>
                </a:cxn>
                <a:cxn ang="0">
                  <a:pos x="211" y="20"/>
                </a:cxn>
                <a:cxn ang="0">
                  <a:pos x="215" y="4"/>
                </a:cxn>
                <a:cxn ang="0">
                  <a:pos x="223" y="28"/>
                </a:cxn>
                <a:cxn ang="0">
                  <a:pos x="235" y="20"/>
                </a:cxn>
                <a:cxn ang="0">
                  <a:pos x="247" y="24"/>
                </a:cxn>
                <a:cxn ang="0">
                  <a:pos x="258" y="20"/>
                </a:cxn>
                <a:cxn ang="0">
                  <a:pos x="266" y="28"/>
                </a:cxn>
                <a:cxn ang="0">
                  <a:pos x="274" y="20"/>
                </a:cxn>
                <a:cxn ang="0">
                  <a:pos x="286" y="20"/>
                </a:cxn>
                <a:cxn ang="0">
                  <a:pos x="297" y="28"/>
                </a:cxn>
                <a:cxn ang="0">
                  <a:pos x="301" y="28"/>
                </a:cxn>
                <a:cxn ang="0">
                  <a:pos x="313" y="24"/>
                </a:cxn>
                <a:cxn ang="0">
                  <a:pos x="325" y="20"/>
                </a:cxn>
                <a:cxn ang="0">
                  <a:pos x="337" y="28"/>
                </a:cxn>
                <a:cxn ang="0">
                  <a:pos x="344" y="20"/>
                </a:cxn>
                <a:cxn ang="0">
                  <a:pos x="348" y="20"/>
                </a:cxn>
                <a:cxn ang="0">
                  <a:pos x="360" y="20"/>
                </a:cxn>
                <a:cxn ang="0">
                  <a:pos x="364" y="24"/>
                </a:cxn>
                <a:cxn ang="0">
                  <a:pos x="372" y="28"/>
                </a:cxn>
                <a:cxn ang="0">
                  <a:pos x="384" y="24"/>
                </a:cxn>
              </a:cxnLst>
              <a:rect l="0" t="0" r="r" b="b"/>
              <a:pathLst>
                <a:path w="391" h="32">
                  <a:moveTo>
                    <a:pt x="0" y="12"/>
                  </a:moveTo>
                  <a:lnTo>
                    <a:pt x="4" y="20"/>
                  </a:lnTo>
                  <a:lnTo>
                    <a:pt x="4" y="24"/>
                  </a:lnTo>
                  <a:lnTo>
                    <a:pt x="12" y="24"/>
                  </a:lnTo>
                  <a:lnTo>
                    <a:pt x="8" y="24"/>
                  </a:lnTo>
                  <a:lnTo>
                    <a:pt x="12" y="24"/>
                  </a:lnTo>
                  <a:lnTo>
                    <a:pt x="16" y="20"/>
                  </a:lnTo>
                  <a:lnTo>
                    <a:pt x="20" y="20"/>
                  </a:lnTo>
                  <a:lnTo>
                    <a:pt x="24" y="24"/>
                  </a:lnTo>
                  <a:lnTo>
                    <a:pt x="27" y="24"/>
                  </a:lnTo>
                  <a:lnTo>
                    <a:pt x="31"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4" y="16"/>
                  </a:lnTo>
                  <a:lnTo>
                    <a:pt x="74" y="24"/>
                  </a:lnTo>
                  <a:lnTo>
                    <a:pt x="78" y="28"/>
                  </a:lnTo>
                  <a:lnTo>
                    <a:pt x="82" y="24"/>
                  </a:lnTo>
                  <a:lnTo>
                    <a:pt x="86" y="24"/>
                  </a:lnTo>
                  <a:lnTo>
                    <a:pt x="90" y="20"/>
                  </a:lnTo>
                  <a:lnTo>
                    <a:pt x="94" y="24"/>
                  </a:lnTo>
                  <a:lnTo>
                    <a:pt x="98" y="24"/>
                  </a:lnTo>
                  <a:lnTo>
                    <a:pt x="102" y="20"/>
                  </a:lnTo>
                  <a:lnTo>
                    <a:pt x="106" y="20"/>
                  </a:lnTo>
                  <a:lnTo>
                    <a:pt x="110" y="20"/>
                  </a:lnTo>
                  <a:lnTo>
                    <a:pt x="114" y="20"/>
                  </a:lnTo>
                  <a:lnTo>
                    <a:pt x="117" y="20"/>
                  </a:lnTo>
                  <a:lnTo>
                    <a:pt x="117" y="32"/>
                  </a:lnTo>
                  <a:lnTo>
                    <a:pt x="121" y="28"/>
                  </a:lnTo>
                  <a:lnTo>
                    <a:pt x="121" y="20"/>
                  </a:lnTo>
                  <a:lnTo>
                    <a:pt x="125" y="20"/>
                  </a:lnTo>
                  <a:lnTo>
                    <a:pt x="129" y="20"/>
                  </a:lnTo>
                  <a:lnTo>
                    <a:pt x="133" y="20"/>
                  </a:lnTo>
                  <a:lnTo>
                    <a:pt x="137" y="20"/>
                  </a:lnTo>
                  <a:lnTo>
                    <a:pt x="141" y="20"/>
                  </a:lnTo>
                  <a:lnTo>
                    <a:pt x="145" y="0"/>
                  </a:lnTo>
                  <a:lnTo>
                    <a:pt x="145" y="16"/>
                  </a:lnTo>
                  <a:lnTo>
                    <a:pt x="153" y="28"/>
                  </a:lnTo>
                  <a:lnTo>
                    <a:pt x="149" y="28"/>
                  </a:lnTo>
                  <a:lnTo>
                    <a:pt x="153" y="28"/>
                  </a:lnTo>
                  <a:lnTo>
                    <a:pt x="157" y="24"/>
                  </a:lnTo>
                  <a:lnTo>
                    <a:pt x="161" y="24"/>
                  </a:lnTo>
                  <a:lnTo>
                    <a:pt x="164" y="20"/>
                  </a:lnTo>
                  <a:lnTo>
                    <a:pt x="168" y="24"/>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4"/>
                  </a:lnTo>
                  <a:lnTo>
                    <a:pt x="215" y="0"/>
                  </a:lnTo>
                  <a:lnTo>
                    <a:pt x="215" y="4"/>
                  </a:lnTo>
                  <a:lnTo>
                    <a:pt x="219" y="16"/>
                  </a:lnTo>
                  <a:lnTo>
                    <a:pt x="219" y="24"/>
                  </a:lnTo>
                  <a:lnTo>
                    <a:pt x="223" y="28"/>
                  </a:lnTo>
                  <a:lnTo>
                    <a:pt x="227" y="28"/>
                  </a:lnTo>
                  <a:lnTo>
                    <a:pt x="231" y="24"/>
                  </a:lnTo>
                  <a:lnTo>
                    <a:pt x="235" y="20"/>
                  </a:lnTo>
                  <a:lnTo>
                    <a:pt x="239" y="24"/>
                  </a:lnTo>
                  <a:lnTo>
                    <a:pt x="243" y="24"/>
                  </a:lnTo>
                  <a:lnTo>
                    <a:pt x="247" y="24"/>
                  </a:lnTo>
                  <a:lnTo>
                    <a:pt x="251" y="20"/>
                  </a:lnTo>
                  <a:lnTo>
                    <a:pt x="254" y="20"/>
                  </a:lnTo>
                  <a:lnTo>
                    <a:pt x="258" y="20"/>
                  </a:lnTo>
                  <a:lnTo>
                    <a:pt x="262" y="20"/>
                  </a:lnTo>
                  <a:lnTo>
                    <a:pt x="262" y="32"/>
                  </a:lnTo>
                  <a:lnTo>
                    <a:pt x="266" y="28"/>
                  </a:lnTo>
                  <a:lnTo>
                    <a:pt x="266" y="24"/>
                  </a:lnTo>
                  <a:lnTo>
                    <a:pt x="270" y="20"/>
                  </a:lnTo>
                  <a:lnTo>
                    <a:pt x="274" y="20"/>
                  </a:lnTo>
                  <a:lnTo>
                    <a:pt x="278" y="20"/>
                  </a:lnTo>
                  <a:lnTo>
                    <a:pt x="282" y="20"/>
                  </a:lnTo>
                  <a:lnTo>
                    <a:pt x="286" y="20"/>
                  </a:lnTo>
                  <a:lnTo>
                    <a:pt x="290" y="0"/>
                  </a:lnTo>
                  <a:lnTo>
                    <a:pt x="290" y="16"/>
                  </a:lnTo>
                  <a:lnTo>
                    <a:pt x="297" y="28"/>
                  </a:lnTo>
                  <a:lnTo>
                    <a:pt x="297" y="32"/>
                  </a:lnTo>
                  <a:lnTo>
                    <a:pt x="297" y="28"/>
                  </a:lnTo>
                  <a:lnTo>
                    <a:pt x="301" y="28"/>
                  </a:lnTo>
                  <a:lnTo>
                    <a:pt x="305" y="24"/>
                  </a:lnTo>
                  <a:lnTo>
                    <a:pt x="309" y="20"/>
                  </a:lnTo>
                  <a:lnTo>
                    <a:pt x="313" y="24"/>
                  </a:lnTo>
                  <a:lnTo>
                    <a:pt x="317" y="24"/>
                  </a:lnTo>
                  <a:lnTo>
                    <a:pt x="321" y="20"/>
                  </a:lnTo>
                  <a:lnTo>
                    <a:pt x="325" y="20"/>
                  </a:lnTo>
                  <a:lnTo>
                    <a:pt x="329" y="20"/>
                  </a:lnTo>
                  <a:lnTo>
                    <a:pt x="333" y="20"/>
                  </a:lnTo>
                  <a:lnTo>
                    <a:pt x="337" y="28"/>
                  </a:lnTo>
                  <a:lnTo>
                    <a:pt x="337" y="32"/>
                  </a:lnTo>
                  <a:lnTo>
                    <a:pt x="337" y="28"/>
                  </a:lnTo>
                  <a:lnTo>
                    <a:pt x="344" y="20"/>
                  </a:lnTo>
                  <a:lnTo>
                    <a:pt x="340" y="20"/>
                  </a:lnTo>
                  <a:lnTo>
                    <a:pt x="344" y="20"/>
                  </a:lnTo>
                  <a:lnTo>
                    <a:pt x="348" y="20"/>
                  </a:lnTo>
                  <a:lnTo>
                    <a:pt x="352" y="20"/>
                  </a:lnTo>
                  <a:lnTo>
                    <a:pt x="356" y="20"/>
                  </a:lnTo>
                  <a:lnTo>
                    <a:pt x="360" y="20"/>
                  </a:lnTo>
                  <a:lnTo>
                    <a:pt x="360" y="0"/>
                  </a:lnTo>
                  <a:lnTo>
                    <a:pt x="364" y="8"/>
                  </a:lnTo>
                  <a:lnTo>
                    <a:pt x="364" y="24"/>
                  </a:lnTo>
                  <a:lnTo>
                    <a:pt x="372" y="32"/>
                  </a:lnTo>
                  <a:lnTo>
                    <a:pt x="368" y="32"/>
                  </a:lnTo>
                  <a:lnTo>
                    <a:pt x="372" y="28"/>
                  </a:lnTo>
                  <a:lnTo>
                    <a:pt x="376" y="24"/>
                  </a:lnTo>
                  <a:lnTo>
                    <a:pt x="380" y="20"/>
                  </a:lnTo>
                  <a:lnTo>
                    <a:pt x="384" y="24"/>
                  </a:lnTo>
                  <a:lnTo>
                    <a:pt x="387" y="24"/>
                  </a:lnTo>
                  <a:lnTo>
                    <a:pt x="391" y="24"/>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4" name="Freeform 422"/>
            <p:cNvSpPr>
              <a:spLocks/>
            </p:cNvSpPr>
            <p:nvPr/>
          </p:nvSpPr>
          <p:spPr bwMode="auto">
            <a:xfrm>
              <a:off x="5498754" y="3286964"/>
              <a:ext cx="584689" cy="46892"/>
            </a:xfrm>
            <a:custGeom>
              <a:avLst/>
              <a:gdLst/>
              <a:ahLst/>
              <a:cxnLst>
                <a:cxn ang="0">
                  <a:pos x="8" y="20"/>
                </a:cxn>
                <a:cxn ang="0">
                  <a:pos x="20" y="32"/>
                </a:cxn>
                <a:cxn ang="0">
                  <a:pos x="28" y="20"/>
                </a:cxn>
                <a:cxn ang="0">
                  <a:pos x="39" y="20"/>
                </a:cxn>
                <a:cxn ang="0">
                  <a:pos x="47" y="16"/>
                </a:cxn>
                <a:cxn ang="0">
                  <a:pos x="55" y="28"/>
                </a:cxn>
                <a:cxn ang="0">
                  <a:pos x="67" y="24"/>
                </a:cxn>
                <a:cxn ang="0">
                  <a:pos x="79" y="20"/>
                </a:cxn>
                <a:cxn ang="0">
                  <a:pos x="90" y="24"/>
                </a:cxn>
                <a:cxn ang="0">
                  <a:pos x="102" y="20"/>
                </a:cxn>
                <a:cxn ang="0">
                  <a:pos x="114" y="20"/>
                </a:cxn>
                <a:cxn ang="0">
                  <a:pos x="118" y="16"/>
                </a:cxn>
                <a:cxn ang="0">
                  <a:pos x="126" y="28"/>
                </a:cxn>
                <a:cxn ang="0">
                  <a:pos x="137" y="20"/>
                </a:cxn>
                <a:cxn ang="0">
                  <a:pos x="149" y="20"/>
                </a:cxn>
                <a:cxn ang="0">
                  <a:pos x="161" y="20"/>
                </a:cxn>
                <a:cxn ang="0">
                  <a:pos x="172" y="20"/>
                </a:cxn>
                <a:cxn ang="0">
                  <a:pos x="176" y="20"/>
                </a:cxn>
                <a:cxn ang="0">
                  <a:pos x="188" y="20"/>
                </a:cxn>
                <a:cxn ang="0">
                  <a:pos x="192" y="16"/>
                </a:cxn>
                <a:cxn ang="0">
                  <a:pos x="196" y="32"/>
                </a:cxn>
                <a:cxn ang="0">
                  <a:pos x="208" y="20"/>
                </a:cxn>
                <a:cxn ang="0">
                  <a:pos x="219" y="20"/>
                </a:cxn>
                <a:cxn ang="0">
                  <a:pos x="231" y="20"/>
                </a:cxn>
                <a:cxn ang="0">
                  <a:pos x="239" y="28"/>
                </a:cxn>
                <a:cxn ang="0">
                  <a:pos x="247" y="20"/>
                </a:cxn>
                <a:cxn ang="0">
                  <a:pos x="259" y="20"/>
                </a:cxn>
                <a:cxn ang="0">
                  <a:pos x="266" y="24"/>
                </a:cxn>
                <a:cxn ang="0">
                  <a:pos x="278" y="24"/>
                </a:cxn>
                <a:cxn ang="0">
                  <a:pos x="282" y="20"/>
                </a:cxn>
                <a:cxn ang="0">
                  <a:pos x="294" y="20"/>
                </a:cxn>
                <a:cxn ang="0">
                  <a:pos x="306" y="20"/>
                </a:cxn>
                <a:cxn ang="0">
                  <a:pos x="309" y="28"/>
                </a:cxn>
                <a:cxn ang="0">
                  <a:pos x="317" y="20"/>
                </a:cxn>
                <a:cxn ang="0">
                  <a:pos x="329" y="20"/>
                </a:cxn>
                <a:cxn ang="0">
                  <a:pos x="337" y="8"/>
                </a:cxn>
                <a:cxn ang="0">
                  <a:pos x="341" y="32"/>
                </a:cxn>
                <a:cxn ang="0">
                  <a:pos x="352" y="24"/>
                </a:cxn>
                <a:cxn ang="0">
                  <a:pos x="360" y="24"/>
                </a:cxn>
                <a:cxn ang="0">
                  <a:pos x="372" y="20"/>
                </a:cxn>
                <a:cxn ang="0">
                  <a:pos x="384" y="32"/>
                </a:cxn>
                <a:cxn ang="0">
                  <a:pos x="392" y="20"/>
                </a:cxn>
              </a:cxnLst>
              <a:rect l="0" t="0" r="r" b="b"/>
              <a:pathLst>
                <a:path w="399" h="32">
                  <a:moveTo>
                    <a:pt x="0" y="24"/>
                  </a:moveTo>
                  <a:lnTo>
                    <a:pt x="4" y="20"/>
                  </a:lnTo>
                  <a:lnTo>
                    <a:pt x="8" y="20"/>
                  </a:lnTo>
                  <a:lnTo>
                    <a:pt x="12" y="20"/>
                  </a:lnTo>
                  <a:lnTo>
                    <a:pt x="16" y="20"/>
                  </a:lnTo>
                  <a:lnTo>
                    <a:pt x="20" y="32"/>
                  </a:lnTo>
                  <a:lnTo>
                    <a:pt x="20" y="24"/>
                  </a:lnTo>
                  <a:lnTo>
                    <a:pt x="24" y="20"/>
                  </a:lnTo>
                  <a:lnTo>
                    <a:pt x="28" y="20"/>
                  </a:lnTo>
                  <a:lnTo>
                    <a:pt x="32" y="20"/>
                  </a:lnTo>
                  <a:lnTo>
                    <a:pt x="36" y="20"/>
                  </a:lnTo>
                  <a:lnTo>
                    <a:pt x="39" y="20"/>
                  </a:lnTo>
                  <a:lnTo>
                    <a:pt x="43" y="0"/>
                  </a:lnTo>
                  <a:lnTo>
                    <a:pt x="43" y="8"/>
                  </a:lnTo>
                  <a:lnTo>
                    <a:pt x="47" y="16"/>
                  </a:lnTo>
                  <a:lnTo>
                    <a:pt x="47" y="28"/>
                  </a:lnTo>
                  <a:lnTo>
                    <a:pt x="51" y="32"/>
                  </a:lnTo>
                  <a:lnTo>
                    <a:pt x="55" y="28"/>
                  </a:lnTo>
                  <a:lnTo>
                    <a:pt x="59" y="24"/>
                  </a:lnTo>
                  <a:lnTo>
                    <a:pt x="63" y="20"/>
                  </a:lnTo>
                  <a:lnTo>
                    <a:pt x="67" y="24"/>
                  </a:lnTo>
                  <a:lnTo>
                    <a:pt x="71" y="24"/>
                  </a:lnTo>
                  <a:lnTo>
                    <a:pt x="75" y="20"/>
                  </a:lnTo>
                  <a:lnTo>
                    <a:pt x="79" y="20"/>
                  </a:lnTo>
                  <a:lnTo>
                    <a:pt x="83" y="20"/>
                  </a:lnTo>
                  <a:lnTo>
                    <a:pt x="86" y="20"/>
                  </a:lnTo>
                  <a:lnTo>
                    <a:pt x="90" y="24"/>
                  </a:lnTo>
                  <a:lnTo>
                    <a:pt x="94" y="24"/>
                  </a:lnTo>
                  <a:lnTo>
                    <a:pt x="98" y="20"/>
                  </a:lnTo>
                  <a:lnTo>
                    <a:pt x="102" y="20"/>
                  </a:lnTo>
                  <a:lnTo>
                    <a:pt x="106" y="20"/>
                  </a:lnTo>
                  <a:lnTo>
                    <a:pt x="110" y="20"/>
                  </a:lnTo>
                  <a:lnTo>
                    <a:pt x="114" y="20"/>
                  </a:lnTo>
                  <a:lnTo>
                    <a:pt x="114" y="0"/>
                  </a:lnTo>
                  <a:lnTo>
                    <a:pt x="118" y="8"/>
                  </a:lnTo>
                  <a:lnTo>
                    <a:pt x="118" y="16"/>
                  </a:lnTo>
                  <a:lnTo>
                    <a:pt x="122" y="24"/>
                  </a:lnTo>
                  <a:lnTo>
                    <a:pt x="122" y="32"/>
                  </a:lnTo>
                  <a:lnTo>
                    <a:pt x="126" y="28"/>
                  </a:lnTo>
                  <a:lnTo>
                    <a:pt x="129" y="24"/>
                  </a:lnTo>
                  <a:lnTo>
                    <a:pt x="133" y="20"/>
                  </a:lnTo>
                  <a:lnTo>
                    <a:pt x="137" y="20"/>
                  </a:lnTo>
                  <a:lnTo>
                    <a:pt x="141" y="24"/>
                  </a:lnTo>
                  <a:lnTo>
                    <a:pt x="145" y="24"/>
                  </a:lnTo>
                  <a:lnTo>
                    <a:pt x="149" y="20"/>
                  </a:lnTo>
                  <a:lnTo>
                    <a:pt x="153" y="20"/>
                  </a:lnTo>
                  <a:lnTo>
                    <a:pt x="157" y="20"/>
                  </a:lnTo>
                  <a:lnTo>
                    <a:pt x="161" y="20"/>
                  </a:lnTo>
                  <a:lnTo>
                    <a:pt x="165" y="32"/>
                  </a:lnTo>
                  <a:lnTo>
                    <a:pt x="165" y="28"/>
                  </a:lnTo>
                  <a:lnTo>
                    <a:pt x="172" y="20"/>
                  </a:lnTo>
                  <a:lnTo>
                    <a:pt x="169" y="20"/>
                  </a:lnTo>
                  <a:lnTo>
                    <a:pt x="172" y="20"/>
                  </a:lnTo>
                  <a:lnTo>
                    <a:pt x="176" y="20"/>
                  </a:lnTo>
                  <a:lnTo>
                    <a:pt x="180" y="20"/>
                  </a:lnTo>
                  <a:lnTo>
                    <a:pt x="184" y="20"/>
                  </a:lnTo>
                  <a:lnTo>
                    <a:pt x="188" y="20"/>
                  </a:lnTo>
                  <a:lnTo>
                    <a:pt x="188" y="0"/>
                  </a:lnTo>
                  <a:lnTo>
                    <a:pt x="188" y="8"/>
                  </a:lnTo>
                  <a:lnTo>
                    <a:pt x="192" y="16"/>
                  </a:lnTo>
                  <a:lnTo>
                    <a:pt x="192" y="24"/>
                  </a:lnTo>
                  <a:lnTo>
                    <a:pt x="200" y="32"/>
                  </a:lnTo>
                  <a:lnTo>
                    <a:pt x="196" y="32"/>
                  </a:lnTo>
                  <a:lnTo>
                    <a:pt x="200" y="28"/>
                  </a:lnTo>
                  <a:lnTo>
                    <a:pt x="204" y="24"/>
                  </a:lnTo>
                  <a:lnTo>
                    <a:pt x="208" y="20"/>
                  </a:lnTo>
                  <a:lnTo>
                    <a:pt x="212" y="24"/>
                  </a:lnTo>
                  <a:lnTo>
                    <a:pt x="216" y="24"/>
                  </a:lnTo>
                  <a:lnTo>
                    <a:pt x="219" y="20"/>
                  </a:lnTo>
                  <a:lnTo>
                    <a:pt x="223" y="20"/>
                  </a:lnTo>
                  <a:lnTo>
                    <a:pt x="227" y="20"/>
                  </a:lnTo>
                  <a:lnTo>
                    <a:pt x="231" y="20"/>
                  </a:lnTo>
                  <a:lnTo>
                    <a:pt x="235" y="20"/>
                  </a:lnTo>
                  <a:lnTo>
                    <a:pt x="235" y="32"/>
                  </a:lnTo>
                  <a:lnTo>
                    <a:pt x="239" y="28"/>
                  </a:lnTo>
                  <a:lnTo>
                    <a:pt x="239" y="24"/>
                  </a:lnTo>
                  <a:lnTo>
                    <a:pt x="243" y="20"/>
                  </a:lnTo>
                  <a:lnTo>
                    <a:pt x="247" y="20"/>
                  </a:lnTo>
                  <a:lnTo>
                    <a:pt x="251" y="20"/>
                  </a:lnTo>
                  <a:lnTo>
                    <a:pt x="255" y="20"/>
                  </a:lnTo>
                  <a:lnTo>
                    <a:pt x="259" y="20"/>
                  </a:lnTo>
                  <a:lnTo>
                    <a:pt x="262" y="0"/>
                  </a:lnTo>
                  <a:lnTo>
                    <a:pt x="262" y="16"/>
                  </a:lnTo>
                  <a:lnTo>
                    <a:pt x="266" y="24"/>
                  </a:lnTo>
                  <a:lnTo>
                    <a:pt x="266" y="32"/>
                  </a:lnTo>
                  <a:lnTo>
                    <a:pt x="270" y="32"/>
                  </a:lnTo>
                  <a:lnTo>
                    <a:pt x="278" y="24"/>
                  </a:lnTo>
                  <a:lnTo>
                    <a:pt x="274" y="24"/>
                  </a:lnTo>
                  <a:lnTo>
                    <a:pt x="278" y="24"/>
                  </a:lnTo>
                  <a:lnTo>
                    <a:pt x="282" y="20"/>
                  </a:lnTo>
                  <a:lnTo>
                    <a:pt x="286" y="24"/>
                  </a:lnTo>
                  <a:lnTo>
                    <a:pt x="290" y="24"/>
                  </a:lnTo>
                  <a:lnTo>
                    <a:pt x="294" y="20"/>
                  </a:lnTo>
                  <a:lnTo>
                    <a:pt x="298" y="20"/>
                  </a:lnTo>
                  <a:lnTo>
                    <a:pt x="302" y="20"/>
                  </a:lnTo>
                  <a:lnTo>
                    <a:pt x="306" y="20"/>
                  </a:lnTo>
                  <a:lnTo>
                    <a:pt x="309" y="28"/>
                  </a:lnTo>
                  <a:lnTo>
                    <a:pt x="309" y="32"/>
                  </a:lnTo>
                  <a:lnTo>
                    <a:pt x="309" y="28"/>
                  </a:lnTo>
                  <a:lnTo>
                    <a:pt x="317" y="20"/>
                  </a:lnTo>
                  <a:lnTo>
                    <a:pt x="313" y="20"/>
                  </a:lnTo>
                  <a:lnTo>
                    <a:pt x="317" y="20"/>
                  </a:lnTo>
                  <a:lnTo>
                    <a:pt x="321" y="20"/>
                  </a:lnTo>
                  <a:lnTo>
                    <a:pt x="325" y="20"/>
                  </a:lnTo>
                  <a:lnTo>
                    <a:pt x="329" y="20"/>
                  </a:lnTo>
                  <a:lnTo>
                    <a:pt x="333" y="20"/>
                  </a:lnTo>
                  <a:lnTo>
                    <a:pt x="333" y="0"/>
                  </a:lnTo>
                  <a:lnTo>
                    <a:pt x="337" y="8"/>
                  </a:lnTo>
                  <a:lnTo>
                    <a:pt x="337" y="24"/>
                  </a:lnTo>
                  <a:lnTo>
                    <a:pt x="345" y="32"/>
                  </a:lnTo>
                  <a:lnTo>
                    <a:pt x="341" y="32"/>
                  </a:lnTo>
                  <a:lnTo>
                    <a:pt x="345" y="28"/>
                  </a:lnTo>
                  <a:lnTo>
                    <a:pt x="349" y="24"/>
                  </a:lnTo>
                  <a:lnTo>
                    <a:pt x="352" y="24"/>
                  </a:lnTo>
                  <a:lnTo>
                    <a:pt x="360" y="24"/>
                  </a:lnTo>
                  <a:lnTo>
                    <a:pt x="356" y="24"/>
                  </a:lnTo>
                  <a:lnTo>
                    <a:pt x="360" y="24"/>
                  </a:lnTo>
                  <a:lnTo>
                    <a:pt x="364" y="24"/>
                  </a:lnTo>
                  <a:lnTo>
                    <a:pt x="368" y="20"/>
                  </a:lnTo>
                  <a:lnTo>
                    <a:pt x="372" y="20"/>
                  </a:lnTo>
                  <a:lnTo>
                    <a:pt x="376" y="20"/>
                  </a:lnTo>
                  <a:lnTo>
                    <a:pt x="380" y="20"/>
                  </a:lnTo>
                  <a:lnTo>
                    <a:pt x="384" y="32"/>
                  </a:lnTo>
                  <a:lnTo>
                    <a:pt x="384" y="24"/>
                  </a:lnTo>
                  <a:lnTo>
                    <a:pt x="388" y="20"/>
                  </a:lnTo>
                  <a:lnTo>
                    <a:pt x="392" y="20"/>
                  </a:lnTo>
                  <a:lnTo>
                    <a:pt x="396" y="20"/>
                  </a:lnTo>
                  <a:lnTo>
                    <a:pt x="399"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5" name="Freeform 423"/>
            <p:cNvSpPr>
              <a:spLocks/>
            </p:cNvSpPr>
            <p:nvPr/>
          </p:nvSpPr>
          <p:spPr bwMode="auto">
            <a:xfrm>
              <a:off x="6083441" y="3286964"/>
              <a:ext cx="574431" cy="46892"/>
            </a:xfrm>
            <a:custGeom>
              <a:avLst/>
              <a:gdLst/>
              <a:ahLst/>
              <a:cxnLst>
                <a:cxn ang="0">
                  <a:pos x="8" y="0"/>
                </a:cxn>
                <a:cxn ang="0">
                  <a:pos x="12" y="28"/>
                </a:cxn>
                <a:cxn ang="0">
                  <a:pos x="24" y="24"/>
                </a:cxn>
                <a:cxn ang="0">
                  <a:pos x="40" y="24"/>
                </a:cxn>
                <a:cxn ang="0">
                  <a:pos x="47" y="20"/>
                </a:cxn>
                <a:cxn ang="0">
                  <a:pos x="55" y="32"/>
                </a:cxn>
                <a:cxn ang="0">
                  <a:pos x="59" y="20"/>
                </a:cxn>
                <a:cxn ang="0">
                  <a:pos x="71" y="20"/>
                </a:cxn>
                <a:cxn ang="0">
                  <a:pos x="79" y="0"/>
                </a:cxn>
                <a:cxn ang="0">
                  <a:pos x="90" y="32"/>
                </a:cxn>
                <a:cxn ang="0">
                  <a:pos x="94" y="28"/>
                </a:cxn>
                <a:cxn ang="0">
                  <a:pos x="106" y="28"/>
                </a:cxn>
                <a:cxn ang="0">
                  <a:pos x="118" y="20"/>
                </a:cxn>
                <a:cxn ang="0">
                  <a:pos x="130" y="32"/>
                </a:cxn>
                <a:cxn ang="0">
                  <a:pos x="137" y="20"/>
                </a:cxn>
                <a:cxn ang="0">
                  <a:pos x="149" y="20"/>
                </a:cxn>
                <a:cxn ang="0">
                  <a:pos x="157" y="16"/>
                </a:cxn>
                <a:cxn ang="0">
                  <a:pos x="165" y="28"/>
                </a:cxn>
                <a:cxn ang="0">
                  <a:pos x="176" y="24"/>
                </a:cxn>
                <a:cxn ang="0">
                  <a:pos x="188" y="20"/>
                </a:cxn>
                <a:cxn ang="0">
                  <a:pos x="200" y="20"/>
                </a:cxn>
                <a:cxn ang="0">
                  <a:pos x="204" y="20"/>
                </a:cxn>
                <a:cxn ang="0">
                  <a:pos x="216" y="20"/>
                </a:cxn>
                <a:cxn ang="0">
                  <a:pos x="223" y="0"/>
                </a:cxn>
                <a:cxn ang="0">
                  <a:pos x="231" y="24"/>
                </a:cxn>
                <a:cxn ang="0">
                  <a:pos x="239" y="28"/>
                </a:cxn>
                <a:cxn ang="0">
                  <a:pos x="251" y="24"/>
                </a:cxn>
                <a:cxn ang="0">
                  <a:pos x="259" y="20"/>
                </a:cxn>
                <a:cxn ang="0">
                  <a:pos x="270" y="20"/>
                </a:cxn>
                <a:cxn ang="0">
                  <a:pos x="282" y="20"/>
                </a:cxn>
                <a:cxn ang="0">
                  <a:pos x="286" y="20"/>
                </a:cxn>
                <a:cxn ang="0">
                  <a:pos x="298" y="20"/>
                </a:cxn>
                <a:cxn ang="0">
                  <a:pos x="302" y="16"/>
                </a:cxn>
                <a:cxn ang="0">
                  <a:pos x="310" y="28"/>
                </a:cxn>
                <a:cxn ang="0">
                  <a:pos x="321" y="24"/>
                </a:cxn>
                <a:cxn ang="0">
                  <a:pos x="329" y="24"/>
                </a:cxn>
                <a:cxn ang="0">
                  <a:pos x="341" y="20"/>
                </a:cxn>
                <a:cxn ang="0">
                  <a:pos x="349" y="28"/>
                </a:cxn>
                <a:cxn ang="0">
                  <a:pos x="356" y="20"/>
                </a:cxn>
                <a:cxn ang="0">
                  <a:pos x="368" y="20"/>
                </a:cxn>
                <a:cxn ang="0">
                  <a:pos x="376" y="24"/>
                </a:cxn>
                <a:cxn ang="0">
                  <a:pos x="384" y="28"/>
                </a:cxn>
              </a:cxnLst>
              <a:rect l="0" t="0" r="r" b="b"/>
              <a:pathLst>
                <a:path w="392" h="32">
                  <a:moveTo>
                    <a:pt x="0" y="20"/>
                  </a:moveTo>
                  <a:lnTo>
                    <a:pt x="4" y="20"/>
                  </a:lnTo>
                  <a:lnTo>
                    <a:pt x="8" y="0"/>
                  </a:lnTo>
                  <a:lnTo>
                    <a:pt x="8" y="16"/>
                  </a:lnTo>
                  <a:lnTo>
                    <a:pt x="12" y="24"/>
                  </a:lnTo>
                  <a:lnTo>
                    <a:pt x="12" y="28"/>
                  </a:lnTo>
                  <a:lnTo>
                    <a:pt x="16" y="32"/>
                  </a:lnTo>
                  <a:lnTo>
                    <a:pt x="20" y="28"/>
                  </a:lnTo>
                  <a:lnTo>
                    <a:pt x="24" y="24"/>
                  </a:lnTo>
                  <a:lnTo>
                    <a:pt x="28" y="20"/>
                  </a:lnTo>
                  <a:lnTo>
                    <a:pt x="32" y="24"/>
                  </a:lnTo>
                  <a:lnTo>
                    <a:pt x="40" y="24"/>
                  </a:lnTo>
                  <a:lnTo>
                    <a:pt x="40" y="20"/>
                  </a:lnTo>
                  <a:lnTo>
                    <a:pt x="43" y="20"/>
                  </a:lnTo>
                  <a:lnTo>
                    <a:pt x="47" y="20"/>
                  </a:lnTo>
                  <a:lnTo>
                    <a:pt x="51" y="20"/>
                  </a:lnTo>
                  <a:lnTo>
                    <a:pt x="55" y="28"/>
                  </a:lnTo>
                  <a:lnTo>
                    <a:pt x="55" y="32"/>
                  </a:lnTo>
                  <a:lnTo>
                    <a:pt x="55" y="28"/>
                  </a:lnTo>
                  <a:lnTo>
                    <a:pt x="63" y="20"/>
                  </a:lnTo>
                  <a:lnTo>
                    <a:pt x="59" y="20"/>
                  </a:lnTo>
                  <a:lnTo>
                    <a:pt x="63" y="20"/>
                  </a:lnTo>
                  <a:lnTo>
                    <a:pt x="67" y="20"/>
                  </a:lnTo>
                  <a:lnTo>
                    <a:pt x="71" y="20"/>
                  </a:lnTo>
                  <a:lnTo>
                    <a:pt x="75" y="20"/>
                  </a:lnTo>
                  <a:lnTo>
                    <a:pt x="79" y="20"/>
                  </a:lnTo>
                  <a:lnTo>
                    <a:pt x="79" y="0"/>
                  </a:lnTo>
                  <a:lnTo>
                    <a:pt x="83" y="8"/>
                  </a:lnTo>
                  <a:lnTo>
                    <a:pt x="83" y="24"/>
                  </a:lnTo>
                  <a:lnTo>
                    <a:pt x="90" y="32"/>
                  </a:lnTo>
                  <a:lnTo>
                    <a:pt x="86" y="32"/>
                  </a:lnTo>
                  <a:lnTo>
                    <a:pt x="90" y="28"/>
                  </a:lnTo>
                  <a:lnTo>
                    <a:pt x="94" y="28"/>
                  </a:lnTo>
                  <a:lnTo>
                    <a:pt x="98" y="24"/>
                  </a:lnTo>
                  <a:lnTo>
                    <a:pt x="106" y="24"/>
                  </a:lnTo>
                  <a:lnTo>
                    <a:pt x="106" y="28"/>
                  </a:lnTo>
                  <a:lnTo>
                    <a:pt x="110" y="24"/>
                  </a:lnTo>
                  <a:lnTo>
                    <a:pt x="114" y="20"/>
                  </a:lnTo>
                  <a:lnTo>
                    <a:pt x="118" y="20"/>
                  </a:lnTo>
                  <a:lnTo>
                    <a:pt x="122" y="20"/>
                  </a:lnTo>
                  <a:lnTo>
                    <a:pt x="126" y="20"/>
                  </a:lnTo>
                  <a:lnTo>
                    <a:pt x="130" y="32"/>
                  </a:lnTo>
                  <a:lnTo>
                    <a:pt x="130" y="24"/>
                  </a:lnTo>
                  <a:lnTo>
                    <a:pt x="133" y="20"/>
                  </a:lnTo>
                  <a:lnTo>
                    <a:pt x="137" y="20"/>
                  </a:lnTo>
                  <a:lnTo>
                    <a:pt x="141" y="20"/>
                  </a:lnTo>
                  <a:lnTo>
                    <a:pt x="145" y="20"/>
                  </a:lnTo>
                  <a:lnTo>
                    <a:pt x="149" y="20"/>
                  </a:lnTo>
                  <a:lnTo>
                    <a:pt x="153" y="0"/>
                  </a:lnTo>
                  <a:lnTo>
                    <a:pt x="153" y="8"/>
                  </a:lnTo>
                  <a:lnTo>
                    <a:pt x="157" y="16"/>
                  </a:lnTo>
                  <a:lnTo>
                    <a:pt x="157" y="32"/>
                  </a:lnTo>
                  <a:lnTo>
                    <a:pt x="161" y="32"/>
                  </a:lnTo>
                  <a:lnTo>
                    <a:pt x="165" y="28"/>
                  </a:lnTo>
                  <a:lnTo>
                    <a:pt x="169" y="24"/>
                  </a:lnTo>
                  <a:lnTo>
                    <a:pt x="173" y="20"/>
                  </a:lnTo>
                  <a:lnTo>
                    <a:pt x="176" y="24"/>
                  </a:lnTo>
                  <a:lnTo>
                    <a:pt x="184" y="24"/>
                  </a:lnTo>
                  <a:lnTo>
                    <a:pt x="184" y="20"/>
                  </a:lnTo>
                  <a:lnTo>
                    <a:pt x="188" y="20"/>
                  </a:lnTo>
                  <a:lnTo>
                    <a:pt x="192" y="20"/>
                  </a:lnTo>
                  <a:lnTo>
                    <a:pt x="196" y="20"/>
                  </a:lnTo>
                  <a:lnTo>
                    <a:pt x="200" y="20"/>
                  </a:lnTo>
                  <a:lnTo>
                    <a:pt x="200" y="32"/>
                  </a:lnTo>
                  <a:lnTo>
                    <a:pt x="204" y="28"/>
                  </a:lnTo>
                  <a:lnTo>
                    <a:pt x="204" y="20"/>
                  </a:lnTo>
                  <a:lnTo>
                    <a:pt x="208" y="20"/>
                  </a:lnTo>
                  <a:lnTo>
                    <a:pt x="212" y="20"/>
                  </a:lnTo>
                  <a:lnTo>
                    <a:pt x="216" y="20"/>
                  </a:lnTo>
                  <a:lnTo>
                    <a:pt x="220" y="20"/>
                  </a:lnTo>
                  <a:lnTo>
                    <a:pt x="223" y="20"/>
                  </a:lnTo>
                  <a:lnTo>
                    <a:pt x="223" y="0"/>
                  </a:lnTo>
                  <a:lnTo>
                    <a:pt x="227" y="8"/>
                  </a:lnTo>
                  <a:lnTo>
                    <a:pt x="227" y="16"/>
                  </a:lnTo>
                  <a:lnTo>
                    <a:pt x="231" y="24"/>
                  </a:lnTo>
                  <a:lnTo>
                    <a:pt x="231" y="32"/>
                  </a:lnTo>
                  <a:lnTo>
                    <a:pt x="235" y="32"/>
                  </a:lnTo>
                  <a:lnTo>
                    <a:pt x="239" y="28"/>
                  </a:lnTo>
                  <a:lnTo>
                    <a:pt x="243" y="24"/>
                  </a:lnTo>
                  <a:lnTo>
                    <a:pt x="247" y="20"/>
                  </a:lnTo>
                  <a:lnTo>
                    <a:pt x="251" y="24"/>
                  </a:lnTo>
                  <a:lnTo>
                    <a:pt x="251" y="28"/>
                  </a:lnTo>
                  <a:lnTo>
                    <a:pt x="255" y="24"/>
                  </a:lnTo>
                  <a:lnTo>
                    <a:pt x="259" y="20"/>
                  </a:lnTo>
                  <a:lnTo>
                    <a:pt x="263" y="20"/>
                  </a:lnTo>
                  <a:lnTo>
                    <a:pt x="266" y="20"/>
                  </a:lnTo>
                  <a:lnTo>
                    <a:pt x="270" y="20"/>
                  </a:lnTo>
                  <a:lnTo>
                    <a:pt x="274" y="32"/>
                  </a:lnTo>
                  <a:lnTo>
                    <a:pt x="274" y="28"/>
                  </a:lnTo>
                  <a:lnTo>
                    <a:pt x="282" y="20"/>
                  </a:lnTo>
                  <a:lnTo>
                    <a:pt x="278" y="20"/>
                  </a:lnTo>
                  <a:lnTo>
                    <a:pt x="282" y="20"/>
                  </a:lnTo>
                  <a:lnTo>
                    <a:pt x="286" y="20"/>
                  </a:lnTo>
                  <a:lnTo>
                    <a:pt x="290" y="20"/>
                  </a:lnTo>
                  <a:lnTo>
                    <a:pt x="294" y="20"/>
                  </a:lnTo>
                  <a:lnTo>
                    <a:pt x="298" y="20"/>
                  </a:lnTo>
                  <a:lnTo>
                    <a:pt x="298" y="0"/>
                  </a:lnTo>
                  <a:lnTo>
                    <a:pt x="298" y="8"/>
                  </a:lnTo>
                  <a:lnTo>
                    <a:pt x="302" y="16"/>
                  </a:lnTo>
                  <a:lnTo>
                    <a:pt x="302" y="24"/>
                  </a:lnTo>
                  <a:lnTo>
                    <a:pt x="306" y="32"/>
                  </a:lnTo>
                  <a:lnTo>
                    <a:pt x="310" y="28"/>
                  </a:lnTo>
                  <a:lnTo>
                    <a:pt x="313" y="24"/>
                  </a:lnTo>
                  <a:lnTo>
                    <a:pt x="317" y="20"/>
                  </a:lnTo>
                  <a:lnTo>
                    <a:pt x="321" y="24"/>
                  </a:lnTo>
                  <a:lnTo>
                    <a:pt x="329" y="24"/>
                  </a:lnTo>
                  <a:lnTo>
                    <a:pt x="325" y="24"/>
                  </a:lnTo>
                  <a:lnTo>
                    <a:pt x="329" y="24"/>
                  </a:lnTo>
                  <a:lnTo>
                    <a:pt x="333" y="20"/>
                  </a:lnTo>
                  <a:lnTo>
                    <a:pt x="337" y="20"/>
                  </a:lnTo>
                  <a:lnTo>
                    <a:pt x="341" y="20"/>
                  </a:lnTo>
                  <a:lnTo>
                    <a:pt x="345" y="20"/>
                  </a:lnTo>
                  <a:lnTo>
                    <a:pt x="345" y="32"/>
                  </a:lnTo>
                  <a:lnTo>
                    <a:pt x="349" y="28"/>
                  </a:lnTo>
                  <a:lnTo>
                    <a:pt x="349" y="24"/>
                  </a:lnTo>
                  <a:lnTo>
                    <a:pt x="353" y="20"/>
                  </a:lnTo>
                  <a:lnTo>
                    <a:pt x="356" y="20"/>
                  </a:lnTo>
                  <a:lnTo>
                    <a:pt x="360" y="20"/>
                  </a:lnTo>
                  <a:lnTo>
                    <a:pt x="364" y="20"/>
                  </a:lnTo>
                  <a:lnTo>
                    <a:pt x="368" y="20"/>
                  </a:lnTo>
                  <a:lnTo>
                    <a:pt x="372" y="0"/>
                  </a:lnTo>
                  <a:lnTo>
                    <a:pt x="372" y="16"/>
                  </a:lnTo>
                  <a:lnTo>
                    <a:pt x="376" y="24"/>
                  </a:lnTo>
                  <a:lnTo>
                    <a:pt x="376" y="32"/>
                  </a:lnTo>
                  <a:lnTo>
                    <a:pt x="380" y="32"/>
                  </a:lnTo>
                  <a:lnTo>
                    <a:pt x="384" y="28"/>
                  </a:lnTo>
                  <a:lnTo>
                    <a:pt x="388" y="24"/>
                  </a:lnTo>
                  <a:lnTo>
                    <a:pt x="392"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6" name="Freeform 424"/>
            <p:cNvSpPr>
              <a:spLocks/>
            </p:cNvSpPr>
            <p:nvPr/>
          </p:nvSpPr>
          <p:spPr bwMode="auto">
            <a:xfrm>
              <a:off x="6657870" y="3286964"/>
              <a:ext cx="567104" cy="46892"/>
            </a:xfrm>
            <a:custGeom>
              <a:avLst/>
              <a:gdLst/>
              <a:ahLst/>
              <a:cxnLst>
                <a:cxn ang="0">
                  <a:pos x="11" y="24"/>
                </a:cxn>
                <a:cxn ang="0">
                  <a:pos x="19" y="20"/>
                </a:cxn>
                <a:cxn ang="0">
                  <a:pos x="27" y="32"/>
                </a:cxn>
                <a:cxn ang="0">
                  <a:pos x="31" y="20"/>
                </a:cxn>
                <a:cxn ang="0">
                  <a:pos x="43" y="20"/>
                </a:cxn>
                <a:cxn ang="0">
                  <a:pos x="51" y="0"/>
                </a:cxn>
                <a:cxn ang="0">
                  <a:pos x="58" y="32"/>
                </a:cxn>
                <a:cxn ang="0">
                  <a:pos x="66" y="24"/>
                </a:cxn>
                <a:cxn ang="0">
                  <a:pos x="74" y="24"/>
                </a:cxn>
                <a:cxn ang="0">
                  <a:pos x="82" y="24"/>
                </a:cxn>
                <a:cxn ang="0">
                  <a:pos x="94" y="20"/>
                </a:cxn>
                <a:cxn ang="0">
                  <a:pos x="101" y="24"/>
                </a:cxn>
                <a:cxn ang="0">
                  <a:pos x="113" y="20"/>
                </a:cxn>
                <a:cxn ang="0">
                  <a:pos x="125" y="0"/>
                </a:cxn>
                <a:cxn ang="0">
                  <a:pos x="129" y="32"/>
                </a:cxn>
                <a:cxn ang="0">
                  <a:pos x="141" y="24"/>
                </a:cxn>
                <a:cxn ang="0">
                  <a:pos x="148" y="28"/>
                </a:cxn>
                <a:cxn ang="0">
                  <a:pos x="160" y="20"/>
                </a:cxn>
                <a:cxn ang="0">
                  <a:pos x="172" y="28"/>
                </a:cxn>
                <a:cxn ang="0">
                  <a:pos x="180" y="20"/>
                </a:cxn>
                <a:cxn ang="0">
                  <a:pos x="184" y="20"/>
                </a:cxn>
                <a:cxn ang="0">
                  <a:pos x="195" y="20"/>
                </a:cxn>
                <a:cxn ang="0">
                  <a:pos x="199" y="24"/>
                </a:cxn>
                <a:cxn ang="0">
                  <a:pos x="211" y="28"/>
                </a:cxn>
                <a:cxn ang="0">
                  <a:pos x="219" y="24"/>
                </a:cxn>
                <a:cxn ang="0">
                  <a:pos x="231" y="20"/>
                </a:cxn>
                <a:cxn ang="0">
                  <a:pos x="242" y="20"/>
                </a:cxn>
                <a:cxn ang="0">
                  <a:pos x="250" y="20"/>
                </a:cxn>
                <a:cxn ang="0">
                  <a:pos x="262" y="20"/>
                </a:cxn>
                <a:cxn ang="0">
                  <a:pos x="270" y="8"/>
                </a:cxn>
                <a:cxn ang="0">
                  <a:pos x="277" y="32"/>
                </a:cxn>
                <a:cxn ang="0">
                  <a:pos x="289" y="20"/>
                </a:cxn>
                <a:cxn ang="0">
                  <a:pos x="297" y="24"/>
                </a:cxn>
                <a:cxn ang="0">
                  <a:pos x="309" y="20"/>
                </a:cxn>
                <a:cxn ang="0">
                  <a:pos x="317" y="32"/>
                </a:cxn>
                <a:cxn ang="0">
                  <a:pos x="324" y="20"/>
                </a:cxn>
                <a:cxn ang="0">
                  <a:pos x="336" y="20"/>
                </a:cxn>
                <a:cxn ang="0">
                  <a:pos x="344" y="8"/>
                </a:cxn>
                <a:cxn ang="0">
                  <a:pos x="348" y="32"/>
                </a:cxn>
                <a:cxn ang="0">
                  <a:pos x="360" y="24"/>
                </a:cxn>
                <a:cxn ang="0">
                  <a:pos x="367" y="28"/>
                </a:cxn>
                <a:cxn ang="0">
                  <a:pos x="379" y="20"/>
                </a:cxn>
              </a:cxnLst>
              <a:rect l="0" t="0" r="r" b="b"/>
              <a:pathLst>
                <a:path w="387" h="32">
                  <a:moveTo>
                    <a:pt x="0" y="20"/>
                  </a:moveTo>
                  <a:lnTo>
                    <a:pt x="4" y="24"/>
                  </a:lnTo>
                  <a:lnTo>
                    <a:pt x="11" y="24"/>
                  </a:lnTo>
                  <a:lnTo>
                    <a:pt x="11" y="20"/>
                  </a:lnTo>
                  <a:lnTo>
                    <a:pt x="15" y="20"/>
                  </a:lnTo>
                  <a:lnTo>
                    <a:pt x="19" y="20"/>
                  </a:lnTo>
                  <a:lnTo>
                    <a:pt x="23" y="20"/>
                  </a:lnTo>
                  <a:lnTo>
                    <a:pt x="27" y="28"/>
                  </a:lnTo>
                  <a:lnTo>
                    <a:pt x="27" y="32"/>
                  </a:lnTo>
                  <a:lnTo>
                    <a:pt x="27" y="28"/>
                  </a:lnTo>
                  <a:lnTo>
                    <a:pt x="35" y="20"/>
                  </a:lnTo>
                  <a:lnTo>
                    <a:pt x="31" y="20"/>
                  </a:lnTo>
                  <a:lnTo>
                    <a:pt x="35" y="20"/>
                  </a:lnTo>
                  <a:lnTo>
                    <a:pt x="39" y="20"/>
                  </a:lnTo>
                  <a:lnTo>
                    <a:pt x="43" y="20"/>
                  </a:lnTo>
                  <a:lnTo>
                    <a:pt x="47" y="20"/>
                  </a:lnTo>
                  <a:lnTo>
                    <a:pt x="51" y="20"/>
                  </a:lnTo>
                  <a:lnTo>
                    <a:pt x="51" y="0"/>
                  </a:lnTo>
                  <a:lnTo>
                    <a:pt x="54" y="8"/>
                  </a:lnTo>
                  <a:lnTo>
                    <a:pt x="54" y="24"/>
                  </a:lnTo>
                  <a:lnTo>
                    <a:pt x="58" y="32"/>
                  </a:lnTo>
                  <a:lnTo>
                    <a:pt x="62" y="32"/>
                  </a:lnTo>
                  <a:lnTo>
                    <a:pt x="70" y="24"/>
                  </a:lnTo>
                  <a:lnTo>
                    <a:pt x="66" y="24"/>
                  </a:lnTo>
                  <a:lnTo>
                    <a:pt x="70" y="24"/>
                  </a:lnTo>
                  <a:lnTo>
                    <a:pt x="74" y="20"/>
                  </a:lnTo>
                  <a:lnTo>
                    <a:pt x="74" y="24"/>
                  </a:lnTo>
                  <a:lnTo>
                    <a:pt x="82" y="24"/>
                  </a:lnTo>
                  <a:lnTo>
                    <a:pt x="78" y="24"/>
                  </a:lnTo>
                  <a:lnTo>
                    <a:pt x="82" y="24"/>
                  </a:lnTo>
                  <a:lnTo>
                    <a:pt x="86" y="20"/>
                  </a:lnTo>
                  <a:lnTo>
                    <a:pt x="90" y="20"/>
                  </a:lnTo>
                  <a:lnTo>
                    <a:pt x="94" y="20"/>
                  </a:lnTo>
                  <a:lnTo>
                    <a:pt x="97" y="20"/>
                  </a:lnTo>
                  <a:lnTo>
                    <a:pt x="101" y="32"/>
                  </a:lnTo>
                  <a:lnTo>
                    <a:pt x="101" y="24"/>
                  </a:lnTo>
                  <a:lnTo>
                    <a:pt x="105" y="20"/>
                  </a:lnTo>
                  <a:lnTo>
                    <a:pt x="109" y="20"/>
                  </a:lnTo>
                  <a:lnTo>
                    <a:pt x="113" y="20"/>
                  </a:lnTo>
                  <a:lnTo>
                    <a:pt x="117" y="20"/>
                  </a:lnTo>
                  <a:lnTo>
                    <a:pt x="121" y="20"/>
                  </a:lnTo>
                  <a:lnTo>
                    <a:pt x="125" y="0"/>
                  </a:lnTo>
                  <a:lnTo>
                    <a:pt x="125" y="16"/>
                  </a:lnTo>
                  <a:lnTo>
                    <a:pt x="129" y="24"/>
                  </a:lnTo>
                  <a:lnTo>
                    <a:pt x="129" y="32"/>
                  </a:lnTo>
                  <a:lnTo>
                    <a:pt x="133" y="32"/>
                  </a:lnTo>
                  <a:lnTo>
                    <a:pt x="137" y="28"/>
                  </a:lnTo>
                  <a:lnTo>
                    <a:pt x="141" y="24"/>
                  </a:lnTo>
                  <a:lnTo>
                    <a:pt x="144" y="20"/>
                  </a:lnTo>
                  <a:lnTo>
                    <a:pt x="152" y="28"/>
                  </a:lnTo>
                  <a:lnTo>
                    <a:pt x="148" y="28"/>
                  </a:lnTo>
                  <a:lnTo>
                    <a:pt x="152" y="24"/>
                  </a:lnTo>
                  <a:lnTo>
                    <a:pt x="156" y="24"/>
                  </a:lnTo>
                  <a:lnTo>
                    <a:pt x="160" y="20"/>
                  </a:lnTo>
                  <a:lnTo>
                    <a:pt x="164" y="20"/>
                  </a:lnTo>
                  <a:lnTo>
                    <a:pt x="168" y="20"/>
                  </a:lnTo>
                  <a:lnTo>
                    <a:pt x="172" y="28"/>
                  </a:lnTo>
                  <a:lnTo>
                    <a:pt x="172" y="32"/>
                  </a:lnTo>
                  <a:lnTo>
                    <a:pt x="172" y="28"/>
                  </a:lnTo>
                  <a:lnTo>
                    <a:pt x="180" y="20"/>
                  </a:lnTo>
                  <a:lnTo>
                    <a:pt x="176" y="20"/>
                  </a:lnTo>
                  <a:lnTo>
                    <a:pt x="180" y="20"/>
                  </a:lnTo>
                  <a:lnTo>
                    <a:pt x="184" y="20"/>
                  </a:lnTo>
                  <a:lnTo>
                    <a:pt x="187" y="20"/>
                  </a:lnTo>
                  <a:lnTo>
                    <a:pt x="191" y="20"/>
                  </a:lnTo>
                  <a:lnTo>
                    <a:pt x="195" y="20"/>
                  </a:lnTo>
                  <a:lnTo>
                    <a:pt x="195" y="0"/>
                  </a:lnTo>
                  <a:lnTo>
                    <a:pt x="199" y="8"/>
                  </a:lnTo>
                  <a:lnTo>
                    <a:pt x="199" y="24"/>
                  </a:lnTo>
                  <a:lnTo>
                    <a:pt x="203" y="32"/>
                  </a:lnTo>
                  <a:lnTo>
                    <a:pt x="207" y="32"/>
                  </a:lnTo>
                  <a:lnTo>
                    <a:pt x="211" y="28"/>
                  </a:lnTo>
                  <a:lnTo>
                    <a:pt x="215" y="24"/>
                  </a:lnTo>
                  <a:lnTo>
                    <a:pt x="219" y="20"/>
                  </a:lnTo>
                  <a:lnTo>
                    <a:pt x="219" y="24"/>
                  </a:lnTo>
                  <a:lnTo>
                    <a:pt x="223" y="28"/>
                  </a:lnTo>
                  <a:lnTo>
                    <a:pt x="227" y="24"/>
                  </a:lnTo>
                  <a:lnTo>
                    <a:pt x="231" y="20"/>
                  </a:lnTo>
                  <a:lnTo>
                    <a:pt x="234" y="20"/>
                  </a:lnTo>
                  <a:lnTo>
                    <a:pt x="238" y="20"/>
                  </a:lnTo>
                  <a:lnTo>
                    <a:pt x="242" y="20"/>
                  </a:lnTo>
                  <a:lnTo>
                    <a:pt x="246" y="32"/>
                  </a:lnTo>
                  <a:lnTo>
                    <a:pt x="246" y="24"/>
                  </a:lnTo>
                  <a:lnTo>
                    <a:pt x="250" y="20"/>
                  </a:lnTo>
                  <a:lnTo>
                    <a:pt x="254" y="20"/>
                  </a:lnTo>
                  <a:lnTo>
                    <a:pt x="258" y="20"/>
                  </a:lnTo>
                  <a:lnTo>
                    <a:pt x="262" y="20"/>
                  </a:lnTo>
                  <a:lnTo>
                    <a:pt x="266" y="20"/>
                  </a:lnTo>
                  <a:lnTo>
                    <a:pt x="270" y="0"/>
                  </a:lnTo>
                  <a:lnTo>
                    <a:pt x="270" y="8"/>
                  </a:lnTo>
                  <a:lnTo>
                    <a:pt x="274" y="16"/>
                  </a:lnTo>
                  <a:lnTo>
                    <a:pt x="274" y="32"/>
                  </a:lnTo>
                  <a:lnTo>
                    <a:pt x="277" y="32"/>
                  </a:lnTo>
                  <a:lnTo>
                    <a:pt x="281" y="28"/>
                  </a:lnTo>
                  <a:lnTo>
                    <a:pt x="285" y="24"/>
                  </a:lnTo>
                  <a:lnTo>
                    <a:pt x="289" y="20"/>
                  </a:lnTo>
                  <a:lnTo>
                    <a:pt x="297" y="28"/>
                  </a:lnTo>
                  <a:lnTo>
                    <a:pt x="293" y="28"/>
                  </a:lnTo>
                  <a:lnTo>
                    <a:pt x="297" y="24"/>
                  </a:lnTo>
                  <a:lnTo>
                    <a:pt x="301" y="24"/>
                  </a:lnTo>
                  <a:lnTo>
                    <a:pt x="305" y="20"/>
                  </a:lnTo>
                  <a:lnTo>
                    <a:pt x="309" y="20"/>
                  </a:lnTo>
                  <a:lnTo>
                    <a:pt x="313" y="20"/>
                  </a:lnTo>
                  <a:lnTo>
                    <a:pt x="317" y="20"/>
                  </a:lnTo>
                  <a:lnTo>
                    <a:pt x="317" y="32"/>
                  </a:lnTo>
                  <a:lnTo>
                    <a:pt x="320" y="28"/>
                  </a:lnTo>
                  <a:lnTo>
                    <a:pt x="320" y="20"/>
                  </a:lnTo>
                  <a:lnTo>
                    <a:pt x="324" y="20"/>
                  </a:lnTo>
                  <a:lnTo>
                    <a:pt x="328" y="20"/>
                  </a:lnTo>
                  <a:lnTo>
                    <a:pt x="332" y="20"/>
                  </a:lnTo>
                  <a:lnTo>
                    <a:pt x="336" y="20"/>
                  </a:lnTo>
                  <a:lnTo>
                    <a:pt x="340" y="20"/>
                  </a:lnTo>
                  <a:lnTo>
                    <a:pt x="340" y="0"/>
                  </a:lnTo>
                  <a:lnTo>
                    <a:pt x="344" y="8"/>
                  </a:lnTo>
                  <a:lnTo>
                    <a:pt x="344" y="16"/>
                  </a:lnTo>
                  <a:lnTo>
                    <a:pt x="348" y="24"/>
                  </a:lnTo>
                  <a:lnTo>
                    <a:pt x="348" y="32"/>
                  </a:lnTo>
                  <a:lnTo>
                    <a:pt x="352" y="32"/>
                  </a:lnTo>
                  <a:lnTo>
                    <a:pt x="356" y="28"/>
                  </a:lnTo>
                  <a:lnTo>
                    <a:pt x="360" y="24"/>
                  </a:lnTo>
                  <a:lnTo>
                    <a:pt x="364" y="20"/>
                  </a:lnTo>
                  <a:lnTo>
                    <a:pt x="367" y="24"/>
                  </a:lnTo>
                  <a:lnTo>
                    <a:pt x="367" y="28"/>
                  </a:lnTo>
                  <a:lnTo>
                    <a:pt x="371" y="24"/>
                  </a:lnTo>
                  <a:lnTo>
                    <a:pt x="375" y="20"/>
                  </a:lnTo>
                  <a:lnTo>
                    <a:pt x="379" y="20"/>
                  </a:lnTo>
                  <a:lnTo>
                    <a:pt x="383" y="20"/>
                  </a:lnTo>
                  <a:lnTo>
                    <a:pt x="387"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7" name="Freeform 425"/>
            <p:cNvSpPr>
              <a:spLocks/>
            </p:cNvSpPr>
            <p:nvPr/>
          </p:nvSpPr>
          <p:spPr bwMode="auto">
            <a:xfrm>
              <a:off x="7224974" y="3286964"/>
              <a:ext cx="567104" cy="46892"/>
            </a:xfrm>
            <a:custGeom>
              <a:avLst/>
              <a:gdLst/>
              <a:ahLst/>
              <a:cxnLst>
                <a:cxn ang="0">
                  <a:pos x="4" y="28"/>
                </a:cxn>
                <a:cxn ang="0">
                  <a:pos x="12" y="20"/>
                </a:cxn>
                <a:cxn ang="0">
                  <a:pos x="23" y="20"/>
                </a:cxn>
                <a:cxn ang="0">
                  <a:pos x="27" y="8"/>
                </a:cxn>
                <a:cxn ang="0">
                  <a:pos x="35" y="32"/>
                </a:cxn>
                <a:cxn ang="0">
                  <a:pos x="47" y="20"/>
                </a:cxn>
                <a:cxn ang="0">
                  <a:pos x="55" y="24"/>
                </a:cxn>
                <a:cxn ang="0">
                  <a:pos x="67" y="20"/>
                </a:cxn>
                <a:cxn ang="0">
                  <a:pos x="74" y="32"/>
                </a:cxn>
                <a:cxn ang="0">
                  <a:pos x="82" y="20"/>
                </a:cxn>
                <a:cxn ang="0">
                  <a:pos x="94" y="20"/>
                </a:cxn>
                <a:cxn ang="0">
                  <a:pos x="102" y="16"/>
                </a:cxn>
                <a:cxn ang="0">
                  <a:pos x="110" y="32"/>
                </a:cxn>
                <a:cxn ang="0">
                  <a:pos x="121" y="20"/>
                </a:cxn>
                <a:cxn ang="0">
                  <a:pos x="129" y="24"/>
                </a:cxn>
                <a:cxn ang="0">
                  <a:pos x="141" y="20"/>
                </a:cxn>
                <a:cxn ang="0">
                  <a:pos x="149" y="32"/>
                </a:cxn>
                <a:cxn ang="0">
                  <a:pos x="153" y="20"/>
                </a:cxn>
                <a:cxn ang="0">
                  <a:pos x="164" y="20"/>
                </a:cxn>
                <a:cxn ang="0">
                  <a:pos x="172" y="0"/>
                </a:cxn>
                <a:cxn ang="0">
                  <a:pos x="180" y="32"/>
                </a:cxn>
                <a:cxn ang="0">
                  <a:pos x="188" y="24"/>
                </a:cxn>
                <a:cxn ang="0">
                  <a:pos x="196" y="24"/>
                </a:cxn>
                <a:cxn ang="0">
                  <a:pos x="207" y="20"/>
                </a:cxn>
                <a:cxn ang="0">
                  <a:pos x="219" y="20"/>
                </a:cxn>
                <a:cxn ang="0">
                  <a:pos x="227" y="20"/>
                </a:cxn>
                <a:cxn ang="0">
                  <a:pos x="239" y="20"/>
                </a:cxn>
                <a:cxn ang="0">
                  <a:pos x="246" y="8"/>
                </a:cxn>
                <a:cxn ang="0">
                  <a:pos x="254" y="32"/>
                </a:cxn>
                <a:cxn ang="0">
                  <a:pos x="266" y="20"/>
                </a:cxn>
                <a:cxn ang="0">
                  <a:pos x="274" y="24"/>
                </a:cxn>
                <a:cxn ang="0">
                  <a:pos x="286" y="20"/>
                </a:cxn>
                <a:cxn ang="0">
                  <a:pos x="293" y="32"/>
                </a:cxn>
                <a:cxn ang="0">
                  <a:pos x="301" y="20"/>
                </a:cxn>
                <a:cxn ang="0">
                  <a:pos x="313" y="20"/>
                </a:cxn>
                <a:cxn ang="0">
                  <a:pos x="321" y="4"/>
                </a:cxn>
                <a:cxn ang="0">
                  <a:pos x="329" y="32"/>
                </a:cxn>
                <a:cxn ang="0">
                  <a:pos x="340" y="20"/>
                </a:cxn>
                <a:cxn ang="0">
                  <a:pos x="348" y="24"/>
                </a:cxn>
                <a:cxn ang="0">
                  <a:pos x="360" y="20"/>
                </a:cxn>
                <a:cxn ang="0">
                  <a:pos x="368" y="24"/>
                </a:cxn>
                <a:cxn ang="0">
                  <a:pos x="380" y="20"/>
                </a:cxn>
              </a:cxnLst>
              <a:rect l="0" t="0" r="r" b="b"/>
              <a:pathLst>
                <a:path w="387" h="32">
                  <a:moveTo>
                    <a:pt x="0" y="20"/>
                  </a:moveTo>
                  <a:lnTo>
                    <a:pt x="4" y="32"/>
                  </a:lnTo>
                  <a:lnTo>
                    <a:pt x="4" y="28"/>
                  </a:lnTo>
                  <a:lnTo>
                    <a:pt x="12" y="20"/>
                  </a:lnTo>
                  <a:lnTo>
                    <a:pt x="8" y="20"/>
                  </a:lnTo>
                  <a:lnTo>
                    <a:pt x="12" y="20"/>
                  </a:lnTo>
                  <a:lnTo>
                    <a:pt x="16" y="20"/>
                  </a:lnTo>
                  <a:lnTo>
                    <a:pt x="20" y="20"/>
                  </a:lnTo>
                  <a:lnTo>
                    <a:pt x="23" y="20"/>
                  </a:lnTo>
                  <a:lnTo>
                    <a:pt x="27" y="20"/>
                  </a:lnTo>
                  <a:lnTo>
                    <a:pt x="27" y="0"/>
                  </a:lnTo>
                  <a:lnTo>
                    <a:pt x="27" y="8"/>
                  </a:lnTo>
                  <a:lnTo>
                    <a:pt x="31" y="16"/>
                  </a:lnTo>
                  <a:lnTo>
                    <a:pt x="31" y="28"/>
                  </a:lnTo>
                  <a:lnTo>
                    <a:pt x="35" y="32"/>
                  </a:lnTo>
                  <a:lnTo>
                    <a:pt x="39" y="28"/>
                  </a:lnTo>
                  <a:lnTo>
                    <a:pt x="43" y="24"/>
                  </a:lnTo>
                  <a:lnTo>
                    <a:pt x="47" y="20"/>
                  </a:lnTo>
                  <a:lnTo>
                    <a:pt x="51" y="24"/>
                  </a:lnTo>
                  <a:lnTo>
                    <a:pt x="59" y="24"/>
                  </a:lnTo>
                  <a:lnTo>
                    <a:pt x="55" y="24"/>
                  </a:lnTo>
                  <a:lnTo>
                    <a:pt x="59" y="24"/>
                  </a:lnTo>
                  <a:lnTo>
                    <a:pt x="63" y="20"/>
                  </a:lnTo>
                  <a:lnTo>
                    <a:pt x="67" y="20"/>
                  </a:lnTo>
                  <a:lnTo>
                    <a:pt x="70" y="20"/>
                  </a:lnTo>
                  <a:lnTo>
                    <a:pt x="74" y="20"/>
                  </a:lnTo>
                  <a:lnTo>
                    <a:pt x="74" y="32"/>
                  </a:lnTo>
                  <a:lnTo>
                    <a:pt x="78" y="28"/>
                  </a:lnTo>
                  <a:lnTo>
                    <a:pt x="78" y="24"/>
                  </a:lnTo>
                  <a:lnTo>
                    <a:pt x="82" y="20"/>
                  </a:lnTo>
                  <a:lnTo>
                    <a:pt x="86" y="20"/>
                  </a:lnTo>
                  <a:lnTo>
                    <a:pt x="90" y="20"/>
                  </a:lnTo>
                  <a:lnTo>
                    <a:pt x="94" y="20"/>
                  </a:lnTo>
                  <a:lnTo>
                    <a:pt x="98" y="20"/>
                  </a:lnTo>
                  <a:lnTo>
                    <a:pt x="102" y="0"/>
                  </a:lnTo>
                  <a:lnTo>
                    <a:pt x="102" y="16"/>
                  </a:lnTo>
                  <a:lnTo>
                    <a:pt x="110" y="32"/>
                  </a:lnTo>
                  <a:lnTo>
                    <a:pt x="106" y="32"/>
                  </a:lnTo>
                  <a:lnTo>
                    <a:pt x="110" y="32"/>
                  </a:lnTo>
                  <a:lnTo>
                    <a:pt x="113" y="28"/>
                  </a:lnTo>
                  <a:lnTo>
                    <a:pt x="117" y="24"/>
                  </a:lnTo>
                  <a:lnTo>
                    <a:pt x="121" y="20"/>
                  </a:lnTo>
                  <a:lnTo>
                    <a:pt x="129" y="28"/>
                  </a:lnTo>
                  <a:lnTo>
                    <a:pt x="125" y="28"/>
                  </a:lnTo>
                  <a:lnTo>
                    <a:pt x="129" y="24"/>
                  </a:lnTo>
                  <a:lnTo>
                    <a:pt x="133" y="20"/>
                  </a:lnTo>
                  <a:lnTo>
                    <a:pt x="137" y="20"/>
                  </a:lnTo>
                  <a:lnTo>
                    <a:pt x="141" y="20"/>
                  </a:lnTo>
                  <a:lnTo>
                    <a:pt x="145" y="20"/>
                  </a:lnTo>
                  <a:lnTo>
                    <a:pt x="149" y="28"/>
                  </a:lnTo>
                  <a:lnTo>
                    <a:pt x="149" y="32"/>
                  </a:lnTo>
                  <a:lnTo>
                    <a:pt x="149" y="28"/>
                  </a:lnTo>
                  <a:lnTo>
                    <a:pt x="157" y="20"/>
                  </a:lnTo>
                  <a:lnTo>
                    <a:pt x="153" y="20"/>
                  </a:lnTo>
                  <a:lnTo>
                    <a:pt x="157" y="20"/>
                  </a:lnTo>
                  <a:lnTo>
                    <a:pt x="160" y="20"/>
                  </a:lnTo>
                  <a:lnTo>
                    <a:pt x="164" y="20"/>
                  </a:lnTo>
                  <a:lnTo>
                    <a:pt x="168" y="20"/>
                  </a:lnTo>
                  <a:lnTo>
                    <a:pt x="172" y="20"/>
                  </a:lnTo>
                  <a:lnTo>
                    <a:pt x="172" y="0"/>
                  </a:lnTo>
                  <a:lnTo>
                    <a:pt x="176" y="8"/>
                  </a:lnTo>
                  <a:lnTo>
                    <a:pt x="176" y="28"/>
                  </a:lnTo>
                  <a:lnTo>
                    <a:pt x="180" y="32"/>
                  </a:lnTo>
                  <a:lnTo>
                    <a:pt x="184" y="32"/>
                  </a:lnTo>
                  <a:lnTo>
                    <a:pt x="192" y="24"/>
                  </a:lnTo>
                  <a:lnTo>
                    <a:pt x="188" y="24"/>
                  </a:lnTo>
                  <a:lnTo>
                    <a:pt x="192" y="24"/>
                  </a:lnTo>
                  <a:lnTo>
                    <a:pt x="196" y="20"/>
                  </a:lnTo>
                  <a:lnTo>
                    <a:pt x="196" y="24"/>
                  </a:lnTo>
                  <a:lnTo>
                    <a:pt x="200" y="28"/>
                  </a:lnTo>
                  <a:lnTo>
                    <a:pt x="203" y="24"/>
                  </a:lnTo>
                  <a:lnTo>
                    <a:pt x="207" y="20"/>
                  </a:lnTo>
                  <a:lnTo>
                    <a:pt x="211" y="20"/>
                  </a:lnTo>
                  <a:lnTo>
                    <a:pt x="215" y="20"/>
                  </a:lnTo>
                  <a:lnTo>
                    <a:pt x="219" y="20"/>
                  </a:lnTo>
                  <a:lnTo>
                    <a:pt x="223" y="32"/>
                  </a:lnTo>
                  <a:lnTo>
                    <a:pt x="223" y="24"/>
                  </a:lnTo>
                  <a:lnTo>
                    <a:pt x="227" y="20"/>
                  </a:lnTo>
                  <a:lnTo>
                    <a:pt x="231" y="20"/>
                  </a:lnTo>
                  <a:lnTo>
                    <a:pt x="235" y="20"/>
                  </a:lnTo>
                  <a:lnTo>
                    <a:pt x="239" y="20"/>
                  </a:lnTo>
                  <a:lnTo>
                    <a:pt x="243" y="20"/>
                  </a:lnTo>
                  <a:lnTo>
                    <a:pt x="246" y="0"/>
                  </a:lnTo>
                  <a:lnTo>
                    <a:pt x="246" y="8"/>
                  </a:lnTo>
                  <a:lnTo>
                    <a:pt x="250" y="16"/>
                  </a:lnTo>
                  <a:lnTo>
                    <a:pt x="250" y="32"/>
                  </a:lnTo>
                  <a:lnTo>
                    <a:pt x="254" y="32"/>
                  </a:lnTo>
                  <a:lnTo>
                    <a:pt x="258" y="28"/>
                  </a:lnTo>
                  <a:lnTo>
                    <a:pt x="262" y="24"/>
                  </a:lnTo>
                  <a:lnTo>
                    <a:pt x="266" y="20"/>
                  </a:lnTo>
                  <a:lnTo>
                    <a:pt x="274" y="28"/>
                  </a:lnTo>
                  <a:lnTo>
                    <a:pt x="270" y="28"/>
                  </a:lnTo>
                  <a:lnTo>
                    <a:pt x="274" y="24"/>
                  </a:lnTo>
                  <a:lnTo>
                    <a:pt x="278" y="24"/>
                  </a:lnTo>
                  <a:lnTo>
                    <a:pt x="282" y="20"/>
                  </a:lnTo>
                  <a:lnTo>
                    <a:pt x="286" y="20"/>
                  </a:lnTo>
                  <a:lnTo>
                    <a:pt x="290" y="20"/>
                  </a:lnTo>
                  <a:lnTo>
                    <a:pt x="293" y="20"/>
                  </a:lnTo>
                  <a:lnTo>
                    <a:pt x="293" y="32"/>
                  </a:lnTo>
                  <a:lnTo>
                    <a:pt x="297" y="28"/>
                  </a:lnTo>
                  <a:lnTo>
                    <a:pt x="297" y="20"/>
                  </a:lnTo>
                  <a:lnTo>
                    <a:pt x="301" y="20"/>
                  </a:lnTo>
                  <a:lnTo>
                    <a:pt x="305" y="20"/>
                  </a:lnTo>
                  <a:lnTo>
                    <a:pt x="309" y="20"/>
                  </a:lnTo>
                  <a:lnTo>
                    <a:pt x="313" y="20"/>
                  </a:lnTo>
                  <a:lnTo>
                    <a:pt x="317" y="20"/>
                  </a:lnTo>
                  <a:lnTo>
                    <a:pt x="317" y="0"/>
                  </a:lnTo>
                  <a:lnTo>
                    <a:pt x="321" y="4"/>
                  </a:lnTo>
                  <a:lnTo>
                    <a:pt x="321" y="28"/>
                  </a:lnTo>
                  <a:lnTo>
                    <a:pt x="325" y="32"/>
                  </a:lnTo>
                  <a:lnTo>
                    <a:pt x="329" y="32"/>
                  </a:lnTo>
                  <a:lnTo>
                    <a:pt x="333" y="28"/>
                  </a:lnTo>
                  <a:lnTo>
                    <a:pt x="336" y="24"/>
                  </a:lnTo>
                  <a:lnTo>
                    <a:pt x="340" y="20"/>
                  </a:lnTo>
                  <a:lnTo>
                    <a:pt x="344" y="24"/>
                  </a:lnTo>
                  <a:lnTo>
                    <a:pt x="344" y="28"/>
                  </a:lnTo>
                  <a:lnTo>
                    <a:pt x="348" y="24"/>
                  </a:lnTo>
                  <a:lnTo>
                    <a:pt x="352" y="20"/>
                  </a:lnTo>
                  <a:lnTo>
                    <a:pt x="356" y="20"/>
                  </a:lnTo>
                  <a:lnTo>
                    <a:pt x="360" y="20"/>
                  </a:lnTo>
                  <a:lnTo>
                    <a:pt x="364" y="20"/>
                  </a:lnTo>
                  <a:lnTo>
                    <a:pt x="368" y="32"/>
                  </a:lnTo>
                  <a:lnTo>
                    <a:pt x="368" y="24"/>
                  </a:lnTo>
                  <a:lnTo>
                    <a:pt x="372" y="20"/>
                  </a:lnTo>
                  <a:lnTo>
                    <a:pt x="376" y="20"/>
                  </a:lnTo>
                  <a:lnTo>
                    <a:pt x="380" y="20"/>
                  </a:lnTo>
                  <a:lnTo>
                    <a:pt x="383" y="20"/>
                  </a:lnTo>
                  <a:lnTo>
                    <a:pt x="387"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8" name="Line 426"/>
            <p:cNvSpPr>
              <a:spLocks noChangeShapeType="1"/>
            </p:cNvSpPr>
            <p:nvPr/>
          </p:nvSpPr>
          <p:spPr bwMode="auto">
            <a:xfrm>
              <a:off x="7792076" y="3316272"/>
              <a:ext cx="5862" cy="1466"/>
            </a:xfrm>
            <a:prstGeom prst="line">
              <a:avLst/>
            </a:pr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9" name="Freeform 427"/>
            <p:cNvSpPr>
              <a:spLocks/>
            </p:cNvSpPr>
            <p:nvPr/>
          </p:nvSpPr>
          <p:spPr bwMode="auto">
            <a:xfrm>
              <a:off x="4392386" y="3201980"/>
              <a:ext cx="533400" cy="131885"/>
            </a:xfrm>
            <a:custGeom>
              <a:avLst/>
              <a:gdLst/>
              <a:ahLst/>
              <a:cxnLst>
                <a:cxn ang="0">
                  <a:pos x="8" y="82"/>
                </a:cxn>
                <a:cxn ang="0">
                  <a:pos x="12" y="82"/>
                </a:cxn>
                <a:cxn ang="0">
                  <a:pos x="24" y="70"/>
                </a:cxn>
                <a:cxn ang="0">
                  <a:pos x="28" y="39"/>
                </a:cxn>
                <a:cxn ang="0">
                  <a:pos x="35" y="62"/>
                </a:cxn>
                <a:cxn ang="0">
                  <a:pos x="43" y="78"/>
                </a:cxn>
                <a:cxn ang="0">
                  <a:pos x="51" y="62"/>
                </a:cxn>
                <a:cxn ang="0">
                  <a:pos x="59" y="78"/>
                </a:cxn>
                <a:cxn ang="0">
                  <a:pos x="71" y="62"/>
                </a:cxn>
                <a:cxn ang="0">
                  <a:pos x="75" y="70"/>
                </a:cxn>
                <a:cxn ang="0">
                  <a:pos x="78" y="82"/>
                </a:cxn>
                <a:cxn ang="0">
                  <a:pos x="90" y="78"/>
                </a:cxn>
                <a:cxn ang="0">
                  <a:pos x="102" y="82"/>
                </a:cxn>
                <a:cxn ang="0">
                  <a:pos x="114" y="78"/>
                </a:cxn>
                <a:cxn ang="0">
                  <a:pos x="122" y="86"/>
                </a:cxn>
                <a:cxn ang="0">
                  <a:pos x="129" y="78"/>
                </a:cxn>
                <a:cxn ang="0">
                  <a:pos x="141" y="78"/>
                </a:cxn>
                <a:cxn ang="0">
                  <a:pos x="153" y="82"/>
                </a:cxn>
                <a:cxn ang="0">
                  <a:pos x="157" y="82"/>
                </a:cxn>
                <a:cxn ang="0">
                  <a:pos x="168" y="70"/>
                </a:cxn>
                <a:cxn ang="0">
                  <a:pos x="172" y="39"/>
                </a:cxn>
                <a:cxn ang="0">
                  <a:pos x="180" y="62"/>
                </a:cxn>
                <a:cxn ang="0">
                  <a:pos x="188" y="78"/>
                </a:cxn>
                <a:cxn ang="0">
                  <a:pos x="192" y="27"/>
                </a:cxn>
                <a:cxn ang="0">
                  <a:pos x="200" y="78"/>
                </a:cxn>
                <a:cxn ang="0">
                  <a:pos x="212" y="78"/>
                </a:cxn>
                <a:cxn ang="0">
                  <a:pos x="219" y="62"/>
                </a:cxn>
                <a:cxn ang="0">
                  <a:pos x="223" y="82"/>
                </a:cxn>
                <a:cxn ang="0">
                  <a:pos x="235" y="78"/>
                </a:cxn>
                <a:cxn ang="0">
                  <a:pos x="247" y="82"/>
                </a:cxn>
                <a:cxn ang="0">
                  <a:pos x="258" y="78"/>
                </a:cxn>
                <a:cxn ang="0">
                  <a:pos x="266" y="82"/>
                </a:cxn>
                <a:cxn ang="0">
                  <a:pos x="278" y="78"/>
                </a:cxn>
                <a:cxn ang="0">
                  <a:pos x="290" y="58"/>
                </a:cxn>
                <a:cxn ang="0">
                  <a:pos x="294" y="82"/>
                </a:cxn>
                <a:cxn ang="0">
                  <a:pos x="305" y="82"/>
                </a:cxn>
                <a:cxn ang="0">
                  <a:pos x="321" y="82"/>
                </a:cxn>
                <a:cxn ang="0">
                  <a:pos x="325" y="78"/>
                </a:cxn>
                <a:cxn ang="0">
                  <a:pos x="337" y="78"/>
                </a:cxn>
                <a:cxn ang="0">
                  <a:pos x="341" y="78"/>
                </a:cxn>
                <a:cxn ang="0">
                  <a:pos x="352" y="78"/>
                </a:cxn>
                <a:cxn ang="0">
                  <a:pos x="360" y="58"/>
                </a:cxn>
              </a:cxnLst>
              <a:rect l="0" t="0" r="r" b="b"/>
              <a:pathLst>
                <a:path w="364" h="90">
                  <a:moveTo>
                    <a:pt x="0" y="58"/>
                  </a:moveTo>
                  <a:lnTo>
                    <a:pt x="0" y="70"/>
                  </a:lnTo>
                  <a:lnTo>
                    <a:pt x="8" y="82"/>
                  </a:lnTo>
                  <a:lnTo>
                    <a:pt x="4" y="82"/>
                  </a:lnTo>
                  <a:lnTo>
                    <a:pt x="8" y="82"/>
                  </a:lnTo>
                  <a:lnTo>
                    <a:pt x="12" y="82"/>
                  </a:lnTo>
                  <a:lnTo>
                    <a:pt x="16" y="82"/>
                  </a:lnTo>
                  <a:lnTo>
                    <a:pt x="20" y="78"/>
                  </a:lnTo>
                  <a:lnTo>
                    <a:pt x="24" y="70"/>
                  </a:lnTo>
                  <a:lnTo>
                    <a:pt x="24" y="50"/>
                  </a:lnTo>
                  <a:lnTo>
                    <a:pt x="32" y="39"/>
                  </a:lnTo>
                  <a:lnTo>
                    <a:pt x="28" y="39"/>
                  </a:lnTo>
                  <a:lnTo>
                    <a:pt x="32" y="50"/>
                  </a:lnTo>
                  <a:lnTo>
                    <a:pt x="35" y="58"/>
                  </a:lnTo>
                  <a:lnTo>
                    <a:pt x="35" y="62"/>
                  </a:lnTo>
                  <a:lnTo>
                    <a:pt x="39" y="70"/>
                  </a:lnTo>
                  <a:lnTo>
                    <a:pt x="39" y="74"/>
                  </a:lnTo>
                  <a:lnTo>
                    <a:pt x="43" y="78"/>
                  </a:lnTo>
                  <a:lnTo>
                    <a:pt x="47" y="0"/>
                  </a:lnTo>
                  <a:lnTo>
                    <a:pt x="47" y="27"/>
                  </a:lnTo>
                  <a:lnTo>
                    <a:pt x="51" y="62"/>
                  </a:lnTo>
                  <a:lnTo>
                    <a:pt x="51" y="78"/>
                  </a:lnTo>
                  <a:lnTo>
                    <a:pt x="55" y="78"/>
                  </a:lnTo>
                  <a:lnTo>
                    <a:pt x="59" y="78"/>
                  </a:lnTo>
                  <a:lnTo>
                    <a:pt x="63" y="78"/>
                  </a:lnTo>
                  <a:lnTo>
                    <a:pt x="67" y="78"/>
                  </a:lnTo>
                  <a:lnTo>
                    <a:pt x="71" y="62"/>
                  </a:lnTo>
                  <a:lnTo>
                    <a:pt x="71" y="58"/>
                  </a:lnTo>
                  <a:lnTo>
                    <a:pt x="71" y="62"/>
                  </a:lnTo>
                  <a:lnTo>
                    <a:pt x="75" y="70"/>
                  </a:lnTo>
                  <a:lnTo>
                    <a:pt x="75" y="74"/>
                  </a:lnTo>
                  <a:lnTo>
                    <a:pt x="82" y="82"/>
                  </a:lnTo>
                  <a:lnTo>
                    <a:pt x="78" y="82"/>
                  </a:lnTo>
                  <a:lnTo>
                    <a:pt x="82" y="82"/>
                  </a:lnTo>
                  <a:lnTo>
                    <a:pt x="86" y="78"/>
                  </a:lnTo>
                  <a:lnTo>
                    <a:pt x="90" y="78"/>
                  </a:lnTo>
                  <a:lnTo>
                    <a:pt x="94" y="82"/>
                  </a:lnTo>
                  <a:lnTo>
                    <a:pt x="98" y="82"/>
                  </a:lnTo>
                  <a:lnTo>
                    <a:pt x="102" y="82"/>
                  </a:lnTo>
                  <a:lnTo>
                    <a:pt x="106" y="78"/>
                  </a:lnTo>
                  <a:lnTo>
                    <a:pt x="110" y="78"/>
                  </a:lnTo>
                  <a:lnTo>
                    <a:pt x="114" y="78"/>
                  </a:lnTo>
                  <a:lnTo>
                    <a:pt x="118" y="78"/>
                  </a:lnTo>
                  <a:lnTo>
                    <a:pt x="118" y="90"/>
                  </a:lnTo>
                  <a:lnTo>
                    <a:pt x="122" y="86"/>
                  </a:lnTo>
                  <a:lnTo>
                    <a:pt x="122" y="82"/>
                  </a:lnTo>
                  <a:lnTo>
                    <a:pt x="125" y="78"/>
                  </a:lnTo>
                  <a:lnTo>
                    <a:pt x="129" y="78"/>
                  </a:lnTo>
                  <a:lnTo>
                    <a:pt x="133" y="78"/>
                  </a:lnTo>
                  <a:lnTo>
                    <a:pt x="137" y="78"/>
                  </a:lnTo>
                  <a:lnTo>
                    <a:pt x="141" y="78"/>
                  </a:lnTo>
                  <a:lnTo>
                    <a:pt x="145" y="58"/>
                  </a:lnTo>
                  <a:lnTo>
                    <a:pt x="145" y="70"/>
                  </a:lnTo>
                  <a:lnTo>
                    <a:pt x="153" y="82"/>
                  </a:lnTo>
                  <a:lnTo>
                    <a:pt x="149" y="82"/>
                  </a:lnTo>
                  <a:lnTo>
                    <a:pt x="153" y="82"/>
                  </a:lnTo>
                  <a:lnTo>
                    <a:pt x="157" y="82"/>
                  </a:lnTo>
                  <a:lnTo>
                    <a:pt x="161" y="82"/>
                  </a:lnTo>
                  <a:lnTo>
                    <a:pt x="165" y="78"/>
                  </a:lnTo>
                  <a:lnTo>
                    <a:pt x="168" y="70"/>
                  </a:lnTo>
                  <a:lnTo>
                    <a:pt x="168" y="62"/>
                  </a:lnTo>
                  <a:lnTo>
                    <a:pt x="172" y="50"/>
                  </a:lnTo>
                  <a:lnTo>
                    <a:pt x="172" y="39"/>
                  </a:lnTo>
                  <a:lnTo>
                    <a:pt x="176" y="43"/>
                  </a:lnTo>
                  <a:lnTo>
                    <a:pt x="180" y="50"/>
                  </a:lnTo>
                  <a:lnTo>
                    <a:pt x="180" y="62"/>
                  </a:lnTo>
                  <a:lnTo>
                    <a:pt x="184" y="70"/>
                  </a:lnTo>
                  <a:lnTo>
                    <a:pt x="184" y="74"/>
                  </a:lnTo>
                  <a:lnTo>
                    <a:pt x="188" y="78"/>
                  </a:lnTo>
                  <a:lnTo>
                    <a:pt x="192" y="78"/>
                  </a:lnTo>
                  <a:lnTo>
                    <a:pt x="192" y="0"/>
                  </a:lnTo>
                  <a:lnTo>
                    <a:pt x="192" y="27"/>
                  </a:lnTo>
                  <a:lnTo>
                    <a:pt x="196" y="62"/>
                  </a:lnTo>
                  <a:lnTo>
                    <a:pt x="196" y="74"/>
                  </a:lnTo>
                  <a:lnTo>
                    <a:pt x="200" y="78"/>
                  </a:lnTo>
                  <a:lnTo>
                    <a:pt x="204" y="78"/>
                  </a:lnTo>
                  <a:lnTo>
                    <a:pt x="208" y="78"/>
                  </a:lnTo>
                  <a:lnTo>
                    <a:pt x="212" y="78"/>
                  </a:lnTo>
                  <a:lnTo>
                    <a:pt x="215" y="78"/>
                  </a:lnTo>
                  <a:lnTo>
                    <a:pt x="215" y="58"/>
                  </a:lnTo>
                  <a:lnTo>
                    <a:pt x="219" y="62"/>
                  </a:lnTo>
                  <a:lnTo>
                    <a:pt x="219" y="74"/>
                  </a:lnTo>
                  <a:lnTo>
                    <a:pt x="227" y="82"/>
                  </a:lnTo>
                  <a:lnTo>
                    <a:pt x="223" y="82"/>
                  </a:lnTo>
                  <a:lnTo>
                    <a:pt x="227" y="82"/>
                  </a:lnTo>
                  <a:lnTo>
                    <a:pt x="231" y="78"/>
                  </a:lnTo>
                  <a:lnTo>
                    <a:pt x="235" y="78"/>
                  </a:lnTo>
                  <a:lnTo>
                    <a:pt x="239" y="82"/>
                  </a:lnTo>
                  <a:lnTo>
                    <a:pt x="243" y="82"/>
                  </a:lnTo>
                  <a:lnTo>
                    <a:pt x="247" y="82"/>
                  </a:lnTo>
                  <a:lnTo>
                    <a:pt x="251" y="78"/>
                  </a:lnTo>
                  <a:lnTo>
                    <a:pt x="255" y="78"/>
                  </a:lnTo>
                  <a:lnTo>
                    <a:pt x="258" y="78"/>
                  </a:lnTo>
                  <a:lnTo>
                    <a:pt x="262" y="78"/>
                  </a:lnTo>
                  <a:lnTo>
                    <a:pt x="266" y="90"/>
                  </a:lnTo>
                  <a:lnTo>
                    <a:pt x="266" y="82"/>
                  </a:lnTo>
                  <a:lnTo>
                    <a:pt x="270" y="78"/>
                  </a:lnTo>
                  <a:lnTo>
                    <a:pt x="274" y="78"/>
                  </a:lnTo>
                  <a:lnTo>
                    <a:pt x="278" y="78"/>
                  </a:lnTo>
                  <a:lnTo>
                    <a:pt x="282" y="78"/>
                  </a:lnTo>
                  <a:lnTo>
                    <a:pt x="286" y="78"/>
                  </a:lnTo>
                  <a:lnTo>
                    <a:pt x="290" y="58"/>
                  </a:lnTo>
                  <a:lnTo>
                    <a:pt x="290" y="62"/>
                  </a:lnTo>
                  <a:lnTo>
                    <a:pt x="294" y="70"/>
                  </a:lnTo>
                  <a:lnTo>
                    <a:pt x="294" y="82"/>
                  </a:lnTo>
                  <a:lnTo>
                    <a:pt x="298" y="82"/>
                  </a:lnTo>
                  <a:lnTo>
                    <a:pt x="302" y="82"/>
                  </a:lnTo>
                  <a:lnTo>
                    <a:pt x="305" y="82"/>
                  </a:lnTo>
                  <a:lnTo>
                    <a:pt x="309" y="78"/>
                  </a:lnTo>
                  <a:lnTo>
                    <a:pt x="313" y="82"/>
                  </a:lnTo>
                  <a:lnTo>
                    <a:pt x="321" y="82"/>
                  </a:lnTo>
                  <a:lnTo>
                    <a:pt x="317" y="82"/>
                  </a:lnTo>
                  <a:lnTo>
                    <a:pt x="321" y="82"/>
                  </a:lnTo>
                  <a:lnTo>
                    <a:pt x="325" y="78"/>
                  </a:lnTo>
                  <a:lnTo>
                    <a:pt x="329" y="78"/>
                  </a:lnTo>
                  <a:lnTo>
                    <a:pt x="333" y="78"/>
                  </a:lnTo>
                  <a:lnTo>
                    <a:pt x="337" y="78"/>
                  </a:lnTo>
                  <a:lnTo>
                    <a:pt x="337" y="90"/>
                  </a:lnTo>
                  <a:lnTo>
                    <a:pt x="341" y="86"/>
                  </a:lnTo>
                  <a:lnTo>
                    <a:pt x="341" y="78"/>
                  </a:lnTo>
                  <a:lnTo>
                    <a:pt x="345" y="78"/>
                  </a:lnTo>
                  <a:lnTo>
                    <a:pt x="348" y="78"/>
                  </a:lnTo>
                  <a:lnTo>
                    <a:pt x="352" y="78"/>
                  </a:lnTo>
                  <a:lnTo>
                    <a:pt x="356" y="78"/>
                  </a:lnTo>
                  <a:lnTo>
                    <a:pt x="360" y="78"/>
                  </a:lnTo>
                  <a:lnTo>
                    <a:pt x="360" y="58"/>
                  </a:lnTo>
                  <a:lnTo>
                    <a:pt x="364" y="62"/>
                  </a:lnTo>
                  <a:lnTo>
                    <a:pt x="364" y="7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0" name="Freeform 428"/>
            <p:cNvSpPr>
              <a:spLocks/>
            </p:cNvSpPr>
            <p:nvPr/>
          </p:nvSpPr>
          <p:spPr bwMode="auto">
            <a:xfrm>
              <a:off x="4925788" y="3286964"/>
              <a:ext cx="550985" cy="46892"/>
            </a:xfrm>
            <a:custGeom>
              <a:avLst/>
              <a:gdLst/>
              <a:ahLst/>
              <a:cxnLst>
                <a:cxn ang="0">
                  <a:pos x="4" y="28"/>
                </a:cxn>
                <a:cxn ang="0">
                  <a:pos x="16" y="24"/>
                </a:cxn>
                <a:cxn ang="0">
                  <a:pos x="24" y="28"/>
                </a:cxn>
                <a:cxn ang="0">
                  <a:pos x="35" y="20"/>
                </a:cxn>
                <a:cxn ang="0">
                  <a:pos x="47" y="32"/>
                </a:cxn>
                <a:cxn ang="0">
                  <a:pos x="51" y="20"/>
                </a:cxn>
                <a:cxn ang="0">
                  <a:pos x="63" y="20"/>
                </a:cxn>
                <a:cxn ang="0">
                  <a:pos x="71" y="0"/>
                </a:cxn>
                <a:cxn ang="0">
                  <a:pos x="74" y="24"/>
                </a:cxn>
                <a:cxn ang="0">
                  <a:pos x="86" y="24"/>
                </a:cxn>
                <a:cxn ang="0">
                  <a:pos x="102" y="24"/>
                </a:cxn>
                <a:cxn ang="0">
                  <a:pos x="106" y="20"/>
                </a:cxn>
                <a:cxn ang="0">
                  <a:pos x="117" y="20"/>
                </a:cxn>
                <a:cxn ang="0">
                  <a:pos x="121" y="20"/>
                </a:cxn>
                <a:cxn ang="0">
                  <a:pos x="133" y="20"/>
                </a:cxn>
                <a:cxn ang="0">
                  <a:pos x="145" y="0"/>
                </a:cxn>
                <a:cxn ang="0">
                  <a:pos x="149" y="28"/>
                </a:cxn>
                <a:cxn ang="0">
                  <a:pos x="161" y="24"/>
                </a:cxn>
                <a:cxn ang="0">
                  <a:pos x="172" y="24"/>
                </a:cxn>
                <a:cxn ang="0">
                  <a:pos x="184" y="20"/>
                </a:cxn>
                <a:cxn ang="0">
                  <a:pos x="192" y="32"/>
                </a:cxn>
                <a:cxn ang="0">
                  <a:pos x="196" y="20"/>
                </a:cxn>
                <a:cxn ang="0">
                  <a:pos x="207" y="20"/>
                </a:cxn>
                <a:cxn ang="0">
                  <a:pos x="215" y="0"/>
                </a:cxn>
                <a:cxn ang="0">
                  <a:pos x="219" y="24"/>
                </a:cxn>
                <a:cxn ang="0">
                  <a:pos x="227" y="28"/>
                </a:cxn>
                <a:cxn ang="0">
                  <a:pos x="239" y="24"/>
                </a:cxn>
                <a:cxn ang="0">
                  <a:pos x="247" y="24"/>
                </a:cxn>
                <a:cxn ang="0">
                  <a:pos x="258" y="20"/>
                </a:cxn>
                <a:cxn ang="0">
                  <a:pos x="266" y="28"/>
                </a:cxn>
                <a:cxn ang="0">
                  <a:pos x="274" y="20"/>
                </a:cxn>
                <a:cxn ang="0">
                  <a:pos x="286" y="20"/>
                </a:cxn>
                <a:cxn ang="0">
                  <a:pos x="294" y="24"/>
                </a:cxn>
                <a:cxn ang="0">
                  <a:pos x="301" y="28"/>
                </a:cxn>
                <a:cxn ang="0">
                  <a:pos x="313" y="24"/>
                </a:cxn>
                <a:cxn ang="0">
                  <a:pos x="321" y="24"/>
                </a:cxn>
                <a:cxn ang="0">
                  <a:pos x="333" y="20"/>
                </a:cxn>
                <a:cxn ang="0">
                  <a:pos x="337" y="28"/>
                </a:cxn>
                <a:cxn ang="0">
                  <a:pos x="344" y="20"/>
                </a:cxn>
                <a:cxn ang="0">
                  <a:pos x="356" y="20"/>
                </a:cxn>
                <a:cxn ang="0">
                  <a:pos x="364" y="8"/>
                </a:cxn>
                <a:cxn ang="0">
                  <a:pos x="368" y="32"/>
                </a:cxn>
              </a:cxnLst>
              <a:rect l="0" t="0" r="r" b="b"/>
              <a:pathLst>
                <a:path w="376" h="32">
                  <a:moveTo>
                    <a:pt x="0" y="12"/>
                  </a:moveTo>
                  <a:lnTo>
                    <a:pt x="4" y="20"/>
                  </a:lnTo>
                  <a:lnTo>
                    <a:pt x="4" y="28"/>
                  </a:lnTo>
                  <a:lnTo>
                    <a:pt x="8" y="28"/>
                  </a:lnTo>
                  <a:lnTo>
                    <a:pt x="12" y="24"/>
                  </a:lnTo>
                  <a:lnTo>
                    <a:pt x="16" y="24"/>
                  </a:lnTo>
                  <a:lnTo>
                    <a:pt x="20" y="20"/>
                  </a:lnTo>
                  <a:lnTo>
                    <a:pt x="24" y="24"/>
                  </a:lnTo>
                  <a:lnTo>
                    <a:pt x="24" y="28"/>
                  </a:lnTo>
                  <a:lnTo>
                    <a:pt x="27" y="24"/>
                  </a:lnTo>
                  <a:lnTo>
                    <a:pt x="31"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4" y="16"/>
                  </a:lnTo>
                  <a:lnTo>
                    <a:pt x="74" y="24"/>
                  </a:lnTo>
                  <a:lnTo>
                    <a:pt x="78" y="28"/>
                  </a:lnTo>
                  <a:lnTo>
                    <a:pt x="82" y="28"/>
                  </a:lnTo>
                  <a:lnTo>
                    <a:pt x="86" y="24"/>
                  </a:lnTo>
                  <a:lnTo>
                    <a:pt x="90" y="24"/>
                  </a:lnTo>
                  <a:lnTo>
                    <a:pt x="94" y="24"/>
                  </a:lnTo>
                  <a:lnTo>
                    <a:pt x="102" y="24"/>
                  </a:lnTo>
                  <a:lnTo>
                    <a:pt x="98" y="24"/>
                  </a:lnTo>
                  <a:lnTo>
                    <a:pt x="102" y="24"/>
                  </a:lnTo>
                  <a:lnTo>
                    <a:pt x="106" y="20"/>
                  </a:lnTo>
                  <a:lnTo>
                    <a:pt x="110" y="20"/>
                  </a:lnTo>
                  <a:lnTo>
                    <a:pt x="114" y="20"/>
                  </a:lnTo>
                  <a:lnTo>
                    <a:pt x="117" y="20"/>
                  </a:lnTo>
                  <a:lnTo>
                    <a:pt x="117" y="32"/>
                  </a:lnTo>
                  <a:lnTo>
                    <a:pt x="121" y="28"/>
                  </a:lnTo>
                  <a:lnTo>
                    <a:pt x="121" y="20"/>
                  </a:lnTo>
                  <a:lnTo>
                    <a:pt x="125" y="20"/>
                  </a:lnTo>
                  <a:lnTo>
                    <a:pt x="129" y="20"/>
                  </a:lnTo>
                  <a:lnTo>
                    <a:pt x="133" y="20"/>
                  </a:lnTo>
                  <a:lnTo>
                    <a:pt x="137" y="20"/>
                  </a:lnTo>
                  <a:lnTo>
                    <a:pt x="141" y="20"/>
                  </a:lnTo>
                  <a:lnTo>
                    <a:pt x="145" y="0"/>
                  </a:lnTo>
                  <a:lnTo>
                    <a:pt x="145" y="16"/>
                  </a:lnTo>
                  <a:lnTo>
                    <a:pt x="153" y="28"/>
                  </a:lnTo>
                  <a:lnTo>
                    <a:pt x="149" y="28"/>
                  </a:lnTo>
                  <a:lnTo>
                    <a:pt x="153" y="28"/>
                  </a:lnTo>
                  <a:lnTo>
                    <a:pt x="157" y="24"/>
                  </a:lnTo>
                  <a:lnTo>
                    <a:pt x="161" y="24"/>
                  </a:lnTo>
                  <a:lnTo>
                    <a:pt x="164" y="24"/>
                  </a:lnTo>
                  <a:lnTo>
                    <a:pt x="168" y="28"/>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4"/>
                  </a:lnTo>
                  <a:lnTo>
                    <a:pt x="215" y="0"/>
                  </a:lnTo>
                  <a:lnTo>
                    <a:pt x="215" y="4"/>
                  </a:lnTo>
                  <a:lnTo>
                    <a:pt x="219" y="16"/>
                  </a:lnTo>
                  <a:lnTo>
                    <a:pt x="219" y="24"/>
                  </a:lnTo>
                  <a:lnTo>
                    <a:pt x="223" y="28"/>
                  </a:lnTo>
                  <a:lnTo>
                    <a:pt x="223" y="32"/>
                  </a:lnTo>
                  <a:lnTo>
                    <a:pt x="227" y="28"/>
                  </a:lnTo>
                  <a:lnTo>
                    <a:pt x="231" y="24"/>
                  </a:lnTo>
                  <a:lnTo>
                    <a:pt x="235" y="24"/>
                  </a:lnTo>
                  <a:lnTo>
                    <a:pt x="239" y="24"/>
                  </a:lnTo>
                  <a:lnTo>
                    <a:pt x="247" y="24"/>
                  </a:lnTo>
                  <a:lnTo>
                    <a:pt x="243" y="24"/>
                  </a:lnTo>
                  <a:lnTo>
                    <a:pt x="247" y="24"/>
                  </a:lnTo>
                  <a:lnTo>
                    <a:pt x="251" y="20"/>
                  </a:lnTo>
                  <a:lnTo>
                    <a:pt x="254" y="20"/>
                  </a:lnTo>
                  <a:lnTo>
                    <a:pt x="258" y="20"/>
                  </a:lnTo>
                  <a:lnTo>
                    <a:pt x="262" y="20"/>
                  </a:lnTo>
                  <a:lnTo>
                    <a:pt x="262" y="32"/>
                  </a:lnTo>
                  <a:lnTo>
                    <a:pt x="266" y="28"/>
                  </a:lnTo>
                  <a:lnTo>
                    <a:pt x="266" y="24"/>
                  </a:lnTo>
                  <a:lnTo>
                    <a:pt x="270" y="20"/>
                  </a:lnTo>
                  <a:lnTo>
                    <a:pt x="274" y="20"/>
                  </a:lnTo>
                  <a:lnTo>
                    <a:pt x="278" y="20"/>
                  </a:lnTo>
                  <a:lnTo>
                    <a:pt x="282" y="20"/>
                  </a:lnTo>
                  <a:lnTo>
                    <a:pt x="286" y="20"/>
                  </a:lnTo>
                  <a:lnTo>
                    <a:pt x="290" y="0"/>
                  </a:lnTo>
                  <a:lnTo>
                    <a:pt x="290" y="16"/>
                  </a:lnTo>
                  <a:lnTo>
                    <a:pt x="294" y="24"/>
                  </a:lnTo>
                  <a:lnTo>
                    <a:pt x="294" y="28"/>
                  </a:lnTo>
                  <a:lnTo>
                    <a:pt x="297" y="32"/>
                  </a:lnTo>
                  <a:lnTo>
                    <a:pt x="301" y="28"/>
                  </a:lnTo>
                  <a:lnTo>
                    <a:pt x="305" y="24"/>
                  </a:lnTo>
                  <a:lnTo>
                    <a:pt x="309" y="24"/>
                  </a:lnTo>
                  <a:lnTo>
                    <a:pt x="313" y="24"/>
                  </a:lnTo>
                  <a:lnTo>
                    <a:pt x="321" y="24"/>
                  </a:lnTo>
                  <a:lnTo>
                    <a:pt x="317" y="24"/>
                  </a:lnTo>
                  <a:lnTo>
                    <a:pt x="321" y="24"/>
                  </a:lnTo>
                  <a:lnTo>
                    <a:pt x="325" y="20"/>
                  </a:lnTo>
                  <a:lnTo>
                    <a:pt x="329" y="20"/>
                  </a:lnTo>
                  <a:lnTo>
                    <a:pt x="333" y="20"/>
                  </a:lnTo>
                  <a:lnTo>
                    <a:pt x="337" y="28"/>
                  </a:lnTo>
                  <a:lnTo>
                    <a:pt x="337" y="32"/>
                  </a:lnTo>
                  <a:lnTo>
                    <a:pt x="337" y="28"/>
                  </a:lnTo>
                  <a:lnTo>
                    <a:pt x="344" y="20"/>
                  </a:lnTo>
                  <a:lnTo>
                    <a:pt x="340" y="20"/>
                  </a:lnTo>
                  <a:lnTo>
                    <a:pt x="344" y="20"/>
                  </a:lnTo>
                  <a:lnTo>
                    <a:pt x="348" y="20"/>
                  </a:lnTo>
                  <a:lnTo>
                    <a:pt x="352" y="20"/>
                  </a:lnTo>
                  <a:lnTo>
                    <a:pt x="356" y="20"/>
                  </a:lnTo>
                  <a:lnTo>
                    <a:pt x="360" y="20"/>
                  </a:lnTo>
                  <a:lnTo>
                    <a:pt x="360" y="0"/>
                  </a:lnTo>
                  <a:lnTo>
                    <a:pt x="364" y="8"/>
                  </a:lnTo>
                  <a:lnTo>
                    <a:pt x="364" y="24"/>
                  </a:lnTo>
                  <a:lnTo>
                    <a:pt x="372" y="32"/>
                  </a:lnTo>
                  <a:lnTo>
                    <a:pt x="368" y="32"/>
                  </a:lnTo>
                  <a:lnTo>
                    <a:pt x="372" y="28"/>
                  </a:lnTo>
                  <a:lnTo>
                    <a:pt x="376" y="28"/>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1" name="Freeform 429"/>
            <p:cNvSpPr>
              <a:spLocks/>
            </p:cNvSpPr>
            <p:nvPr/>
          </p:nvSpPr>
          <p:spPr bwMode="auto">
            <a:xfrm>
              <a:off x="5476774" y="3286964"/>
              <a:ext cx="572966" cy="46892"/>
            </a:xfrm>
            <a:custGeom>
              <a:avLst/>
              <a:gdLst/>
              <a:ahLst/>
              <a:cxnLst>
                <a:cxn ang="0">
                  <a:pos x="8" y="24"/>
                </a:cxn>
                <a:cxn ang="0">
                  <a:pos x="19" y="20"/>
                </a:cxn>
                <a:cxn ang="0">
                  <a:pos x="31" y="20"/>
                </a:cxn>
                <a:cxn ang="0">
                  <a:pos x="39" y="20"/>
                </a:cxn>
                <a:cxn ang="0">
                  <a:pos x="51" y="20"/>
                </a:cxn>
                <a:cxn ang="0">
                  <a:pos x="58" y="8"/>
                </a:cxn>
                <a:cxn ang="0">
                  <a:pos x="66" y="32"/>
                </a:cxn>
                <a:cxn ang="0">
                  <a:pos x="78" y="24"/>
                </a:cxn>
                <a:cxn ang="0">
                  <a:pos x="86" y="24"/>
                </a:cxn>
                <a:cxn ang="0">
                  <a:pos x="98" y="20"/>
                </a:cxn>
                <a:cxn ang="0">
                  <a:pos x="105" y="28"/>
                </a:cxn>
                <a:cxn ang="0">
                  <a:pos x="117" y="20"/>
                </a:cxn>
                <a:cxn ang="0">
                  <a:pos x="129" y="20"/>
                </a:cxn>
                <a:cxn ang="0">
                  <a:pos x="133" y="16"/>
                </a:cxn>
                <a:cxn ang="0">
                  <a:pos x="141" y="32"/>
                </a:cxn>
                <a:cxn ang="0">
                  <a:pos x="152" y="24"/>
                </a:cxn>
                <a:cxn ang="0">
                  <a:pos x="164" y="20"/>
                </a:cxn>
                <a:cxn ang="0">
                  <a:pos x="176" y="20"/>
                </a:cxn>
                <a:cxn ang="0">
                  <a:pos x="187" y="20"/>
                </a:cxn>
                <a:cxn ang="0">
                  <a:pos x="191" y="20"/>
                </a:cxn>
                <a:cxn ang="0">
                  <a:pos x="203" y="20"/>
                </a:cxn>
                <a:cxn ang="0">
                  <a:pos x="207" y="16"/>
                </a:cxn>
                <a:cxn ang="0">
                  <a:pos x="211" y="32"/>
                </a:cxn>
                <a:cxn ang="0">
                  <a:pos x="223" y="24"/>
                </a:cxn>
                <a:cxn ang="0">
                  <a:pos x="231" y="24"/>
                </a:cxn>
                <a:cxn ang="0">
                  <a:pos x="242" y="20"/>
                </a:cxn>
                <a:cxn ang="0">
                  <a:pos x="250" y="32"/>
                </a:cxn>
                <a:cxn ang="0">
                  <a:pos x="258" y="20"/>
                </a:cxn>
                <a:cxn ang="0">
                  <a:pos x="270" y="20"/>
                </a:cxn>
                <a:cxn ang="0">
                  <a:pos x="277" y="16"/>
                </a:cxn>
                <a:cxn ang="0">
                  <a:pos x="285" y="32"/>
                </a:cxn>
                <a:cxn ang="0">
                  <a:pos x="297" y="24"/>
                </a:cxn>
                <a:cxn ang="0">
                  <a:pos x="309" y="20"/>
                </a:cxn>
                <a:cxn ang="0">
                  <a:pos x="321" y="20"/>
                </a:cxn>
                <a:cxn ang="0">
                  <a:pos x="324" y="28"/>
                </a:cxn>
                <a:cxn ang="0">
                  <a:pos x="332" y="20"/>
                </a:cxn>
                <a:cxn ang="0">
                  <a:pos x="344" y="20"/>
                </a:cxn>
                <a:cxn ang="0">
                  <a:pos x="352" y="8"/>
                </a:cxn>
                <a:cxn ang="0">
                  <a:pos x="356" y="32"/>
                </a:cxn>
                <a:cxn ang="0">
                  <a:pos x="364" y="24"/>
                </a:cxn>
                <a:cxn ang="0">
                  <a:pos x="379" y="24"/>
                </a:cxn>
                <a:cxn ang="0">
                  <a:pos x="383" y="20"/>
                </a:cxn>
              </a:cxnLst>
              <a:rect l="0" t="0" r="r" b="b"/>
              <a:pathLst>
                <a:path w="391" h="32">
                  <a:moveTo>
                    <a:pt x="0" y="28"/>
                  </a:moveTo>
                  <a:lnTo>
                    <a:pt x="4" y="24"/>
                  </a:lnTo>
                  <a:lnTo>
                    <a:pt x="8" y="24"/>
                  </a:lnTo>
                  <a:lnTo>
                    <a:pt x="11" y="28"/>
                  </a:lnTo>
                  <a:lnTo>
                    <a:pt x="15" y="24"/>
                  </a:lnTo>
                  <a:lnTo>
                    <a:pt x="19" y="20"/>
                  </a:lnTo>
                  <a:lnTo>
                    <a:pt x="23" y="20"/>
                  </a:lnTo>
                  <a:lnTo>
                    <a:pt x="27" y="20"/>
                  </a:lnTo>
                  <a:lnTo>
                    <a:pt x="31" y="20"/>
                  </a:lnTo>
                  <a:lnTo>
                    <a:pt x="35" y="32"/>
                  </a:lnTo>
                  <a:lnTo>
                    <a:pt x="35" y="24"/>
                  </a:lnTo>
                  <a:lnTo>
                    <a:pt x="39" y="20"/>
                  </a:lnTo>
                  <a:lnTo>
                    <a:pt x="43" y="20"/>
                  </a:lnTo>
                  <a:lnTo>
                    <a:pt x="47" y="20"/>
                  </a:lnTo>
                  <a:lnTo>
                    <a:pt x="51" y="20"/>
                  </a:lnTo>
                  <a:lnTo>
                    <a:pt x="54" y="20"/>
                  </a:lnTo>
                  <a:lnTo>
                    <a:pt x="58" y="0"/>
                  </a:lnTo>
                  <a:lnTo>
                    <a:pt x="58" y="8"/>
                  </a:lnTo>
                  <a:lnTo>
                    <a:pt x="62" y="16"/>
                  </a:lnTo>
                  <a:lnTo>
                    <a:pt x="62" y="28"/>
                  </a:lnTo>
                  <a:lnTo>
                    <a:pt x="66" y="32"/>
                  </a:lnTo>
                  <a:lnTo>
                    <a:pt x="70" y="28"/>
                  </a:lnTo>
                  <a:lnTo>
                    <a:pt x="74" y="24"/>
                  </a:lnTo>
                  <a:lnTo>
                    <a:pt x="78" y="24"/>
                  </a:lnTo>
                  <a:lnTo>
                    <a:pt x="82" y="24"/>
                  </a:lnTo>
                  <a:lnTo>
                    <a:pt x="90" y="24"/>
                  </a:lnTo>
                  <a:lnTo>
                    <a:pt x="86" y="24"/>
                  </a:lnTo>
                  <a:lnTo>
                    <a:pt x="90" y="24"/>
                  </a:lnTo>
                  <a:lnTo>
                    <a:pt x="94" y="20"/>
                  </a:lnTo>
                  <a:lnTo>
                    <a:pt x="98" y="20"/>
                  </a:lnTo>
                  <a:lnTo>
                    <a:pt x="101" y="20"/>
                  </a:lnTo>
                  <a:lnTo>
                    <a:pt x="105" y="20"/>
                  </a:lnTo>
                  <a:lnTo>
                    <a:pt x="105" y="28"/>
                  </a:lnTo>
                  <a:lnTo>
                    <a:pt x="109" y="24"/>
                  </a:lnTo>
                  <a:lnTo>
                    <a:pt x="113" y="20"/>
                  </a:lnTo>
                  <a:lnTo>
                    <a:pt x="117" y="20"/>
                  </a:lnTo>
                  <a:lnTo>
                    <a:pt x="121" y="20"/>
                  </a:lnTo>
                  <a:lnTo>
                    <a:pt x="125" y="20"/>
                  </a:lnTo>
                  <a:lnTo>
                    <a:pt x="129" y="20"/>
                  </a:lnTo>
                  <a:lnTo>
                    <a:pt x="129" y="0"/>
                  </a:lnTo>
                  <a:lnTo>
                    <a:pt x="133" y="8"/>
                  </a:lnTo>
                  <a:lnTo>
                    <a:pt x="133" y="16"/>
                  </a:lnTo>
                  <a:lnTo>
                    <a:pt x="137" y="24"/>
                  </a:lnTo>
                  <a:lnTo>
                    <a:pt x="137" y="32"/>
                  </a:lnTo>
                  <a:lnTo>
                    <a:pt x="141" y="32"/>
                  </a:lnTo>
                  <a:lnTo>
                    <a:pt x="144" y="28"/>
                  </a:lnTo>
                  <a:lnTo>
                    <a:pt x="148" y="24"/>
                  </a:lnTo>
                  <a:lnTo>
                    <a:pt x="152" y="24"/>
                  </a:lnTo>
                  <a:lnTo>
                    <a:pt x="156" y="28"/>
                  </a:lnTo>
                  <a:lnTo>
                    <a:pt x="160" y="24"/>
                  </a:lnTo>
                  <a:lnTo>
                    <a:pt x="164" y="20"/>
                  </a:lnTo>
                  <a:lnTo>
                    <a:pt x="168" y="20"/>
                  </a:lnTo>
                  <a:lnTo>
                    <a:pt x="172" y="20"/>
                  </a:lnTo>
                  <a:lnTo>
                    <a:pt x="176" y="20"/>
                  </a:lnTo>
                  <a:lnTo>
                    <a:pt x="180" y="32"/>
                  </a:lnTo>
                  <a:lnTo>
                    <a:pt x="180" y="28"/>
                  </a:lnTo>
                  <a:lnTo>
                    <a:pt x="187" y="20"/>
                  </a:lnTo>
                  <a:lnTo>
                    <a:pt x="184" y="20"/>
                  </a:lnTo>
                  <a:lnTo>
                    <a:pt x="187" y="20"/>
                  </a:lnTo>
                  <a:lnTo>
                    <a:pt x="191" y="20"/>
                  </a:lnTo>
                  <a:lnTo>
                    <a:pt x="195" y="20"/>
                  </a:lnTo>
                  <a:lnTo>
                    <a:pt x="199" y="20"/>
                  </a:lnTo>
                  <a:lnTo>
                    <a:pt x="203" y="20"/>
                  </a:lnTo>
                  <a:lnTo>
                    <a:pt x="203" y="0"/>
                  </a:lnTo>
                  <a:lnTo>
                    <a:pt x="203" y="8"/>
                  </a:lnTo>
                  <a:lnTo>
                    <a:pt x="207" y="16"/>
                  </a:lnTo>
                  <a:lnTo>
                    <a:pt x="207" y="24"/>
                  </a:lnTo>
                  <a:lnTo>
                    <a:pt x="215" y="32"/>
                  </a:lnTo>
                  <a:lnTo>
                    <a:pt x="211" y="32"/>
                  </a:lnTo>
                  <a:lnTo>
                    <a:pt x="215" y="28"/>
                  </a:lnTo>
                  <a:lnTo>
                    <a:pt x="219" y="24"/>
                  </a:lnTo>
                  <a:lnTo>
                    <a:pt x="223" y="24"/>
                  </a:lnTo>
                  <a:lnTo>
                    <a:pt x="227" y="24"/>
                  </a:lnTo>
                  <a:lnTo>
                    <a:pt x="234" y="24"/>
                  </a:lnTo>
                  <a:lnTo>
                    <a:pt x="231" y="24"/>
                  </a:lnTo>
                  <a:lnTo>
                    <a:pt x="234" y="24"/>
                  </a:lnTo>
                  <a:lnTo>
                    <a:pt x="238" y="20"/>
                  </a:lnTo>
                  <a:lnTo>
                    <a:pt x="242" y="20"/>
                  </a:lnTo>
                  <a:lnTo>
                    <a:pt x="246" y="20"/>
                  </a:lnTo>
                  <a:lnTo>
                    <a:pt x="250" y="20"/>
                  </a:lnTo>
                  <a:lnTo>
                    <a:pt x="250" y="32"/>
                  </a:lnTo>
                  <a:lnTo>
                    <a:pt x="254" y="28"/>
                  </a:lnTo>
                  <a:lnTo>
                    <a:pt x="254" y="24"/>
                  </a:lnTo>
                  <a:lnTo>
                    <a:pt x="258" y="20"/>
                  </a:lnTo>
                  <a:lnTo>
                    <a:pt x="262" y="20"/>
                  </a:lnTo>
                  <a:lnTo>
                    <a:pt x="266" y="20"/>
                  </a:lnTo>
                  <a:lnTo>
                    <a:pt x="270" y="20"/>
                  </a:lnTo>
                  <a:lnTo>
                    <a:pt x="274" y="20"/>
                  </a:lnTo>
                  <a:lnTo>
                    <a:pt x="277" y="0"/>
                  </a:lnTo>
                  <a:lnTo>
                    <a:pt x="277" y="16"/>
                  </a:lnTo>
                  <a:lnTo>
                    <a:pt x="281" y="24"/>
                  </a:lnTo>
                  <a:lnTo>
                    <a:pt x="281" y="32"/>
                  </a:lnTo>
                  <a:lnTo>
                    <a:pt x="285" y="32"/>
                  </a:lnTo>
                  <a:lnTo>
                    <a:pt x="289" y="28"/>
                  </a:lnTo>
                  <a:lnTo>
                    <a:pt x="293" y="24"/>
                  </a:lnTo>
                  <a:lnTo>
                    <a:pt x="297" y="24"/>
                  </a:lnTo>
                  <a:lnTo>
                    <a:pt x="301" y="24"/>
                  </a:lnTo>
                  <a:lnTo>
                    <a:pt x="309" y="24"/>
                  </a:lnTo>
                  <a:lnTo>
                    <a:pt x="309" y="20"/>
                  </a:lnTo>
                  <a:lnTo>
                    <a:pt x="313" y="20"/>
                  </a:lnTo>
                  <a:lnTo>
                    <a:pt x="317" y="20"/>
                  </a:lnTo>
                  <a:lnTo>
                    <a:pt x="321" y="20"/>
                  </a:lnTo>
                  <a:lnTo>
                    <a:pt x="324" y="28"/>
                  </a:lnTo>
                  <a:lnTo>
                    <a:pt x="324" y="32"/>
                  </a:lnTo>
                  <a:lnTo>
                    <a:pt x="324" y="28"/>
                  </a:lnTo>
                  <a:lnTo>
                    <a:pt x="332" y="20"/>
                  </a:lnTo>
                  <a:lnTo>
                    <a:pt x="328" y="20"/>
                  </a:lnTo>
                  <a:lnTo>
                    <a:pt x="332" y="20"/>
                  </a:lnTo>
                  <a:lnTo>
                    <a:pt x="336" y="20"/>
                  </a:lnTo>
                  <a:lnTo>
                    <a:pt x="340" y="20"/>
                  </a:lnTo>
                  <a:lnTo>
                    <a:pt x="344" y="20"/>
                  </a:lnTo>
                  <a:lnTo>
                    <a:pt x="348" y="20"/>
                  </a:lnTo>
                  <a:lnTo>
                    <a:pt x="348" y="0"/>
                  </a:lnTo>
                  <a:lnTo>
                    <a:pt x="352" y="8"/>
                  </a:lnTo>
                  <a:lnTo>
                    <a:pt x="352" y="24"/>
                  </a:lnTo>
                  <a:lnTo>
                    <a:pt x="360" y="32"/>
                  </a:lnTo>
                  <a:lnTo>
                    <a:pt x="356" y="32"/>
                  </a:lnTo>
                  <a:lnTo>
                    <a:pt x="360" y="32"/>
                  </a:lnTo>
                  <a:lnTo>
                    <a:pt x="367" y="24"/>
                  </a:lnTo>
                  <a:lnTo>
                    <a:pt x="364" y="24"/>
                  </a:lnTo>
                  <a:lnTo>
                    <a:pt x="367" y="24"/>
                  </a:lnTo>
                  <a:lnTo>
                    <a:pt x="371" y="24"/>
                  </a:lnTo>
                  <a:lnTo>
                    <a:pt x="379" y="24"/>
                  </a:lnTo>
                  <a:lnTo>
                    <a:pt x="375" y="24"/>
                  </a:lnTo>
                  <a:lnTo>
                    <a:pt x="379" y="24"/>
                  </a:lnTo>
                  <a:lnTo>
                    <a:pt x="383" y="20"/>
                  </a:lnTo>
                  <a:lnTo>
                    <a:pt x="387" y="20"/>
                  </a:lnTo>
                  <a:lnTo>
                    <a:pt x="391"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2" name="Freeform 430"/>
            <p:cNvSpPr>
              <a:spLocks/>
            </p:cNvSpPr>
            <p:nvPr/>
          </p:nvSpPr>
          <p:spPr bwMode="auto">
            <a:xfrm>
              <a:off x="6049739" y="3286964"/>
              <a:ext cx="578827" cy="46892"/>
            </a:xfrm>
            <a:custGeom>
              <a:avLst/>
              <a:gdLst/>
              <a:ahLst/>
              <a:cxnLst>
                <a:cxn ang="0">
                  <a:pos x="8" y="32"/>
                </a:cxn>
                <a:cxn ang="0">
                  <a:pos x="16" y="20"/>
                </a:cxn>
                <a:cxn ang="0">
                  <a:pos x="27" y="20"/>
                </a:cxn>
                <a:cxn ang="0">
                  <a:pos x="35" y="24"/>
                </a:cxn>
                <a:cxn ang="0">
                  <a:pos x="43" y="28"/>
                </a:cxn>
                <a:cxn ang="0">
                  <a:pos x="55" y="24"/>
                </a:cxn>
                <a:cxn ang="0">
                  <a:pos x="63" y="24"/>
                </a:cxn>
                <a:cxn ang="0">
                  <a:pos x="74" y="20"/>
                </a:cxn>
                <a:cxn ang="0">
                  <a:pos x="78" y="28"/>
                </a:cxn>
                <a:cxn ang="0">
                  <a:pos x="86" y="20"/>
                </a:cxn>
                <a:cxn ang="0">
                  <a:pos x="98" y="20"/>
                </a:cxn>
                <a:cxn ang="0">
                  <a:pos x="106" y="8"/>
                </a:cxn>
                <a:cxn ang="0">
                  <a:pos x="113" y="32"/>
                </a:cxn>
                <a:cxn ang="0">
                  <a:pos x="125" y="24"/>
                </a:cxn>
                <a:cxn ang="0">
                  <a:pos x="137" y="20"/>
                </a:cxn>
                <a:cxn ang="0">
                  <a:pos x="149" y="20"/>
                </a:cxn>
                <a:cxn ang="0">
                  <a:pos x="156" y="20"/>
                </a:cxn>
                <a:cxn ang="0">
                  <a:pos x="168" y="20"/>
                </a:cxn>
                <a:cxn ang="0">
                  <a:pos x="176" y="8"/>
                </a:cxn>
                <a:cxn ang="0">
                  <a:pos x="184" y="32"/>
                </a:cxn>
                <a:cxn ang="0">
                  <a:pos x="196" y="24"/>
                </a:cxn>
                <a:cxn ang="0">
                  <a:pos x="203" y="24"/>
                </a:cxn>
                <a:cxn ang="0">
                  <a:pos x="215" y="20"/>
                </a:cxn>
                <a:cxn ang="0">
                  <a:pos x="223" y="32"/>
                </a:cxn>
                <a:cxn ang="0">
                  <a:pos x="231" y="20"/>
                </a:cxn>
                <a:cxn ang="0">
                  <a:pos x="243" y="20"/>
                </a:cxn>
                <a:cxn ang="0">
                  <a:pos x="250" y="8"/>
                </a:cxn>
                <a:cxn ang="0">
                  <a:pos x="254" y="32"/>
                </a:cxn>
                <a:cxn ang="0">
                  <a:pos x="266" y="24"/>
                </a:cxn>
                <a:cxn ang="0">
                  <a:pos x="278" y="24"/>
                </a:cxn>
                <a:cxn ang="0">
                  <a:pos x="289" y="20"/>
                </a:cxn>
                <a:cxn ang="0">
                  <a:pos x="297" y="28"/>
                </a:cxn>
                <a:cxn ang="0">
                  <a:pos x="305" y="20"/>
                </a:cxn>
                <a:cxn ang="0">
                  <a:pos x="317" y="20"/>
                </a:cxn>
                <a:cxn ang="0">
                  <a:pos x="321" y="8"/>
                </a:cxn>
                <a:cxn ang="0">
                  <a:pos x="329" y="32"/>
                </a:cxn>
                <a:cxn ang="0">
                  <a:pos x="340" y="24"/>
                </a:cxn>
                <a:cxn ang="0">
                  <a:pos x="348" y="24"/>
                </a:cxn>
                <a:cxn ang="0">
                  <a:pos x="360" y="20"/>
                </a:cxn>
                <a:cxn ang="0">
                  <a:pos x="368" y="32"/>
                </a:cxn>
                <a:cxn ang="0">
                  <a:pos x="376" y="20"/>
                </a:cxn>
                <a:cxn ang="0">
                  <a:pos x="387" y="20"/>
                </a:cxn>
              </a:cxnLst>
              <a:rect l="0" t="0" r="r" b="b"/>
              <a:pathLst>
                <a:path w="395" h="32">
                  <a:moveTo>
                    <a:pt x="0" y="20"/>
                  </a:moveTo>
                  <a:lnTo>
                    <a:pt x="4" y="20"/>
                  </a:lnTo>
                  <a:lnTo>
                    <a:pt x="8" y="32"/>
                  </a:lnTo>
                  <a:lnTo>
                    <a:pt x="8" y="24"/>
                  </a:lnTo>
                  <a:lnTo>
                    <a:pt x="12" y="20"/>
                  </a:lnTo>
                  <a:lnTo>
                    <a:pt x="16" y="20"/>
                  </a:lnTo>
                  <a:lnTo>
                    <a:pt x="20" y="20"/>
                  </a:lnTo>
                  <a:lnTo>
                    <a:pt x="23" y="20"/>
                  </a:lnTo>
                  <a:lnTo>
                    <a:pt x="27" y="20"/>
                  </a:lnTo>
                  <a:lnTo>
                    <a:pt x="31" y="0"/>
                  </a:lnTo>
                  <a:lnTo>
                    <a:pt x="31" y="16"/>
                  </a:lnTo>
                  <a:lnTo>
                    <a:pt x="35" y="24"/>
                  </a:lnTo>
                  <a:lnTo>
                    <a:pt x="35" y="32"/>
                  </a:lnTo>
                  <a:lnTo>
                    <a:pt x="39" y="32"/>
                  </a:lnTo>
                  <a:lnTo>
                    <a:pt x="43" y="28"/>
                  </a:lnTo>
                  <a:lnTo>
                    <a:pt x="47" y="24"/>
                  </a:lnTo>
                  <a:lnTo>
                    <a:pt x="51" y="24"/>
                  </a:lnTo>
                  <a:lnTo>
                    <a:pt x="55" y="24"/>
                  </a:lnTo>
                  <a:lnTo>
                    <a:pt x="63" y="24"/>
                  </a:lnTo>
                  <a:lnTo>
                    <a:pt x="59" y="24"/>
                  </a:lnTo>
                  <a:lnTo>
                    <a:pt x="63" y="24"/>
                  </a:lnTo>
                  <a:lnTo>
                    <a:pt x="66" y="20"/>
                  </a:lnTo>
                  <a:lnTo>
                    <a:pt x="70" y="20"/>
                  </a:lnTo>
                  <a:lnTo>
                    <a:pt x="74" y="20"/>
                  </a:lnTo>
                  <a:lnTo>
                    <a:pt x="78" y="28"/>
                  </a:lnTo>
                  <a:lnTo>
                    <a:pt x="78" y="32"/>
                  </a:lnTo>
                  <a:lnTo>
                    <a:pt x="78" y="28"/>
                  </a:lnTo>
                  <a:lnTo>
                    <a:pt x="86" y="20"/>
                  </a:lnTo>
                  <a:lnTo>
                    <a:pt x="82" y="20"/>
                  </a:lnTo>
                  <a:lnTo>
                    <a:pt x="86" y="20"/>
                  </a:lnTo>
                  <a:lnTo>
                    <a:pt x="90" y="20"/>
                  </a:lnTo>
                  <a:lnTo>
                    <a:pt x="94" y="20"/>
                  </a:lnTo>
                  <a:lnTo>
                    <a:pt x="98" y="20"/>
                  </a:lnTo>
                  <a:lnTo>
                    <a:pt x="102" y="20"/>
                  </a:lnTo>
                  <a:lnTo>
                    <a:pt x="102" y="0"/>
                  </a:lnTo>
                  <a:lnTo>
                    <a:pt x="106" y="8"/>
                  </a:lnTo>
                  <a:lnTo>
                    <a:pt x="106" y="24"/>
                  </a:lnTo>
                  <a:lnTo>
                    <a:pt x="109" y="32"/>
                  </a:lnTo>
                  <a:lnTo>
                    <a:pt x="113" y="32"/>
                  </a:lnTo>
                  <a:lnTo>
                    <a:pt x="117" y="28"/>
                  </a:lnTo>
                  <a:lnTo>
                    <a:pt x="121" y="24"/>
                  </a:lnTo>
                  <a:lnTo>
                    <a:pt x="125" y="24"/>
                  </a:lnTo>
                  <a:lnTo>
                    <a:pt x="129" y="28"/>
                  </a:lnTo>
                  <a:lnTo>
                    <a:pt x="133" y="24"/>
                  </a:lnTo>
                  <a:lnTo>
                    <a:pt x="137" y="20"/>
                  </a:lnTo>
                  <a:lnTo>
                    <a:pt x="141" y="20"/>
                  </a:lnTo>
                  <a:lnTo>
                    <a:pt x="145" y="20"/>
                  </a:lnTo>
                  <a:lnTo>
                    <a:pt x="149" y="20"/>
                  </a:lnTo>
                  <a:lnTo>
                    <a:pt x="153" y="32"/>
                  </a:lnTo>
                  <a:lnTo>
                    <a:pt x="153" y="24"/>
                  </a:lnTo>
                  <a:lnTo>
                    <a:pt x="156" y="20"/>
                  </a:lnTo>
                  <a:lnTo>
                    <a:pt x="160" y="20"/>
                  </a:lnTo>
                  <a:lnTo>
                    <a:pt x="164" y="20"/>
                  </a:lnTo>
                  <a:lnTo>
                    <a:pt x="168" y="20"/>
                  </a:lnTo>
                  <a:lnTo>
                    <a:pt x="172" y="20"/>
                  </a:lnTo>
                  <a:lnTo>
                    <a:pt x="176" y="0"/>
                  </a:lnTo>
                  <a:lnTo>
                    <a:pt x="176" y="8"/>
                  </a:lnTo>
                  <a:lnTo>
                    <a:pt x="180" y="16"/>
                  </a:lnTo>
                  <a:lnTo>
                    <a:pt x="180" y="32"/>
                  </a:lnTo>
                  <a:lnTo>
                    <a:pt x="184" y="32"/>
                  </a:lnTo>
                  <a:lnTo>
                    <a:pt x="188" y="28"/>
                  </a:lnTo>
                  <a:lnTo>
                    <a:pt x="192" y="24"/>
                  </a:lnTo>
                  <a:lnTo>
                    <a:pt x="196" y="24"/>
                  </a:lnTo>
                  <a:lnTo>
                    <a:pt x="199" y="24"/>
                  </a:lnTo>
                  <a:lnTo>
                    <a:pt x="207" y="24"/>
                  </a:lnTo>
                  <a:lnTo>
                    <a:pt x="203" y="24"/>
                  </a:lnTo>
                  <a:lnTo>
                    <a:pt x="207" y="24"/>
                  </a:lnTo>
                  <a:lnTo>
                    <a:pt x="211" y="20"/>
                  </a:lnTo>
                  <a:lnTo>
                    <a:pt x="215" y="20"/>
                  </a:lnTo>
                  <a:lnTo>
                    <a:pt x="219" y="20"/>
                  </a:lnTo>
                  <a:lnTo>
                    <a:pt x="223" y="20"/>
                  </a:lnTo>
                  <a:lnTo>
                    <a:pt x="223" y="32"/>
                  </a:lnTo>
                  <a:lnTo>
                    <a:pt x="227" y="28"/>
                  </a:lnTo>
                  <a:lnTo>
                    <a:pt x="227" y="20"/>
                  </a:lnTo>
                  <a:lnTo>
                    <a:pt x="231" y="20"/>
                  </a:lnTo>
                  <a:lnTo>
                    <a:pt x="235" y="20"/>
                  </a:lnTo>
                  <a:lnTo>
                    <a:pt x="239" y="20"/>
                  </a:lnTo>
                  <a:lnTo>
                    <a:pt x="243" y="20"/>
                  </a:lnTo>
                  <a:lnTo>
                    <a:pt x="246" y="20"/>
                  </a:lnTo>
                  <a:lnTo>
                    <a:pt x="246" y="0"/>
                  </a:lnTo>
                  <a:lnTo>
                    <a:pt x="250" y="8"/>
                  </a:lnTo>
                  <a:lnTo>
                    <a:pt x="250" y="16"/>
                  </a:lnTo>
                  <a:lnTo>
                    <a:pt x="254" y="24"/>
                  </a:lnTo>
                  <a:lnTo>
                    <a:pt x="254" y="32"/>
                  </a:lnTo>
                  <a:lnTo>
                    <a:pt x="258" y="32"/>
                  </a:lnTo>
                  <a:lnTo>
                    <a:pt x="262" y="28"/>
                  </a:lnTo>
                  <a:lnTo>
                    <a:pt x="266" y="24"/>
                  </a:lnTo>
                  <a:lnTo>
                    <a:pt x="270" y="24"/>
                  </a:lnTo>
                  <a:lnTo>
                    <a:pt x="274" y="28"/>
                  </a:lnTo>
                  <a:lnTo>
                    <a:pt x="278" y="24"/>
                  </a:lnTo>
                  <a:lnTo>
                    <a:pt x="282" y="20"/>
                  </a:lnTo>
                  <a:lnTo>
                    <a:pt x="286" y="20"/>
                  </a:lnTo>
                  <a:lnTo>
                    <a:pt x="289" y="20"/>
                  </a:lnTo>
                  <a:lnTo>
                    <a:pt x="293" y="20"/>
                  </a:lnTo>
                  <a:lnTo>
                    <a:pt x="297" y="32"/>
                  </a:lnTo>
                  <a:lnTo>
                    <a:pt x="297" y="28"/>
                  </a:lnTo>
                  <a:lnTo>
                    <a:pt x="305" y="20"/>
                  </a:lnTo>
                  <a:lnTo>
                    <a:pt x="301" y="20"/>
                  </a:lnTo>
                  <a:lnTo>
                    <a:pt x="305" y="20"/>
                  </a:lnTo>
                  <a:lnTo>
                    <a:pt x="309" y="20"/>
                  </a:lnTo>
                  <a:lnTo>
                    <a:pt x="313" y="20"/>
                  </a:lnTo>
                  <a:lnTo>
                    <a:pt x="317" y="20"/>
                  </a:lnTo>
                  <a:lnTo>
                    <a:pt x="321" y="20"/>
                  </a:lnTo>
                  <a:lnTo>
                    <a:pt x="321" y="0"/>
                  </a:lnTo>
                  <a:lnTo>
                    <a:pt x="321" y="8"/>
                  </a:lnTo>
                  <a:lnTo>
                    <a:pt x="325" y="16"/>
                  </a:lnTo>
                  <a:lnTo>
                    <a:pt x="325" y="24"/>
                  </a:lnTo>
                  <a:lnTo>
                    <a:pt x="329" y="32"/>
                  </a:lnTo>
                  <a:lnTo>
                    <a:pt x="333" y="28"/>
                  </a:lnTo>
                  <a:lnTo>
                    <a:pt x="336" y="28"/>
                  </a:lnTo>
                  <a:lnTo>
                    <a:pt x="340" y="24"/>
                  </a:lnTo>
                  <a:lnTo>
                    <a:pt x="344" y="24"/>
                  </a:lnTo>
                  <a:lnTo>
                    <a:pt x="352" y="24"/>
                  </a:lnTo>
                  <a:lnTo>
                    <a:pt x="348" y="24"/>
                  </a:lnTo>
                  <a:lnTo>
                    <a:pt x="352" y="24"/>
                  </a:lnTo>
                  <a:lnTo>
                    <a:pt x="356" y="20"/>
                  </a:lnTo>
                  <a:lnTo>
                    <a:pt x="360" y="20"/>
                  </a:lnTo>
                  <a:lnTo>
                    <a:pt x="364" y="20"/>
                  </a:lnTo>
                  <a:lnTo>
                    <a:pt x="368" y="20"/>
                  </a:lnTo>
                  <a:lnTo>
                    <a:pt x="368" y="32"/>
                  </a:lnTo>
                  <a:lnTo>
                    <a:pt x="372" y="28"/>
                  </a:lnTo>
                  <a:lnTo>
                    <a:pt x="372" y="24"/>
                  </a:lnTo>
                  <a:lnTo>
                    <a:pt x="376" y="20"/>
                  </a:lnTo>
                  <a:lnTo>
                    <a:pt x="379" y="20"/>
                  </a:lnTo>
                  <a:lnTo>
                    <a:pt x="383" y="20"/>
                  </a:lnTo>
                  <a:lnTo>
                    <a:pt x="387" y="20"/>
                  </a:lnTo>
                  <a:lnTo>
                    <a:pt x="391" y="20"/>
                  </a:lnTo>
                  <a:lnTo>
                    <a:pt x="395"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3" name="Freeform 431"/>
            <p:cNvSpPr>
              <a:spLocks/>
            </p:cNvSpPr>
            <p:nvPr/>
          </p:nvSpPr>
          <p:spPr bwMode="auto">
            <a:xfrm>
              <a:off x="6628563" y="3286964"/>
              <a:ext cx="590550" cy="46892"/>
            </a:xfrm>
            <a:custGeom>
              <a:avLst/>
              <a:gdLst/>
              <a:ahLst/>
              <a:cxnLst>
                <a:cxn ang="0">
                  <a:pos x="4" y="24"/>
                </a:cxn>
                <a:cxn ang="0">
                  <a:pos x="12" y="28"/>
                </a:cxn>
                <a:cxn ang="0">
                  <a:pos x="24" y="24"/>
                </a:cxn>
                <a:cxn ang="0">
                  <a:pos x="35" y="20"/>
                </a:cxn>
                <a:cxn ang="0">
                  <a:pos x="47" y="28"/>
                </a:cxn>
                <a:cxn ang="0">
                  <a:pos x="55" y="20"/>
                </a:cxn>
                <a:cxn ang="0">
                  <a:pos x="59" y="20"/>
                </a:cxn>
                <a:cxn ang="0">
                  <a:pos x="71" y="20"/>
                </a:cxn>
                <a:cxn ang="0">
                  <a:pos x="74" y="24"/>
                </a:cxn>
                <a:cxn ang="0">
                  <a:pos x="86" y="28"/>
                </a:cxn>
                <a:cxn ang="0">
                  <a:pos x="102" y="24"/>
                </a:cxn>
                <a:cxn ang="0">
                  <a:pos x="106" y="20"/>
                </a:cxn>
                <a:cxn ang="0">
                  <a:pos x="117" y="20"/>
                </a:cxn>
                <a:cxn ang="0">
                  <a:pos x="125" y="20"/>
                </a:cxn>
                <a:cxn ang="0">
                  <a:pos x="137" y="20"/>
                </a:cxn>
                <a:cxn ang="0">
                  <a:pos x="145" y="16"/>
                </a:cxn>
                <a:cxn ang="0">
                  <a:pos x="153" y="32"/>
                </a:cxn>
                <a:cxn ang="0">
                  <a:pos x="164" y="24"/>
                </a:cxn>
                <a:cxn ang="0">
                  <a:pos x="176" y="24"/>
                </a:cxn>
                <a:cxn ang="0">
                  <a:pos x="188" y="20"/>
                </a:cxn>
                <a:cxn ang="0">
                  <a:pos x="192" y="28"/>
                </a:cxn>
                <a:cxn ang="0">
                  <a:pos x="200" y="20"/>
                </a:cxn>
                <a:cxn ang="0">
                  <a:pos x="211" y="20"/>
                </a:cxn>
                <a:cxn ang="0">
                  <a:pos x="219" y="8"/>
                </a:cxn>
                <a:cxn ang="0">
                  <a:pos x="227" y="32"/>
                </a:cxn>
                <a:cxn ang="0">
                  <a:pos x="239" y="24"/>
                </a:cxn>
                <a:cxn ang="0">
                  <a:pos x="251" y="20"/>
                </a:cxn>
                <a:cxn ang="0">
                  <a:pos x="262" y="20"/>
                </a:cxn>
                <a:cxn ang="0">
                  <a:pos x="270" y="20"/>
                </a:cxn>
                <a:cxn ang="0">
                  <a:pos x="282" y="20"/>
                </a:cxn>
                <a:cxn ang="0">
                  <a:pos x="290" y="8"/>
                </a:cxn>
                <a:cxn ang="0">
                  <a:pos x="297" y="32"/>
                </a:cxn>
                <a:cxn ang="0">
                  <a:pos x="309" y="24"/>
                </a:cxn>
                <a:cxn ang="0">
                  <a:pos x="321" y="24"/>
                </a:cxn>
                <a:cxn ang="0">
                  <a:pos x="333" y="20"/>
                </a:cxn>
                <a:cxn ang="0">
                  <a:pos x="340" y="28"/>
                </a:cxn>
                <a:cxn ang="0">
                  <a:pos x="348" y="20"/>
                </a:cxn>
                <a:cxn ang="0">
                  <a:pos x="360" y="20"/>
                </a:cxn>
                <a:cxn ang="0">
                  <a:pos x="364" y="16"/>
                </a:cxn>
                <a:cxn ang="0">
                  <a:pos x="372" y="32"/>
                </a:cxn>
                <a:cxn ang="0">
                  <a:pos x="384" y="24"/>
                </a:cxn>
                <a:cxn ang="0">
                  <a:pos x="395" y="20"/>
                </a:cxn>
              </a:cxnLst>
              <a:rect l="0" t="0" r="r" b="b"/>
              <a:pathLst>
                <a:path w="403" h="32">
                  <a:moveTo>
                    <a:pt x="0" y="0"/>
                  </a:moveTo>
                  <a:lnTo>
                    <a:pt x="0" y="16"/>
                  </a:lnTo>
                  <a:lnTo>
                    <a:pt x="4" y="24"/>
                  </a:lnTo>
                  <a:lnTo>
                    <a:pt x="4" y="32"/>
                  </a:lnTo>
                  <a:lnTo>
                    <a:pt x="8" y="32"/>
                  </a:lnTo>
                  <a:lnTo>
                    <a:pt x="12" y="28"/>
                  </a:lnTo>
                  <a:lnTo>
                    <a:pt x="16" y="24"/>
                  </a:lnTo>
                  <a:lnTo>
                    <a:pt x="20" y="24"/>
                  </a:lnTo>
                  <a:lnTo>
                    <a:pt x="24" y="24"/>
                  </a:lnTo>
                  <a:lnTo>
                    <a:pt x="31" y="24"/>
                  </a:lnTo>
                  <a:lnTo>
                    <a:pt x="31" y="20"/>
                  </a:lnTo>
                  <a:lnTo>
                    <a:pt x="35" y="20"/>
                  </a:lnTo>
                  <a:lnTo>
                    <a:pt x="39" y="20"/>
                  </a:lnTo>
                  <a:lnTo>
                    <a:pt x="43" y="20"/>
                  </a:lnTo>
                  <a:lnTo>
                    <a:pt x="47" y="28"/>
                  </a:lnTo>
                  <a:lnTo>
                    <a:pt x="47" y="32"/>
                  </a:lnTo>
                  <a:lnTo>
                    <a:pt x="47" y="28"/>
                  </a:lnTo>
                  <a:lnTo>
                    <a:pt x="55" y="20"/>
                  </a:lnTo>
                  <a:lnTo>
                    <a:pt x="51" y="20"/>
                  </a:lnTo>
                  <a:lnTo>
                    <a:pt x="55" y="20"/>
                  </a:lnTo>
                  <a:lnTo>
                    <a:pt x="59" y="20"/>
                  </a:lnTo>
                  <a:lnTo>
                    <a:pt x="63" y="20"/>
                  </a:lnTo>
                  <a:lnTo>
                    <a:pt x="67" y="20"/>
                  </a:lnTo>
                  <a:lnTo>
                    <a:pt x="71" y="20"/>
                  </a:lnTo>
                  <a:lnTo>
                    <a:pt x="71" y="0"/>
                  </a:lnTo>
                  <a:lnTo>
                    <a:pt x="74" y="8"/>
                  </a:lnTo>
                  <a:lnTo>
                    <a:pt x="74" y="24"/>
                  </a:lnTo>
                  <a:lnTo>
                    <a:pt x="78" y="32"/>
                  </a:lnTo>
                  <a:lnTo>
                    <a:pt x="82" y="32"/>
                  </a:lnTo>
                  <a:lnTo>
                    <a:pt x="86" y="28"/>
                  </a:lnTo>
                  <a:lnTo>
                    <a:pt x="90" y="24"/>
                  </a:lnTo>
                  <a:lnTo>
                    <a:pt x="94" y="24"/>
                  </a:lnTo>
                  <a:lnTo>
                    <a:pt x="102" y="24"/>
                  </a:lnTo>
                  <a:lnTo>
                    <a:pt x="98" y="24"/>
                  </a:lnTo>
                  <a:lnTo>
                    <a:pt x="102" y="24"/>
                  </a:lnTo>
                  <a:lnTo>
                    <a:pt x="106" y="20"/>
                  </a:lnTo>
                  <a:lnTo>
                    <a:pt x="110" y="20"/>
                  </a:lnTo>
                  <a:lnTo>
                    <a:pt x="114" y="20"/>
                  </a:lnTo>
                  <a:lnTo>
                    <a:pt x="117" y="20"/>
                  </a:lnTo>
                  <a:lnTo>
                    <a:pt x="121" y="32"/>
                  </a:lnTo>
                  <a:lnTo>
                    <a:pt x="121" y="24"/>
                  </a:lnTo>
                  <a:lnTo>
                    <a:pt x="125" y="20"/>
                  </a:lnTo>
                  <a:lnTo>
                    <a:pt x="129" y="20"/>
                  </a:lnTo>
                  <a:lnTo>
                    <a:pt x="133" y="20"/>
                  </a:lnTo>
                  <a:lnTo>
                    <a:pt x="137" y="20"/>
                  </a:lnTo>
                  <a:lnTo>
                    <a:pt x="141" y="20"/>
                  </a:lnTo>
                  <a:lnTo>
                    <a:pt x="145" y="0"/>
                  </a:lnTo>
                  <a:lnTo>
                    <a:pt x="145" y="16"/>
                  </a:lnTo>
                  <a:lnTo>
                    <a:pt x="153" y="32"/>
                  </a:lnTo>
                  <a:lnTo>
                    <a:pt x="149" y="32"/>
                  </a:lnTo>
                  <a:lnTo>
                    <a:pt x="153" y="32"/>
                  </a:lnTo>
                  <a:lnTo>
                    <a:pt x="157" y="28"/>
                  </a:lnTo>
                  <a:lnTo>
                    <a:pt x="161" y="24"/>
                  </a:lnTo>
                  <a:lnTo>
                    <a:pt x="164" y="24"/>
                  </a:lnTo>
                  <a:lnTo>
                    <a:pt x="168" y="28"/>
                  </a:lnTo>
                  <a:lnTo>
                    <a:pt x="172" y="24"/>
                  </a:lnTo>
                  <a:lnTo>
                    <a:pt x="176" y="24"/>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20"/>
                  </a:lnTo>
                  <a:lnTo>
                    <a:pt x="215" y="0"/>
                  </a:lnTo>
                  <a:lnTo>
                    <a:pt x="219" y="8"/>
                  </a:lnTo>
                  <a:lnTo>
                    <a:pt x="219" y="28"/>
                  </a:lnTo>
                  <a:lnTo>
                    <a:pt x="223" y="32"/>
                  </a:lnTo>
                  <a:lnTo>
                    <a:pt x="227" y="32"/>
                  </a:lnTo>
                  <a:lnTo>
                    <a:pt x="231" y="28"/>
                  </a:lnTo>
                  <a:lnTo>
                    <a:pt x="235" y="24"/>
                  </a:lnTo>
                  <a:lnTo>
                    <a:pt x="239" y="24"/>
                  </a:lnTo>
                  <a:lnTo>
                    <a:pt x="243" y="28"/>
                  </a:lnTo>
                  <a:lnTo>
                    <a:pt x="247" y="24"/>
                  </a:lnTo>
                  <a:lnTo>
                    <a:pt x="251" y="20"/>
                  </a:lnTo>
                  <a:lnTo>
                    <a:pt x="254" y="20"/>
                  </a:lnTo>
                  <a:lnTo>
                    <a:pt x="258" y="20"/>
                  </a:lnTo>
                  <a:lnTo>
                    <a:pt x="262" y="20"/>
                  </a:lnTo>
                  <a:lnTo>
                    <a:pt x="266" y="32"/>
                  </a:lnTo>
                  <a:lnTo>
                    <a:pt x="266" y="24"/>
                  </a:lnTo>
                  <a:lnTo>
                    <a:pt x="270" y="20"/>
                  </a:lnTo>
                  <a:lnTo>
                    <a:pt x="274" y="20"/>
                  </a:lnTo>
                  <a:lnTo>
                    <a:pt x="278" y="20"/>
                  </a:lnTo>
                  <a:lnTo>
                    <a:pt x="282" y="20"/>
                  </a:lnTo>
                  <a:lnTo>
                    <a:pt x="286" y="20"/>
                  </a:lnTo>
                  <a:lnTo>
                    <a:pt x="290" y="0"/>
                  </a:lnTo>
                  <a:lnTo>
                    <a:pt x="290" y="8"/>
                  </a:lnTo>
                  <a:lnTo>
                    <a:pt x="294" y="16"/>
                  </a:lnTo>
                  <a:lnTo>
                    <a:pt x="294" y="32"/>
                  </a:lnTo>
                  <a:lnTo>
                    <a:pt x="297" y="32"/>
                  </a:lnTo>
                  <a:lnTo>
                    <a:pt x="301" y="28"/>
                  </a:lnTo>
                  <a:lnTo>
                    <a:pt x="305" y="28"/>
                  </a:lnTo>
                  <a:lnTo>
                    <a:pt x="309" y="24"/>
                  </a:lnTo>
                  <a:lnTo>
                    <a:pt x="313" y="28"/>
                  </a:lnTo>
                  <a:lnTo>
                    <a:pt x="317" y="24"/>
                  </a:lnTo>
                  <a:lnTo>
                    <a:pt x="321" y="24"/>
                  </a:lnTo>
                  <a:lnTo>
                    <a:pt x="325" y="20"/>
                  </a:lnTo>
                  <a:lnTo>
                    <a:pt x="329" y="20"/>
                  </a:lnTo>
                  <a:lnTo>
                    <a:pt x="333" y="20"/>
                  </a:lnTo>
                  <a:lnTo>
                    <a:pt x="337" y="20"/>
                  </a:lnTo>
                  <a:lnTo>
                    <a:pt x="337" y="32"/>
                  </a:lnTo>
                  <a:lnTo>
                    <a:pt x="340" y="28"/>
                  </a:lnTo>
                  <a:lnTo>
                    <a:pt x="340" y="20"/>
                  </a:lnTo>
                  <a:lnTo>
                    <a:pt x="344" y="20"/>
                  </a:lnTo>
                  <a:lnTo>
                    <a:pt x="348" y="20"/>
                  </a:lnTo>
                  <a:lnTo>
                    <a:pt x="352" y="20"/>
                  </a:lnTo>
                  <a:lnTo>
                    <a:pt x="356" y="20"/>
                  </a:lnTo>
                  <a:lnTo>
                    <a:pt x="360" y="20"/>
                  </a:lnTo>
                  <a:lnTo>
                    <a:pt x="360" y="0"/>
                  </a:lnTo>
                  <a:lnTo>
                    <a:pt x="364" y="8"/>
                  </a:lnTo>
                  <a:lnTo>
                    <a:pt x="364" y="16"/>
                  </a:lnTo>
                  <a:lnTo>
                    <a:pt x="372" y="32"/>
                  </a:lnTo>
                  <a:lnTo>
                    <a:pt x="368" y="32"/>
                  </a:lnTo>
                  <a:lnTo>
                    <a:pt x="372" y="32"/>
                  </a:lnTo>
                  <a:lnTo>
                    <a:pt x="376" y="28"/>
                  </a:lnTo>
                  <a:lnTo>
                    <a:pt x="380" y="24"/>
                  </a:lnTo>
                  <a:lnTo>
                    <a:pt x="384" y="24"/>
                  </a:lnTo>
                  <a:lnTo>
                    <a:pt x="387" y="28"/>
                  </a:lnTo>
                  <a:lnTo>
                    <a:pt x="391" y="24"/>
                  </a:lnTo>
                  <a:lnTo>
                    <a:pt x="395" y="20"/>
                  </a:lnTo>
                  <a:lnTo>
                    <a:pt x="399" y="20"/>
                  </a:lnTo>
                  <a:lnTo>
                    <a:pt x="403"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4" name="Freeform 432"/>
            <p:cNvSpPr>
              <a:spLocks/>
            </p:cNvSpPr>
            <p:nvPr/>
          </p:nvSpPr>
          <p:spPr bwMode="auto">
            <a:xfrm>
              <a:off x="7219115" y="3286964"/>
              <a:ext cx="572966" cy="52754"/>
            </a:xfrm>
            <a:custGeom>
              <a:avLst/>
              <a:gdLst/>
              <a:ahLst/>
              <a:cxnLst>
                <a:cxn ang="0">
                  <a:pos x="8" y="32"/>
                </a:cxn>
                <a:cxn ang="0">
                  <a:pos x="12" y="20"/>
                </a:cxn>
                <a:cxn ang="0">
                  <a:pos x="24" y="20"/>
                </a:cxn>
                <a:cxn ang="0">
                  <a:pos x="31" y="0"/>
                </a:cxn>
                <a:cxn ang="0">
                  <a:pos x="35" y="28"/>
                </a:cxn>
                <a:cxn ang="0">
                  <a:pos x="47" y="28"/>
                </a:cxn>
                <a:cxn ang="0">
                  <a:pos x="51" y="24"/>
                </a:cxn>
                <a:cxn ang="0">
                  <a:pos x="59" y="24"/>
                </a:cxn>
                <a:cxn ang="0">
                  <a:pos x="71" y="20"/>
                </a:cxn>
                <a:cxn ang="0">
                  <a:pos x="78" y="32"/>
                </a:cxn>
                <a:cxn ang="0">
                  <a:pos x="86" y="20"/>
                </a:cxn>
                <a:cxn ang="0">
                  <a:pos x="98" y="20"/>
                </a:cxn>
                <a:cxn ang="0">
                  <a:pos x="106" y="16"/>
                </a:cxn>
                <a:cxn ang="0">
                  <a:pos x="114" y="32"/>
                </a:cxn>
                <a:cxn ang="0">
                  <a:pos x="125" y="24"/>
                </a:cxn>
                <a:cxn ang="0">
                  <a:pos x="137" y="20"/>
                </a:cxn>
                <a:cxn ang="0">
                  <a:pos x="149" y="20"/>
                </a:cxn>
                <a:cxn ang="0">
                  <a:pos x="153" y="28"/>
                </a:cxn>
                <a:cxn ang="0">
                  <a:pos x="161" y="20"/>
                </a:cxn>
                <a:cxn ang="0">
                  <a:pos x="172" y="20"/>
                </a:cxn>
                <a:cxn ang="0">
                  <a:pos x="180" y="8"/>
                </a:cxn>
                <a:cxn ang="0">
                  <a:pos x="184" y="36"/>
                </a:cxn>
                <a:cxn ang="0">
                  <a:pos x="196" y="24"/>
                </a:cxn>
                <a:cxn ang="0">
                  <a:pos x="207" y="24"/>
                </a:cxn>
                <a:cxn ang="0">
                  <a:pos x="219" y="20"/>
                </a:cxn>
                <a:cxn ang="0">
                  <a:pos x="227" y="24"/>
                </a:cxn>
                <a:cxn ang="0">
                  <a:pos x="239" y="20"/>
                </a:cxn>
                <a:cxn ang="0">
                  <a:pos x="250" y="0"/>
                </a:cxn>
                <a:cxn ang="0">
                  <a:pos x="254" y="32"/>
                </a:cxn>
                <a:cxn ang="0">
                  <a:pos x="266" y="24"/>
                </a:cxn>
                <a:cxn ang="0">
                  <a:pos x="278" y="24"/>
                </a:cxn>
                <a:cxn ang="0">
                  <a:pos x="290" y="20"/>
                </a:cxn>
                <a:cxn ang="0">
                  <a:pos x="297" y="32"/>
                </a:cxn>
                <a:cxn ang="0">
                  <a:pos x="305" y="20"/>
                </a:cxn>
                <a:cxn ang="0">
                  <a:pos x="317" y="20"/>
                </a:cxn>
                <a:cxn ang="0">
                  <a:pos x="325" y="8"/>
                </a:cxn>
                <a:cxn ang="0">
                  <a:pos x="333" y="36"/>
                </a:cxn>
                <a:cxn ang="0">
                  <a:pos x="340" y="24"/>
                </a:cxn>
                <a:cxn ang="0">
                  <a:pos x="352" y="24"/>
                </a:cxn>
                <a:cxn ang="0">
                  <a:pos x="364" y="20"/>
                </a:cxn>
                <a:cxn ang="0">
                  <a:pos x="372" y="24"/>
                </a:cxn>
                <a:cxn ang="0">
                  <a:pos x="384" y="20"/>
                </a:cxn>
              </a:cxnLst>
              <a:rect l="0" t="0" r="r" b="b"/>
              <a:pathLst>
                <a:path w="391" h="36">
                  <a:moveTo>
                    <a:pt x="0" y="20"/>
                  </a:moveTo>
                  <a:lnTo>
                    <a:pt x="4" y="20"/>
                  </a:lnTo>
                  <a:lnTo>
                    <a:pt x="8" y="32"/>
                  </a:lnTo>
                  <a:lnTo>
                    <a:pt x="8" y="28"/>
                  </a:lnTo>
                  <a:lnTo>
                    <a:pt x="16" y="20"/>
                  </a:lnTo>
                  <a:lnTo>
                    <a:pt x="12" y="20"/>
                  </a:lnTo>
                  <a:lnTo>
                    <a:pt x="16" y="20"/>
                  </a:lnTo>
                  <a:lnTo>
                    <a:pt x="20" y="20"/>
                  </a:lnTo>
                  <a:lnTo>
                    <a:pt x="24" y="20"/>
                  </a:lnTo>
                  <a:lnTo>
                    <a:pt x="27" y="20"/>
                  </a:lnTo>
                  <a:lnTo>
                    <a:pt x="31" y="20"/>
                  </a:lnTo>
                  <a:lnTo>
                    <a:pt x="31" y="0"/>
                  </a:lnTo>
                  <a:lnTo>
                    <a:pt x="31" y="8"/>
                  </a:lnTo>
                  <a:lnTo>
                    <a:pt x="35" y="16"/>
                  </a:lnTo>
                  <a:lnTo>
                    <a:pt x="35" y="28"/>
                  </a:lnTo>
                  <a:lnTo>
                    <a:pt x="39" y="32"/>
                  </a:lnTo>
                  <a:lnTo>
                    <a:pt x="39" y="36"/>
                  </a:lnTo>
                  <a:lnTo>
                    <a:pt x="47" y="28"/>
                  </a:lnTo>
                  <a:lnTo>
                    <a:pt x="43" y="28"/>
                  </a:lnTo>
                  <a:lnTo>
                    <a:pt x="47" y="28"/>
                  </a:lnTo>
                  <a:lnTo>
                    <a:pt x="51" y="24"/>
                  </a:lnTo>
                  <a:lnTo>
                    <a:pt x="55" y="24"/>
                  </a:lnTo>
                  <a:lnTo>
                    <a:pt x="63" y="24"/>
                  </a:lnTo>
                  <a:lnTo>
                    <a:pt x="59" y="24"/>
                  </a:lnTo>
                  <a:lnTo>
                    <a:pt x="63" y="24"/>
                  </a:lnTo>
                  <a:lnTo>
                    <a:pt x="67" y="20"/>
                  </a:lnTo>
                  <a:lnTo>
                    <a:pt x="71" y="20"/>
                  </a:lnTo>
                  <a:lnTo>
                    <a:pt x="74" y="20"/>
                  </a:lnTo>
                  <a:lnTo>
                    <a:pt x="78" y="20"/>
                  </a:lnTo>
                  <a:lnTo>
                    <a:pt x="78" y="32"/>
                  </a:lnTo>
                  <a:lnTo>
                    <a:pt x="82" y="28"/>
                  </a:lnTo>
                  <a:lnTo>
                    <a:pt x="82" y="24"/>
                  </a:lnTo>
                  <a:lnTo>
                    <a:pt x="86" y="20"/>
                  </a:lnTo>
                  <a:lnTo>
                    <a:pt x="90" y="20"/>
                  </a:lnTo>
                  <a:lnTo>
                    <a:pt x="94" y="20"/>
                  </a:lnTo>
                  <a:lnTo>
                    <a:pt x="98" y="20"/>
                  </a:lnTo>
                  <a:lnTo>
                    <a:pt x="102" y="20"/>
                  </a:lnTo>
                  <a:lnTo>
                    <a:pt x="106" y="0"/>
                  </a:lnTo>
                  <a:lnTo>
                    <a:pt x="106" y="16"/>
                  </a:lnTo>
                  <a:lnTo>
                    <a:pt x="114" y="32"/>
                  </a:lnTo>
                  <a:lnTo>
                    <a:pt x="114" y="36"/>
                  </a:lnTo>
                  <a:lnTo>
                    <a:pt x="114" y="32"/>
                  </a:lnTo>
                  <a:lnTo>
                    <a:pt x="117" y="28"/>
                  </a:lnTo>
                  <a:lnTo>
                    <a:pt x="121" y="24"/>
                  </a:lnTo>
                  <a:lnTo>
                    <a:pt x="125" y="24"/>
                  </a:lnTo>
                  <a:lnTo>
                    <a:pt x="129" y="28"/>
                  </a:lnTo>
                  <a:lnTo>
                    <a:pt x="133" y="24"/>
                  </a:lnTo>
                  <a:lnTo>
                    <a:pt x="137" y="20"/>
                  </a:lnTo>
                  <a:lnTo>
                    <a:pt x="141" y="20"/>
                  </a:lnTo>
                  <a:lnTo>
                    <a:pt x="145" y="20"/>
                  </a:lnTo>
                  <a:lnTo>
                    <a:pt x="149" y="20"/>
                  </a:lnTo>
                  <a:lnTo>
                    <a:pt x="153" y="28"/>
                  </a:lnTo>
                  <a:lnTo>
                    <a:pt x="153" y="32"/>
                  </a:lnTo>
                  <a:lnTo>
                    <a:pt x="153" y="28"/>
                  </a:lnTo>
                  <a:lnTo>
                    <a:pt x="161" y="20"/>
                  </a:lnTo>
                  <a:lnTo>
                    <a:pt x="157" y="20"/>
                  </a:lnTo>
                  <a:lnTo>
                    <a:pt x="161" y="20"/>
                  </a:lnTo>
                  <a:lnTo>
                    <a:pt x="164" y="20"/>
                  </a:lnTo>
                  <a:lnTo>
                    <a:pt x="168" y="20"/>
                  </a:lnTo>
                  <a:lnTo>
                    <a:pt x="172" y="20"/>
                  </a:lnTo>
                  <a:lnTo>
                    <a:pt x="176" y="20"/>
                  </a:lnTo>
                  <a:lnTo>
                    <a:pt x="176" y="0"/>
                  </a:lnTo>
                  <a:lnTo>
                    <a:pt x="180" y="8"/>
                  </a:lnTo>
                  <a:lnTo>
                    <a:pt x="180" y="28"/>
                  </a:lnTo>
                  <a:lnTo>
                    <a:pt x="184" y="32"/>
                  </a:lnTo>
                  <a:lnTo>
                    <a:pt x="184" y="36"/>
                  </a:lnTo>
                  <a:lnTo>
                    <a:pt x="188" y="32"/>
                  </a:lnTo>
                  <a:lnTo>
                    <a:pt x="192" y="28"/>
                  </a:lnTo>
                  <a:lnTo>
                    <a:pt x="196" y="24"/>
                  </a:lnTo>
                  <a:lnTo>
                    <a:pt x="200" y="24"/>
                  </a:lnTo>
                  <a:lnTo>
                    <a:pt x="204" y="28"/>
                  </a:lnTo>
                  <a:lnTo>
                    <a:pt x="207" y="24"/>
                  </a:lnTo>
                  <a:lnTo>
                    <a:pt x="211" y="20"/>
                  </a:lnTo>
                  <a:lnTo>
                    <a:pt x="215" y="20"/>
                  </a:lnTo>
                  <a:lnTo>
                    <a:pt x="219" y="20"/>
                  </a:lnTo>
                  <a:lnTo>
                    <a:pt x="223" y="20"/>
                  </a:lnTo>
                  <a:lnTo>
                    <a:pt x="227" y="32"/>
                  </a:lnTo>
                  <a:lnTo>
                    <a:pt x="227" y="24"/>
                  </a:lnTo>
                  <a:lnTo>
                    <a:pt x="231" y="20"/>
                  </a:lnTo>
                  <a:lnTo>
                    <a:pt x="235" y="20"/>
                  </a:lnTo>
                  <a:lnTo>
                    <a:pt x="239" y="20"/>
                  </a:lnTo>
                  <a:lnTo>
                    <a:pt x="243" y="20"/>
                  </a:lnTo>
                  <a:lnTo>
                    <a:pt x="247" y="20"/>
                  </a:lnTo>
                  <a:lnTo>
                    <a:pt x="250" y="0"/>
                  </a:lnTo>
                  <a:lnTo>
                    <a:pt x="250" y="8"/>
                  </a:lnTo>
                  <a:lnTo>
                    <a:pt x="254" y="16"/>
                  </a:lnTo>
                  <a:lnTo>
                    <a:pt x="254" y="32"/>
                  </a:lnTo>
                  <a:lnTo>
                    <a:pt x="262" y="32"/>
                  </a:lnTo>
                  <a:lnTo>
                    <a:pt x="262" y="28"/>
                  </a:lnTo>
                  <a:lnTo>
                    <a:pt x="266" y="24"/>
                  </a:lnTo>
                  <a:lnTo>
                    <a:pt x="270" y="24"/>
                  </a:lnTo>
                  <a:lnTo>
                    <a:pt x="274" y="28"/>
                  </a:lnTo>
                  <a:lnTo>
                    <a:pt x="278" y="24"/>
                  </a:lnTo>
                  <a:lnTo>
                    <a:pt x="282" y="24"/>
                  </a:lnTo>
                  <a:lnTo>
                    <a:pt x="286" y="20"/>
                  </a:lnTo>
                  <a:lnTo>
                    <a:pt x="290" y="20"/>
                  </a:lnTo>
                  <a:lnTo>
                    <a:pt x="294" y="20"/>
                  </a:lnTo>
                  <a:lnTo>
                    <a:pt x="297" y="20"/>
                  </a:lnTo>
                  <a:lnTo>
                    <a:pt x="297" y="32"/>
                  </a:lnTo>
                  <a:lnTo>
                    <a:pt x="301" y="28"/>
                  </a:lnTo>
                  <a:lnTo>
                    <a:pt x="301" y="20"/>
                  </a:lnTo>
                  <a:lnTo>
                    <a:pt x="305" y="20"/>
                  </a:lnTo>
                  <a:lnTo>
                    <a:pt x="309" y="20"/>
                  </a:lnTo>
                  <a:lnTo>
                    <a:pt x="313" y="20"/>
                  </a:lnTo>
                  <a:lnTo>
                    <a:pt x="317" y="20"/>
                  </a:lnTo>
                  <a:lnTo>
                    <a:pt x="321" y="20"/>
                  </a:lnTo>
                  <a:lnTo>
                    <a:pt x="321" y="0"/>
                  </a:lnTo>
                  <a:lnTo>
                    <a:pt x="325" y="8"/>
                  </a:lnTo>
                  <a:lnTo>
                    <a:pt x="325" y="28"/>
                  </a:lnTo>
                  <a:lnTo>
                    <a:pt x="329" y="32"/>
                  </a:lnTo>
                  <a:lnTo>
                    <a:pt x="333" y="36"/>
                  </a:lnTo>
                  <a:lnTo>
                    <a:pt x="333" y="32"/>
                  </a:lnTo>
                  <a:lnTo>
                    <a:pt x="337" y="28"/>
                  </a:lnTo>
                  <a:lnTo>
                    <a:pt x="340" y="24"/>
                  </a:lnTo>
                  <a:lnTo>
                    <a:pt x="344" y="24"/>
                  </a:lnTo>
                  <a:lnTo>
                    <a:pt x="348" y="28"/>
                  </a:lnTo>
                  <a:lnTo>
                    <a:pt x="352" y="24"/>
                  </a:lnTo>
                  <a:lnTo>
                    <a:pt x="356" y="20"/>
                  </a:lnTo>
                  <a:lnTo>
                    <a:pt x="360" y="20"/>
                  </a:lnTo>
                  <a:lnTo>
                    <a:pt x="364" y="20"/>
                  </a:lnTo>
                  <a:lnTo>
                    <a:pt x="368" y="20"/>
                  </a:lnTo>
                  <a:lnTo>
                    <a:pt x="372" y="32"/>
                  </a:lnTo>
                  <a:lnTo>
                    <a:pt x="372" y="24"/>
                  </a:lnTo>
                  <a:lnTo>
                    <a:pt x="376" y="20"/>
                  </a:lnTo>
                  <a:lnTo>
                    <a:pt x="380" y="20"/>
                  </a:lnTo>
                  <a:lnTo>
                    <a:pt x="384" y="20"/>
                  </a:lnTo>
                  <a:lnTo>
                    <a:pt x="387" y="20"/>
                  </a:lnTo>
                  <a:lnTo>
                    <a:pt x="391"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5" name="Line 433"/>
            <p:cNvSpPr>
              <a:spLocks noChangeShapeType="1"/>
            </p:cNvSpPr>
            <p:nvPr/>
          </p:nvSpPr>
          <p:spPr bwMode="auto">
            <a:xfrm>
              <a:off x="7792076" y="3316272"/>
              <a:ext cx="5862" cy="1466"/>
            </a:xfrm>
            <a:prstGeom prst="line">
              <a:avLst/>
            </a:pr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6" name="Freeform 434"/>
            <p:cNvSpPr>
              <a:spLocks/>
            </p:cNvSpPr>
            <p:nvPr/>
          </p:nvSpPr>
          <p:spPr bwMode="auto">
            <a:xfrm>
              <a:off x="4392386" y="3310411"/>
              <a:ext cx="572966" cy="33704"/>
            </a:xfrm>
            <a:custGeom>
              <a:avLst/>
              <a:gdLst/>
              <a:ahLst/>
              <a:cxnLst>
                <a:cxn ang="0">
                  <a:pos x="8" y="0"/>
                </a:cxn>
                <a:cxn ang="0">
                  <a:pos x="12" y="0"/>
                </a:cxn>
                <a:cxn ang="0">
                  <a:pos x="24" y="8"/>
                </a:cxn>
                <a:cxn ang="0">
                  <a:pos x="35" y="8"/>
                </a:cxn>
                <a:cxn ang="0">
                  <a:pos x="47" y="16"/>
                </a:cxn>
                <a:cxn ang="0">
                  <a:pos x="51" y="4"/>
                </a:cxn>
                <a:cxn ang="0">
                  <a:pos x="63" y="4"/>
                </a:cxn>
                <a:cxn ang="0">
                  <a:pos x="71" y="23"/>
                </a:cxn>
                <a:cxn ang="0">
                  <a:pos x="75" y="4"/>
                </a:cxn>
                <a:cxn ang="0">
                  <a:pos x="86" y="4"/>
                </a:cxn>
                <a:cxn ang="0">
                  <a:pos x="102" y="0"/>
                </a:cxn>
                <a:cxn ang="0">
                  <a:pos x="106" y="0"/>
                </a:cxn>
                <a:cxn ang="0">
                  <a:pos x="118" y="4"/>
                </a:cxn>
                <a:cxn ang="0">
                  <a:pos x="122" y="8"/>
                </a:cxn>
                <a:cxn ang="0">
                  <a:pos x="133" y="4"/>
                </a:cxn>
                <a:cxn ang="0">
                  <a:pos x="145" y="20"/>
                </a:cxn>
                <a:cxn ang="0">
                  <a:pos x="149" y="0"/>
                </a:cxn>
                <a:cxn ang="0">
                  <a:pos x="161" y="4"/>
                </a:cxn>
                <a:cxn ang="0">
                  <a:pos x="172" y="8"/>
                </a:cxn>
                <a:cxn ang="0">
                  <a:pos x="184" y="4"/>
                </a:cxn>
                <a:cxn ang="0">
                  <a:pos x="192" y="16"/>
                </a:cxn>
                <a:cxn ang="0">
                  <a:pos x="196" y="4"/>
                </a:cxn>
                <a:cxn ang="0">
                  <a:pos x="208" y="4"/>
                </a:cxn>
                <a:cxn ang="0">
                  <a:pos x="215" y="23"/>
                </a:cxn>
                <a:cxn ang="0">
                  <a:pos x="223" y="0"/>
                </a:cxn>
                <a:cxn ang="0">
                  <a:pos x="235" y="4"/>
                </a:cxn>
                <a:cxn ang="0">
                  <a:pos x="247" y="0"/>
                </a:cxn>
                <a:cxn ang="0">
                  <a:pos x="258" y="4"/>
                </a:cxn>
                <a:cxn ang="0">
                  <a:pos x="266" y="8"/>
                </a:cxn>
                <a:cxn ang="0">
                  <a:pos x="278" y="4"/>
                </a:cxn>
                <a:cxn ang="0">
                  <a:pos x="290" y="20"/>
                </a:cxn>
                <a:cxn ang="0">
                  <a:pos x="294" y="0"/>
                </a:cxn>
                <a:cxn ang="0">
                  <a:pos x="305" y="4"/>
                </a:cxn>
                <a:cxn ang="0">
                  <a:pos x="317" y="0"/>
                </a:cxn>
                <a:cxn ang="0">
                  <a:pos x="329" y="4"/>
                </a:cxn>
                <a:cxn ang="0">
                  <a:pos x="337" y="16"/>
                </a:cxn>
                <a:cxn ang="0">
                  <a:pos x="345" y="4"/>
                </a:cxn>
                <a:cxn ang="0">
                  <a:pos x="356" y="4"/>
                </a:cxn>
                <a:cxn ang="0">
                  <a:pos x="364" y="20"/>
                </a:cxn>
                <a:cxn ang="0">
                  <a:pos x="368" y="0"/>
                </a:cxn>
                <a:cxn ang="0">
                  <a:pos x="376" y="0"/>
                </a:cxn>
                <a:cxn ang="0">
                  <a:pos x="388" y="8"/>
                </a:cxn>
              </a:cxnLst>
              <a:rect l="0" t="0" r="r" b="b"/>
              <a:pathLst>
                <a:path w="391" h="23">
                  <a:moveTo>
                    <a:pt x="0" y="20"/>
                  </a:moveTo>
                  <a:lnTo>
                    <a:pt x="0" y="12"/>
                  </a:lnTo>
                  <a:lnTo>
                    <a:pt x="8" y="0"/>
                  </a:lnTo>
                  <a:lnTo>
                    <a:pt x="4" y="0"/>
                  </a:lnTo>
                  <a:lnTo>
                    <a:pt x="8" y="0"/>
                  </a:lnTo>
                  <a:lnTo>
                    <a:pt x="12" y="0"/>
                  </a:lnTo>
                  <a:lnTo>
                    <a:pt x="16" y="4"/>
                  </a:lnTo>
                  <a:lnTo>
                    <a:pt x="20" y="4"/>
                  </a:lnTo>
                  <a:lnTo>
                    <a:pt x="24" y="8"/>
                  </a:lnTo>
                  <a:lnTo>
                    <a:pt x="28" y="8"/>
                  </a:lnTo>
                  <a:lnTo>
                    <a:pt x="32" y="8"/>
                  </a:lnTo>
                  <a:lnTo>
                    <a:pt x="35" y="8"/>
                  </a:lnTo>
                  <a:lnTo>
                    <a:pt x="39" y="4"/>
                  </a:lnTo>
                  <a:lnTo>
                    <a:pt x="43" y="4"/>
                  </a:lnTo>
                  <a:lnTo>
                    <a:pt x="47" y="16"/>
                  </a:lnTo>
                  <a:lnTo>
                    <a:pt x="47" y="12"/>
                  </a:lnTo>
                  <a:lnTo>
                    <a:pt x="55" y="4"/>
                  </a:lnTo>
                  <a:lnTo>
                    <a:pt x="51" y="4"/>
                  </a:lnTo>
                  <a:lnTo>
                    <a:pt x="55" y="4"/>
                  </a:lnTo>
                  <a:lnTo>
                    <a:pt x="59" y="4"/>
                  </a:lnTo>
                  <a:lnTo>
                    <a:pt x="63" y="4"/>
                  </a:lnTo>
                  <a:lnTo>
                    <a:pt x="67" y="4"/>
                  </a:lnTo>
                  <a:lnTo>
                    <a:pt x="71" y="20"/>
                  </a:lnTo>
                  <a:lnTo>
                    <a:pt x="71" y="23"/>
                  </a:lnTo>
                  <a:lnTo>
                    <a:pt x="71" y="20"/>
                  </a:lnTo>
                  <a:lnTo>
                    <a:pt x="75" y="12"/>
                  </a:lnTo>
                  <a:lnTo>
                    <a:pt x="75" y="4"/>
                  </a:lnTo>
                  <a:lnTo>
                    <a:pt x="78" y="0"/>
                  </a:lnTo>
                  <a:lnTo>
                    <a:pt x="82" y="0"/>
                  </a:lnTo>
                  <a:lnTo>
                    <a:pt x="86" y="4"/>
                  </a:lnTo>
                  <a:lnTo>
                    <a:pt x="90" y="4"/>
                  </a:lnTo>
                  <a:lnTo>
                    <a:pt x="94" y="8"/>
                  </a:lnTo>
                  <a:lnTo>
                    <a:pt x="102" y="0"/>
                  </a:lnTo>
                  <a:lnTo>
                    <a:pt x="98" y="0"/>
                  </a:lnTo>
                  <a:lnTo>
                    <a:pt x="102" y="0"/>
                  </a:lnTo>
                  <a:lnTo>
                    <a:pt x="106" y="0"/>
                  </a:lnTo>
                  <a:lnTo>
                    <a:pt x="110" y="4"/>
                  </a:lnTo>
                  <a:lnTo>
                    <a:pt x="114" y="4"/>
                  </a:lnTo>
                  <a:lnTo>
                    <a:pt x="118" y="4"/>
                  </a:lnTo>
                  <a:lnTo>
                    <a:pt x="118" y="16"/>
                  </a:lnTo>
                  <a:lnTo>
                    <a:pt x="122" y="12"/>
                  </a:lnTo>
                  <a:lnTo>
                    <a:pt x="122" y="8"/>
                  </a:lnTo>
                  <a:lnTo>
                    <a:pt x="125" y="4"/>
                  </a:lnTo>
                  <a:lnTo>
                    <a:pt x="129" y="4"/>
                  </a:lnTo>
                  <a:lnTo>
                    <a:pt x="133" y="4"/>
                  </a:lnTo>
                  <a:lnTo>
                    <a:pt x="137" y="4"/>
                  </a:lnTo>
                  <a:lnTo>
                    <a:pt x="141" y="4"/>
                  </a:lnTo>
                  <a:lnTo>
                    <a:pt x="145" y="20"/>
                  </a:lnTo>
                  <a:lnTo>
                    <a:pt x="145" y="12"/>
                  </a:lnTo>
                  <a:lnTo>
                    <a:pt x="153" y="0"/>
                  </a:lnTo>
                  <a:lnTo>
                    <a:pt x="149" y="0"/>
                  </a:lnTo>
                  <a:lnTo>
                    <a:pt x="153" y="0"/>
                  </a:lnTo>
                  <a:lnTo>
                    <a:pt x="157" y="0"/>
                  </a:lnTo>
                  <a:lnTo>
                    <a:pt x="161" y="4"/>
                  </a:lnTo>
                  <a:lnTo>
                    <a:pt x="165" y="4"/>
                  </a:lnTo>
                  <a:lnTo>
                    <a:pt x="168" y="8"/>
                  </a:lnTo>
                  <a:lnTo>
                    <a:pt x="172" y="8"/>
                  </a:lnTo>
                  <a:lnTo>
                    <a:pt x="176" y="8"/>
                  </a:lnTo>
                  <a:lnTo>
                    <a:pt x="180" y="8"/>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23"/>
                  </a:lnTo>
                  <a:lnTo>
                    <a:pt x="219" y="20"/>
                  </a:lnTo>
                  <a:lnTo>
                    <a:pt x="219" y="4"/>
                  </a:lnTo>
                  <a:lnTo>
                    <a:pt x="223" y="0"/>
                  </a:lnTo>
                  <a:lnTo>
                    <a:pt x="227" y="0"/>
                  </a:lnTo>
                  <a:lnTo>
                    <a:pt x="231" y="4"/>
                  </a:lnTo>
                  <a:lnTo>
                    <a:pt x="235" y="4"/>
                  </a:lnTo>
                  <a:lnTo>
                    <a:pt x="239" y="8"/>
                  </a:lnTo>
                  <a:lnTo>
                    <a:pt x="243" y="4"/>
                  </a:lnTo>
                  <a:lnTo>
                    <a:pt x="247" y="0"/>
                  </a:lnTo>
                  <a:lnTo>
                    <a:pt x="251" y="0"/>
                  </a:lnTo>
                  <a:lnTo>
                    <a:pt x="255" y="4"/>
                  </a:lnTo>
                  <a:lnTo>
                    <a:pt x="258" y="4"/>
                  </a:lnTo>
                  <a:lnTo>
                    <a:pt x="262" y="4"/>
                  </a:lnTo>
                  <a:lnTo>
                    <a:pt x="266" y="16"/>
                  </a:lnTo>
                  <a:lnTo>
                    <a:pt x="266" y="8"/>
                  </a:lnTo>
                  <a:lnTo>
                    <a:pt x="270" y="4"/>
                  </a:lnTo>
                  <a:lnTo>
                    <a:pt x="274" y="4"/>
                  </a:lnTo>
                  <a:lnTo>
                    <a:pt x="278" y="4"/>
                  </a:lnTo>
                  <a:lnTo>
                    <a:pt x="282" y="4"/>
                  </a:lnTo>
                  <a:lnTo>
                    <a:pt x="286" y="4"/>
                  </a:lnTo>
                  <a:lnTo>
                    <a:pt x="290" y="20"/>
                  </a:lnTo>
                  <a:lnTo>
                    <a:pt x="290" y="16"/>
                  </a:lnTo>
                  <a:lnTo>
                    <a:pt x="294" y="12"/>
                  </a:lnTo>
                  <a:lnTo>
                    <a:pt x="294" y="0"/>
                  </a:lnTo>
                  <a:lnTo>
                    <a:pt x="298" y="0"/>
                  </a:lnTo>
                  <a:lnTo>
                    <a:pt x="302" y="0"/>
                  </a:lnTo>
                  <a:lnTo>
                    <a:pt x="305" y="4"/>
                  </a:lnTo>
                  <a:lnTo>
                    <a:pt x="309" y="4"/>
                  </a:lnTo>
                  <a:lnTo>
                    <a:pt x="317" y="4"/>
                  </a:lnTo>
                  <a:lnTo>
                    <a:pt x="317" y="0"/>
                  </a:lnTo>
                  <a:lnTo>
                    <a:pt x="321" y="0"/>
                  </a:lnTo>
                  <a:lnTo>
                    <a:pt x="325" y="4"/>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23"/>
                  </a:lnTo>
                  <a:lnTo>
                    <a:pt x="364" y="20"/>
                  </a:lnTo>
                  <a:lnTo>
                    <a:pt x="364" y="12"/>
                  </a:lnTo>
                  <a:lnTo>
                    <a:pt x="368" y="4"/>
                  </a:lnTo>
                  <a:lnTo>
                    <a:pt x="368" y="0"/>
                  </a:lnTo>
                  <a:lnTo>
                    <a:pt x="376" y="0"/>
                  </a:lnTo>
                  <a:lnTo>
                    <a:pt x="372" y="0"/>
                  </a:lnTo>
                  <a:lnTo>
                    <a:pt x="376" y="0"/>
                  </a:lnTo>
                  <a:lnTo>
                    <a:pt x="380" y="4"/>
                  </a:lnTo>
                  <a:lnTo>
                    <a:pt x="384" y="4"/>
                  </a:lnTo>
                  <a:lnTo>
                    <a:pt x="388" y="8"/>
                  </a:lnTo>
                  <a:lnTo>
                    <a:pt x="388" y="4"/>
                  </a:lnTo>
                  <a:lnTo>
                    <a:pt x="391"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7" name="Freeform 435"/>
            <p:cNvSpPr>
              <a:spLocks/>
            </p:cNvSpPr>
            <p:nvPr/>
          </p:nvSpPr>
          <p:spPr bwMode="auto">
            <a:xfrm>
              <a:off x="4965351" y="3310411"/>
              <a:ext cx="539262" cy="33704"/>
            </a:xfrm>
            <a:custGeom>
              <a:avLst/>
              <a:gdLst/>
              <a:ahLst/>
              <a:cxnLst>
                <a:cxn ang="0">
                  <a:pos x="8" y="4"/>
                </a:cxn>
                <a:cxn ang="0">
                  <a:pos x="20" y="16"/>
                </a:cxn>
                <a:cxn ang="0">
                  <a:pos x="24" y="4"/>
                </a:cxn>
                <a:cxn ang="0">
                  <a:pos x="36" y="4"/>
                </a:cxn>
                <a:cxn ang="0">
                  <a:pos x="44" y="23"/>
                </a:cxn>
                <a:cxn ang="0">
                  <a:pos x="47" y="0"/>
                </a:cxn>
                <a:cxn ang="0">
                  <a:pos x="55" y="0"/>
                </a:cxn>
                <a:cxn ang="0">
                  <a:pos x="67" y="8"/>
                </a:cxn>
                <a:cxn ang="0">
                  <a:pos x="75" y="0"/>
                </a:cxn>
                <a:cxn ang="0">
                  <a:pos x="87" y="4"/>
                </a:cxn>
                <a:cxn ang="0">
                  <a:pos x="94" y="12"/>
                </a:cxn>
                <a:cxn ang="0">
                  <a:pos x="102" y="4"/>
                </a:cxn>
                <a:cxn ang="0">
                  <a:pos x="114" y="4"/>
                </a:cxn>
                <a:cxn ang="0">
                  <a:pos x="126" y="0"/>
                </a:cxn>
                <a:cxn ang="0">
                  <a:pos x="130" y="0"/>
                </a:cxn>
                <a:cxn ang="0">
                  <a:pos x="141" y="8"/>
                </a:cxn>
                <a:cxn ang="0">
                  <a:pos x="149" y="0"/>
                </a:cxn>
                <a:cxn ang="0">
                  <a:pos x="161" y="4"/>
                </a:cxn>
                <a:cxn ang="0">
                  <a:pos x="165" y="12"/>
                </a:cxn>
                <a:cxn ang="0">
                  <a:pos x="173" y="4"/>
                </a:cxn>
                <a:cxn ang="0">
                  <a:pos x="184" y="4"/>
                </a:cxn>
                <a:cxn ang="0">
                  <a:pos x="188" y="20"/>
                </a:cxn>
                <a:cxn ang="0">
                  <a:pos x="196" y="0"/>
                </a:cxn>
                <a:cxn ang="0">
                  <a:pos x="208" y="0"/>
                </a:cxn>
                <a:cxn ang="0">
                  <a:pos x="220" y="0"/>
                </a:cxn>
                <a:cxn ang="0">
                  <a:pos x="224" y="4"/>
                </a:cxn>
                <a:cxn ang="0">
                  <a:pos x="235" y="4"/>
                </a:cxn>
                <a:cxn ang="0">
                  <a:pos x="239" y="8"/>
                </a:cxn>
                <a:cxn ang="0">
                  <a:pos x="251" y="4"/>
                </a:cxn>
                <a:cxn ang="0">
                  <a:pos x="263" y="23"/>
                </a:cxn>
                <a:cxn ang="0">
                  <a:pos x="267" y="4"/>
                </a:cxn>
                <a:cxn ang="0">
                  <a:pos x="278" y="0"/>
                </a:cxn>
                <a:cxn ang="0">
                  <a:pos x="286" y="4"/>
                </a:cxn>
                <a:cxn ang="0">
                  <a:pos x="298" y="4"/>
                </a:cxn>
                <a:cxn ang="0">
                  <a:pos x="310" y="12"/>
                </a:cxn>
                <a:cxn ang="0">
                  <a:pos x="317" y="4"/>
                </a:cxn>
                <a:cxn ang="0">
                  <a:pos x="321" y="4"/>
                </a:cxn>
                <a:cxn ang="0">
                  <a:pos x="333" y="4"/>
                </a:cxn>
                <a:cxn ang="0">
                  <a:pos x="337" y="8"/>
                </a:cxn>
                <a:cxn ang="0">
                  <a:pos x="345" y="0"/>
                </a:cxn>
                <a:cxn ang="0">
                  <a:pos x="357" y="0"/>
                </a:cxn>
                <a:cxn ang="0">
                  <a:pos x="360" y="0"/>
                </a:cxn>
              </a:cxnLst>
              <a:rect l="0" t="0" r="r" b="b"/>
              <a:pathLst>
                <a:path w="368" h="23">
                  <a:moveTo>
                    <a:pt x="0" y="0"/>
                  </a:moveTo>
                  <a:lnTo>
                    <a:pt x="4" y="0"/>
                  </a:lnTo>
                  <a:lnTo>
                    <a:pt x="8" y="4"/>
                  </a:lnTo>
                  <a:lnTo>
                    <a:pt x="12" y="4"/>
                  </a:lnTo>
                  <a:lnTo>
                    <a:pt x="16" y="4"/>
                  </a:lnTo>
                  <a:lnTo>
                    <a:pt x="20" y="16"/>
                  </a:lnTo>
                  <a:lnTo>
                    <a:pt x="20" y="12"/>
                  </a:lnTo>
                  <a:lnTo>
                    <a:pt x="28" y="4"/>
                  </a:lnTo>
                  <a:lnTo>
                    <a:pt x="24" y="4"/>
                  </a:lnTo>
                  <a:lnTo>
                    <a:pt x="28" y="4"/>
                  </a:lnTo>
                  <a:lnTo>
                    <a:pt x="32" y="4"/>
                  </a:lnTo>
                  <a:lnTo>
                    <a:pt x="36" y="4"/>
                  </a:lnTo>
                  <a:lnTo>
                    <a:pt x="40" y="4"/>
                  </a:lnTo>
                  <a:lnTo>
                    <a:pt x="44" y="20"/>
                  </a:lnTo>
                  <a:lnTo>
                    <a:pt x="44" y="23"/>
                  </a:lnTo>
                  <a:lnTo>
                    <a:pt x="44" y="20"/>
                  </a:lnTo>
                  <a:lnTo>
                    <a:pt x="47" y="12"/>
                  </a:lnTo>
                  <a:lnTo>
                    <a:pt x="47" y="0"/>
                  </a:lnTo>
                  <a:lnTo>
                    <a:pt x="51" y="0"/>
                  </a:lnTo>
                  <a:lnTo>
                    <a:pt x="59" y="0"/>
                  </a:lnTo>
                  <a:lnTo>
                    <a:pt x="55" y="0"/>
                  </a:lnTo>
                  <a:lnTo>
                    <a:pt x="59" y="0"/>
                  </a:lnTo>
                  <a:lnTo>
                    <a:pt x="63" y="4"/>
                  </a:lnTo>
                  <a:lnTo>
                    <a:pt x="67" y="8"/>
                  </a:lnTo>
                  <a:lnTo>
                    <a:pt x="75" y="0"/>
                  </a:lnTo>
                  <a:lnTo>
                    <a:pt x="71" y="0"/>
                  </a:lnTo>
                  <a:lnTo>
                    <a:pt x="75" y="0"/>
                  </a:lnTo>
                  <a:lnTo>
                    <a:pt x="79" y="4"/>
                  </a:lnTo>
                  <a:lnTo>
                    <a:pt x="83" y="4"/>
                  </a:lnTo>
                  <a:lnTo>
                    <a:pt x="87" y="4"/>
                  </a:lnTo>
                  <a:lnTo>
                    <a:pt x="90" y="4"/>
                  </a:lnTo>
                  <a:lnTo>
                    <a:pt x="90" y="16"/>
                  </a:lnTo>
                  <a:lnTo>
                    <a:pt x="94" y="12"/>
                  </a:lnTo>
                  <a:lnTo>
                    <a:pt x="94" y="4"/>
                  </a:lnTo>
                  <a:lnTo>
                    <a:pt x="98" y="4"/>
                  </a:lnTo>
                  <a:lnTo>
                    <a:pt x="102" y="4"/>
                  </a:lnTo>
                  <a:lnTo>
                    <a:pt x="106" y="4"/>
                  </a:lnTo>
                  <a:lnTo>
                    <a:pt x="110" y="4"/>
                  </a:lnTo>
                  <a:lnTo>
                    <a:pt x="114" y="4"/>
                  </a:lnTo>
                  <a:lnTo>
                    <a:pt x="118" y="23"/>
                  </a:lnTo>
                  <a:lnTo>
                    <a:pt x="118" y="12"/>
                  </a:lnTo>
                  <a:lnTo>
                    <a:pt x="126" y="0"/>
                  </a:lnTo>
                  <a:lnTo>
                    <a:pt x="122" y="0"/>
                  </a:lnTo>
                  <a:lnTo>
                    <a:pt x="126" y="0"/>
                  </a:lnTo>
                  <a:lnTo>
                    <a:pt x="130" y="0"/>
                  </a:lnTo>
                  <a:lnTo>
                    <a:pt x="134" y="0"/>
                  </a:lnTo>
                  <a:lnTo>
                    <a:pt x="137" y="4"/>
                  </a:lnTo>
                  <a:lnTo>
                    <a:pt x="141" y="8"/>
                  </a:lnTo>
                  <a:lnTo>
                    <a:pt x="141" y="4"/>
                  </a:lnTo>
                  <a:lnTo>
                    <a:pt x="145" y="0"/>
                  </a:lnTo>
                  <a:lnTo>
                    <a:pt x="149" y="0"/>
                  </a:lnTo>
                  <a:lnTo>
                    <a:pt x="153" y="4"/>
                  </a:lnTo>
                  <a:lnTo>
                    <a:pt x="157" y="4"/>
                  </a:lnTo>
                  <a:lnTo>
                    <a:pt x="161" y="4"/>
                  </a:lnTo>
                  <a:lnTo>
                    <a:pt x="165" y="12"/>
                  </a:lnTo>
                  <a:lnTo>
                    <a:pt x="165" y="16"/>
                  </a:lnTo>
                  <a:lnTo>
                    <a:pt x="165" y="12"/>
                  </a:lnTo>
                  <a:lnTo>
                    <a:pt x="173" y="4"/>
                  </a:lnTo>
                  <a:lnTo>
                    <a:pt x="169" y="4"/>
                  </a:lnTo>
                  <a:lnTo>
                    <a:pt x="173" y="4"/>
                  </a:lnTo>
                  <a:lnTo>
                    <a:pt x="177" y="4"/>
                  </a:lnTo>
                  <a:lnTo>
                    <a:pt x="180" y="4"/>
                  </a:lnTo>
                  <a:lnTo>
                    <a:pt x="184" y="4"/>
                  </a:lnTo>
                  <a:lnTo>
                    <a:pt x="188" y="20"/>
                  </a:lnTo>
                  <a:lnTo>
                    <a:pt x="188" y="23"/>
                  </a:lnTo>
                  <a:lnTo>
                    <a:pt x="188" y="20"/>
                  </a:lnTo>
                  <a:lnTo>
                    <a:pt x="192" y="12"/>
                  </a:lnTo>
                  <a:lnTo>
                    <a:pt x="192" y="4"/>
                  </a:lnTo>
                  <a:lnTo>
                    <a:pt x="196" y="0"/>
                  </a:lnTo>
                  <a:lnTo>
                    <a:pt x="200" y="0"/>
                  </a:lnTo>
                  <a:lnTo>
                    <a:pt x="204" y="0"/>
                  </a:lnTo>
                  <a:lnTo>
                    <a:pt x="208" y="0"/>
                  </a:lnTo>
                  <a:lnTo>
                    <a:pt x="212" y="4"/>
                  </a:lnTo>
                  <a:lnTo>
                    <a:pt x="212" y="8"/>
                  </a:lnTo>
                  <a:lnTo>
                    <a:pt x="220" y="0"/>
                  </a:lnTo>
                  <a:lnTo>
                    <a:pt x="216" y="0"/>
                  </a:lnTo>
                  <a:lnTo>
                    <a:pt x="220" y="0"/>
                  </a:lnTo>
                  <a:lnTo>
                    <a:pt x="224" y="4"/>
                  </a:lnTo>
                  <a:lnTo>
                    <a:pt x="227" y="4"/>
                  </a:lnTo>
                  <a:lnTo>
                    <a:pt x="231" y="4"/>
                  </a:lnTo>
                  <a:lnTo>
                    <a:pt x="235" y="4"/>
                  </a:lnTo>
                  <a:lnTo>
                    <a:pt x="235" y="16"/>
                  </a:lnTo>
                  <a:lnTo>
                    <a:pt x="239" y="12"/>
                  </a:lnTo>
                  <a:lnTo>
                    <a:pt x="239" y="8"/>
                  </a:lnTo>
                  <a:lnTo>
                    <a:pt x="243" y="4"/>
                  </a:lnTo>
                  <a:lnTo>
                    <a:pt x="247" y="4"/>
                  </a:lnTo>
                  <a:lnTo>
                    <a:pt x="251" y="4"/>
                  </a:lnTo>
                  <a:lnTo>
                    <a:pt x="255" y="4"/>
                  </a:lnTo>
                  <a:lnTo>
                    <a:pt x="259" y="4"/>
                  </a:lnTo>
                  <a:lnTo>
                    <a:pt x="263" y="23"/>
                  </a:lnTo>
                  <a:lnTo>
                    <a:pt x="263" y="12"/>
                  </a:lnTo>
                  <a:lnTo>
                    <a:pt x="267" y="8"/>
                  </a:lnTo>
                  <a:lnTo>
                    <a:pt x="267" y="4"/>
                  </a:lnTo>
                  <a:lnTo>
                    <a:pt x="270" y="0"/>
                  </a:lnTo>
                  <a:lnTo>
                    <a:pt x="274" y="0"/>
                  </a:lnTo>
                  <a:lnTo>
                    <a:pt x="278" y="0"/>
                  </a:lnTo>
                  <a:lnTo>
                    <a:pt x="282" y="4"/>
                  </a:lnTo>
                  <a:lnTo>
                    <a:pt x="286" y="8"/>
                  </a:lnTo>
                  <a:lnTo>
                    <a:pt x="286" y="4"/>
                  </a:lnTo>
                  <a:lnTo>
                    <a:pt x="290" y="0"/>
                  </a:lnTo>
                  <a:lnTo>
                    <a:pt x="294" y="0"/>
                  </a:lnTo>
                  <a:lnTo>
                    <a:pt x="298" y="4"/>
                  </a:lnTo>
                  <a:lnTo>
                    <a:pt x="302" y="4"/>
                  </a:lnTo>
                  <a:lnTo>
                    <a:pt x="306" y="4"/>
                  </a:lnTo>
                  <a:lnTo>
                    <a:pt x="310" y="12"/>
                  </a:lnTo>
                  <a:lnTo>
                    <a:pt x="310" y="16"/>
                  </a:lnTo>
                  <a:lnTo>
                    <a:pt x="310" y="12"/>
                  </a:lnTo>
                  <a:lnTo>
                    <a:pt x="317" y="4"/>
                  </a:lnTo>
                  <a:lnTo>
                    <a:pt x="313" y="4"/>
                  </a:lnTo>
                  <a:lnTo>
                    <a:pt x="317" y="4"/>
                  </a:lnTo>
                  <a:lnTo>
                    <a:pt x="321" y="4"/>
                  </a:lnTo>
                  <a:lnTo>
                    <a:pt x="325" y="4"/>
                  </a:lnTo>
                  <a:lnTo>
                    <a:pt x="329" y="4"/>
                  </a:lnTo>
                  <a:lnTo>
                    <a:pt x="333" y="4"/>
                  </a:lnTo>
                  <a:lnTo>
                    <a:pt x="333" y="23"/>
                  </a:lnTo>
                  <a:lnTo>
                    <a:pt x="337" y="20"/>
                  </a:lnTo>
                  <a:lnTo>
                    <a:pt x="337" y="8"/>
                  </a:lnTo>
                  <a:lnTo>
                    <a:pt x="345" y="0"/>
                  </a:lnTo>
                  <a:lnTo>
                    <a:pt x="341" y="0"/>
                  </a:lnTo>
                  <a:lnTo>
                    <a:pt x="345" y="0"/>
                  </a:lnTo>
                  <a:lnTo>
                    <a:pt x="349" y="0"/>
                  </a:lnTo>
                  <a:lnTo>
                    <a:pt x="353" y="0"/>
                  </a:lnTo>
                  <a:lnTo>
                    <a:pt x="357" y="0"/>
                  </a:lnTo>
                  <a:lnTo>
                    <a:pt x="357" y="8"/>
                  </a:lnTo>
                  <a:lnTo>
                    <a:pt x="364" y="0"/>
                  </a:lnTo>
                  <a:lnTo>
                    <a:pt x="360" y="0"/>
                  </a:lnTo>
                  <a:lnTo>
                    <a:pt x="364" y="0"/>
                  </a:lnTo>
                  <a:lnTo>
                    <a:pt x="368"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8" name="Freeform 436"/>
            <p:cNvSpPr>
              <a:spLocks/>
            </p:cNvSpPr>
            <p:nvPr/>
          </p:nvSpPr>
          <p:spPr bwMode="auto">
            <a:xfrm>
              <a:off x="5504611" y="3310411"/>
              <a:ext cx="556846" cy="39566"/>
            </a:xfrm>
            <a:custGeom>
              <a:avLst/>
              <a:gdLst/>
              <a:ahLst/>
              <a:cxnLst>
                <a:cxn ang="0">
                  <a:pos x="8" y="4"/>
                </a:cxn>
                <a:cxn ang="0">
                  <a:pos x="16" y="8"/>
                </a:cxn>
                <a:cxn ang="0">
                  <a:pos x="28" y="4"/>
                </a:cxn>
                <a:cxn ang="0">
                  <a:pos x="39" y="23"/>
                </a:cxn>
                <a:cxn ang="0">
                  <a:pos x="43" y="4"/>
                </a:cxn>
                <a:cxn ang="0">
                  <a:pos x="55" y="0"/>
                </a:cxn>
                <a:cxn ang="0">
                  <a:pos x="63" y="8"/>
                </a:cxn>
                <a:cxn ang="0">
                  <a:pos x="71" y="0"/>
                </a:cxn>
                <a:cxn ang="0">
                  <a:pos x="82" y="4"/>
                </a:cxn>
                <a:cxn ang="0">
                  <a:pos x="94" y="8"/>
                </a:cxn>
                <a:cxn ang="0">
                  <a:pos x="106" y="8"/>
                </a:cxn>
                <a:cxn ang="0">
                  <a:pos x="114" y="20"/>
                </a:cxn>
                <a:cxn ang="0">
                  <a:pos x="118" y="0"/>
                </a:cxn>
                <a:cxn ang="0">
                  <a:pos x="129" y="0"/>
                </a:cxn>
                <a:cxn ang="0">
                  <a:pos x="137" y="0"/>
                </a:cxn>
                <a:cxn ang="0">
                  <a:pos x="149" y="4"/>
                </a:cxn>
                <a:cxn ang="0">
                  <a:pos x="161" y="16"/>
                </a:cxn>
                <a:cxn ang="0">
                  <a:pos x="165" y="4"/>
                </a:cxn>
                <a:cxn ang="0">
                  <a:pos x="176" y="4"/>
                </a:cxn>
                <a:cxn ang="0">
                  <a:pos x="184" y="27"/>
                </a:cxn>
                <a:cxn ang="0">
                  <a:pos x="188" y="8"/>
                </a:cxn>
                <a:cxn ang="0">
                  <a:pos x="196" y="0"/>
                </a:cxn>
                <a:cxn ang="0">
                  <a:pos x="208" y="0"/>
                </a:cxn>
                <a:cxn ang="0">
                  <a:pos x="212" y="0"/>
                </a:cxn>
                <a:cxn ang="0">
                  <a:pos x="223" y="4"/>
                </a:cxn>
                <a:cxn ang="0">
                  <a:pos x="231" y="16"/>
                </a:cxn>
                <a:cxn ang="0">
                  <a:pos x="239" y="4"/>
                </a:cxn>
                <a:cxn ang="0">
                  <a:pos x="251" y="4"/>
                </a:cxn>
                <a:cxn ang="0">
                  <a:pos x="258" y="12"/>
                </a:cxn>
                <a:cxn ang="0">
                  <a:pos x="266" y="0"/>
                </a:cxn>
                <a:cxn ang="0">
                  <a:pos x="278" y="0"/>
                </a:cxn>
                <a:cxn ang="0">
                  <a:pos x="286" y="0"/>
                </a:cxn>
                <a:cxn ang="0">
                  <a:pos x="298" y="4"/>
                </a:cxn>
                <a:cxn ang="0">
                  <a:pos x="305" y="16"/>
                </a:cxn>
                <a:cxn ang="0">
                  <a:pos x="309" y="4"/>
                </a:cxn>
                <a:cxn ang="0">
                  <a:pos x="321" y="4"/>
                </a:cxn>
                <a:cxn ang="0">
                  <a:pos x="329" y="27"/>
                </a:cxn>
                <a:cxn ang="0">
                  <a:pos x="341" y="0"/>
                </a:cxn>
                <a:cxn ang="0">
                  <a:pos x="345" y="0"/>
                </a:cxn>
                <a:cxn ang="0">
                  <a:pos x="352" y="8"/>
                </a:cxn>
                <a:cxn ang="0">
                  <a:pos x="360" y="0"/>
                </a:cxn>
                <a:cxn ang="0">
                  <a:pos x="372" y="4"/>
                </a:cxn>
              </a:cxnLst>
              <a:rect l="0" t="0" r="r" b="b"/>
              <a:pathLst>
                <a:path w="380" h="27">
                  <a:moveTo>
                    <a:pt x="0" y="0"/>
                  </a:moveTo>
                  <a:lnTo>
                    <a:pt x="4" y="4"/>
                  </a:lnTo>
                  <a:lnTo>
                    <a:pt x="8" y="4"/>
                  </a:lnTo>
                  <a:lnTo>
                    <a:pt x="12" y="4"/>
                  </a:lnTo>
                  <a:lnTo>
                    <a:pt x="16" y="16"/>
                  </a:lnTo>
                  <a:lnTo>
                    <a:pt x="16" y="8"/>
                  </a:lnTo>
                  <a:lnTo>
                    <a:pt x="20" y="4"/>
                  </a:lnTo>
                  <a:lnTo>
                    <a:pt x="24" y="4"/>
                  </a:lnTo>
                  <a:lnTo>
                    <a:pt x="28" y="4"/>
                  </a:lnTo>
                  <a:lnTo>
                    <a:pt x="32" y="4"/>
                  </a:lnTo>
                  <a:lnTo>
                    <a:pt x="35" y="4"/>
                  </a:lnTo>
                  <a:lnTo>
                    <a:pt x="39" y="23"/>
                  </a:lnTo>
                  <a:lnTo>
                    <a:pt x="39" y="20"/>
                  </a:lnTo>
                  <a:lnTo>
                    <a:pt x="43" y="12"/>
                  </a:lnTo>
                  <a:lnTo>
                    <a:pt x="43" y="4"/>
                  </a:lnTo>
                  <a:lnTo>
                    <a:pt x="47" y="0"/>
                  </a:lnTo>
                  <a:lnTo>
                    <a:pt x="51" y="0"/>
                  </a:lnTo>
                  <a:lnTo>
                    <a:pt x="55" y="0"/>
                  </a:lnTo>
                  <a:lnTo>
                    <a:pt x="59" y="0"/>
                  </a:lnTo>
                  <a:lnTo>
                    <a:pt x="63" y="4"/>
                  </a:lnTo>
                  <a:lnTo>
                    <a:pt x="63" y="8"/>
                  </a:lnTo>
                  <a:lnTo>
                    <a:pt x="63" y="4"/>
                  </a:lnTo>
                  <a:lnTo>
                    <a:pt x="67" y="0"/>
                  </a:lnTo>
                  <a:lnTo>
                    <a:pt x="71" y="0"/>
                  </a:lnTo>
                  <a:lnTo>
                    <a:pt x="75" y="4"/>
                  </a:lnTo>
                  <a:lnTo>
                    <a:pt x="79" y="4"/>
                  </a:lnTo>
                  <a:lnTo>
                    <a:pt x="82" y="4"/>
                  </a:lnTo>
                  <a:lnTo>
                    <a:pt x="86" y="8"/>
                  </a:lnTo>
                  <a:lnTo>
                    <a:pt x="90" y="8"/>
                  </a:lnTo>
                  <a:lnTo>
                    <a:pt x="94" y="8"/>
                  </a:lnTo>
                  <a:lnTo>
                    <a:pt x="98" y="8"/>
                  </a:lnTo>
                  <a:lnTo>
                    <a:pt x="102" y="8"/>
                  </a:lnTo>
                  <a:lnTo>
                    <a:pt x="106" y="8"/>
                  </a:lnTo>
                  <a:lnTo>
                    <a:pt x="110" y="4"/>
                  </a:lnTo>
                  <a:lnTo>
                    <a:pt x="110" y="23"/>
                  </a:lnTo>
                  <a:lnTo>
                    <a:pt x="114" y="20"/>
                  </a:lnTo>
                  <a:lnTo>
                    <a:pt x="114" y="12"/>
                  </a:lnTo>
                  <a:lnTo>
                    <a:pt x="118" y="8"/>
                  </a:lnTo>
                  <a:lnTo>
                    <a:pt x="118" y="0"/>
                  </a:lnTo>
                  <a:lnTo>
                    <a:pt x="122" y="0"/>
                  </a:lnTo>
                  <a:lnTo>
                    <a:pt x="125" y="0"/>
                  </a:lnTo>
                  <a:lnTo>
                    <a:pt x="129" y="0"/>
                  </a:lnTo>
                  <a:lnTo>
                    <a:pt x="133" y="0"/>
                  </a:lnTo>
                  <a:lnTo>
                    <a:pt x="137" y="8"/>
                  </a:lnTo>
                  <a:lnTo>
                    <a:pt x="137" y="0"/>
                  </a:lnTo>
                  <a:lnTo>
                    <a:pt x="141" y="0"/>
                  </a:lnTo>
                  <a:lnTo>
                    <a:pt x="145" y="0"/>
                  </a:lnTo>
                  <a:lnTo>
                    <a:pt x="149" y="4"/>
                  </a:lnTo>
                  <a:lnTo>
                    <a:pt x="153" y="4"/>
                  </a:lnTo>
                  <a:lnTo>
                    <a:pt x="157" y="4"/>
                  </a:lnTo>
                  <a:lnTo>
                    <a:pt x="161" y="16"/>
                  </a:lnTo>
                  <a:lnTo>
                    <a:pt x="161" y="12"/>
                  </a:lnTo>
                  <a:lnTo>
                    <a:pt x="168" y="4"/>
                  </a:lnTo>
                  <a:lnTo>
                    <a:pt x="165" y="4"/>
                  </a:lnTo>
                  <a:lnTo>
                    <a:pt x="168" y="4"/>
                  </a:lnTo>
                  <a:lnTo>
                    <a:pt x="172" y="4"/>
                  </a:lnTo>
                  <a:lnTo>
                    <a:pt x="176" y="4"/>
                  </a:lnTo>
                  <a:lnTo>
                    <a:pt x="180" y="4"/>
                  </a:lnTo>
                  <a:lnTo>
                    <a:pt x="184" y="4"/>
                  </a:lnTo>
                  <a:lnTo>
                    <a:pt x="184" y="27"/>
                  </a:lnTo>
                  <a:lnTo>
                    <a:pt x="184" y="20"/>
                  </a:lnTo>
                  <a:lnTo>
                    <a:pt x="188" y="12"/>
                  </a:lnTo>
                  <a:lnTo>
                    <a:pt x="188" y="8"/>
                  </a:lnTo>
                  <a:lnTo>
                    <a:pt x="196" y="0"/>
                  </a:lnTo>
                  <a:lnTo>
                    <a:pt x="192" y="0"/>
                  </a:lnTo>
                  <a:lnTo>
                    <a:pt x="196" y="0"/>
                  </a:lnTo>
                  <a:lnTo>
                    <a:pt x="200" y="0"/>
                  </a:lnTo>
                  <a:lnTo>
                    <a:pt x="204" y="0"/>
                  </a:lnTo>
                  <a:lnTo>
                    <a:pt x="208" y="0"/>
                  </a:lnTo>
                  <a:lnTo>
                    <a:pt x="208" y="8"/>
                  </a:lnTo>
                  <a:lnTo>
                    <a:pt x="215" y="0"/>
                  </a:lnTo>
                  <a:lnTo>
                    <a:pt x="212" y="0"/>
                  </a:lnTo>
                  <a:lnTo>
                    <a:pt x="215" y="0"/>
                  </a:lnTo>
                  <a:lnTo>
                    <a:pt x="219" y="4"/>
                  </a:lnTo>
                  <a:lnTo>
                    <a:pt x="223" y="4"/>
                  </a:lnTo>
                  <a:lnTo>
                    <a:pt x="227" y="4"/>
                  </a:lnTo>
                  <a:lnTo>
                    <a:pt x="231" y="4"/>
                  </a:lnTo>
                  <a:lnTo>
                    <a:pt x="231" y="16"/>
                  </a:lnTo>
                  <a:lnTo>
                    <a:pt x="235" y="12"/>
                  </a:lnTo>
                  <a:lnTo>
                    <a:pt x="235" y="8"/>
                  </a:lnTo>
                  <a:lnTo>
                    <a:pt x="239" y="4"/>
                  </a:lnTo>
                  <a:lnTo>
                    <a:pt x="243" y="4"/>
                  </a:lnTo>
                  <a:lnTo>
                    <a:pt x="247" y="4"/>
                  </a:lnTo>
                  <a:lnTo>
                    <a:pt x="251" y="4"/>
                  </a:lnTo>
                  <a:lnTo>
                    <a:pt x="255" y="4"/>
                  </a:lnTo>
                  <a:lnTo>
                    <a:pt x="258" y="27"/>
                  </a:lnTo>
                  <a:lnTo>
                    <a:pt x="258" y="12"/>
                  </a:lnTo>
                  <a:lnTo>
                    <a:pt x="262" y="8"/>
                  </a:lnTo>
                  <a:lnTo>
                    <a:pt x="262" y="0"/>
                  </a:lnTo>
                  <a:lnTo>
                    <a:pt x="266" y="0"/>
                  </a:lnTo>
                  <a:lnTo>
                    <a:pt x="270" y="0"/>
                  </a:lnTo>
                  <a:lnTo>
                    <a:pt x="274" y="0"/>
                  </a:lnTo>
                  <a:lnTo>
                    <a:pt x="278" y="0"/>
                  </a:lnTo>
                  <a:lnTo>
                    <a:pt x="282" y="8"/>
                  </a:lnTo>
                  <a:lnTo>
                    <a:pt x="282" y="4"/>
                  </a:lnTo>
                  <a:lnTo>
                    <a:pt x="286" y="0"/>
                  </a:lnTo>
                  <a:lnTo>
                    <a:pt x="290" y="4"/>
                  </a:lnTo>
                  <a:lnTo>
                    <a:pt x="294" y="4"/>
                  </a:lnTo>
                  <a:lnTo>
                    <a:pt x="298" y="4"/>
                  </a:lnTo>
                  <a:lnTo>
                    <a:pt x="302" y="4"/>
                  </a:lnTo>
                  <a:lnTo>
                    <a:pt x="305" y="12"/>
                  </a:lnTo>
                  <a:lnTo>
                    <a:pt x="305" y="16"/>
                  </a:lnTo>
                  <a:lnTo>
                    <a:pt x="305" y="12"/>
                  </a:lnTo>
                  <a:lnTo>
                    <a:pt x="313" y="4"/>
                  </a:lnTo>
                  <a:lnTo>
                    <a:pt x="309" y="4"/>
                  </a:lnTo>
                  <a:lnTo>
                    <a:pt x="313" y="4"/>
                  </a:lnTo>
                  <a:lnTo>
                    <a:pt x="317" y="4"/>
                  </a:lnTo>
                  <a:lnTo>
                    <a:pt x="321" y="4"/>
                  </a:lnTo>
                  <a:lnTo>
                    <a:pt x="325" y="4"/>
                  </a:lnTo>
                  <a:lnTo>
                    <a:pt x="329" y="4"/>
                  </a:lnTo>
                  <a:lnTo>
                    <a:pt x="329" y="27"/>
                  </a:lnTo>
                  <a:lnTo>
                    <a:pt x="333" y="23"/>
                  </a:lnTo>
                  <a:lnTo>
                    <a:pt x="333" y="8"/>
                  </a:lnTo>
                  <a:lnTo>
                    <a:pt x="341" y="0"/>
                  </a:lnTo>
                  <a:lnTo>
                    <a:pt x="337" y="0"/>
                  </a:lnTo>
                  <a:lnTo>
                    <a:pt x="341" y="0"/>
                  </a:lnTo>
                  <a:lnTo>
                    <a:pt x="345" y="0"/>
                  </a:lnTo>
                  <a:lnTo>
                    <a:pt x="348" y="0"/>
                  </a:lnTo>
                  <a:lnTo>
                    <a:pt x="352" y="0"/>
                  </a:lnTo>
                  <a:lnTo>
                    <a:pt x="352" y="8"/>
                  </a:lnTo>
                  <a:lnTo>
                    <a:pt x="360" y="0"/>
                  </a:lnTo>
                  <a:lnTo>
                    <a:pt x="356" y="0"/>
                  </a:lnTo>
                  <a:lnTo>
                    <a:pt x="360" y="0"/>
                  </a:lnTo>
                  <a:lnTo>
                    <a:pt x="364" y="4"/>
                  </a:lnTo>
                  <a:lnTo>
                    <a:pt x="368" y="4"/>
                  </a:lnTo>
                  <a:lnTo>
                    <a:pt x="372" y="4"/>
                  </a:lnTo>
                  <a:lnTo>
                    <a:pt x="376" y="4"/>
                  </a:lnTo>
                  <a:lnTo>
                    <a:pt x="380" y="16"/>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9" name="Freeform 437"/>
            <p:cNvSpPr>
              <a:spLocks/>
            </p:cNvSpPr>
            <p:nvPr/>
          </p:nvSpPr>
          <p:spPr bwMode="auto">
            <a:xfrm>
              <a:off x="6061458" y="3310411"/>
              <a:ext cx="543658" cy="39566"/>
            </a:xfrm>
            <a:custGeom>
              <a:avLst/>
              <a:gdLst/>
              <a:ahLst/>
              <a:cxnLst>
                <a:cxn ang="0">
                  <a:pos x="4" y="4"/>
                </a:cxn>
                <a:cxn ang="0">
                  <a:pos x="15" y="4"/>
                </a:cxn>
                <a:cxn ang="0">
                  <a:pos x="23" y="16"/>
                </a:cxn>
                <a:cxn ang="0">
                  <a:pos x="31" y="0"/>
                </a:cxn>
                <a:cxn ang="0">
                  <a:pos x="43" y="0"/>
                </a:cxn>
                <a:cxn ang="0">
                  <a:pos x="51" y="0"/>
                </a:cxn>
                <a:cxn ang="0">
                  <a:pos x="62" y="4"/>
                </a:cxn>
                <a:cxn ang="0">
                  <a:pos x="70" y="16"/>
                </a:cxn>
                <a:cxn ang="0">
                  <a:pos x="74" y="4"/>
                </a:cxn>
                <a:cxn ang="0">
                  <a:pos x="86" y="4"/>
                </a:cxn>
                <a:cxn ang="0">
                  <a:pos x="94" y="27"/>
                </a:cxn>
                <a:cxn ang="0">
                  <a:pos x="105" y="0"/>
                </a:cxn>
                <a:cxn ang="0">
                  <a:pos x="109" y="0"/>
                </a:cxn>
                <a:cxn ang="0">
                  <a:pos x="117" y="8"/>
                </a:cxn>
                <a:cxn ang="0">
                  <a:pos x="125" y="0"/>
                </a:cxn>
                <a:cxn ang="0">
                  <a:pos x="137" y="4"/>
                </a:cxn>
                <a:cxn ang="0">
                  <a:pos x="145" y="8"/>
                </a:cxn>
                <a:cxn ang="0">
                  <a:pos x="156" y="4"/>
                </a:cxn>
                <a:cxn ang="0">
                  <a:pos x="168" y="27"/>
                </a:cxn>
                <a:cxn ang="0">
                  <a:pos x="172" y="4"/>
                </a:cxn>
                <a:cxn ang="0">
                  <a:pos x="184" y="0"/>
                </a:cxn>
                <a:cxn ang="0">
                  <a:pos x="191" y="8"/>
                </a:cxn>
                <a:cxn ang="0">
                  <a:pos x="199" y="0"/>
                </a:cxn>
                <a:cxn ang="0">
                  <a:pos x="211" y="4"/>
                </a:cxn>
                <a:cxn ang="0">
                  <a:pos x="219" y="12"/>
                </a:cxn>
                <a:cxn ang="0">
                  <a:pos x="227" y="4"/>
                </a:cxn>
                <a:cxn ang="0">
                  <a:pos x="238" y="4"/>
                </a:cxn>
                <a:cxn ang="0">
                  <a:pos x="242" y="16"/>
                </a:cxn>
                <a:cxn ang="0">
                  <a:pos x="250" y="0"/>
                </a:cxn>
                <a:cxn ang="0">
                  <a:pos x="262" y="0"/>
                </a:cxn>
                <a:cxn ang="0">
                  <a:pos x="270" y="0"/>
                </a:cxn>
                <a:cxn ang="0">
                  <a:pos x="281" y="4"/>
                </a:cxn>
                <a:cxn ang="0">
                  <a:pos x="289" y="12"/>
                </a:cxn>
                <a:cxn ang="0">
                  <a:pos x="297" y="4"/>
                </a:cxn>
                <a:cxn ang="0">
                  <a:pos x="309" y="4"/>
                </a:cxn>
                <a:cxn ang="0">
                  <a:pos x="313" y="23"/>
                </a:cxn>
                <a:cxn ang="0">
                  <a:pos x="325" y="0"/>
                </a:cxn>
                <a:cxn ang="0">
                  <a:pos x="328" y="0"/>
                </a:cxn>
                <a:cxn ang="0">
                  <a:pos x="336" y="8"/>
                </a:cxn>
                <a:cxn ang="0">
                  <a:pos x="348" y="4"/>
                </a:cxn>
                <a:cxn ang="0">
                  <a:pos x="360" y="4"/>
                </a:cxn>
                <a:cxn ang="0">
                  <a:pos x="364" y="8"/>
                </a:cxn>
              </a:cxnLst>
              <a:rect l="0" t="0" r="r" b="b"/>
              <a:pathLst>
                <a:path w="371" h="27">
                  <a:moveTo>
                    <a:pt x="0" y="16"/>
                  </a:moveTo>
                  <a:lnTo>
                    <a:pt x="0" y="8"/>
                  </a:lnTo>
                  <a:lnTo>
                    <a:pt x="4" y="4"/>
                  </a:lnTo>
                  <a:lnTo>
                    <a:pt x="8" y="4"/>
                  </a:lnTo>
                  <a:lnTo>
                    <a:pt x="12" y="4"/>
                  </a:lnTo>
                  <a:lnTo>
                    <a:pt x="15" y="4"/>
                  </a:lnTo>
                  <a:lnTo>
                    <a:pt x="19" y="4"/>
                  </a:lnTo>
                  <a:lnTo>
                    <a:pt x="23" y="27"/>
                  </a:lnTo>
                  <a:lnTo>
                    <a:pt x="23" y="16"/>
                  </a:lnTo>
                  <a:lnTo>
                    <a:pt x="27" y="8"/>
                  </a:lnTo>
                  <a:lnTo>
                    <a:pt x="27" y="4"/>
                  </a:lnTo>
                  <a:lnTo>
                    <a:pt x="31" y="0"/>
                  </a:lnTo>
                  <a:lnTo>
                    <a:pt x="35" y="0"/>
                  </a:lnTo>
                  <a:lnTo>
                    <a:pt x="39" y="0"/>
                  </a:lnTo>
                  <a:lnTo>
                    <a:pt x="43" y="0"/>
                  </a:lnTo>
                  <a:lnTo>
                    <a:pt x="47" y="8"/>
                  </a:lnTo>
                  <a:lnTo>
                    <a:pt x="47" y="4"/>
                  </a:lnTo>
                  <a:lnTo>
                    <a:pt x="51" y="0"/>
                  </a:lnTo>
                  <a:lnTo>
                    <a:pt x="55" y="0"/>
                  </a:lnTo>
                  <a:lnTo>
                    <a:pt x="58" y="4"/>
                  </a:lnTo>
                  <a:lnTo>
                    <a:pt x="62" y="4"/>
                  </a:lnTo>
                  <a:lnTo>
                    <a:pt x="66" y="4"/>
                  </a:lnTo>
                  <a:lnTo>
                    <a:pt x="70" y="12"/>
                  </a:lnTo>
                  <a:lnTo>
                    <a:pt x="70" y="16"/>
                  </a:lnTo>
                  <a:lnTo>
                    <a:pt x="70" y="12"/>
                  </a:lnTo>
                  <a:lnTo>
                    <a:pt x="78" y="4"/>
                  </a:lnTo>
                  <a:lnTo>
                    <a:pt x="74" y="4"/>
                  </a:lnTo>
                  <a:lnTo>
                    <a:pt x="78" y="4"/>
                  </a:lnTo>
                  <a:lnTo>
                    <a:pt x="82" y="4"/>
                  </a:lnTo>
                  <a:lnTo>
                    <a:pt x="86" y="4"/>
                  </a:lnTo>
                  <a:lnTo>
                    <a:pt x="90" y="4"/>
                  </a:lnTo>
                  <a:lnTo>
                    <a:pt x="94" y="4"/>
                  </a:lnTo>
                  <a:lnTo>
                    <a:pt x="94" y="27"/>
                  </a:lnTo>
                  <a:lnTo>
                    <a:pt x="98" y="23"/>
                  </a:lnTo>
                  <a:lnTo>
                    <a:pt x="98" y="8"/>
                  </a:lnTo>
                  <a:lnTo>
                    <a:pt x="105" y="0"/>
                  </a:lnTo>
                  <a:lnTo>
                    <a:pt x="101" y="0"/>
                  </a:lnTo>
                  <a:lnTo>
                    <a:pt x="105" y="0"/>
                  </a:lnTo>
                  <a:lnTo>
                    <a:pt x="109" y="0"/>
                  </a:lnTo>
                  <a:lnTo>
                    <a:pt x="113" y="0"/>
                  </a:lnTo>
                  <a:lnTo>
                    <a:pt x="117" y="0"/>
                  </a:lnTo>
                  <a:lnTo>
                    <a:pt x="117" y="8"/>
                  </a:lnTo>
                  <a:lnTo>
                    <a:pt x="125" y="0"/>
                  </a:lnTo>
                  <a:lnTo>
                    <a:pt x="121" y="0"/>
                  </a:lnTo>
                  <a:lnTo>
                    <a:pt x="125" y="0"/>
                  </a:lnTo>
                  <a:lnTo>
                    <a:pt x="129" y="4"/>
                  </a:lnTo>
                  <a:lnTo>
                    <a:pt x="133" y="4"/>
                  </a:lnTo>
                  <a:lnTo>
                    <a:pt x="137" y="4"/>
                  </a:lnTo>
                  <a:lnTo>
                    <a:pt x="141" y="4"/>
                  </a:lnTo>
                  <a:lnTo>
                    <a:pt x="145" y="16"/>
                  </a:lnTo>
                  <a:lnTo>
                    <a:pt x="145" y="8"/>
                  </a:lnTo>
                  <a:lnTo>
                    <a:pt x="148" y="4"/>
                  </a:lnTo>
                  <a:lnTo>
                    <a:pt x="152" y="4"/>
                  </a:lnTo>
                  <a:lnTo>
                    <a:pt x="156" y="4"/>
                  </a:lnTo>
                  <a:lnTo>
                    <a:pt x="160" y="4"/>
                  </a:lnTo>
                  <a:lnTo>
                    <a:pt x="164" y="4"/>
                  </a:lnTo>
                  <a:lnTo>
                    <a:pt x="168" y="27"/>
                  </a:lnTo>
                  <a:lnTo>
                    <a:pt x="168" y="23"/>
                  </a:lnTo>
                  <a:lnTo>
                    <a:pt x="172" y="16"/>
                  </a:lnTo>
                  <a:lnTo>
                    <a:pt x="172" y="4"/>
                  </a:lnTo>
                  <a:lnTo>
                    <a:pt x="176" y="0"/>
                  </a:lnTo>
                  <a:lnTo>
                    <a:pt x="180" y="0"/>
                  </a:lnTo>
                  <a:lnTo>
                    <a:pt x="184" y="0"/>
                  </a:lnTo>
                  <a:lnTo>
                    <a:pt x="188" y="0"/>
                  </a:lnTo>
                  <a:lnTo>
                    <a:pt x="191" y="4"/>
                  </a:lnTo>
                  <a:lnTo>
                    <a:pt x="191" y="8"/>
                  </a:lnTo>
                  <a:lnTo>
                    <a:pt x="191" y="4"/>
                  </a:lnTo>
                  <a:lnTo>
                    <a:pt x="195" y="0"/>
                  </a:lnTo>
                  <a:lnTo>
                    <a:pt x="199" y="0"/>
                  </a:lnTo>
                  <a:lnTo>
                    <a:pt x="203" y="4"/>
                  </a:lnTo>
                  <a:lnTo>
                    <a:pt x="207" y="4"/>
                  </a:lnTo>
                  <a:lnTo>
                    <a:pt x="211" y="4"/>
                  </a:lnTo>
                  <a:lnTo>
                    <a:pt x="215" y="4"/>
                  </a:lnTo>
                  <a:lnTo>
                    <a:pt x="215" y="16"/>
                  </a:lnTo>
                  <a:lnTo>
                    <a:pt x="219" y="12"/>
                  </a:lnTo>
                  <a:lnTo>
                    <a:pt x="219" y="4"/>
                  </a:lnTo>
                  <a:lnTo>
                    <a:pt x="223" y="4"/>
                  </a:lnTo>
                  <a:lnTo>
                    <a:pt x="227" y="4"/>
                  </a:lnTo>
                  <a:lnTo>
                    <a:pt x="231" y="4"/>
                  </a:lnTo>
                  <a:lnTo>
                    <a:pt x="235" y="4"/>
                  </a:lnTo>
                  <a:lnTo>
                    <a:pt x="238" y="4"/>
                  </a:lnTo>
                  <a:lnTo>
                    <a:pt x="238" y="27"/>
                  </a:lnTo>
                  <a:lnTo>
                    <a:pt x="242" y="23"/>
                  </a:lnTo>
                  <a:lnTo>
                    <a:pt x="242" y="16"/>
                  </a:lnTo>
                  <a:lnTo>
                    <a:pt x="246" y="8"/>
                  </a:lnTo>
                  <a:lnTo>
                    <a:pt x="246" y="0"/>
                  </a:lnTo>
                  <a:lnTo>
                    <a:pt x="250" y="0"/>
                  </a:lnTo>
                  <a:lnTo>
                    <a:pt x="254" y="0"/>
                  </a:lnTo>
                  <a:lnTo>
                    <a:pt x="258" y="0"/>
                  </a:lnTo>
                  <a:lnTo>
                    <a:pt x="262" y="0"/>
                  </a:lnTo>
                  <a:lnTo>
                    <a:pt x="266" y="8"/>
                  </a:lnTo>
                  <a:lnTo>
                    <a:pt x="266" y="0"/>
                  </a:lnTo>
                  <a:lnTo>
                    <a:pt x="270" y="0"/>
                  </a:lnTo>
                  <a:lnTo>
                    <a:pt x="274" y="4"/>
                  </a:lnTo>
                  <a:lnTo>
                    <a:pt x="278" y="4"/>
                  </a:lnTo>
                  <a:lnTo>
                    <a:pt x="281" y="4"/>
                  </a:lnTo>
                  <a:lnTo>
                    <a:pt x="285" y="4"/>
                  </a:lnTo>
                  <a:lnTo>
                    <a:pt x="289" y="16"/>
                  </a:lnTo>
                  <a:lnTo>
                    <a:pt x="289" y="12"/>
                  </a:lnTo>
                  <a:lnTo>
                    <a:pt x="297" y="4"/>
                  </a:lnTo>
                  <a:lnTo>
                    <a:pt x="293" y="4"/>
                  </a:lnTo>
                  <a:lnTo>
                    <a:pt x="297" y="4"/>
                  </a:lnTo>
                  <a:lnTo>
                    <a:pt x="301" y="4"/>
                  </a:lnTo>
                  <a:lnTo>
                    <a:pt x="305" y="4"/>
                  </a:lnTo>
                  <a:lnTo>
                    <a:pt x="309" y="4"/>
                  </a:lnTo>
                  <a:lnTo>
                    <a:pt x="313" y="23"/>
                  </a:lnTo>
                  <a:lnTo>
                    <a:pt x="313" y="27"/>
                  </a:lnTo>
                  <a:lnTo>
                    <a:pt x="313" y="23"/>
                  </a:lnTo>
                  <a:lnTo>
                    <a:pt x="317" y="16"/>
                  </a:lnTo>
                  <a:lnTo>
                    <a:pt x="317" y="8"/>
                  </a:lnTo>
                  <a:lnTo>
                    <a:pt x="325" y="0"/>
                  </a:lnTo>
                  <a:lnTo>
                    <a:pt x="321" y="0"/>
                  </a:lnTo>
                  <a:lnTo>
                    <a:pt x="325" y="0"/>
                  </a:lnTo>
                  <a:lnTo>
                    <a:pt x="328" y="0"/>
                  </a:lnTo>
                  <a:lnTo>
                    <a:pt x="332" y="0"/>
                  </a:lnTo>
                  <a:lnTo>
                    <a:pt x="336" y="0"/>
                  </a:lnTo>
                  <a:lnTo>
                    <a:pt x="336" y="8"/>
                  </a:lnTo>
                  <a:lnTo>
                    <a:pt x="340" y="4"/>
                  </a:lnTo>
                  <a:lnTo>
                    <a:pt x="344" y="4"/>
                  </a:lnTo>
                  <a:lnTo>
                    <a:pt x="348" y="4"/>
                  </a:lnTo>
                  <a:lnTo>
                    <a:pt x="352" y="4"/>
                  </a:lnTo>
                  <a:lnTo>
                    <a:pt x="356" y="4"/>
                  </a:lnTo>
                  <a:lnTo>
                    <a:pt x="360" y="4"/>
                  </a:lnTo>
                  <a:lnTo>
                    <a:pt x="360" y="16"/>
                  </a:lnTo>
                  <a:lnTo>
                    <a:pt x="364" y="12"/>
                  </a:lnTo>
                  <a:lnTo>
                    <a:pt x="364" y="8"/>
                  </a:lnTo>
                  <a:lnTo>
                    <a:pt x="368" y="4"/>
                  </a:lnTo>
                  <a:lnTo>
                    <a:pt x="371"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0" name="Freeform 438"/>
            <p:cNvSpPr>
              <a:spLocks/>
            </p:cNvSpPr>
            <p:nvPr/>
          </p:nvSpPr>
          <p:spPr bwMode="auto">
            <a:xfrm>
              <a:off x="6605117" y="3310411"/>
              <a:ext cx="574431" cy="39566"/>
            </a:xfrm>
            <a:custGeom>
              <a:avLst/>
              <a:gdLst/>
              <a:ahLst/>
              <a:cxnLst>
                <a:cxn ang="0">
                  <a:pos x="8" y="4"/>
                </a:cxn>
                <a:cxn ang="0">
                  <a:pos x="16" y="16"/>
                </a:cxn>
                <a:cxn ang="0">
                  <a:pos x="24" y="0"/>
                </a:cxn>
                <a:cxn ang="0">
                  <a:pos x="36" y="0"/>
                </a:cxn>
                <a:cxn ang="0">
                  <a:pos x="47" y="4"/>
                </a:cxn>
                <a:cxn ang="0">
                  <a:pos x="59" y="4"/>
                </a:cxn>
                <a:cxn ang="0">
                  <a:pos x="63" y="12"/>
                </a:cxn>
                <a:cxn ang="0">
                  <a:pos x="71" y="4"/>
                </a:cxn>
                <a:cxn ang="0">
                  <a:pos x="83" y="4"/>
                </a:cxn>
                <a:cxn ang="0">
                  <a:pos x="90" y="23"/>
                </a:cxn>
                <a:cxn ang="0">
                  <a:pos x="94" y="0"/>
                </a:cxn>
                <a:cxn ang="0">
                  <a:pos x="106" y="0"/>
                </a:cxn>
                <a:cxn ang="0">
                  <a:pos x="114" y="4"/>
                </a:cxn>
                <a:cxn ang="0">
                  <a:pos x="126" y="4"/>
                </a:cxn>
                <a:cxn ang="0">
                  <a:pos x="137" y="16"/>
                </a:cxn>
                <a:cxn ang="0">
                  <a:pos x="145" y="4"/>
                </a:cxn>
                <a:cxn ang="0">
                  <a:pos x="157" y="4"/>
                </a:cxn>
                <a:cxn ang="0">
                  <a:pos x="169" y="4"/>
                </a:cxn>
                <a:cxn ang="0">
                  <a:pos x="177" y="0"/>
                </a:cxn>
                <a:cxn ang="0">
                  <a:pos x="184" y="8"/>
                </a:cxn>
                <a:cxn ang="0">
                  <a:pos x="196" y="4"/>
                </a:cxn>
                <a:cxn ang="0">
                  <a:pos x="208" y="12"/>
                </a:cxn>
                <a:cxn ang="0">
                  <a:pos x="216" y="4"/>
                </a:cxn>
                <a:cxn ang="0">
                  <a:pos x="220" y="4"/>
                </a:cxn>
                <a:cxn ang="0">
                  <a:pos x="231" y="4"/>
                </a:cxn>
                <a:cxn ang="0">
                  <a:pos x="235" y="8"/>
                </a:cxn>
                <a:cxn ang="0">
                  <a:pos x="247" y="0"/>
                </a:cxn>
                <a:cxn ang="0">
                  <a:pos x="255" y="8"/>
                </a:cxn>
                <a:cxn ang="0">
                  <a:pos x="267" y="4"/>
                </a:cxn>
                <a:cxn ang="0">
                  <a:pos x="278" y="4"/>
                </a:cxn>
                <a:cxn ang="0">
                  <a:pos x="286" y="4"/>
                </a:cxn>
                <a:cxn ang="0">
                  <a:pos x="298" y="4"/>
                </a:cxn>
                <a:cxn ang="0">
                  <a:pos x="306" y="23"/>
                </a:cxn>
                <a:cxn ang="0">
                  <a:pos x="313" y="0"/>
                </a:cxn>
                <a:cxn ang="0">
                  <a:pos x="325" y="0"/>
                </a:cxn>
                <a:cxn ang="0">
                  <a:pos x="333" y="4"/>
                </a:cxn>
                <a:cxn ang="0">
                  <a:pos x="345" y="4"/>
                </a:cxn>
                <a:cxn ang="0">
                  <a:pos x="353" y="16"/>
                </a:cxn>
                <a:cxn ang="0">
                  <a:pos x="360" y="4"/>
                </a:cxn>
                <a:cxn ang="0">
                  <a:pos x="372" y="4"/>
                </a:cxn>
                <a:cxn ang="0">
                  <a:pos x="380" y="23"/>
                </a:cxn>
                <a:cxn ang="0">
                  <a:pos x="384" y="4"/>
                </a:cxn>
              </a:cxnLst>
              <a:rect l="0" t="0" r="r" b="b"/>
              <a:pathLst>
                <a:path w="392" h="27">
                  <a:moveTo>
                    <a:pt x="0" y="4"/>
                  </a:moveTo>
                  <a:lnTo>
                    <a:pt x="4" y="4"/>
                  </a:lnTo>
                  <a:lnTo>
                    <a:pt x="8" y="4"/>
                  </a:lnTo>
                  <a:lnTo>
                    <a:pt x="12" y="4"/>
                  </a:lnTo>
                  <a:lnTo>
                    <a:pt x="16" y="27"/>
                  </a:lnTo>
                  <a:lnTo>
                    <a:pt x="16" y="16"/>
                  </a:lnTo>
                  <a:lnTo>
                    <a:pt x="20" y="8"/>
                  </a:lnTo>
                  <a:lnTo>
                    <a:pt x="20" y="4"/>
                  </a:lnTo>
                  <a:lnTo>
                    <a:pt x="24" y="0"/>
                  </a:lnTo>
                  <a:lnTo>
                    <a:pt x="28" y="0"/>
                  </a:lnTo>
                  <a:lnTo>
                    <a:pt x="32" y="0"/>
                  </a:lnTo>
                  <a:lnTo>
                    <a:pt x="36" y="0"/>
                  </a:lnTo>
                  <a:lnTo>
                    <a:pt x="40" y="8"/>
                  </a:lnTo>
                  <a:lnTo>
                    <a:pt x="43" y="4"/>
                  </a:lnTo>
                  <a:lnTo>
                    <a:pt x="47" y="4"/>
                  </a:lnTo>
                  <a:lnTo>
                    <a:pt x="51" y="4"/>
                  </a:lnTo>
                  <a:lnTo>
                    <a:pt x="55" y="4"/>
                  </a:lnTo>
                  <a:lnTo>
                    <a:pt x="59" y="4"/>
                  </a:lnTo>
                  <a:lnTo>
                    <a:pt x="63" y="12"/>
                  </a:lnTo>
                  <a:lnTo>
                    <a:pt x="63" y="16"/>
                  </a:lnTo>
                  <a:lnTo>
                    <a:pt x="63" y="12"/>
                  </a:lnTo>
                  <a:lnTo>
                    <a:pt x="71" y="4"/>
                  </a:lnTo>
                  <a:lnTo>
                    <a:pt x="67" y="4"/>
                  </a:lnTo>
                  <a:lnTo>
                    <a:pt x="71" y="4"/>
                  </a:lnTo>
                  <a:lnTo>
                    <a:pt x="75" y="4"/>
                  </a:lnTo>
                  <a:lnTo>
                    <a:pt x="79" y="4"/>
                  </a:lnTo>
                  <a:lnTo>
                    <a:pt x="83" y="4"/>
                  </a:lnTo>
                  <a:lnTo>
                    <a:pt x="87" y="4"/>
                  </a:lnTo>
                  <a:lnTo>
                    <a:pt x="87" y="27"/>
                  </a:lnTo>
                  <a:lnTo>
                    <a:pt x="90" y="23"/>
                  </a:lnTo>
                  <a:lnTo>
                    <a:pt x="90" y="8"/>
                  </a:lnTo>
                  <a:lnTo>
                    <a:pt x="98" y="0"/>
                  </a:lnTo>
                  <a:lnTo>
                    <a:pt x="94" y="0"/>
                  </a:lnTo>
                  <a:lnTo>
                    <a:pt x="98" y="0"/>
                  </a:lnTo>
                  <a:lnTo>
                    <a:pt x="102" y="0"/>
                  </a:lnTo>
                  <a:lnTo>
                    <a:pt x="106" y="0"/>
                  </a:lnTo>
                  <a:lnTo>
                    <a:pt x="110" y="0"/>
                  </a:lnTo>
                  <a:lnTo>
                    <a:pt x="110" y="8"/>
                  </a:lnTo>
                  <a:lnTo>
                    <a:pt x="114" y="4"/>
                  </a:lnTo>
                  <a:lnTo>
                    <a:pt x="118" y="4"/>
                  </a:lnTo>
                  <a:lnTo>
                    <a:pt x="122" y="4"/>
                  </a:lnTo>
                  <a:lnTo>
                    <a:pt x="126" y="4"/>
                  </a:lnTo>
                  <a:lnTo>
                    <a:pt x="130" y="4"/>
                  </a:lnTo>
                  <a:lnTo>
                    <a:pt x="133" y="4"/>
                  </a:lnTo>
                  <a:lnTo>
                    <a:pt x="137" y="16"/>
                  </a:lnTo>
                  <a:lnTo>
                    <a:pt x="137" y="8"/>
                  </a:lnTo>
                  <a:lnTo>
                    <a:pt x="141" y="4"/>
                  </a:lnTo>
                  <a:lnTo>
                    <a:pt x="145" y="4"/>
                  </a:lnTo>
                  <a:lnTo>
                    <a:pt x="149" y="4"/>
                  </a:lnTo>
                  <a:lnTo>
                    <a:pt x="153" y="4"/>
                  </a:lnTo>
                  <a:lnTo>
                    <a:pt x="157" y="4"/>
                  </a:lnTo>
                  <a:lnTo>
                    <a:pt x="161" y="27"/>
                  </a:lnTo>
                  <a:lnTo>
                    <a:pt x="161" y="16"/>
                  </a:lnTo>
                  <a:lnTo>
                    <a:pt x="169" y="4"/>
                  </a:lnTo>
                  <a:lnTo>
                    <a:pt x="169" y="0"/>
                  </a:lnTo>
                  <a:lnTo>
                    <a:pt x="173" y="0"/>
                  </a:lnTo>
                  <a:lnTo>
                    <a:pt x="177" y="0"/>
                  </a:lnTo>
                  <a:lnTo>
                    <a:pt x="180" y="0"/>
                  </a:lnTo>
                  <a:lnTo>
                    <a:pt x="184" y="0"/>
                  </a:lnTo>
                  <a:lnTo>
                    <a:pt x="184" y="8"/>
                  </a:lnTo>
                  <a:lnTo>
                    <a:pt x="188" y="4"/>
                  </a:lnTo>
                  <a:lnTo>
                    <a:pt x="192" y="4"/>
                  </a:lnTo>
                  <a:lnTo>
                    <a:pt x="196" y="4"/>
                  </a:lnTo>
                  <a:lnTo>
                    <a:pt x="200" y="4"/>
                  </a:lnTo>
                  <a:lnTo>
                    <a:pt x="204" y="4"/>
                  </a:lnTo>
                  <a:lnTo>
                    <a:pt x="208" y="12"/>
                  </a:lnTo>
                  <a:lnTo>
                    <a:pt x="208" y="16"/>
                  </a:lnTo>
                  <a:lnTo>
                    <a:pt x="208" y="12"/>
                  </a:lnTo>
                  <a:lnTo>
                    <a:pt x="216" y="4"/>
                  </a:lnTo>
                  <a:lnTo>
                    <a:pt x="212" y="4"/>
                  </a:lnTo>
                  <a:lnTo>
                    <a:pt x="216" y="4"/>
                  </a:lnTo>
                  <a:lnTo>
                    <a:pt x="220" y="4"/>
                  </a:lnTo>
                  <a:lnTo>
                    <a:pt x="223" y="4"/>
                  </a:lnTo>
                  <a:lnTo>
                    <a:pt x="227" y="4"/>
                  </a:lnTo>
                  <a:lnTo>
                    <a:pt x="231" y="4"/>
                  </a:lnTo>
                  <a:lnTo>
                    <a:pt x="231" y="27"/>
                  </a:lnTo>
                  <a:lnTo>
                    <a:pt x="235" y="23"/>
                  </a:lnTo>
                  <a:lnTo>
                    <a:pt x="235" y="8"/>
                  </a:lnTo>
                  <a:lnTo>
                    <a:pt x="239" y="4"/>
                  </a:lnTo>
                  <a:lnTo>
                    <a:pt x="243" y="0"/>
                  </a:lnTo>
                  <a:lnTo>
                    <a:pt x="247" y="0"/>
                  </a:lnTo>
                  <a:lnTo>
                    <a:pt x="251" y="0"/>
                  </a:lnTo>
                  <a:lnTo>
                    <a:pt x="255" y="0"/>
                  </a:lnTo>
                  <a:lnTo>
                    <a:pt x="255" y="8"/>
                  </a:lnTo>
                  <a:lnTo>
                    <a:pt x="259" y="8"/>
                  </a:lnTo>
                  <a:lnTo>
                    <a:pt x="263" y="4"/>
                  </a:lnTo>
                  <a:lnTo>
                    <a:pt x="267" y="4"/>
                  </a:lnTo>
                  <a:lnTo>
                    <a:pt x="270" y="4"/>
                  </a:lnTo>
                  <a:lnTo>
                    <a:pt x="274" y="4"/>
                  </a:lnTo>
                  <a:lnTo>
                    <a:pt x="278" y="4"/>
                  </a:lnTo>
                  <a:lnTo>
                    <a:pt x="282" y="16"/>
                  </a:lnTo>
                  <a:lnTo>
                    <a:pt x="282" y="8"/>
                  </a:lnTo>
                  <a:lnTo>
                    <a:pt x="286" y="4"/>
                  </a:lnTo>
                  <a:lnTo>
                    <a:pt x="290" y="4"/>
                  </a:lnTo>
                  <a:lnTo>
                    <a:pt x="294" y="4"/>
                  </a:lnTo>
                  <a:lnTo>
                    <a:pt x="298" y="4"/>
                  </a:lnTo>
                  <a:lnTo>
                    <a:pt x="302" y="4"/>
                  </a:lnTo>
                  <a:lnTo>
                    <a:pt x="306" y="27"/>
                  </a:lnTo>
                  <a:lnTo>
                    <a:pt x="306" y="23"/>
                  </a:lnTo>
                  <a:lnTo>
                    <a:pt x="310" y="16"/>
                  </a:lnTo>
                  <a:lnTo>
                    <a:pt x="310" y="4"/>
                  </a:lnTo>
                  <a:lnTo>
                    <a:pt x="313" y="0"/>
                  </a:lnTo>
                  <a:lnTo>
                    <a:pt x="317" y="0"/>
                  </a:lnTo>
                  <a:lnTo>
                    <a:pt x="321" y="0"/>
                  </a:lnTo>
                  <a:lnTo>
                    <a:pt x="325" y="0"/>
                  </a:lnTo>
                  <a:lnTo>
                    <a:pt x="329" y="0"/>
                  </a:lnTo>
                  <a:lnTo>
                    <a:pt x="329" y="8"/>
                  </a:lnTo>
                  <a:lnTo>
                    <a:pt x="333" y="4"/>
                  </a:lnTo>
                  <a:lnTo>
                    <a:pt x="337" y="4"/>
                  </a:lnTo>
                  <a:lnTo>
                    <a:pt x="341" y="4"/>
                  </a:lnTo>
                  <a:lnTo>
                    <a:pt x="345" y="4"/>
                  </a:lnTo>
                  <a:lnTo>
                    <a:pt x="349" y="4"/>
                  </a:lnTo>
                  <a:lnTo>
                    <a:pt x="353" y="4"/>
                  </a:lnTo>
                  <a:lnTo>
                    <a:pt x="353" y="16"/>
                  </a:lnTo>
                  <a:lnTo>
                    <a:pt x="356" y="12"/>
                  </a:lnTo>
                  <a:lnTo>
                    <a:pt x="356" y="4"/>
                  </a:lnTo>
                  <a:lnTo>
                    <a:pt x="360" y="4"/>
                  </a:lnTo>
                  <a:lnTo>
                    <a:pt x="364" y="4"/>
                  </a:lnTo>
                  <a:lnTo>
                    <a:pt x="368" y="4"/>
                  </a:lnTo>
                  <a:lnTo>
                    <a:pt x="372" y="4"/>
                  </a:lnTo>
                  <a:lnTo>
                    <a:pt x="376" y="4"/>
                  </a:lnTo>
                  <a:lnTo>
                    <a:pt x="376" y="27"/>
                  </a:lnTo>
                  <a:lnTo>
                    <a:pt x="380" y="23"/>
                  </a:lnTo>
                  <a:lnTo>
                    <a:pt x="380" y="16"/>
                  </a:lnTo>
                  <a:lnTo>
                    <a:pt x="384" y="8"/>
                  </a:lnTo>
                  <a:lnTo>
                    <a:pt x="384" y="4"/>
                  </a:lnTo>
                  <a:lnTo>
                    <a:pt x="388" y="0"/>
                  </a:lnTo>
                  <a:lnTo>
                    <a:pt x="392"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1" name="Freeform 439"/>
            <p:cNvSpPr>
              <a:spLocks/>
            </p:cNvSpPr>
            <p:nvPr/>
          </p:nvSpPr>
          <p:spPr bwMode="auto">
            <a:xfrm>
              <a:off x="7179550" y="3310419"/>
              <a:ext cx="584689" cy="45427"/>
            </a:xfrm>
            <a:custGeom>
              <a:avLst/>
              <a:gdLst/>
              <a:ahLst/>
              <a:cxnLst>
                <a:cxn ang="0">
                  <a:pos x="8" y="0"/>
                </a:cxn>
                <a:cxn ang="0">
                  <a:pos x="19" y="4"/>
                </a:cxn>
                <a:cxn ang="0">
                  <a:pos x="31" y="4"/>
                </a:cxn>
                <a:cxn ang="0">
                  <a:pos x="43" y="4"/>
                </a:cxn>
                <a:cxn ang="0">
                  <a:pos x="47" y="4"/>
                </a:cxn>
                <a:cxn ang="0">
                  <a:pos x="58" y="23"/>
                </a:cxn>
                <a:cxn ang="0">
                  <a:pos x="62" y="16"/>
                </a:cxn>
                <a:cxn ang="0">
                  <a:pos x="66" y="0"/>
                </a:cxn>
                <a:cxn ang="0">
                  <a:pos x="78" y="0"/>
                </a:cxn>
                <a:cxn ang="0">
                  <a:pos x="86" y="4"/>
                </a:cxn>
                <a:cxn ang="0">
                  <a:pos x="98" y="4"/>
                </a:cxn>
                <a:cxn ang="0">
                  <a:pos x="105" y="16"/>
                </a:cxn>
                <a:cxn ang="0">
                  <a:pos x="113" y="4"/>
                </a:cxn>
                <a:cxn ang="0">
                  <a:pos x="125" y="4"/>
                </a:cxn>
                <a:cxn ang="0">
                  <a:pos x="133" y="16"/>
                </a:cxn>
                <a:cxn ang="0">
                  <a:pos x="144" y="0"/>
                </a:cxn>
                <a:cxn ang="0">
                  <a:pos x="156" y="8"/>
                </a:cxn>
                <a:cxn ang="0">
                  <a:pos x="168" y="4"/>
                </a:cxn>
                <a:cxn ang="0">
                  <a:pos x="180" y="12"/>
                </a:cxn>
                <a:cxn ang="0">
                  <a:pos x="188" y="4"/>
                </a:cxn>
                <a:cxn ang="0">
                  <a:pos x="191" y="4"/>
                </a:cxn>
                <a:cxn ang="0">
                  <a:pos x="203" y="4"/>
                </a:cxn>
                <a:cxn ang="0">
                  <a:pos x="207" y="8"/>
                </a:cxn>
                <a:cxn ang="0">
                  <a:pos x="215" y="0"/>
                </a:cxn>
                <a:cxn ang="0">
                  <a:pos x="227" y="0"/>
                </a:cxn>
                <a:cxn ang="0">
                  <a:pos x="234" y="4"/>
                </a:cxn>
                <a:cxn ang="0">
                  <a:pos x="246" y="4"/>
                </a:cxn>
                <a:cxn ang="0">
                  <a:pos x="254" y="8"/>
                </a:cxn>
                <a:cxn ang="0">
                  <a:pos x="266" y="4"/>
                </a:cxn>
                <a:cxn ang="0">
                  <a:pos x="277" y="27"/>
                </a:cxn>
                <a:cxn ang="0">
                  <a:pos x="281" y="4"/>
                </a:cxn>
                <a:cxn ang="0">
                  <a:pos x="293" y="0"/>
                </a:cxn>
                <a:cxn ang="0">
                  <a:pos x="301" y="8"/>
                </a:cxn>
                <a:cxn ang="0">
                  <a:pos x="313" y="4"/>
                </a:cxn>
                <a:cxn ang="0">
                  <a:pos x="324" y="4"/>
                </a:cxn>
                <a:cxn ang="0">
                  <a:pos x="328" y="4"/>
                </a:cxn>
                <a:cxn ang="0">
                  <a:pos x="340" y="4"/>
                </a:cxn>
                <a:cxn ang="0">
                  <a:pos x="348" y="31"/>
                </a:cxn>
                <a:cxn ang="0">
                  <a:pos x="356" y="4"/>
                </a:cxn>
                <a:cxn ang="0">
                  <a:pos x="367" y="0"/>
                </a:cxn>
                <a:cxn ang="0">
                  <a:pos x="379" y="4"/>
                </a:cxn>
                <a:cxn ang="0">
                  <a:pos x="391" y="4"/>
                </a:cxn>
              </a:cxnLst>
              <a:rect l="0" t="0" r="r" b="b"/>
              <a:pathLst>
                <a:path w="399" h="31">
                  <a:moveTo>
                    <a:pt x="0" y="0"/>
                  </a:moveTo>
                  <a:lnTo>
                    <a:pt x="4" y="0"/>
                  </a:lnTo>
                  <a:lnTo>
                    <a:pt x="8" y="0"/>
                  </a:lnTo>
                  <a:lnTo>
                    <a:pt x="11" y="8"/>
                  </a:lnTo>
                  <a:lnTo>
                    <a:pt x="15" y="4"/>
                  </a:lnTo>
                  <a:lnTo>
                    <a:pt x="19" y="4"/>
                  </a:lnTo>
                  <a:lnTo>
                    <a:pt x="23" y="4"/>
                  </a:lnTo>
                  <a:lnTo>
                    <a:pt x="27" y="4"/>
                  </a:lnTo>
                  <a:lnTo>
                    <a:pt x="31" y="4"/>
                  </a:lnTo>
                  <a:lnTo>
                    <a:pt x="35" y="16"/>
                  </a:lnTo>
                  <a:lnTo>
                    <a:pt x="35" y="12"/>
                  </a:lnTo>
                  <a:lnTo>
                    <a:pt x="43" y="4"/>
                  </a:lnTo>
                  <a:lnTo>
                    <a:pt x="39" y="4"/>
                  </a:lnTo>
                  <a:lnTo>
                    <a:pt x="43" y="4"/>
                  </a:lnTo>
                  <a:lnTo>
                    <a:pt x="47" y="4"/>
                  </a:lnTo>
                  <a:lnTo>
                    <a:pt x="51" y="4"/>
                  </a:lnTo>
                  <a:lnTo>
                    <a:pt x="54" y="4"/>
                  </a:lnTo>
                  <a:lnTo>
                    <a:pt x="58" y="23"/>
                  </a:lnTo>
                  <a:lnTo>
                    <a:pt x="58" y="27"/>
                  </a:lnTo>
                  <a:lnTo>
                    <a:pt x="58" y="23"/>
                  </a:lnTo>
                  <a:lnTo>
                    <a:pt x="62" y="16"/>
                  </a:lnTo>
                  <a:lnTo>
                    <a:pt x="62" y="8"/>
                  </a:lnTo>
                  <a:lnTo>
                    <a:pt x="70" y="0"/>
                  </a:lnTo>
                  <a:lnTo>
                    <a:pt x="66" y="0"/>
                  </a:lnTo>
                  <a:lnTo>
                    <a:pt x="70" y="0"/>
                  </a:lnTo>
                  <a:lnTo>
                    <a:pt x="74" y="0"/>
                  </a:lnTo>
                  <a:lnTo>
                    <a:pt x="78" y="0"/>
                  </a:lnTo>
                  <a:lnTo>
                    <a:pt x="82" y="0"/>
                  </a:lnTo>
                  <a:lnTo>
                    <a:pt x="82" y="8"/>
                  </a:lnTo>
                  <a:lnTo>
                    <a:pt x="86" y="4"/>
                  </a:lnTo>
                  <a:lnTo>
                    <a:pt x="90" y="4"/>
                  </a:lnTo>
                  <a:lnTo>
                    <a:pt x="94" y="4"/>
                  </a:lnTo>
                  <a:lnTo>
                    <a:pt x="98" y="4"/>
                  </a:lnTo>
                  <a:lnTo>
                    <a:pt x="101" y="4"/>
                  </a:lnTo>
                  <a:lnTo>
                    <a:pt x="105" y="4"/>
                  </a:lnTo>
                  <a:lnTo>
                    <a:pt x="105" y="16"/>
                  </a:lnTo>
                  <a:lnTo>
                    <a:pt x="109" y="12"/>
                  </a:lnTo>
                  <a:lnTo>
                    <a:pt x="109" y="8"/>
                  </a:lnTo>
                  <a:lnTo>
                    <a:pt x="113" y="4"/>
                  </a:lnTo>
                  <a:lnTo>
                    <a:pt x="117" y="4"/>
                  </a:lnTo>
                  <a:lnTo>
                    <a:pt x="121" y="4"/>
                  </a:lnTo>
                  <a:lnTo>
                    <a:pt x="125" y="4"/>
                  </a:lnTo>
                  <a:lnTo>
                    <a:pt x="129" y="4"/>
                  </a:lnTo>
                  <a:lnTo>
                    <a:pt x="133" y="27"/>
                  </a:lnTo>
                  <a:lnTo>
                    <a:pt x="133" y="16"/>
                  </a:lnTo>
                  <a:lnTo>
                    <a:pt x="141" y="4"/>
                  </a:lnTo>
                  <a:lnTo>
                    <a:pt x="141" y="0"/>
                  </a:lnTo>
                  <a:lnTo>
                    <a:pt x="144" y="0"/>
                  </a:lnTo>
                  <a:lnTo>
                    <a:pt x="148" y="0"/>
                  </a:lnTo>
                  <a:lnTo>
                    <a:pt x="152" y="0"/>
                  </a:lnTo>
                  <a:lnTo>
                    <a:pt x="156" y="8"/>
                  </a:lnTo>
                  <a:lnTo>
                    <a:pt x="160" y="4"/>
                  </a:lnTo>
                  <a:lnTo>
                    <a:pt x="164" y="4"/>
                  </a:lnTo>
                  <a:lnTo>
                    <a:pt x="168" y="4"/>
                  </a:lnTo>
                  <a:lnTo>
                    <a:pt x="172" y="4"/>
                  </a:lnTo>
                  <a:lnTo>
                    <a:pt x="176" y="4"/>
                  </a:lnTo>
                  <a:lnTo>
                    <a:pt x="180" y="12"/>
                  </a:lnTo>
                  <a:lnTo>
                    <a:pt x="180" y="16"/>
                  </a:lnTo>
                  <a:lnTo>
                    <a:pt x="180" y="12"/>
                  </a:lnTo>
                  <a:lnTo>
                    <a:pt x="188" y="4"/>
                  </a:lnTo>
                  <a:lnTo>
                    <a:pt x="184" y="4"/>
                  </a:lnTo>
                  <a:lnTo>
                    <a:pt x="188" y="4"/>
                  </a:lnTo>
                  <a:lnTo>
                    <a:pt x="191" y="4"/>
                  </a:lnTo>
                  <a:lnTo>
                    <a:pt x="195" y="4"/>
                  </a:lnTo>
                  <a:lnTo>
                    <a:pt x="199" y="4"/>
                  </a:lnTo>
                  <a:lnTo>
                    <a:pt x="203" y="4"/>
                  </a:lnTo>
                  <a:lnTo>
                    <a:pt x="203" y="27"/>
                  </a:lnTo>
                  <a:lnTo>
                    <a:pt x="207" y="23"/>
                  </a:lnTo>
                  <a:lnTo>
                    <a:pt x="207" y="8"/>
                  </a:lnTo>
                  <a:lnTo>
                    <a:pt x="215" y="0"/>
                  </a:lnTo>
                  <a:lnTo>
                    <a:pt x="211" y="0"/>
                  </a:lnTo>
                  <a:lnTo>
                    <a:pt x="215" y="0"/>
                  </a:lnTo>
                  <a:lnTo>
                    <a:pt x="219" y="0"/>
                  </a:lnTo>
                  <a:lnTo>
                    <a:pt x="223" y="0"/>
                  </a:lnTo>
                  <a:lnTo>
                    <a:pt x="227" y="0"/>
                  </a:lnTo>
                  <a:lnTo>
                    <a:pt x="227" y="8"/>
                  </a:lnTo>
                  <a:lnTo>
                    <a:pt x="231" y="8"/>
                  </a:lnTo>
                  <a:lnTo>
                    <a:pt x="234" y="4"/>
                  </a:lnTo>
                  <a:lnTo>
                    <a:pt x="238" y="4"/>
                  </a:lnTo>
                  <a:lnTo>
                    <a:pt x="242" y="4"/>
                  </a:lnTo>
                  <a:lnTo>
                    <a:pt x="246" y="4"/>
                  </a:lnTo>
                  <a:lnTo>
                    <a:pt x="250" y="4"/>
                  </a:lnTo>
                  <a:lnTo>
                    <a:pt x="254" y="16"/>
                  </a:lnTo>
                  <a:lnTo>
                    <a:pt x="254" y="8"/>
                  </a:lnTo>
                  <a:lnTo>
                    <a:pt x="258" y="4"/>
                  </a:lnTo>
                  <a:lnTo>
                    <a:pt x="262" y="4"/>
                  </a:lnTo>
                  <a:lnTo>
                    <a:pt x="266" y="4"/>
                  </a:lnTo>
                  <a:lnTo>
                    <a:pt x="270" y="4"/>
                  </a:lnTo>
                  <a:lnTo>
                    <a:pt x="274" y="4"/>
                  </a:lnTo>
                  <a:lnTo>
                    <a:pt x="277" y="27"/>
                  </a:lnTo>
                  <a:lnTo>
                    <a:pt x="277" y="23"/>
                  </a:lnTo>
                  <a:lnTo>
                    <a:pt x="281" y="16"/>
                  </a:lnTo>
                  <a:lnTo>
                    <a:pt x="281" y="4"/>
                  </a:lnTo>
                  <a:lnTo>
                    <a:pt x="285" y="0"/>
                  </a:lnTo>
                  <a:lnTo>
                    <a:pt x="289" y="0"/>
                  </a:lnTo>
                  <a:lnTo>
                    <a:pt x="293" y="0"/>
                  </a:lnTo>
                  <a:lnTo>
                    <a:pt x="297" y="0"/>
                  </a:lnTo>
                  <a:lnTo>
                    <a:pt x="301" y="0"/>
                  </a:lnTo>
                  <a:lnTo>
                    <a:pt x="301" y="8"/>
                  </a:lnTo>
                  <a:lnTo>
                    <a:pt x="305" y="4"/>
                  </a:lnTo>
                  <a:lnTo>
                    <a:pt x="309" y="4"/>
                  </a:lnTo>
                  <a:lnTo>
                    <a:pt x="313" y="4"/>
                  </a:lnTo>
                  <a:lnTo>
                    <a:pt x="317" y="4"/>
                  </a:lnTo>
                  <a:lnTo>
                    <a:pt x="321" y="4"/>
                  </a:lnTo>
                  <a:lnTo>
                    <a:pt x="324" y="4"/>
                  </a:lnTo>
                  <a:lnTo>
                    <a:pt x="324" y="16"/>
                  </a:lnTo>
                  <a:lnTo>
                    <a:pt x="328" y="12"/>
                  </a:lnTo>
                  <a:lnTo>
                    <a:pt x="328" y="4"/>
                  </a:lnTo>
                  <a:lnTo>
                    <a:pt x="332" y="4"/>
                  </a:lnTo>
                  <a:lnTo>
                    <a:pt x="336" y="4"/>
                  </a:lnTo>
                  <a:lnTo>
                    <a:pt x="340" y="4"/>
                  </a:lnTo>
                  <a:lnTo>
                    <a:pt x="344" y="4"/>
                  </a:lnTo>
                  <a:lnTo>
                    <a:pt x="348" y="4"/>
                  </a:lnTo>
                  <a:lnTo>
                    <a:pt x="348" y="31"/>
                  </a:lnTo>
                  <a:lnTo>
                    <a:pt x="352" y="23"/>
                  </a:lnTo>
                  <a:lnTo>
                    <a:pt x="352" y="8"/>
                  </a:lnTo>
                  <a:lnTo>
                    <a:pt x="356" y="4"/>
                  </a:lnTo>
                  <a:lnTo>
                    <a:pt x="360" y="0"/>
                  </a:lnTo>
                  <a:lnTo>
                    <a:pt x="364" y="0"/>
                  </a:lnTo>
                  <a:lnTo>
                    <a:pt x="367" y="0"/>
                  </a:lnTo>
                  <a:lnTo>
                    <a:pt x="371" y="0"/>
                  </a:lnTo>
                  <a:lnTo>
                    <a:pt x="375" y="8"/>
                  </a:lnTo>
                  <a:lnTo>
                    <a:pt x="379" y="4"/>
                  </a:lnTo>
                  <a:lnTo>
                    <a:pt x="383" y="4"/>
                  </a:lnTo>
                  <a:lnTo>
                    <a:pt x="387" y="4"/>
                  </a:lnTo>
                  <a:lnTo>
                    <a:pt x="391" y="4"/>
                  </a:lnTo>
                  <a:lnTo>
                    <a:pt x="395" y="4"/>
                  </a:lnTo>
                  <a:lnTo>
                    <a:pt x="399" y="16"/>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2" name="Freeform 440"/>
            <p:cNvSpPr>
              <a:spLocks/>
            </p:cNvSpPr>
            <p:nvPr/>
          </p:nvSpPr>
          <p:spPr bwMode="auto">
            <a:xfrm>
              <a:off x="7764234" y="3316280"/>
              <a:ext cx="33704" cy="17585"/>
            </a:xfrm>
            <a:custGeom>
              <a:avLst/>
              <a:gdLst/>
              <a:ahLst/>
              <a:cxnLst>
                <a:cxn ang="0">
                  <a:pos x="0" y="12"/>
                </a:cxn>
                <a:cxn ang="0">
                  <a:pos x="0" y="4"/>
                </a:cxn>
                <a:cxn ang="0">
                  <a:pos x="4" y="0"/>
                </a:cxn>
                <a:cxn ang="0">
                  <a:pos x="8" y="0"/>
                </a:cxn>
                <a:cxn ang="0">
                  <a:pos x="12" y="0"/>
                </a:cxn>
                <a:cxn ang="0">
                  <a:pos x="15" y="0"/>
                </a:cxn>
                <a:cxn ang="0">
                  <a:pos x="19" y="0"/>
                </a:cxn>
                <a:cxn ang="0">
                  <a:pos x="23" y="0"/>
                </a:cxn>
              </a:cxnLst>
              <a:rect l="0" t="0" r="r" b="b"/>
              <a:pathLst>
                <a:path w="23" h="12">
                  <a:moveTo>
                    <a:pt x="0" y="12"/>
                  </a:moveTo>
                  <a:lnTo>
                    <a:pt x="0" y="4"/>
                  </a:lnTo>
                  <a:lnTo>
                    <a:pt x="4" y="0"/>
                  </a:lnTo>
                  <a:lnTo>
                    <a:pt x="8" y="0"/>
                  </a:lnTo>
                  <a:lnTo>
                    <a:pt x="12" y="0"/>
                  </a:lnTo>
                  <a:lnTo>
                    <a:pt x="15" y="0"/>
                  </a:lnTo>
                  <a:lnTo>
                    <a:pt x="19" y="0"/>
                  </a:lnTo>
                  <a:lnTo>
                    <a:pt x="23"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3" name="Freeform 441"/>
            <p:cNvSpPr>
              <a:spLocks/>
            </p:cNvSpPr>
            <p:nvPr/>
          </p:nvSpPr>
          <p:spPr bwMode="auto">
            <a:xfrm>
              <a:off x="4392386" y="3304549"/>
              <a:ext cx="572966" cy="39566"/>
            </a:xfrm>
            <a:custGeom>
              <a:avLst/>
              <a:gdLst/>
              <a:ahLst/>
              <a:cxnLst>
                <a:cxn ang="0">
                  <a:pos x="8" y="4"/>
                </a:cxn>
                <a:cxn ang="0">
                  <a:pos x="12" y="4"/>
                </a:cxn>
                <a:cxn ang="0">
                  <a:pos x="24" y="12"/>
                </a:cxn>
                <a:cxn ang="0">
                  <a:pos x="32" y="4"/>
                </a:cxn>
                <a:cxn ang="0">
                  <a:pos x="43" y="8"/>
                </a:cxn>
                <a:cxn ang="0">
                  <a:pos x="55" y="8"/>
                </a:cxn>
                <a:cxn ang="0">
                  <a:pos x="59" y="8"/>
                </a:cxn>
                <a:cxn ang="0">
                  <a:pos x="71" y="24"/>
                </a:cxn>
                <a:cxn ang="0">
                  <a:pos x="75" y="16"/>
                </a:cxn>
                <a:cxn ang="0">
                  <a:pos x="78" y="0"/>
                </a:cxn>
                <a:cxn ang="0">
                  <a:pos x="90" y="8"/>
                </a:cxn>
                <a:cxn ang="0">
                  <a:pos x="102" y="12"/>
                </a:cxn>
                <a:cxn ang="0">
                  <a:pos x="114" y="8"/>
                </a:cxn>
                <a:cxn ang="0">
                  <a:pos x="122" y="16"/>
                </a:cxn>
                <a:cxn ang="0">
                  <a:pos x="129" y="8"/>
                </a:cxn>
                <a:cxn ang="0">
                  <a:pos x="141" y="8"/>
                </a:cxn>
                <a:cxn ang="0">
                  <a:pos x="153" y="4"/>
                </a:cxn>
                <a:cxn ang="0">
                  <a:pos x="157" y="4"/>
                </a:cxn>
                <a:cxn ang="0">
                  <a:pos x="172" y="8"/>
                </a:cxn>
                <a:cxn ang="0">
                  <a:pos x="180" y="8"/>
                </a:cxn>
                <a:cxn ang="0">
                  <a:pos x="192" y="16"/>
                </a:cxn>
                <a:cxn ang="0">
                  <a:pos x="200" y="8"/>
                </a:cxn>
                <a:cxn ang="0">
                  <a:pos x="204" y="8"/>
                </a:cxn>
                <a:cxn ang="0">
                  <a:pos x="215" y="8"/>
                </a:cxn>
                <a:cxn ang="0">
                  <a:pos x="219" y="8"/>
                </a:cxn>
                <a:cxn ang="0">
                  <a:pos x="227" y="4"/>
                </a:cxn>
                <a:cxn ang="0">
                  <a:pos x="239" y="12"/>
                </a:cxn>
                <a:cxn ang="0">
                  <a:pos x="251" y="12"/>
                </a:cxn>
                <a:cxn ang="0">
                  <a:pos x="262" y="8"/>
                </a:cxn>
                <a:cxn ang="0">
                  <a:pos x="270" y="8"/>
                </a:cxn>
                <a:cxn ang="0">
                  <a:pos x="282" y="8"/>
                </a:cxn>
                <a:cxn ang="0">
                  <a:pos x="290" y="20"/>
                </a:cxn>
                <a:cxn ang="0">
                  <a:pos x="298" y="4"/>
                </a:cxn>
                <a:cxn ang="0">
                  <a:pos x="309" y="8"/>
                </a:cxn>
                <a:cxn ang="0">
                  <a:pos x="321" y="12"/>
                </a:cxn>
                <a:cxn ang="0">
                  <a:pos x="333" y="8"/>
                </a:cxn>
                <a:cxn ang="0">
                  <a:pos x="341" y="16"/>
                </a:cxn>
                <a:cxn ang="0">
                  <a:pos x="348" y="8"/>
                </a:cxn>
                <a:cxn ang="0">
                  <a:pos x="360" y="8"/>
                </a:cxn>
                <a:cxn ang="0">
                  <a:pos x="364" y="16"/>
                </a:cxn>
                <a:cxn ang="0">
                  <a:pos x="372" y="4"/>
                </a:cxn>
                <a:cxn ang="0">
                  <a:pos x="384" y="8"/>
                </a:cxn>
              </a:cxnLst>
              <a:rect l="0" t="0" r="r" b="b"/>
              <a:pathLst>
                <a:path w="391" h="27">
                  <a:moveTo>
                    <a:pt x="0" y="24"/>
                  </a:moveTo>
                  <a:lnTo>
                    <a:pt x="0" y="16"/>
                  </a:lnTo>
                  <a:lnTo>
                    <a:pt x="8" y="4"/>
                  </a:lnTo>
                  <a:lnTo>
                    <a:pt x="4" y="4"/>
                  </a:lnTo>
                  <a:lnTo>
                    <a:pt x="8" y="4"/>
                  </a:lnTo>
                  <a:lnTo>
                    <a:pt x="12" y="4"/>
                  </a:lnTo>
                  <a:lnTo>
                    <a:pt x="16" y="8"/>
                  </a:lnTo>
                  <a:lnTo>
                    <a:pt x="20" y="8"/>
                  </a:lnTo>
                  <a:lnTo>
                    <a:pt x="24" y="12"/>
                  </a:lnTo>
                  <a:lnTo>
                    <a:pt x="24" y="8"/>
                  </a:lnTo>
                  <a:lnTo>
                    <a:pt x="28" y="4"/>
                  </a:lnTo>
                  <a:lnTo>
                    <a:pt x="32" y="4"/>
                  </a:lnTo>
                  <a:lnTo>
                    <a:pt x="35" y="8"/>
                  </a:lnTo>
                  <a:lnTo>
                    <a:pt x="39" y="8"/>
                  </a:lnTo>
                  <a:lnTo>
                    <a:pt x="43" y="8"/>
                  </a:lnTo>
                  <a:lnTo>
                    <a:pt x="47" y="20"/>
                  </a:lnTo>
                  <a:lnTo>
                    <a:pt x="47" y="16"/>
                  </a:lnTo>
                  <a:lnTo>
                    <a:pt x="55" y="8"/>
                  </a:lnTo>
                  <a:lnTo>
                    <a:pt x="51" y="8"/>
                  </a:lnTo>
                  <a:lnTo>
                    <a:pt x="55" y="8"/>
                  </a:lnTo>
                  <a:lnTo>
                    <a:pt x="59" y="8"/>
                  </a:lnTo>
                  <a:lnTo>
                    <a:pt x="63" y="8"/>
                  </a:lnTo>
                  <a:lnTo>
                    <a:pt x="67" y="8"/>
                  </a:lnTo>
                  <a:lnTo>
                    <a:pt x="71" y="24"/>
                  </a:lnTo>
                  <a:lnTo>
                    <a:pt x="71" y="27"/>
                  </a:lnTo>
                  <a:lnTo>
                    <a:pt x="71" y="24"/>
                  </a:lnTo>
                  <a:lnTo>
                    <a:pt x="75" y="16"/>
                  </a:lnTo>
                  <a:lnTo>
                    <a:pt x="75" y="8"/>
                  </a:lnTo>
                  <a:lnTo>
                    <a:pt x="82" y="0"/>
                  </a:lnTo>
                  <a:lnTo>
                    <a:pt x="78" y="0"/>
                  </a:lnTo>
                  <a:lnTo>
                    <a:pt x="82" y="4"/>
                  </a:lnTo>
                  <a:lnTo>
                    <a:pt x="86" y="4"/>
                  </a:lnTo>
                  <a:lnTo>
                    <a:pt x="90" y="8"/>
                  </a:lnTo>
                  <a:lnTo>
                    <a:pt x="94" y="12"/>
                  </a:lnTo>
                  <a:lnTo>
                    <a:pt x="98" y="12"/>
                  </a:lnTo>
                  <a:lnTo>
                    <a:pt x="102" y="12"/>
                  </a:lnTo>
                  <a:lnTo>
                    <a:pt x="106" y="12"/>
                  </a:lnTo>
                  <a:lnTo>
                    <a:pt x="110" y="12"/>
                  </a:lnTo>
                  <a:lnTo>
                    <a:pt x="114" y="8"/>
                  </a:lnTo>
                  <a:lnTo>
                    <a:pt x="118" y="8"/>
                  </a:lnTo>
                  <a:lnTo>
                    <a:pt x="118" y="20"/>
                  </a:lnTo>
                  <a:lnTo>
                    <a:pt x="122" y="16"/>
                  </a:lnTo>
                  <a:lnTo>
                    <a:pt x="122" y="12"/>
                  </a:lnTo>
                  <a:lnTo>
                    <a:pt x="125" y="8"/>
                  </a:lnTo>
                  <a:lnTo>
                    <a:pt x="129" y="8"/>
                  </a:lnTo>
                  <a:lnTo>
                    <a:pt x="133" y="8"/>
                  </a:lnTo>
                  <a:lnTo>
                    <a:pt x="137" y="8"/>
                  </a:lnTo>
                  <a:lnTo>
                    <a:pt x="141" y="8"/>
                  </a:lnTo>
                  <a:lnTo>
                    <a:pt x="145" y="24"/>
                  </a:lnTo>
                  <a:lnTo>
                    <a:pt x="145" y="16"/>
                  </a:lnTo>
                  <a:lnTo>
                    <a:pt x="153" y="4"/>
                  </a:lnTo>
                  <a:lnTo>
                    <a:pt x="149" y="4"/>
                  </a:lnTo>
                  <a:lnTo>
                    <a:pt x="153" y="4"/>
                  </a:lnTo>
                  <a:lnTo>
                    <a:pt x="157" y="4"/>
                  </a:lnTo>
                  <a:lnTo>
                    <a:pt x="161" y="8"/>
                  </a:lnTo>
                  <a:lnTo>
                    <a:pt x="165" y="8"/>
                  </a:lnTo>
                  <a:lnTo>
                    <a:pt x="172" y="8"/>
                  </a:lnTo>
                  <a:lnTo>
                    <a:pt x="172" y="4"/>
                  </a:lnTo>
                  <a:lnTo>
                    <a:pt x="176" y="4"/>
                  </a:lnTo>
                  <a:lnTo>
                    <a:pt x="180" y="8"/>
                  </a:lnTo>
                  <a:lnTo>
                    <a:pt x="184" y="8"/>
                  </a:lnTo>
                  <a:lnTo>
                    <a:pt x="188" y="8"/>
                  </a:lnTo>
                  <a:lnTo>
                    <a:pt x="192" y="16"/>
                  </a:lnTo>
                  <a:lnTo>
                    <a:pt x="192" y="20"/>
                  </a:lnTo>
                  <a:lnTo>
                    <a:pt x="192" y="16"/>
                  </a:lnTo>
                  <a:lnTo>
                    <a:pt x="200" y="8"/>
                  </a:lnTo>
                  <a:lnTo>
                    <a:pt x="196" y="8"/>
                  </a:lnTo>
                  <a:lnTo>
                    <a:pt x="200" y="8"/>
                  </a:lnTo>
                  <a:lnTo>
                    <a:pt x="204" y="8"/>
                  </a:lnTo>
                  <a:lnTo>
                    <a:pt x="208" y="8"/>
                  </a:lnTo>
                  <a:lnTo>
                    <a:pt x="212" y="8"/>
                  </a:lnTo>
                  <a:lnTo>
                    <a:pt x="215" y="8"/>
                  </a:lnTo>
                  <a:lnTo>
                    <a:pt x="215" y="27"/>
                  </a:lnTo>
                  <a:lnTo>
                    <a:pt x="219" y="24"/>
                  </a:lnTo>
                  <a:lnTo>
                    <a:pt x="219" y="8"/>
                  </a:lnTo>
                  <a:lnTo>
                    <a:pt x="223" y="4"/>
                  </a:lnTo>
                  <a:lnTo>
                    <a:pt x="231" y="4"/>
                  </a:lnTo>
                  <a:lnTo>
                    <a:pt x="227" y="4"/>
                  </a:lnTo>
                  <a:lnTo>
                    <a:pt x="231" y="4"/>
                  </a:lnTo>
                  <a:lnTo>
                    <a:pt x="235" y="8"/>
                  </a:lnTo>
                  <a:lnTo>
                    <a:pt x="239" y="12"/>
                  </a:lnTo>
                  <a:lnTo>
                    <a:pt x="243" y="12"/>
                  </a:lnTo>
                  <a:lnTo>
                    <a:pt x="247" y="12"/>
                  </a:lnTo>
                  <a:lnTo>
                    <a:pt x="251" y="12"/>
                  </a:lnTo>
                  <a:lnTo>
                    <a:pt x="255" y="12"/>
                  </a:lnTo>
                  <a:lnTo>
                    <a:pt x="258" y="8"/>
                  </a:lnTo>
                  <a:lnTo>
                    <a:pt x="262" y="8"/>
                  </a:lnTo>
                  <a:lnTo>
                    <a:pt x="266" y="20"/>
                  </a:lnTo>
                  <a:lnTo>
                    <a:pt x="266" y="12"/>
                  </a:lnTo>
                  <a:lnTo>
                    <a:pt x="270" y="8"/>
                  </a:lnTo>
                  <a:lnTo>
                    <a:pt x="274" y="8"/>
                  </a:lnTo>
                  <a:lnTo>
                    <a:pt x="278" y="8"/>
                  </a:lnTo>
                  <a:lnTo>
                    <a:pt x="282" y="8"/>
                  </a:lnTo>
                  <a:lnTo>
                    <a:pt x="286" y="8"/>
                  </a:lnTo>
                  <a:lnTo>
                    <a:pt x="290" y="24"/>
                  </a:lnTo>
                  <a:lnTo>
                    <a:pt x="290" y="20"/>
                  </a:lnTo>
                  <a:lnTo>
                    <a:pt x="294" y="16"/>
                  </a:lnTo>
                  <a:lnTo>
                    <a:pt x="294" y="4"/>
                  </a:lnTo>
                  <a:lnTo>
                    <a:pt x="298" y="4"/>
                  </a:lnTo>
                  <a:lnTo>
                    <a:pt x="302" y="4"/>
                  </a:lnTo>
                  <a:lnTo>
                    <a:pt x="305" y="8"/>
                  </a:lnTo>
                  <a:lnTo>
                    <a:pt x="309" y="8"/>
                  </a:lnTo>
                  <a:lnTo>
                    <a:pt x="313" y="12"/>
                  </a:lnTo>
                  <a:lnTo>
                    <a:pt x="317" y="12"/>
                  </a:lnTo>
                  <a:lnTo>
                    <a:pt x="321" y="12"/>
                  </a:lnTo>
                  <a:lnTo>
                    <a:pt x="325" y="12"/>
                  </a:lnTo>
                  <a:lnTo>
                    <a:pt x="329" y="8"/>
                  </a:lnTo>
                  <a:lnTo>
                    <a:pt x="333" y="8"/>
                  </a:lnTo>
                  <a:lnTo>
                    <a:pt x="337" y="8"/>
                  </a:lnTo>
                  <a:lnTo>
                    <a:pt x="337" y="20"/>
                  </a:lnTo>
                  <a:lnTo>
                    <a:pt x="341" y="16"/>
                  </a:lnTo>
                  <a:lnTo>
                    <a:pt x="341" y="8"/>
                  </a:lnTo>
                  <a:lnTo>
                    <a:pt x="345" y="8"/>
                  </a:lnTo>
                  <a:lnTo>
                    <a:pt x="348" y="8"/>
                  </a:lnTo>
                  <a:lnTo>
                    <a:pt x="352" y="8"/>
                  </a:lnTo>
                  <a:lnTo>
                    <a:pt x="356" y="8"/>
                  </a:lnTo>
                  <a:lnTo>
                    <a:pt x="360" y="8"/>
                  </a:lnTo>
                  <a:lnTo>
                    <a:pt x="360" y="27"/>
                  </a:lnTo>
                  <a:lnTo>
                    <a:pt x="364" y="24"/>
                  </a:lnTo>
                  <a:lnTo>
                    <a:pt x="364" y="16"/>
                  </a:lnTo>
                  <a:lnTo>
                    <a:pt x="372" y="4"/>
                  </a:lnTo>
                  <a:lnTo>
                    <a:pt x="368" y="4"/>
                  </a:lnTo>
                  <a:lnTo>
                    <a:pt x="372" y="4"/>
                  </a:lnTo>
                  <a:lnTo>
                    <a:pt x="376" y="4"/>
                  </a:lnTo>
                  <a:lnTo>
                    <a:pt x="380" y="8"/>
                  </a:lnTo>
                  <a:lnTo>
                    <a:pt x="384" y="8"/>
                  </a:lnTo>
                  <a:lnTo>
                    <a:pt x="388" y="12"/>
                  </a:lnTo>
                  <a:lnTo>
                    <a:pt x="391" y="12"/>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4" name="Freeform 442"/>
            <p:cNvSpPr>
              <a:spLocks/>
            </p:cNvSpPr>
            <p:nvPr/>
          </p:nvSpPr>
          <p:spPr bwMode="auto">
            <a:xfrm>
              <a:off x="4965353" y="3310411"/>
              <a:ext cx="574431" cy="33704"/>
            </a:xfrm>
            <a:custGeom>
              <a:avLst/>
              <a:gdLst/>
              <a:ahLst/>
              <a:cxnLst>
                <a:cxn ang="0">
                  <a:pos x="8" y="4"/>
                </a:cxn>
                <a:cxn ang="0">
                  <a:pos x="20" y="16"/>
                </a:cxn>
                <a:cxn ang="0">
                  <a:pos x="24" y="4"/>
                </a:cxn>
                <a:cxn ang="0">
                  <a:pos x="36" y="4"/>
                </a:cxn>
                <a:cxn ang="0">
                  <a:pos x="44" y="23"/>
                </a:cxn>
                <a:cxn ang="0">
                  <a:pos x="47" y="0"/>
                </a:cxn>
                <a:cxn ang="0">
                  <a:pos x="59" y="4"/>
                </a:cxn>
                <a:cxn ang="0">
                  <a:pos x="71" y="8"/>
                </a:cxn>
                <a:cxn ang="0">
                  <a:pos x="83" y="4"/>
                </a:cxn>
                <a:cxn ang="0">
                  <a:pos x="90" y="16"/>
                </a:cxn>
                <a:cxn ang="0">
                  <a:pos x="98" y="4"/>
                </a:cxn>
                <a:cxn ang="0">
                  <a:pos x="110" y="4"/>
                </a:cxn>
                <a:cxn ang="0">
                  <a:pos x="118" y="12"/>
                </a:cxn>
                <a:cxn ang="0">
                  <a:pos x="126" y="0"/>
                </a:cxn>
                <a:cxn ang="0">
                  <a:pos x="137" y="4"/>
                </a:cxn>
                <a:cxn ang="0">
                  <a:pos x="149" y="8"/>
                </a:cxn>
                <a:cxn ang="0">
                  <a:pos x="161" y="4"/>
                </a:cxn>
                <a:cxn ang="0">
                  <a:pos x="165" y="12"/>
                </a:cxn>
                <a:cxn ang="0">
                  <a:pos x="173" y="4"/>
                </a:cxn>
                <a:cxn ang="0">
                  <a:pos x="184" y="4"/>
                </a:cxn>
                <a:cxn ang="0">
                  <a:pos x="188" y="20"/>
                </a:cxn>
                <a:cxn ang="0">
                  <a:pos x="200" y="0"/>
                </a:cxn>
                <a:cxn ang="0">
                  <a:pos x="204" y="4"/>
                </a:cxn>
                <a:cxn ang="0">
                  <a:pos x="216" y="8"/>
                </a:cxn>
                <a:cxn ang="0">
                  <a:pos x="227" y="4"/>
                </a:cxn>
                <a:cxn ang="0">
                  <a:pos x="235" y="16"/>
                </a:cxn>
                <a:cxn ang="0">
                  <a:pos x="243" y="4"/>
                </a:cxn>
                <a:cxn ang="0">
                  <a:pos x="255" y="4"/>
                </a:cxn>
                <a:cxn ang="0">
                  <a:pos x="263" y="12"/>
                </a:cxn>
                <a:cxn ang="0">
                  <a:pos x="270" y="0"/>
                </a:cxn>
                <a:cxn ang="0">
                  <a:pos x="282" y="4"/>
                </a:cxn>
                <a:cxn ang="0">
                  <a:pos x="294" y="8"/>
                </a:cxn>
                <a:cxn ang="0">
                  <a:pos x="306" y="4"/>
                </a:cxn>
                <a:cxn ang="0">
                  <a:pos x="310" y="12"/>
                </a:cxn>
                <a:cxn ang="0">
                  <a:pos x="317" y="4"/>
                </a:cxn>
                <a:cxn ang="0">
                  <a:pos x="329" y="4"/>
                </a:cxn>
                <a:cxn ang="0">
                  <a:pos x="337" y="20"/>
                </a:cxn>
                <a:cxn ang="0">
                  <a:pos x="341" y="0"/>
                </a:cxn>
                <a:cxn ang="0">
                  <a:pos x="353" y="4"/>
                </a:cxn>
                <a:cxn ang="0">
                  <a:pos x="364" y="8"/>
                </a:cxn>
                <a:cxn ang="0">
                  <a:pos x="376" y="4"/>
                </a:cxn>
                <a:cxn ang="0">
                  <a:pos x="384" y="8"/>
                </a:cxn>
              </a:cxnLst>
              <a:rect l="0" t="0" r="r" b="b"/>
              <a:pathLst>
                <a:path w="392" h="23">
                  <a:moveTo>
                    <a:pt x="0" y="8"/>
                  </a:moveTo>
                  <a:lnTo>
                    <a:pt x="4" y="8"/>
                  </a:lnTo>
                  <a:lnTo>
                    <a:pt x="8" y="4"/>
                  </a:lnTo>
                  <a:lnTo>
                    <a:pt x="12" y="4"/>
                  </a:lnTo>
                  <a:lnTo>
                    <a:pt x="16" y="4"/>
                  </a:lnTo>
                  <a:lnTo>
                    <a:pt x="20" y="16"/>
                  </a:lnTo>
                  <a:lnTo>
                    <a:pt x="20" y="12"/>
                  </a:lnTo>
                  <a:lnTo>
                    <a:pt x="28" y="4"/>
                  </a:lnTo>
                  <a:lnTo>
                    <a:pt x="24" y="4"/>
                  </a:lnTo>
                  <a:lnTo>
                    <a:pt x="28" y="4"/>
                  </a:lnTo>
                  <a:lnTo>
                    <a:pt x="32" y="4"/>
                  </a:lnTo>
                  <a:lnTo>
                    <a:pt x="36" y="4"/>
                  </a:lnTo>
                  <a:lnTo>
                    <a:pt x="40" y="4"/>
                  </a:lnTo>
                  <a:lnTo>
                    <a:pt x="44" y="20"/>
                  </a:lnTo>
                  <a:lnTo>
                    <a:pt x="44" y="23"/>
                  </a:lnTo>
                  <a:lnTo>
                    <a:pt x="44" y="20"/>
                  </a:lnTo>
                  <a:lnTo>
                    <a:pt x="47" y="12"/>
                  </a:lnTo>
                  <a:lnTo>
                    <a:pt x="47" y="0"/>
                  </a:lnTo>
                  <a:lnTo>
                    <a:pt x="51" y="0"/>
                  </a:lnTo>
                  <a:lnTo>
                    <a:pt x="55" y="0"/>
                  </a:lnTo>
                  <a:lnTo>
                    <a:pt x="59" y="4"/>
                  </a:lnTo>
                  <a:lnTo>
                    <a:pt x="63" y="4"/>
                  </a:lnTo>
                  <a:lnTo>
                    <a:pt x="67" y="8"/>
                  </a:lnTo>
                  <a:lnTo>
                    <a:pt x="71" y="8"/>
                  </a:lnTo>
                  <a:lnTo>
                    <a:pt x="75" y="8"/>
                  </a:lnTo>
                  <a:lnTo>
                    <a:pt x="79" y="8"/>
                  </a:lnTo>
                  <a:lnTo>
                    <a:pt x="83" y="4"/>
                  </a:lnTo>
                  <a:lnTo>
                    <a:pt x="87" y="4"/>
                  </a:lnTo>
                  <a:lnTo>
                    <a:pt x="90" y="4"/>
                  </a:lnTo>
                  <a:lnTo>
                    <a:pt x="90" y="16"/>
                  </a:lnTo>
                  <a:lnTo>
                    <a:pt x="94" y="12"/>
                  </a:lnTo>
                  <a:lnTo>
                    <a:pt x="94" y="4"/>
                  </a:lnTo>
                  <a:lnTo>
                    <a:pt x="98" y="4"/>
                  </a:lnTo>
                  <a:lnTo>
                    <a:pt x="102" y="4"/>
                  </a:lnTo>
                  <a:lnTo>
                    <a:pt x="106" y="4"/>
                  </a:lnTo>
                  <a:lnTo>
                    <a:pt x="110" y="4"/>
                  </a:lnTo>
                  <a:lnTo>
                    <a:pt x="114" y="4"/>
                  </a:lnTo>
                  <a:lnTo>
                    <a:pt x="118" y="23"/>
                  </a:lnTo>
                  <a:lnTo>
                    <a:pt x="118" y="12"/>
                  </a:lnTo>
                  <a:lnTo>
                    <a:pt x="126" y="0"/>
                  </a:lnTo>
                  <a:lnTo>
                    <a:pt x="122" y="0"/>
                  </a:lnTo>
                  <a:lnTo>
                    <a:pt x="126" y="0"/>
                  </a:lnTo>
                  <a:lnTo>
                    <a:pt x="130" y="0"/>
                  </a:lnTo>
                  <a:lnTo>
                    <a:pt x="134" y="4"/>
                  </a:lnTo>
                  <a:lnTo>
                    <a:pt x="137" y="4"/>
                  </a:lnTo>
                  <a:lnTo>
                    <a:pt x="141" y="8"/>
                  </a:lnTo>
                  <a:lnTo>
                    <a:pt x="145" y="8"/>
                  </a:lnTo>
                  <a:lnTo>
                    <a:pt x="149" y="8"/>
                  </a:lnTo>
                  <a:lnTo>
                    <a:pt x="153" y="8"/>
                  </a:lnTo>
                  <a:lnTo>
                    <a:pt x="157" y="4"/>
                  </a:lnTo>
                  <a:lnTo>
                    <a:pt x="161" y="4"/>
                  </a:lnTo>
                  <a:lnTo>
                    <a:pt x="165" y="12"/>
                  </a:lnTo>
                  <a:lnTo>
                    <a:pt x="165" y="16"/>
                  </a:lnTo>
                  <a:lnTo>
                    <a:pt x="165" y="12"/>
                  </a:lnTo>
                  <a:lnTo>
                    <a:pt x="173" y="4"/>
                  </a:lnTo>
                  <a:lnTo>
                    <a:pt x="169" y="4"/>
                  </a:lnTo>
                  <a:lnTo>
                    <a:pt x="173" y="4"/>
                  </a:lnTo>
                  <a:lnTo>
                    <a:pt x="177" y="4"/>
                  </a:lnTo>
                  <a:lnTo>
                    <a:pt x="180" y="4"/>
                  </a:lnTo>
                  <a:lnTo>
                    <a:pt x="184" y="4"/>
                  </a:lnTo>
                  <a:lnTo>
                    <a:pt x="188" y="20"/>
                  </a:lnTo>
                  <a:lnTo>
                    <a:pt x="188" y="23"/>
                  </a:lnTo>
                  <a:lnTo>
                    <a:pt x="188" y="20"/>
                  </a:lnTo>
                  <a:lnTo>
                    <a:pt x="192" y="12"/>
                  </a:lnTo>
                  <a:lnTo>
                    <a:pt x="192" y="8"/>
                  </a:lnTo>
                  <a:lnTo>
                    <a:pt x="200" y="0"/>
                  </a:lnTo>
                  <a:lnTo>
                    <a:pt x="196" y="0"/>
                  </a:lnTo>
                  <a:lnTo>
                    <a:pt x="200" y="0"/>
                  </a:lnTo>
                  <a:lnTo>
                    <a:pt x="204" y="4"/>
                  </a:lnTo>
                  <a:lnTo>
                    <a:pt x="208" y="4"/>
                  </a:lnTo>
                  <a:lnTo>
                    <a:pt x="212" y="8"/>
                  </a:lnTo>
                  <a:lnTo>
                    <a:pt x="216" y="8"/>
                  </a:lnTo>
                  <a:lnTo>
                    <a:pt x="220" y="8"/>
                  </a:lnTo>
                  <a:lnTo>
                    <a:pt x="224" y="8"/>
                  </a:lnTo>
                  <a:lnTo>
                    <a:pt x="227" y="4"/>
                  </a:lnTo>
                  <a:lnTo>
                    <a:pt x="231" y="4"/>
                  </a:lnTo>
                  <a:lnTo>
                    <a:pt x="235" y="4"/>
                  </a:lnTo>
                  <a:lnTo>
                    <a:pt x="235" y="16"/>
                  </a:lnTo>
                  <a:lnTo>
                    <a:pt x="239" y="12"/>
                  </a:lnTo>
                  <a:lnTo>
                    <a:pt x="239" y="8"/>
                  </a:lnTo>
                  <a:lnTo>
                    <a:pt x="243" y="4"/>
                  </a:lnTo>
                  <a:lnTo>
                    <a:pt x="247" y="4"/>
                  </a:lnTo>
                  <a:lnTo>
                    <a:pt x="251" y="4"/>
                  </a:lnTo>
                  <a:lnTo>
                    <a:pt x="255" y="4"/>
                  </a:lnTo>
                  <a:lnTo>
                    <a:pt x="259" y="4"/>
                  </a:lnTo>
                  <a:lnTo>
                    <a:pt x="263" y="23"/>
                  </a:lnTo>
                  <a:lnTo>
                    <a:pt x="263" y="12"/>
                  </a:lnTo>
                  <a:lnTo>
                    <a:pt x="267" y="8"/>
                  </a:lnTo>
                  <a:lnTo>
                    <a:pt x="267" y="4"/>
                  </a:lnTo>
                  <a:lnTo>
                    <a:pt x="270" y="0"/>
                  </a:lnTo>
                  <a:lnTo>
                    <a:pt x="274" y="0"/>
                  </a:lnTo>
                  <a:lnTo>
                    <a:pt x="278" y="4"/>
                  </a:lnTo>
                  <a:lnTo>
                    <a:pt x="282" y="4"/>
                  </a:lnTo>
                  <a:lnTo>
                    <a:pt x="286" y="8"/>
                  </a:lnTo>
                  <a:lnTo>
                    <a:pt x="290" y="8"/>
                  </a:lnTo>
                  <a:lnTo>
                    <a:pt x="294" y="8"/>
                  </a:lnTo>
                  <a:lnTo>
                    <a:pt x="298" y="8"/>
                  </a:lnTo>
                  <a:lnTo>
                    <a:pt x="302" y="4"/>
                  </a:lnTo>
                  <a:lnTo>
                    <a:pt x="306" y="4"/>
                  </a:lnTo>
                  <a:lnTo>
                    <a:pt x="310" y="12"/>
                  </a:lnTo>
                  <a:lnTo>
                    <a:pt x="310" y="16"/>
                  </a:lnTo>
                  <a:lnTo>
                    <a:pt x="310" y="12"/>
                  </a:lnTo>
                  <a:lnTo>
                    <a:pt x="317" y="4"/>
                  </a:lnTo>
                  <a:lnTo>
                    <a:pt x="313" y="4"/>
                  </a:lnTo>
                  <a:lnTo>
                    <a:pt x="317" y="4"/>
                  </a:lnTo>
                  <a:lnTo>
                    <a:pt x="321" y="4"/>
                  </a:lnTo>
                  <a:lnTo>
                    <a:pt x="325" y="4"/>
                  </a:lnTo>
                  <a:lnTo>
                    <a:pt x="329" y="4"/>
                  </a:lnTo>
                  <a:lnTo>
                    <a:pt x="333" y="4"/>
                  </a:lnTo>
                  <a:lnTo>
                    <a:pt x="333" y="23"/>
                  </a:lnTo>
                  <a:lnTo>
                    <a:pt x="337" y="20"/>
                  </a:lnTo>
                  <a:lnTo>
                    <a:pt x="337" y="8"/>
                  </a:lnTo>
                  <a:lnTo>
                    <a:pt x="345" y="0"/>
                  </a:lnTo>
                  <a:lnTo>
                    <a:pt x="341" y="0"/>
                  </a:lnTo>
                  <a:lnTo>
                    <a:pt x="345" y="0"/>
                  </a:lnTo>
                  <a:lnTo>
                    <a:pt x="349" y="4"/>
                  </a:lnTo>
                  <a:lnTo>
                    <a:pt x="353" y="4"/>
                  </a:lnTo>
                  <a:lnTo>
                    <a:pt x="357" y="8"/>
                  </a:lnTo>
                  <a:lnTo>
                    <a:pt x="360" y="8"/>
                  </a:lnTo>
                  <a:lnTo>
                    <a:pt x="364" y="8"/>
                  </a:lnTo>
                  <a:lnTo>
                    <a:pt x="368" y="8"/>
                  </a:lnTo>
                  <a:lnTo>
                    <a:pt x="372" y="4"/>
                  </a:lnTo>
                  <a:lnTo>
                    <a:pt x="376" y="4"/>
                  </a:lnTo>
                  <a:lnTo>
                    <a:pt x="380" y="4"/>
                  </a:lnTo>
                  <a:lnTo>
                    <a:pt x="384" y="16"/>
                  </a:lnTo>
                  <a:lnTo>
                    <a:pt x="384" y="8"/>
                  </a:lnTo>
                  <a:lnTo>
                    <a:pt x="388" y="4"/>
                  </a:lnTo>
                  <a:lnTo>
                    <a:pt x="392"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5" name="Freeform 443"/>
            <p:cNvSpPr>
              <a:spLocks/>
            </p:cNvSpPr>
            <p:nvPr/>
          </p:nvSpPr>
          <p:spPr bwMode="auto">
            <a:xfrm>
              <a:off x="5539785" y="3286965"/>
              <a:ext cx="584689" cy="63012"/>
            </a:xfrm>
            <a:custGeom>
              <a:avLst/>
              <a:gdLst/>
              <a:ahLst/>
              <a:cxnLst>
                <a:cxn ang="0">
                  <a:pos x="8" y="20"/>
                </a:cxn>
                <a:cxn ang="0">
                  <a:pos x="15" y="36"/>
                </a:cxn>
                <a:cxn ang="0">
                  <a:pos x="23" y="16"/>
                </a:cxn>
                <a:cxn ang="0">
                  <a:pos x="35" y="20"/>
                </a:cxn>
                <a:cxn ang="0">
                  <a:pos x="47" y="24"/>
                </a:cxn>
                <a:cxn ang="0">
                  <a:pos x="58" y="20"/>
                </a:cxn>
                <a:cxn ang="0">
                  <a:pos x="66" y="4"/>
                </a:cxn>
                <a:cxn ang="0">
                  <a:pos x="78" y="4"/>
                </a:cxn>
                <a:cxn ang="0">
                  <a:pos x="86" y="39"/>
                </a:cxn>
                <a:cxn ang="0">
                  <a:pos x="94" y="24"/>
                </a:cxn>
                <a:cxn ang="0">
                  <a:pos x="101" y="20"/>
                </a:cxn>
                <a:cxn ang="0">
                  <a:pos x="113" y="24"/>
                </a:cxn>
                <a:cxn ang="0">
                  <a:pos x="125" y="20"/>
                </a:cxn>
                <a:cxn ang="0">
                  <a:pos x="137" y="32"/>
                </a:cxn>
                <a:cxn ang="0">
                  <a:pos x="141" y="20"/>
                </a:cxn>
                <a:cxn ang="0">
                  <a:pos x="152" y="20"/>
                </a:cxn>
                <a:cxn ang="0">
                  <a:pos x="160" y="43"/>
                </a:cxn>
                <a:cxn ang="0">
                  <a:pos x="164" y="24"/>
                </a:cxn>
                <a:cxn ang="0">
                  <a:pos x="172" y="20"/>
                </a:cxn>
                <a:cxn ang="0">
                  <a:pos x="184" y="24"/>
                </a:cxn>
                <a:cxn ang="0">
                  <a:pos x="195" y="24"/>
                </a:cxn>
                <a:cxn ang="0">
                  <a:pos x="207" y="20"/>
                </a:cxn>
                <a:cxn ang="0">
                  <a:pos x="211" y="24"/>
                </a:cxn>
                <a:cxn ang="0">
                  <a:pos x="223" y="20"/>
                </a:cxn>
                <a:cxn ang="0">
                  <a:pos x="234" y="43"/>
                </a:cxn>
                <a:cxn ang="0">
                  <a:pos x="238" y="20"/>
                </a:cxn>
                <a:cxn ang="0">
                  <a:pos x="250" y="20"/>
                </a:cxn>
                <a:cxn ang="0">
                  <a:pos x="262" y="24"/>
                </a:cxn>
                <a:cxn ang="0">
                  <a:pos x="274" y="20"/>
                </a:cxn>
                <a:cxn ang="0">
                  <a:pos x="281" y="32"/>
                </a:cxn>
                <a:cxn ang="0">
                  <a:pos x="285" y="20"/>
                </a:cxn>
                <a:cxn ang="0">
                  <a:pos x="297" y="20"/>
                </a:cxn>
                <a:cxn ang="0">
                  <a:pos x="305" y="43"/>
                </a:cxn>
                <a:cxn ang="0">
                  <a:pos x="317" y="16"/>
                </a:cxn>
                <a:cxn ang="0">
                  <a:pos x="321" y="20"/>
                </a:cxn>
                <a:cxn ang="0">
                  <a:pos x="332" y="24"/>
                </a:cxn>
                <a:cxn ang="0">
                  <a:pos x="344" y="20"/>
                </a:cxn>
                <a:cxn ang="0">
                  <a:pos x="356" y="32"/>
                </a:cxn>
                <a:cxn ang="0">
                  <a:pos x="364" y="20"/>
                </a:cxn>
                <a:cxn ang="0">
                  <a:pos x="375" y="20"/>
                </a:cxn>
                <a:cxn ang="0">
                  <a:pos x="387" y="20"/>
                </a:cxn>
                <a:cxn ang="0">
                  <a:pos x="391" y="20"/>
                </a:cxn>
              </a:cxnLst>
              <a:rect l="0" t="0" r="r" b="b"/>
              <a:pathLst>
                <a:path w="399" h="43">
                  <a:moveTo>
                    <a:pt x="0" y="20"/>
                  </a:moveTo>
                  <a:lnTo>
                    <a:pt x="4" y="20"/>
                  </a:lnTo>
                  <a:lnTo>
                    <a:pt x="8" y="20"/>
                  </a:lnTo>
                  <a:lnTo>
                    <a:pt x="11" y="20"/>
                  </a:lnTo>
                  <a:lnTo>
                    <a:pt x="15" y="39"/>
                  </a:lnTo>
                  <a:lnTo>
                    <a:pt x="15" y="36"/>
                  </a:lnTo>
                  <a:lnTo>
                    <a:pt x="19" y="28"/>
                  </a:lnTo>
                  <a:lnTo>
                    <a:pt x="19" y="20"/>
                  </a:lnTo>
                  <a:lnTo>
                    <a:pt x="23" y="16"/>
                  </a:lnTo>
                  <a:lnTo>
                    <a:pt x="27" y="20"/>
                  </a:lnTo>
                  <a:lnTo>
                    <a:pt x="31" y="20"/>
                  </a:lnTo>
                  <a:lnTo>
                    <a:pt x="35" y="20"/>
                  </a:lnTo>
                  <a:lnTo>
                    <a:pt x="39" y="24"/>
                  </a:lnTo>
                  <a:lnTo>
                    <a:pt x="43" y="24"/>
                  </a:lnTo>
                  <a:lnTo>
                    <a:pt x="47" y="24"/>
                  </a:lnTo>
                  <a:lnTo>
                    <a:pt x="51" y="20"/>
                  </a:lnTo>
                  <a:lnTo>
                    <a:pt x="55" y="20"/>
                  </a:lnTo>
                  <a:lnTo>
                    <a:pt x="58" y="20"/>
                  </a:lnTo>
                  <a:lnTo>
                    <a:pt x="62" y="20"/>
                  </a:lnTo>
                  <a:lnTo>
                    <a:pt x="62" y="8"/>
                  </a:lnTo>
                  <a:lnTo>
                    <a:pt x="66" y="4"/>
                  </a:lnTo>
                  <a:lnTo>
                    <a:pt x="70" y="0"/>
                  </a:lnTo>
                  <a:lnTo>
                    <a:pt x="74" y="0"/>
                  </a:lnTo>
                  <a:lnTo>
                    <a:pt x="78" y="4"/>
                  </a:lnTo>
                  <a:lnTo>
                    <a:pt x="82" y="8"/>
                  </a:lnTo>
                  <a:lnTo>
                    <a:pt x="86" y="8"/>
                  </a:lnTo>
                  <a:lnTo>
                    <a:pt x="86" y="39"/>
                  </a:lnTo>
                  <a:lnTo>
                    <a:pt x="90" y="36"/>
                  </a:lnTo>
                  <a:lnTo>
                    <a:pt x="90" y="28"/>
                  </a:lnTo>
                  <a:lnTo>
                    <a:pt x="94" y="24"/>
                  </a:lnTo>
                  <a:lnTo>
                    <a:pt x="94" y="16"/>
                  </a:lnTo>
                  <a:lnTo>
                    <a:pt x="98" y="16"/>
                  </a:lnTo>
                  <a:lnTo>
                    <a:pt x="101" y="20"/>
                  </a:lnTo>
                  <a:lnTo>
                    <a:pt x="105" y="20"/>
                  </a:lnTo>
                  <a:lnTo>
                    <a:pt x="109" y="24"/>
                  </a:lnTo>
                  <a:lnTo>
                    <a:pt x="113" y="24"/>
                  </a:lnTo>
                  <a:lnTo>
                    <a:pt x="117" y="24"/>
                  </a:lnTo>
                  <a:lnTo>
                    <a:pt x="121" y="24"/>
                  </a:lnTo>
                  <a:lnTo>
                    <a:pt x="125" y="20"/>
                  </a:lnTo>
                  <a:lnTo>
                    <a:pt x="129" y="20"/>
                  </a:lnTo>
                  <a:lnTo>
                    <a:pt x="133" y="20"/>
                  </a:lnTo>
                  <a:lnTo>
                    <a:pt x="137" y="32"/>
                  </a:lnTo>
                  <a:lnTo>
                    <a:pt x="137" y="28"/>
                  </a:lnTo>
                  <a:lnTo>
                    <a:pt x="144" y="20"/>
                  </a:lnTo>
                  <a:lnTo>
                    <a:pt x="141" y="20"/>
                  </a:lnTo>
                  <a:lnTo>
                    <a:pt x="144" y="20"/>
                  </a:lnTo>
                  <a:lnTo>
                    <a:pt x="148" y="20"/>
                  </a:lnTo>
                  <a:lnTo>
                    <a:pt x="152" y="20"/>
                  </a:lnTo>
                  <a:lnTo>
                    <a:pt x="156" y="20"/>
                  </a:lnTo>
                  <a:lnTo>
                    <a:pt x="160" y="20"/>
                  </a:lnTo>
                  <a:lnTo>
                    <a:pt x="160" y="43"/>
                  </a:lnTo>
                  <a:lnTo>
                    <a:pt x="160" y="36"/>
                  </a:lnTo>
                  <a:lnTo>
                    <a:pt x="164" y="28"/>
                  </a:lnTo>
                  <a:lnTo>
                    <a:pt x="164" y="24"/>
                  </a:lnTo>
                  <a:lnTo>
                    <a:pt x="172" y="16"/>
                  </a:lnTo>
                  <a:lnTo>
                    <a:pt x="168" y="16"/>
                  </a:lnTo>
                  <a:lnTo>
                    <a:pt x="172" y="20"/>
                  </a:lnTo>
                  <a:lnTo>
                    <a:pt x="176" y="20"/>
                  </a:lnTo>
                  <a:lnTo>
                    <a:pt x="180" y="24"/>
                  </a:lnTo>
                  <a:lnTo>
                    <a:pt x="184" y="24"/>
                  </a:lnTo>
                  <a:lnTo>
                    <a:pt x="188" y="24"/>
                  </a:lnTo>
                  <a:lnTo>
                    <a:pt x="191" y="24"/>
                  </a:lnTo>
                  <a:lnTo>
                    <a:pt x="195" y="24"/>
                  </a:lnTo>
                  <a:lnTo>
                    <a:pt x="199" y="20"/>
                  </a:lnTo>
                  <a:lnTo>
                    <a:pt x="203" y="20"/>
                  </a:lnTo>
                  <a:lnTo>
                    <a:pt x="207" y="20"/>
                  </a:lnTo>
                  <a:lnTo>
                    <a:pt x="207" y="32"/>
                  </a:lnTo>
                  <a:lnTo>
                    <a:pt x="211" y="28"/>
                  </a:lnTo>
                  <a:lnTo>
                    <a:pt x="211" y="24"/>
                  </a:lnTo>
                  <a:lnTo>
                    <a:pt x="215" y="20"/>
                  </a:lnTo>
                  <a:lnTo>
                    <a:pt x="219" y="20"/>
                  </a:lnTo>
                  <a:lnTo>
                    <a:pt x="223" y="20"/>
                  </a:lnTo>
                  <a:lnTo>
                    <a:pt x="227" y="20"/>
                  </a:lnTo>
                  <a:lnTo>
                    <a:pt x="231" y="20"/>
                  </a:lnTo>
                  <a:lnTo>
                    <a:pt x="234" y="43"/>
                  </a:lnTo>
                  <a:lnTo>
                    <a:pt x="234" y="28"/>
                  </a:lnTo>
                  <a:lnTo>
                    <a:pt x="238" y="24"/>
                  </a:lnTo>
                  <a:lnTo>
                    <a:pt x="238" y="20"/>
                  </a:lnTo>
                  <a:lnTo>
                    <a:pt x="242" y="16"/>
                  </a:lnTo>
                  <a:lnTo>
                    <a:pt x="246" y="20"/>
                  </a:lnTo>
                  <a:lnTo>
                    <a:pt x="250" y="20"/>
                  </a:lnTo>
                  <a:lnTo>
                    <a:pt x="254" y="24"/>
                  </a:lnTo>
                  <a:lnTo>
                    <a:pt x="258" y="24"/>
                  </a:lnTo>
                  <a:lnTo>
                    <a:pt x="262" y="24"/>
                  </a:lnTo>
                  <a:lnTo>
                    <a:pt x="266" y="24"/>
                  </a:lnTo>
                  <a:lnTo>
                    <a:pt x="270" y="20"/>
                  </a:lnTo>
                  <a:lnTo>
                    <a:pt x="274" y="20"/>
                  </a:lnTo>
                  <a:lnTo>
                    <a:pt x="278" y="20"/>
                  </a:lnTo>
                  <a:lnTo>
                    <a:pt x="281" y="28"/>
                  </a:lnTo>
                  <a:lnTo>
                    <a:pt x="281" y="32"/>
                  </a:lnTo>
                  <a:lnTo>
                    <a:pt x="281" y="28"/>
                  </a:lnTo>
                  <a:lnTo>
                    <a:pt x="289" y="20"/>
                  </a:lnTo>
                  <a:lnTo>
                    <a:pt x="285" y="20"/>
                  </a:lnTo>
                  <a:lnTo>
                    <a:pt x="289" y="20"/>
                  </a:lnTo>
                  <a:lnTo>
                    <a:pt x="293" y="20"/>
                  </a:lnTo>
                  <a:lnTo>
                    <a:pt x="297" y="20"/>
                  </a:lnTo>
                  <a:lnTo>
                    <a:pt x="301" y="20"/>
                  </a:lnTo>
                  <a:lnTo>
                    <a:pt x="305" y="20"/>
                  </a:lnTo>
                  <a:lnTo>
                    <a:pt x="305" y="43"/>
                  </a:lnTo>
                  <a:lnTo>
                    <a:pt x="309" y="39"/>
                  </a:lnTo>
                  <a:lnTo>
                    <a:pt x="309" y="24"/>
                  </a:lnTo>
                  <a:lnTo>
                    <a:pt x="317" y="16"/>
                  </a:lnTo>
                  <a:lnTo>
                    <a:pt x="313" y="16"/>
                  </a:lnTo>
                  <a:lnTo>
                    <a:pt x="317" y="20"/>
                  </a:lnTo>
                  <a:lnTo>
                    <a:pt x="321" y="20"/>
                  </a:lnTo>
                  <a:lnTo>
                    <a:pt x="324" y="24"/>
                  </a:lnTo>
                  <a:lnTo>
                    <a:pt x="328" y="24"/>
                  </a:lnTo>
                  <a:lnTo>
                    <a:pt x="332" y="24"/>
                  </a:lnTo>
                  <a:lnTo>
                    <a:pt x="336" y="24"/>
                  </a:lnTo>
                  <a:lnTo>
                    <a:pt x="340" y="24"/>
                  </a:lnTo>
                  <a:lnTo>
                    <a:pt x="344" y="20"/>
                  </a:lnTo>
                  <a:lnTo>
                    <a:pt x="348" y="20"/>
                  </a:lnTo>
                  <a:lnTo>
                    <a:pt x="352" y="20"/>
                  </a:lnTo>
                  <a:lnTo>
                    <a:pt x="356" y="32"/>
                  </a:lnTo>
                  <a:lnTo>
                    <a:pt x="356" y="24"/>
                  </a:lnTo>
                  <a:lnTo>
                    <a:pt x="360" y="20"/>
                  </a:lnTo>
                  <a:lnTo>
                    <a:pt x="364" y="20"/>
                  </a:lnTo>
                  <a:lnTo>
                    <a:pt x="368" y="20"/>
                  </a:lnTo>
                  <a:lnTo>
                    <a:pt x="371" y="20"/>
                  </a:lnTo>
                  <a:lnTo>
                    <a:pt x="375" y="20"/>
                  </a:lnTo>
                  <a:lnTo>
                    <a:pt x="379" y="43"/>
                  </a:lnTo>
                  <a:lnTo>
                    <a:pt x="379" y="32"/>
                  </a:lnTo>
                  <a:lnTo>
                    <a:pt x="387" y="20"/>
                  </a:lnTo>
                  <a:lnTo>
                    <a:pt x="383" y="20"/>
                  </a:lnTo>
                  <a:lnTo>
                    <a:pt x="387" y="20"/>
                  </a:lnTo>
                  <a:lnTo>
                    <a:pt x="391" y="20"/>
                  </a:lnTo>
                  <a:lnTo>
                    <a:pt x="395" y="20"/>
                  </a:lnTo>
                  <a:lnTo>
                    <a:pt x="399" y="2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6" name="Freeform 444"/>
            <p:cNvSpPr>
              <a:spLocks/>
            </p:cNvSpPr>
            <p:nvPr/>
          </p:nvSpPr>
          <p:spPr bwMode="auto">
            <a:xfrm>
              <a:off x="6124474" y="3316273"/>
              <a:ext cx="584689" cy="33704"/>
            </a:xfrm>
            <a:custGeom>
              <a:avLst/>
              <a:gdLst/>
              <a:ahLst/>
              <a:cxnLst>
                <a:cxn ang="0">
                  <a:pos x="8" y="4"/>
                </a:cxn>
                <a:cxn ang="0">
                  <a:pos x="19" y="0"/>
                </a:cxn>
                <a:cxn ang="0">
                  <a:pos x="27" y="12"/>
                </a:cxn>
                <a:cxn ang="0">
                  <a:pos x="31" y="0"/>
                </a:cxn>
                <a:cxn ang="0">
                  <a:pos x="43" y="0"/>
                </a:cxn>
                <a:cxn ang="0">
                  <a:pos x="51" y="23"/>
                </a:cxn>
                <a:cxn ang="0">
                  <a:pos x="58" y="0"/>
                </a:cxn>
                <a:cxn ang="0">
                  <a:pos x="70" y="4"/>
                </a:cxn>
                <a:cxn ang="0">
                  <a:pos x="82" y="4"/>
                </a:cxn>
                <a:cxn ang="0">
                  <a:pos x="94" y="0"/>
                </a:cxn>
                <a:cxn ang="0">
                  <a:pos x="102" y="4"/>
                </a:cxn>
                <a:cxn ang="0">
                  <a:pos x="113" y="0"/>
                </a:cxn>
                <a:cxn ang="0">
                  <a:pos x="125" y="23"/>
                </a:cxn>
                <a:cxn ang="0">
                  <a:pos x="129" y="0"/>
                </a:cxn>
                <a:cxn ang="0">
                  <a:pos x="141" y="0"/>
                </a:cxn>
                <a:cxn ang="0">
                  <a:pos x="152" y="4"/>
                </a:cxn>
                <a:cxn ang="0">
                  <a:pos x="164" y="0"/>
                </a:cxn>
                <a:cxn ang="0">
                  <a:pos x="172" y="12"/>
                </a:cxn>
                <a:cxn ang="0">
                  <a:pos x="180" y="0"/>
                </a:cxn>
                <a:cxn ang="0">
                  <a:pos x="192" y="0"/>
                </a:cxn>
                <a:cxn ang="0">
                  <a:pos x="199" y="19"/>
                </a:cxn>
                <a:cxn ang="0">
                  <a:pos x="203" y="0"/>
                </a:cxn>
                <a:cxn ang="0">
                  <a:pos x="215" y="4"/>
                </a:cxn>
                <a:cxn ang="0">
                  <a:pos x="227" y="4"/>
                </a:cxn>
                <a:cxn ang="0">
                  <a:pos x="238" y="0"/>
                </a:cxn>
                <a:cxn ang="0">
                  <a:pos x="246" y="8"/>
                </a:cxn>
                <a:cxn ang="0">
                  <a:pos x="254" y="0"/>
                </a:cxn>
                <a:cxn ang="0">
                  <a:pos x="266" y="0"/>
                </a:cxn>
                <a:cxn ang="0">
                  <a:pos x="270" y="19"/>
                </a:cxn>
                <a:cxn ang="0">
                  <a:pos x="278" y="0"/>
                </a:cxn>
                <a:cxn ang="0">
                  <a:pos x="289" y="4"/>
                </a:cxn>
                <a:cxn ang="0">
                  <a:pos x="301" y="0"/>
                </a:cxn>
                <a:cxn ang="0">
                  <a:pos x="313" y="0"/>
                </a:cxn>
                <a:cxn ang="0">
                  <a:pos x="321" y="8"/>
                </a:cxn>
                <a:cxn ang="0">
                  <a:pos x="328" y="0"/>
                </a:cxn>
                <a:cxn ang="0">
                  <a:pos x="340" y="0"/>
                </a:cxn>
                <a:cxn ang="0">
                  <a:pos x="352" y="0"/>
                </a:cxn>
                <a:cxn ang="0">
                  <a:pos x="356" y="0"/>
                </a:cxn>
                <a:cxn ang="0">
                  <a:pos x="368" y="4"/>
                </a:cxn>
                <a:cxn ang="0">
                  <a:pos x="379" y="0"/>
                </a:cxn>
                <a:cxn ang="0">
                  <a:pos x="391" y="8"/>
                </a:cxn>
                <a:cxn ang="0">
                  <a:pos x="399" y="0"/>
                </a:cxn>
              </a:cxnLst>
              <a:rect l="0" t="0" r="r" b="b"/>
              <a:pathLst>
                <a:path w="399" h="23">
                  <a:moveTo>
                    <a:pt x="0" y="4"/>
                  </a:moveTo>
                  <a:lnTo>
                    <a:pt x="4" y="4"/>
                  </a:lnTo>
                  <a:lnTo>
                    <a:pt x="8" y="4"/>
                  </a:lnTo>
                  <a:lnTo>
                    <a:pt x="12" y="4"/>
                  </a:lnTo>
                  <a:lnTo>
                    <a:pt x="15" y="0"/>
                  </a:lnTo>
                  <a:lnTo>
                    <a:pt x="19" y="0"/>
                  </a:lnTo>
                  <a:lnTo>
                    <a:pt x="23" y="0"/>
                  </a:lnTo>
                  <a:lnTo>
                    <a:pt x="27" y="8"/>
                  </a:lnTo>
                  <a:lnTo>
                    <a:pt x="27" y="12"/>
                  </a:lnTo>
                  <a:lnTo>
                    <a:pt x="27" y="8"/>
                  </a:lnTo>
                  <a:lnTo>
                    <a:pt x="35" y="0"/>
                  </a:lnTo>
                  <a:lnTo>
                    <a:pt x="31" y="0"/>
                  </a:lnTo>
                  <a:lnTo>
                    <a:pt x="35" y="0"/>
                  </a:lnTo>
                  <a:lnTo>
                    <a:pt x="39" y="0"/>
                  </a:lnTo>
                  <a:lnTo>
                    <a:pt x="43" y="0"/>
                  </a:lnTo>
                  <a:lnTo>
                    <a:pt x="47" y="0"/>
                  </a:lnTo>
                  <a:lnTo>
                    <a:pt x="51" y="0"/>
                  </a:lnTo>
                  <a:lnTo>
                    <a:pt x="51" y="23"/>
                  </a:lnTo>
                  <a:lnTo>
                    <a:pt x="55" y="19"/>
                  </a:lnTo>
                  <a:lnTo>
                    <a:pt x="55" y="4"/>
                  </a:lnTo>
                  <a:lnTo>
                    <a:pt x="58" y="0"/>
                  </a:lnTo>
                  <a:lnTo>
                    <a:pt x="62" y="0"/>
                  </a:lnTo>
                  <a:lnTo>
                    <a:pt x="66" y="0"/>
                  </a:lnTo>
                  <a:lnTo>
                    <a:pt x="70" y="4"/>
                  </a:lnTo>
                  <a:lnTo>
                    <a:pt x="74" y="4"/>
                  </a:lnTo>
                  <a:lnTo>
                    <a:pt x="78" y="4"/>
                  </a:lnTo>
                  <a:lnTo>
                    <a:pt x="82" y="4"/>
                  </a:lnTo>
                  <a:lnTo>
                    <a:pt x="86" y="4"/>
                  </a:lnTo>
                  <a:lnTo>
                    <a:pt x="90" y="0"/>
                  </a:lnTo>
                  <a:lnTo>
                    <a:pt x="94" y="0"/>
                  </a:lnTo>
                  <a:lnTo>
                    <a:pt x="98" y="0"/>
                  </a:lnTo>
                  <a:lnTo>
                    <a:pt x="102" y="12"/>
                  </a:lnTo>
                  <a:lnTo>
                    <a:pt x="102" y="4"/>
                  </a:lnTo>
                  <a:lnTo>
                    <a:pt x="105" y="0"/>
                  </a:lnTo>
                  <a:lnTo>
                    <a:pt x="109" y="0"/>
                  </a:lnTo>
                  <a:lnTo>
                    <a:pt x="113" y="0"/>
                  </a:lnTo>
                  <a:lnTo>
                    <a:pt x="117" y="0"/>
                  </a:lnTo>
                  <a:lnTo>
                    <a:pt x="121" y="0"/>
                  </a:lnTo>
                  <a:lnTo>
                    <a:pt x="125" y="23"/>
                  </a:lnTo>
                  <a:lnTo>
                    <a:pt x="125" y="19"/>
                  </a:lnTo>
                  <a:lnTo>
                    <a:pt x="129" y="12"/>
                  </a:lnTo>
                  <a:lnTo>
                    <a:pt x="129" y="0"/>
                  </a:lnTo>
                  <a:lnTo>
                    <a:pt x="133" y="0"/>
                  </a:lnTo>
                  <a:lnTo>
                    <a:pt x="137" y="0"/>
                  </a:lnTo>
                  <a:lnTo>
                    <a:pt x="141" y="0"/>
                  </a:lnTo>
                  <a:lnTo>
                    <a:pt x="145" y="4"/>
                  </a:lnTo>
                  <a:lnTo>
                    <a:pt x="148" y="4"/>
                  </a:lnTo>
                  <a:lnTo>
                    <a:pt x="152" y="4"/>
                  </a:lnTo>
                  <a:lnTo>
                    <a:pt x="156" y="4"/>
                  </a:lnTo>
                  <a:lnTo>
                    <a:pt x="160" y="4"/>
                  </a:lnTo>
                  <a:lnTo>
                    <a:pt x="164" y="0"/>
                  </a:lnTo>
                  <a:lnTo>
                    <a:pt x="168" y="0"/>
                  </a:lnTo>
                  <a:lnTo>
                    <a:pt x="172" y="0"/>
                  </a:lnTo>
                  <a:lnTo>
                    <a:pt x="172" y="12"/>
                  </a:lnTo>
                  <a:lnTo>
                    <a:pt x="176" y="8"/>
                  </a:lnTo>
                  <a:lnTo>
                    <a:pt x="176" y="0"/>
                  </a:lnTo>
                  <a:lnTo>
                    <a:pt x="180" y="0"/>
                  </a:lnTo>
                  <a:lnTo>
                    <a:pt x="184" y="0"/>
                  </a:lnTo>
                  <a:lnTo>
                    <a:pt x="188" y="0"/>
                  </a:lnTo>
                  <a:lnTo>
                    <a:pt x="192" y="0"/>
                  </a:lnTo>
                  <a:lnTo>
                    <a:pt x="195" y="0"/>
                  </a:lnTo>
                  <a:lnTo>
                    <a:pt x="195" y="23"/>
                  </a:lnTo>
                  <a:lnTo>
                    <a:pt x="199" y="19"/>
                  </a:lnTo>
                  <a:lnTo>
                    <a:pt x="199" y="12"/>
                  </a:lnTo>
                  <a:lnTo>
                    <a:pt x="207" y="0"/>
                  </a:lnTo>
                  <a:lnTo>
                    <a:pt x="203" y="0"/>
                  </a:lnTo>
                  <a:lnTo>
                    <a:pt x="207" y="0"/>
                  </a:lnTo>
                  <a:lnTo>
                    <a:pt x="211" y="0"/>
                  </a:lnTo>
                  <a:lnTo>
                    <a:pt x="215" y="4"/>
                  </a:lnTo>
                  <a:lnTo>
                    <a:pt x="219" y="4"/>
                  </a:lnTo>
                  <a:lnTo>
                    <a:pt x="223" y="4"/>
                  </a:lnTo>
                  <a:lnTo>
                    <a:pt x="227" y="4"/>
                  </a:lnTo>
                  <a:lnTo>
                    <a:pt x="231" y="4"/>
                  </a:lnTo>
                  <a:lnTo>
                    <a:pt x="235" y="0"/>
                  </a:lnTo>
                  <a:lnTo>
                    <a:pt x="238" y="0"/>
                  </a:lnTo>
                  <a:lnTo>
                    <a:pt x="242" y="0"/>
                  </a:lnTo>
                  <a:lnTo>
                    <a:pt x="246" y="12"/>
                  </a:lnTo>
                  <a:lnTo>
                    <a:pt x="246" y="8"/>
                  </a:lnTo>
                  <a:lnTo>
                    <a:pt x="254" y="0"/>
                  </a:lnTo>
                  <a:lnTo>
                    <a:pt x="250" y="0"/>
                  </a:lnTo>
                  <a:lnTo>
                    <a:pt x="254" y="0"/>
                  </a:lnTo>
                  <a:lnTo>
                    <a:pt x="258" y="0"/>
                  </a:lnTo>
                  <a:lnTo>
                    <a:pt x="262" y="0"/>
                  </a:lnTo>
                  <a:lnTo>
                    <a:pt x="266" y="0"/>
                  </a:lnTo>
                  <a:lnTo>
                    <a:pt x="270" y="19"/>
                  </a:lnTo>
                  <a:lnTo>
                    <a:pt x="270" y="23"/>
                  </a:lnTo>
                  <a:lnTo>
                    <a:pt x="270" y="19"/>
                  </a:lnTo>
                  <a:lnTo>
                    <a:pt x="274" y="12"/>
                  </a:lnTo>
                  <a:lnTo>
                    <a:pt x="274" y="4"/>
                  </a:lnTo>
                  <a:lnTo>
                    <a:pt x="278" y="0"/>
                  </a:lnTo>
                  <a:lnTo>
                    <a:pt x="282" y="0"/>
                  </a:lnTo>
                  <a:lnTo>
                    <a:pt x="285" y="0"/>
                  </a:lnTo>
                  <a:lnTo>
                    <a:pt x="289" y="4"/>
                  </a:lnTo>
                  <a:lnTo>
                    <a:pt x="293" y="4"/>
                  </a:lnTo>
                  <a:lnTo>
                    <a:pt x="297" y="0"/>
                  </a:lnTo>
                  <a:lnTo>
                    <a:pt x="301" y="0"/>
                  </a:lnTo>
                  <a:lnTo>
                    <a:pt x="305" y="0"/>
                  </a:lnTo>
                  <a:lnTo>
                    <a:pt x="309" y="0"/>
                  </a:lnTo>
                  <a:lnTo>
                    <a:pt x="313" y="0"/>
                  </a:lnTo>
                  <a:lnTo>
                    <a:pt x="317" y="0"/>
                  </a:lnTo>
                  <a:lnTo>
                    <a:pt x="317" y="12"/>
                  </a:lnTo>
                  <a:lnTo>
                    <a:pt x="321" y="8"/>
                  </a:lnTo>
                  <a:lnTo>
                    <a:pt x="321" y="4"/>
                  </a:lnTo>
                  <a:lnTo>
                    <a:pt x="325" y="0"/>
                  </a:lnTo>
                  <a:lnTo>
                    <a:pt x="328" y="0"/>
                  </a:lnTo>
                  <a:lnTo>
                    <a:pt x="332" y="0"/>
                  </a:lnTo>
                  <a:lnTo>
                    <a:pt x="336" y="0"/>
                  </a:lnTo>
                  <a:lnTo>
                    <a:pt x="340" y="0"/>
                  </a:lnTo>
                  <a:lnTo>
                    <a:pt x="344" y="23"/>
                  </a:lnTo>
                  <a:lnTo>
                    <a:pt x="344" y="12"/>
                  </a:lnTo>
                  <a:lnTo>
                    <a:pt x="352" y="0"/>
                  </a:lnTo>
                  <a:lnTo>
                    <a:pt x="348" y="0"/>
                  </a:lnTo>
                  <a:lnTo>
                    <a:pt x="352" y="0"/>
                  </a:lnTo>
                  <a:lnTo>
                    <a:pt x="356" y="0"/>
                  </a:lnTo>
                  <a:lnTo>
                    <a:pt x="360" y="4"/>
                  </a:lnTo>
                  <a:lnTo>
                    <a:pt x="364" y="4"/>
                  </a:lnTo>
                  <a:lnTo>
                    <a:pt x="368" y="4"/>
                  </a:lnTo>
                  <a:lnTo>
                    <a:pt x="371" y="0"/>
                  </a:lnTo>
                  <a:lnTo>
                    <a:pt x="375" y="0"/>
                  </a:lnTo>
                  <a:lnTo>
                    <a:pt x="379" y="0"/>
                  </a:lnTo>
                  <a:lnTo>
                    <a:pt x="383" y="0"/>
                  </a:lnTo>
                  <a:lnTo>
                    <a:pt x="387" y="0"/>
                  </a:lnTo>
                  <a:lnTo>
                    <a:pt x="391" y="8"/>
                  </a:lnTo>
                  <a:lnTo>
                    <a:pt x="391" y="12"/>
                  </a:lnTo>
                  <a:lnTo>
                    <a:pt x="391" y="8"/>
                  </a:lnTo>
                  <a:lnTo>
                    <a:pt x="399" y="0"/>
                  </a:lnTo>
                  <a:lnTo>
                    <a:pt x="395" y="0"/>
                  </a:lnTo>
                  <a:lnTo>
                    <a:pt x="399"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7" name="Freeform 445"/>
            <p:cNvSpPr>
              <a:spLocks/>
            </p:cNvSpPr>
            <p:nvPr/>
          </p:nvSpPr>
          <p:spPr bwMode="auto">
            <a:xfrm>
              <a:off x="6709162" y="3316273"/>
              <a:ext cx="596412" cy="33704"/>
            </a:xfrm>
            <a:custGeom>
              <a:avLst/>
              <a:gdLst/>
              <a:ahLst/>
              <a:cxnLst>
                <a:cxn ang="0">
                  <a:pos x="8" y="0"/>
                </a:cxn>
                <a:cxn ang="0">
                  <a:pos x="16" y="23"/>
                </a:cxn>
                <a:cxn ang="0">
                  <a:pos x="23" y="0"/>
                </a:cxn>
                <a:cxn ang="0">
                  <a:pos x="35" y="4"/>
                </a:cxn>
                <a:cxn ang="0">
                  <a:pos x="47" y="0"/>
                </a:cxn>
                <a:cxn ang="0">
                  <a:pos x="59" y="0"/>
                </a:cxn>
                <a:cxn ang="0">
                  <a:pos x="66" y="4"/>
                </a:cxn>
                <a:cxn ang="0">
                  <a:pos x="78" y="0"/>
                </a:cxn>
                <a:cxn ang="0">
                  <a:pos x="90" y="23"/>
                </a:cxn>
                <a:cxn ang="0">
                  <a:pos x="94" y="0"/>
                </a:cxn>
                <a:cxn ang="0">
                  <a:pos x="106" y="4"/>
                </a:cxn>
                <a:cxn ang="0">
                  <a:pos x="117" y="0"/>
                </a:cxn>
                <a:cxn ang="0">
                  <a:pos x="129" y="0"/>
                </a:cxn>
                <a:cxn ang="0">
                  <a:pos x="137" y="12"/>
                </a:cxn>
                <a:cxn ang="0">
                  <a:pos x="141" y="0"/>
                </a:cxn>
                <a:cxn ang="0">
                  <a:pos x="152" y="0"/>
                </a:cxn>
                <a:cxn ang="0">
                  <a:pos x="160" y="23"/>
                </a:cxn>
                <a:cxn ang="0">
                  <a:pos x="168" y="0"/>
                </a:cxn>
                <a:cxn ang="0">
                  <a:pos x="180" y="4"/>
                </a:cxn>
                <a:cxn ang="0">
                  <a:pos x="192" y="0"/>
                </a:cxn>
                <a:cxn ang="0">
                  <a:pos x="203" y="0"/>
                </a:cxn>
                <a:cxn ang="0">
                  <a:pos x="211" y="4"/>
                </a:cxn>
                <a:cxn ang="0">
                  <a:pos x="223" y="0"/>
                </a:cxn>
                <a:cxn ang="0">
                  <a:pos x="235" y="23"/>
                </a:cxn>
                <a:cxn ang="0">
                  <a:pos x="239" y="4"/>
                </a:cxn>
                <a:cxn ang="0">
                  <a:pos x="250" y="0"/>
                </a:cxn>
                <a:cxn ang="0">
                  <a:pos x="262" y="0"/>
                </a:cxn>
                <a:cxn ang="0">
                  <a:pos x="274" y="0"/>
                </a:cxn>
                <a:cxn ang="0">
                  <a:pos x="282" y="12"/>
                </a:cxn>
                <a:cxn ang="0">
                  <a:pos x="289" y="0"/>
                </a:cxn>
                <a:cxn ang="0">
                  <a:pos x="301" y="0"/>
                </a:cxn>
                <a:cxn ang="0">
                  <a:pos x="309" y="19"/>
                </a:cxn>
                <a:cxn ang="0">
                  <a:pos x="313" y="0"/>
                </a:cxn>
                <a:cxn ang="0">
                  <a:pos x="325" y="4"/>
                </a:cxn>
                <a:cxn ang="0">
                  <a:pos x="336" y="0"/>
                </a:cxn>
                <a:cxn ang="0">
                  <a:pos x="348" y="0"/>
                </a:cxn>
                <a:cxn ang="0">
                  <a:pos x="356" y="8"/>
                </a:cxn>
                <a:cxn ang="0">
                  <a:pos x="364" y="0"/>
                </a:cxn>
                <a:cxn ang="0">
                  <a:pos x="375" y="0"/>
                </a:cxn>
                <a:cxn ang="0">
                  <a:pos x="379" y="19"/>
                </a:cxn>
                <a:cxn ang="0">
                  <a:pos x="387" y="0"/>
                </a:cxn>
                <a:cxn ang="0">
                  <a:pos x="399" y="4"/>
                </a:cxn>
              </a:cxnLst>
              <a:rect l="0" t="0" r="r" b="b"/>
              <a:pathLst>
                <a:path w="407" h="23">
                  <a:moveTo>
                    <a:pt x="0" y="0"/>
                  </a:moveTo>
                  <a:lnTo>
                    <a:pt x="4" y="0"/>
                  </a:lnTo>
                  <a:lnTo>
                    <a:pt x="8" y="0"/>
                  </a:lnTo>
                  <a:lnTo>
                    <a:pt x="12" y="0"/>
                  </a:lnTo>
                  <a:lnTo>
                    <a:pt x="16" y="0"/>
                  </a:lnTo>
                  <a:lnTo>
                    <a:pt x="16" y="23"/>
                  </a:lnTo>
                  <a:lnTo>
                    <a:pt x="19" y="19"/>
                  </a:lnTo>
                  <a:lnTo>
                    <a:pt x="19" y="4"/>
                  </a:lnTo>
                  <a:lnTo>
                    <a:pt x="23" y="0"/>
                  </a:lnTo>
                  <a:lnTo>
                    <a:pt x="27" y="0"/>
                  </a:lnTo>
                  <a:lnTo>
                    <a:pt x="31" y="0"/>
                  </a:lnTo>
                  <a:lnTo>
                    <a:pt x="35" y="4"/>
                  </a:lnTo>
                  <a:lnTo>
                    <a:pt x="39" y="4"/>
                  </a:lnTo>
                  <a:lnTo>
                    <a:pt x="43" y="0"/>
                  </a:lnTo>
                  <a:lnTo>
                    <a:pt x="47" y="0"/>
                  </a:lnTo>
                  <a:lnTo>
                    <a:pt x="51" y="0"/>
                  </a:lnTo>
                  <a:lnTo>
                    <a:pt x="55" y="0"/>
                  </a:lnTo>
                  <a:lnTo>
                    <a:pt x="59" y="0"/>
                  </a:lnTo>
                  <a:lnTo>
                    <a:pt x="62" y="0"/>
                  </a:lnTo>
                  <a:lnTo>
                    <a:pt x="66" y="12"/>
                  </a:lnTo>
                  <a:lnTo>
                    <a:pt x="66" y="4"/>
                  </a:lnTo>
                  <a:lnTo>
                    <a:pt x="70" y="0"/>
                  </a:lnTo>
                  <a:lnTo>
                    <a:pt x="74" y="0"/>
                  </a:lnTo>
                  <a:lnTo>
                    <a:pt x="78" y="0"/>
                  </a:lnTo>
                  <a:lnTo>
                    <a:pt x="82" y="0"/>
                  </a:lnTo>
                  <a:lnTo>
                    <a:pt x="86" y="0"/>
                  </a:lnTo>
                  <a:lnTo>
                    <a:pt x="90" y="23"/>
                  </a:lnTo>
                  <a:lnTo>
                    <a:pt x="90" y="12"/>
                  </a:lnTo>
                  <a:lnTo>
                    <a:pt x="98" y="0"/>
                  </a:lnTo>
                  <a:lnTo>
                    <a:pt x="94" y="0"/>
                  </a:lnTo>
                  <a:lnTo>
                    <a:pt x="98" y="0"/>
                  </a:lnTo>
                  <a:lnTo>
                    <a:pt x="102" y="0"/>
                  </a:lnTo>
                  <a:lnTo>
                    <a:pt x="106" y="4"/>
                  </a:lnTo>
                  <a:lnTo>
                    <a:pt x="109" y="4"/>
                  </a:lnTo>
                  <a:lnTo>
                    <a:pt x="113" y="4"/>
                  </a:lnTo>
                  <a:lnTo>
                    <a:pt x="117" y="0"/>
                  </a:lnTo>
                  <a:lnTo>
                    <a:pt x="121" y="0"/>
                  </a:lnTo>
                  <a:lnTo>
                    <a:pt x="125" y="0"/>
                  </a:lnTo>
                  <a:lnTo>
                    <a:pt x="129" y="0"/>
                  </a:lnTo>
                  <a:lnTo>
                    <a:pt x="133" y="0"/>
                  </a:lnTo>
                  <a:lnTo>
                    <a:pt x="137" y="8"/>
                  </a:lnTo>
                  <a:lnTo>
                    <a:pt x="137" y="12"/>
                  </a:lnTo>
                  <a:lnTo>
                    <a:pt x="137" y="8"/>
                  </a:lnTo>
                  <a:lnTo>
                    <a:pt x="145" y="0"/>
                  </a:lnTo>
                  <a:lnTo>
                    <a:pt x="141" y="0"/>
                  </a:lnTo>
                  <a:lnTo>
                    <a:pt x="145" y="0"/>
                  </a:lnTo>
                  <a:lnTo>
                    <a:pt x="149" y="0"/>
                  </a:lnTo>
                  <a:lnTo>
                    <a:pt x="152" y="0"/>
                  </a:lnTo>
                  <a:lnTo>
                    <a:pt x="156" y="0"/>
                  </a:lnTo>
                  <a:lnTo>
                    <a:pt x="160" y="0"/>
                  </a:lnTo>
                  <a:lnTo>
                    <a:pt x="160" y="23"/>
                  </a:lnTo>
                  <a:lnTo>
                    <a:pt x="164" y="19"/>
                  </a:lnTo>
                  <a:lnTo>
                    <a:pt x="164" y="4"/>
                  </a:lnTo>
                  <a:lnTo>
                    <a:pt x="168" y="0"/>
                  </a:lnTo>
                  <a:lnTo>
                    <a:pt x="172" y="0"/>
                  </a:lnTo>
                  <a:lnTo>
                    <a:pt x="176" y="0"/>
                  </a:lnTo>
                  <a:lnTo>
                    <a:pt x="180" y="4"/>
                  </a:lnTo>
                  <a:lnTo>
                    <a:pt x="184" y="4"/>
                  </a:lnTo>
                  <a:lnTo>
                    <a:pt x="188" y="4"/>
                  </a:lnTo>
                  <a:lnTo>
                    <a:pt x="192" y="0"/>
                  </a:lnTo>
                  <a:lnTo>
                    <a:pt x="196" y="0"/>
                  </a:lnTo>
                  <a:lnTo>
                    <a:pt x="199" y="0"/>
                  </a:lnTo>
                  <a:lnTo>
                    <a:pt x="203" y="0"/>
                  </a:lnTo>
                  <a:lnTo>
                    <a:pt x="207" y="0"/>
                  </a:lnTo>
                  <a:lnTo>
                    <a:pt x="211" y="12"/>
                  </a:lnTo>
                  <a:lnTo>
                    <a:pt x="211" y="4"/>
                  </a:lnTo>
                  <a:lnTo>
                    <a:pt x="215" y="0"/>
                  </a:lnTo>
                  <a:lnTo>
                    <a:pt x="219" y="0"/>
                  </a:lnTo>
                  <a:lnTo>
                    <a:pt x="223" y="0"/>
                  </a:lnTo>
                  <a:lnTo>
                    <a:pt x="227" y="0"/>
                  </a:lnTo>
                  <a:lnTo>
                    <a:pt x="231" y="0"/>
                  </a:lnTo>
                  <a:lnTo>
                    <a:pt x="235" y="23"/>
                  </a:lnTo>
                  <a:lnTo>
                    <a:pt x="235" y="19"/>
                  </a:lnTo>
                  <a:lnTo>
                    <a:pt x="239" y="12"/>
                  </a:lnTo>
                  <a:lnTo>
                    <a:pt x="239" y="4"/>
                  </a:lnTo>
                  <a:lnTo>
                    <a:pt x="242" y="0"/>
                  </a:lnTo>
                  <a:lnTo>
                    <a:pt x="246" y="0"/>
                  </a:lnTo>
                  <a:lnTo>
                    <a:pt x="250" y="0"/>
                  </a:lnTo>
                  <a:lnTo>
                    <a:pt x="254" y="4"/>
                  </a:lnTo>
                  <a:lnTo>
                    <a:pt x="258" y="4"/>
                  </a:lnTo>
                  <a:lnTo>
                    <a:pt x="262" y="0"/>
                  </a:lnTo>
                  <a:lnTo>
                    <a:pt x="266" y="0"/>
                  </a:lnTo>
                  <a:lnTo>
                    <a:pt x="270" y="0"/>
                  </a:lnTo>
                  <a:lnTo>
                    <a:pt x="274" y="0"/>
                  </a:lnTo>
                  <a:lnTo>
                    <a:pt x="278" y="0"/>
                  </a:lnTo>
                  <a:lnTo>
                    <a:pt x="282" y="0"/>
                  </a:lnTo>
                  <a:lnTo>
                    <a:pt x="282" y="12"/>
                  </a:lnTo>
                  <a:lnTo>
                    <a:pt x="285" y="8"/>
                  </a:lnTo>
                  <a:lnTo>
                    <a:pt x="285" y="0"/>
                  </a:lnTo>
                  <a:lnTo>
                    <a:pt x="289" y="0"/>
                  </a:lnTo>
                  <a:lnTo>
                    <a:pt x="293" y="0"/>
                  </a:lnTo>
                  <a:lnTo>
                    <a:pt x="297" y="0"/>
                  </a:lnTo>
                  <a:lnTo>
                    <a:pt x="301" y="0"/>
                  </a:lnTo>
                  <a:lnTo>
                    <a:pt x="305" y="0"/>
                  </a:lnTo>
                  <a:lnTo>
                    <a:pt x="305" y="23"/>
                  </a:lnTo>
                  <a:lnTo>
                    <a:pt x="309" y="19"/>
                  </a:lnTo>
                  <a:lnTo>
                    <a:pt x="309" y="12"/>
                  </a:lnTo>
                  <a:lnTo>
                    <a:pt x="317" y="0"/>
                  </a:lnTo>
                  <a:lnTo>
                    <a:pt x="313" y="0"/>
                  </a:lnTo>
                  <a:lnTo>
                    <a:pt x="317" y="0"/>
                  </a:lnTo>
                  <a:lnTo>
                    <a:pt x="321" y="0"/>
                  </a:lnTo>
                  <a:lnTo>
                    <a:pt x="325" y="4"/>
                  </a:lnTo>
                  <a:lnTo>
                    <a:pt x="329" y="4"/>
                  </a:lnTo>
                  <a:lnTo>
                    <a:pt x="332" y="4"/>
                  </a:lnTo>
                  <a:lnTo>
                    <a:pt x="336" y="0"/>
                  </a:lnTo>
                  <a:lnTo>
                    <a:pt x="340" y="0"/>
                  </a:lnTo>
                  <a:lnTo>
                    <a:pt x="344" y="0"/>
                  </a:lnTo>
                  <a:lnTo>
                    <a:pt x="348" y="0"/>
                  </a:lnTo>
                  <a:lnTo>
                    <a:pt x="352" y="0"/>
                  </a:lnTo>
                  <a:lnTo>
                    <a:pt x="356" y="12"/>
                  </a:lnTo>
                  <a:lnTo>
                    <a:pt x="356" y="8"/>
                  </a:lnTo>
                  <a:lnTo>
                    <a:pt x="364" y="0"/>
                  </a:lnTo>
                  <a:lnTo>
                    <a:pt x="360" y="0"/>
                  </a:lnTo>
                  <a:lnTo>
                    <a:pt x="364" y="0"/>
                  </a:lnTo>
                  <a:lnTo>
                    <a:pt x="368" y="0"/>
                  </a:lnTo>
                  <a:lnTo>
                    <a:pt x="372" y="0"/>
                  </a:lnTo>
                  <a:lnTo>
                    <a:pt x="375" y="0"/>
                  </a:lnTo>
                  <a:lnTo>
                    <a:pt x="379" y="19"/>
                  </a:lnTo>
                  <a:lnTo>
                    <a:pt x="379" y="23"/>
                  </a:lnTo>
                  <a:lnTo>
                    <a:pt x="379" y="19"/>
                  </a:lnTo>
                  <a:lnTo>
                    <a:pt x="383" y="12"/>
                  </a:lnTo>
                  <a:lnTo>
                    <a:pt x="383" y="4"/>
                  </a:lnTo>
                  <a:lnTo>
                    <a:pt x="387" y="0"/>
                  </a:lnTo>
                  <a:lnTo>
                    <a:pt x="391" y="0"/>
                  </a:lnTo>
                  <a:lnTo>
                    <a:pt x="395" y="0"/>
                  </a:lnTo>
                  <a:lnTo>
                    <a:pt x="399" y="4"/>
                  </a:lnTo>
                  <a:lnTo>
                    <a:pt x="403" y="4"/>
                  </a:lnTo>
                  <a:lnTo>
                    <a:pt x="40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8" name="Freeform 446"/>
            <p:cNvSpPr>
              <a:spLocks/>
            </p:cNvSpPr>
            <p:nvPr/>
          </p:nvSpPr>
          <p:spPr bwMode="auto">
            <a:xfrm>
              <a:off x="7305572" y="3316272"/>
              <a:ext cx="492369" cy="39566"/>
            </a:xfrm>
            <a:custGeom>
              <a:avLst/>
              <a:gdLst/>
              <a:ahLst/>
              <a:cxnLst>
                <a:cxn ang="0">
                  <a:pos x="4" y="0"/>
                </a:cxn>
                <a:cxn ang="0">
                  <a:pos x="12" y="0"/>
                </a:cxn>
                <a:cxn ang="0">
                  <a:pos x="19" y="0"/>
                </a:cxn>
                <a:cxn ang="0">
                  <a:pos x="23" y="8"/>
                </a:cxn>
                <a:cxn ang="0">
                  <a:pos x="27" y="0"/>
                </a:cxn>
                <a:cxn ang="0">
                  <a:pos x="35" y="0"/>
                </a:cxn>
                <a:cxn ang="0">
                  <a:pos x="43" y="0"/>
                </a:cxn>
                <a:cxn ang="0">
                  <a:pos x="47" y="12"/>
                </a:cxn>
                <a:cxn ang="0">
                  <a:pos x="55" y="0"/>
                </a:cxn>
                <a:cxn ang="0">
                  <a:pos x="62" y="4"/>
                </a:cxn>
                <a:cxn ang="0">
                  <a:pos x="70" y="4"/>
                </a:cxn>
                <a:cxn ang="0">
                  <a:pos x="78" y="0"/>
                </a:cxn>
                <a:cxn ang="0">
                  <a:pos x="86" y="0"/>
                </a:cxn>
                <a:cxn ang="0">
                  <a:pos x="94" y="8"/>
                </a:cxn>
                <a:cxn ang="0">
                  <a:pos x="94" y="8"/>
                </a:cxn>
                <a:cxn ang="0">
                  <a:pos x="98" y="0"/>
                </a:cxn>
                <a:cxn ang="0">
                  <a:pos x="105" y="0"/>
                </a:cxn>
                <a:cxn ang="0">
                  <a:pos x="113" y="0"/>
                </a:cxn>
                <a:cxn ang="0">
                  <a:pos x="117" y="23"/>
                </a:cxn>
                <a:cxn ang="0">
                  <a:pos x="121" y="8"/>
                </a:cxn>
                <a:cxn ang="0">
                  <a:pos x="125" y="0"/>
                </a:cxn>
                <a:cxn ang="0">
                  <a:pos x="133" y="0"/>
                </a:cxn>
                <a:cxn ang="0">
                  <a:pos x="141" y="4"/>
                </a:cxn>
                <a:cxn ang="0">
                  <a:pos x="148" y="0"/>
                </a:cxn>
                <a:cxn ang="0">
                  <a:pos x="156" y="0"/>
                </a:cxn>
                <a:cxn ang="0">
                  <a:pos x="164" y="0"/>
                </a:cxn>
                <a:cxn ang="0">
                  <a:pos x="168" y="4"/>
                </a:cxn>
                <a:cxn ang="0">
                  <a:pos x="176" y="0"/>
                </a:cxn>
                <a:cxn ang="0">
                  <a:pos x="184" y="0"/>
                </a:cxn>
                <a:cxn ang="0">
                  <a:pos x="191" y="23"/>
                </a:cxn>
                <a:cxn ang="0">
                  <a:pos x="195" y="12"/>
                </a:cxn>
                <a:cxn ang="0">
                  <a:pos x="199" y="0"/>
                </a:cxn>
                <a:cxn ang="0">
                  <a:pos x="207" y="4"/>
                </a:cxn>
                <a:cxn ang="0">
                  <a:pos x="215" y="4"/>
                </a:cxn>
                <a:cxn ang="0">
                  <a:pos x="223" y="0"/>
                </a:cxn>
                <a:cxn ang="0">
                  <a:pos x="231" y="0"/>
                </a:cxn>
                <a:cxn ang="0">
                  <a:pos x="238" y="0"/>
                </a:cxn>
                <a:cxn ang="0">
                  <a:pos x="242" y="8"/>
                </a:cxn>
                <a:cxn ang="0">
                  <a:pos x="246" y="0"/>
                </a:cxn>
                <a:cxn ang="0">
                  <a:pos x="254" y="0"/>
                </a:cxn>
                <a:cxn ang="0">
                  <a:pos x="262" y="0"/>
                </a:cxn>
                <a:cxn ang="0">
                  <a:pos x="266" y="19"/>
                </a:cxn>
                <a:cxn ang="0">
                  <a:pos x="274" y="0"/>
                </a:cxn>
                <a:cxn ang="0">
                  <a:pos x="274" y="0"/>
                </a:cxn>
                <a:cxn ang="0">
                  <a:pos x="281" y="4"/>
                </a:cxn>
                <a:cxn ang="0">
                  <a:pos x="289" y="4"/>
                </a:cxn>
                <a:cxn ang="0">
                  <a:pos x="297" y="0"/>
                </a:cxn>
                <a:cxn ang="0">
                  <a:pos x="305" y="0"/>
                </a:cxn>
                <a:cxn ang="0">
                  <a:pos x="313" y="12"/>
                </a:cxn>
                <a:cxn ang="0">
                  <a:pos x="317" y="0"/>
                </a:cxn>
                <a:cxn ang="0">
                  <a:pos x="325" y="0"/>
                </a:cxn>
                <a:cxn ang="0">
                  <a:pos x="332" y="0"/>
                </a:cxn>
              </a:cxnLst>
              <a:rect l="0" t="0" r="r" b="b"/>
              <a:pathLst>
                <a:path w="336" h="27">
                  <a:moveTo>
                    <a:pt x="0" y="0"/>
                  </a:moveTo>
                  <a:lnTo>
                    <a:pt x="4" y="0"/>
                  </a:lnTo>
                  <a:lnTo>
                    <a:pt x="8" y="0"/>
                  </a:lnTo>
                  <a:lnTo>
                    <a:pt x="12" y="0"/>
                  </a:lnTo>
                  <a:lnTo>
                    <a:pt x="15" y="0"/>
                  </a:lnTo>
                  <a:lnTo>
                    <a:pt x="19" y="0"/>
                  </a:lnTo>
                  <a:lnTo>
                    <a:pt x="19" y="12"/>
                  </a:lnTo>
                  <a:lnTo>
                    <a:pt x="23" y="8"/>
                  </a:lnTo>
                  <a:lnTo>
                    <a:pt x="23" y="4"/>
                  </a:lnTo>
                  <a:lnTo>
                    <a:pt x="27" y="0"/>
                  </a:lnTo>
                  <a:lnTo>
                    <a:pt x="31" y="0"/>
                  </a:lnTo>
                  <a:lnTo>
                    <a:pt x="35" y="0"/>
                  </a:lnTo>
                  <a:lnTo>
                    <a:pt x="39" y="0"/>
                  </a:lnTo>
                  <a:lnTo>
                    <a:pt x="43" y="0"/>
                  </a:lnTo>
                  <a:lnTo>
                    <a:pt x="47" y="23"/>
                  </a:lnTo>
                  <a:lnTo>
                    <a:pt x="47" y="12"/>
                  </a:lnTo>
                  <a:lnTo>
                    <a:pt x="51" y="4"/>
                  </a:lnTo>
                  <a:lnTo>
                    <a:pt x="55" y="0"/>
                  </a:lnTo>
                  <a:lnTo>
                    <a:pt x="58" y="0"/>
                  </a:lnTo>
                  <a:lnTo>
                    <a:pt x="62" y="4"/>
                  </a:lnTo>
                  <a:lnTo>
                    <a:pt x="66" y="4"/>
                  </a:lnTo>
                  <a:lnTo>
                    <a:pt x="70" y="4"/>
                  </a:lnTo>
                  <a:lnTo>
                    <a:pt x="74" y="0"/>
                  </a:lnTo>
                  <a:lnTo>
                    <a:pt x="78" y="0"/>
                  </a:lnTo>
                  <a:lnTo>
                    <a:pt x="82" y="0"/>
                  </a:lnTo>
                  <a:lnTo>
                    <a:pt x="86" y="0"/>
                  </a:lnTo>
                  <a:lnTo>
                    <a:pt x="90" y="0"/>
                  </a:lnTo>
                  <a:lnTo>
                    <a:pt x="94" y="8"/>
                  </a:lnTo>
                  <a:lnTo>
                    <a:pt x="94" y="12"/>
                  </a:lnTo>
                  <a:lnTo>
                    <a:pt x="94" y="8"/>
                  </a:lnTo>
                  <a:lnTo>
                    <a:pt x="102" y="0"/>
                  </a:lnTo>
                  <a:lnTo>
                    <a:pt x="98" y="0"/>
                  </a:lnTo>
                  <a:lnTo>
                    <a:pt x="102" y="0"/>
                  </a:lnTo>
                  <a:lnTo>
                    <a:pt x="105" y="0"/>
                  </a:lnTo>
                  <a:lnTo>
                    <a:pt x="109" y="0"/>
                  </a:lnTo>
                  <a:lnTo>
                    <a:pt x="113" y="0"/>
                  </a:lnTo>
                  <a:lnTo>
                    <a:pt x="117" y="0"/>
                  </a:lnTo>
                  <a:lnTo>
                    <a:pt x="117" y="23"/>
                  </a:lnTo>
                  <a:lnTo>
                    <a:pt x="121" y="19"/>
                  </a:lnTo>
                  <a:lnTo>
                    <a:pt x="121" y="8"/>
                  </a:lnTo>
                  <a:lnTo>
                    <a:pt x="129" y="0"/>
                  </a:lnTo>
                  <a:lnTo>
                    <a:pt x="125" y="0"/>
                  </a:lnTo>
                  <a:lnTo>
                    <a:pt x="129" y="0"/>
                  </a:lnTo>
                  <a:lnTo>
                    <a:pt x="133" y="0"/>
                  </a:lnTo>
                  <a:lnTo>
                    <a:pt x="137" y="4"/>
                  </a:lnTo>
                  <a:lnTo>
                    <a:pt x="141" y="4"/>
                  </a:lnTo>
                  <a:lnTo>
                    <a:pt x="145" y="4"/>
                  </a:lnTo>
                  <a:lnTo>
                    <a:pt x="148" y="0"/>
                  </a:lnTo>
                  <a:lnTo>
                    <a:pt x="152" y="0"/>
                  </a:lnTo>
                  <a:lnTo>
                    <a:pt x="156" y="0"/>
                  </a:lnTo>
                  <a:lnTo>
                    <a:pt x="160" y="0"/>
                  </a:lnTo>
                  <a:lnTo>
                    <a:pt x="164" y="0"/>
                  </a:lnTo>
                  <a:lnTo>
                    <a:pt x="168" y="12"/>
                  </a:lnTo>
                  <a:lnTo>
                    <a:pt x="168" y="4"/>
                  </a:lnTo>
                  <a:lnTo>
                    <a:pt x="172" y="0"/>
                  </a:lnTo>
                  <a:lnTo>
                    <a:pt x="176" y="0"/>
                  </a:lnTo>
                  <a:lnTo>
                    <a:pt x="180" y="0"/>
                  </a:lnTo>
                  <a:lnTo>
                    <a:pt x="184" y="0"/>
                  </a:lnTo>
                  <a:lnTo>
                    <a:pt x="188" y="0"/>
                  </a:lnTo>
                  <a:lnTo>
                    <a:pt x="191" y="23"/>
                  </a:lnTo>
                  <a:lnTo>
                    <a:pt x="191" y="19"/>
                  </a:lnTo>
                  <a:lnTo>
                    <a:pt x="195" y="12"/>
                  </a:lnTo>
                  <a:lnTo>
                    <a:pt x="195" y="4"/>
                  </a:lnTo>
                  <a:lnTo>
                    <a:pt x="199" y="0"/>
                  </a:lnTo>
                  <a:lnTo>
                    <a:pt x="203" y="0"/>
                  </a:lnTo>
                  <a:lnTo>
                    <a:pt x="207" y="4"/>
                  </a:lnTo>
                  <a:lnTo>
                    <a:pt x="211" y="4"/>
                  </a:lnTo>
                  <a:lnTo>
                    <a:pt x="215" y="4"/>
                  </a:lnTo>
                  <a:lnTo>
                    <a:pt x="219" y="0"/>
                  </a:lnTo>
                  <a:lnTo>
                    <a:pt x="223" y="0"/>
                  </a:lnTo>
                  <a:lnTo>
                    <a:pt x="227" y="0"/>
                  </a:lnTo>
                  <a:lnTo>
                    <a:pt x="231" y="0"/>
                  </a:lnTo>
                  <a:lnTo>
                    <a:pt x="235" y="0"/>
                  </a:lnTo>
                  <a:lnTo>
                    <a:pt x="238" y="0"/>
                  </a:lnTo>
                  <a:lnTo>
                    <a:pt x="238" y="12"/>
                  </a:lnTo>
                  <a:lnTo>
                    <a:pt x="242" y="8"/>
                  </a:lnTo>
                  <a:lnTo>
                    <a:pt x="242" y="0"/>
                  </a:lnTo>
                  <a:lnTo>
                    <a:pt x="246" y="0"/>
                  </a:lnTo>
                  <a:lnTo>
                    <a:pt x="250" y="0"/>
                  </a:lnTo>
                  <a:lnTo>
                    <a:pt x="254" y="0"/>
                  </a:lnTo>
                  <a:lnTo>
                    <a:pt x="258" y="0"/>
                  </a:lnTo>
                  <a:lnTo>
                    <a:pt x="262" y="0"/>
                  </a:lnTo>
                  <a:lnTo>
                    <a:pt x="262" y="27"/>
                  </a:lnTo>
                  <a:lnTo>
                    <a:pt x="266" y="19"/>
                  </a:lnTo>
                  <a:lnTo>
                    <a:pt x="266" y="8"/>
                  </a:lnTo>
                  <a:lnTo>
                    <a:pt x="274" y="0"/>
                  </a:lnTo>
                  <a:lnTo>
                    <a:pt x="270" y="0"/>
                  </a:lnTo>
                  <a:lnTo>
                    <a:pt x="274" y="0"/>
                  </a:lnTo>
                  <a:lnTo>
                    <a:pt x="278" y="0"/>
                  </a:lnTo>
                  <a:lnTo>
                    <a:pt x="281" y="4"/>
                  </a:lnTo>
                  <a:lnTo>
                    <a:pt x="285" y="4"/>
                  </a:lnTo>
                  <a:lnTo>
                    <a:pt x="289" y="4"/>
                  </a:lnTo>
                  <a:lnTo>
                    <a:pt x="293" y="0"/>
                  </a:lnTo>
                  <a:lnTo>
                    <a:pt x="297" y="0"/>
                  </a:lnTo>
                  <a:lnTo>
                    <a:pt x="301" y="0"/>
                  </a:lnTo>
                  <a:lnTo>
                    <a:pt x="305" y="0"/>
                  </a:lnTo>
                  <a:lnTo>
                    <a:pt x="309" y="0"/>
                  </a:lnTo>
                  <a:lnTo>
                    <a:pt x="313" y="12"/>
                  </a:lnTo>
                  <a:lnTo>
                    <a:pt x="313" y="4"/>
                  </a:lnTo>
                  <a:lnTo>
                    <a:pt x="317" y="0"/>
                  </a:lnTo>
                  <a:lnTo>
                    <a:pt x="321" y="0"/>
                  </a:lnTo>
                  <a:lnTo>
                    <a:pt x="325" y="0"/>
                  </a:lnTo>
                  <a:lnTo>
                    <a:pt x="328" y="0"/>
                  </a:lnTo>
                  <a:lnTo>
                    <a:pt x="332" y="0"/>
                  </a:lnTo>
                  <a:lnTo>
                    <a:pt x="336"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9" name="Rectangle 447"/>
            <p:cNvSpPr>
              <a:spLocks noChangeArrowheads="1"/>
            </p:cNvSpPr>
            <p:nvPr/>
          </p:nvSpPr>
          <p:spPr bwMode="auto">
            <a:xfrm>
              <a:off x="5551504" y="2869338"/>
              <a:ext cx="1035540"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State estimation (ERPs)</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40" name="Rectangle 448"/>
            <p:cNvSpPr>
              <a:spLocks noChangeArrowheads="1"/>
            </p:cNvSpPr>
            <p:nvPr/>
          </p:nvSpPr>
          <p:spPr bwMode="auto">
            <a:xfrm rot="16200000">
              <a:off x="3997853" y="3230188"/>
              <a:ext cx="349455"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Response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41" name="Rectangle 449"/>
            <p:cNvSpPr>
              <a:spLocks noChangeArrowheads="1"/>
            </p:cNvSpPr>
            <p:nvPr/>
          </p:nvSpPr>
          <p:spPr bwMode="auto">
            <a:xfrm>
              <a:off x="4392386" y="3952249"/>
              <a:ext cx="3405552" cy="487974"/>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2" name="Rectangle 450"/>
            <p:cNvSpPr>
              <a:spLocks noChangeArrowheads="1"/>
            </p:cNvSpPr>
            <p:nvPr/>
          </p:nvSpPr>
          <p:spPr bwMode="auto">
            <a:xfrm>
              <a:off x="4392386" y="3952249"/>
              <a:ext cx="3405552" cy="487974"/>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3" name="Line 451"/>
            <p:cNvSpPr>
              <a:spLocks noChangeShapeType="1"/>
            </p:cNvSpPr>
            <p:nvPr/>
          </p:nvSpPr>
          <p:spPr bwMode="auto">
            <a:xfrm>
              <a:off x="4392386" y="3952249"/>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4" name="Line 452"/>
            <p:cNvSpPr>
              <a:spLocks noChangeShapeType="1"/>
            </p:cNvSpPr>
            <p:nvPr/>
          </p:nvSpPr>
          <p:spPr bwMode="auto">
            <a:xfrm>
              <a:off x="4392386" y="444022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5" name="Line 453"/>
            <p:cNvSpPr>
              <a:spLocks noChangeShapeType="1"/>
            </p:cNvSpPr>
            <p:nvPr/>
          </p:nvSpPr>
          <p:spPr bwMode="auto">
            <a:xfrm flipV="1">
              <a:off x="7797938" y="3952249"/>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6" name="Line 454"/>
            <p:cNvSpPr>
              <a:spLocks noChangeShapeType="1"/>
            </p:cNvSpPr>
            <p:nvPr/>
          </p:nvSpPr>
          <p:spPr bwMode="auto">
            <a:xfrm flipV="1">
              <a:off x="4392386" y="3952249"/>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7" name="Line 455"/>
            <p:cNvSpPr>
              <a:spLocks noChangeShapeType="1"/>
            </p:cNvSpPr>
            <p:nvPr/>
          </p:nvSpPr>
          <p:spPr bwMode="auto">
            <a:xfrm>
              <a:off x="4392386" y="444022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8" name="Line 456"/>
            <p:cNvSpPr>
              <a:spLocks noChangeShapeType="1"/>
            </p:cNvSpPr>
            <p:nvPr/>
          </p:nvSpPr>
          <p:spPr bwMode="auto">
            <a:xfrm flipV="1">
              <a:off x="4392386" y="3952249"/>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9" name="Line 457"/>
            <p:cNvSpPr>
              <a:spLocks noChangeShapeType="1"/>
            </p:cNvSpPr>
            <p:nvPr/>
          </p:nvSpPr>
          <p:spPr bwMode="auto">
            <a:xfrm flipV="1">
              <a:off x="4834932" y="440651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0" name="Line 458"/>
            <p:cNvSpPr>
              <a:spLocks noChangeShapeType="1"/>
            </p:cNvSpPr>
            <p:nvPr/>
          </p:nvSpPr>
          <p:spPr bwMode="auto">
            <a:xfrm>
              <a:off x="4834932" y="3952249"/>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1" name="Rectangle 459"/>
            <p:cNvSpPr>
              <a:spLocks noChangeArrowheads="1"/>
            </p:cNvSpPr>
            <p:nvPr/>
          </p:nvSpPr>
          <p:spPr bwMode="auto">
            <a:xfrm>
              <a:off x="4782180" y="445780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2" name="Line 460"/>
            <p:cNvSpPr>
              <a:spLocks noChangeShapeType="1"/>
            </p:cNvSpPr>
            <p:nvPr/>
          </p:nvSpPr>
          <p:spPr bwMode="auto">
            <a:xfrm flipV="1">
              <a:off x="5276011" y="440651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3" name="Line 461"/>
            <p:cNvSpPr>
              <a:spLocks noChangeShapeType="1"/>
            </p:cNvSpPr>
            <p:nvPr/>
          </p:nvSpPr>
          <p:spPr bwMode="auto">
            <a:xfrm>
              <a:off x="5276011" y="3952249"/>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4" name="Rectangle 462"/>
            <p:cNvSpPr>
              <a:spLocks noChangeArrowheads="1"/>
            </p:cNvSpPr>
            <p:nvPr/>
          </p:nvSpPr>
          <p:spPr bwMode="auto">
            <a:xfrm>
              <a:off x="5224725" y="445780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5" name="Line 463"/>
            <p:cNvSpPr>
              <a:spLocks noChangeShapeType="1"/>
            </p:cNvSpPr>
            <p:nvPr/>
          </p:nvSpPr>
          <p:spPr bwMode="auto">
            <a:xfrm flipV="1">
              <a:off x="5717093" y="440651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6" name="Line 464"/>
            <p:cNvSpPr>
              <a:spLocks noChangeShapeType="1"/>
            </p:cNvSpPr>
            <p:nvPr/>
          </p:nvSpPr>
          <p:spPr bwMode="auto">
            <a:xfrm>
              <a:off x="5717093" y="3952249"/>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7" name="Rectangle 465"/>
            <p:cNvSpPr>
              <a:spLocks noChangeArrowheads="1"/>
            </p:cNvSpPr>
            <p:nvPr/>
          </p:nvSpPr>
          <p:spPr bwMode="auto">
            <a:xfrm>
              <a:off x="5665803" y="445780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8" name="Line 466"/>
            <p:cNvSpPr>
              <a:spLocks noChangeShapeType="1"/>
            </p:cNvSpPr>
            <p:nvPr/>
          </p:nvSpPr>
          <p:spPr bwMode="auto">
            <a:xfrm flipV="1">
              <a:off x="6164034" y="440651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9" name="Line 467"/>
            <p:cNvSpPr>
              <a:spLocks noChangeShapeType="1"/>
            </p:cNvSpPr>
            <p:nvPr/>
          </p:nvSpPr>
          <p:spPr bwMode="auto">
            <a:xfrm>
              <a:off x="6164034" y="3952249"/>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0" name="Rectangle 468"/>
            <p:cNvSpPr>
              <a:spLocks noChangeArrowheads="1"/>
            </p:cNvSpPr>
            <p:nvPr/>
          </p:nvSpPr>
          <p:spPr bwMode="auto">
            <a:xfrm>
              <a:off x="6112747" y="445780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1" name="Line 469"/>
            <p:cNvSpPr>
              <a:spLocks noChangeShapeType="1"/>
            </p:cNvSpPr>
            <p:nvPr/>
          </p:nvSpPr>
          <p:spPr bwMode="auto">
            <a:xfrm flipV="1">
              <a:off x="6605116" y="440651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2" name="Line 470"/>
            <p:cNvSpPr>
              <a:spLocks noChangeShapeType="1"/>
            </p:cNvSpPr>
            <p:nvPr/>
          </p:nvSpPr>
          <p:spPr bwMode="auto">
            <a:xfrm>
              <a:off x="6605116" y="3952249"/>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3" name="Rectangle 471"/>
            <p:cNvSpPr>
              <a:spLocks noChangeArrowheads="1"/>
            </p:cNvSpPr>
            <p:nvPr/>
          </p:nvSpPr>
          <p:spPr bwMode="auto">
            <a:xfrm>
              <a:off x="6537709" y="445780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4" name="Line 472"/>
            <p:cNvSpPr>
              <a:spLocks noChangeShapeType="1"/>
            </p:cNvSpPr>
            <p:nvPr/>
          </p:nvSpPr>
          <p:spPr bwMode="auto">
            <a:xfrm flipV="1">
              <a:off x="7047661" y="440651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5" name="Line 473"/>
            <p:cNvSpPr>
              <a:spLocks noChangeShapeType="1"/>
            </p:cNvSpPr>
            <p:nvPr/>
          </p:nvSpPr>
          <p:spPr bwMode="auto">
            <a:xfrm>
              <a:off x="7047661" y="3952249"/>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6" name="Rectangle 474"/>
            <p:cNvSpPr>
              <a:spLocks noChangeArrowheads="1"/>
            </p:cNvSpPr>
            <p:nvPr/>
          </p:nvSpPr>
          <p:spPr bwMode="auto">
            <a:xfrm>
              <a:off x="6978789" y="445780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7" name="Line 475"/>
            <p:cNvSpPr>
              <a:spLocks noChangeShapeType="1"/>
            </p:cNvSpPr>
            <p:nvPr/>
          </p:nvSpPr>
          <p:spPr bwMode="auto">
            <a:xfrm flipV="1">
              <a:off x="7494603" y="4406519"/>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8" name="Line 476"/>
            <p:cNvSpPr>
              <a:spLocks noChangeShapeType="1"/>
            </p:cNvSpPr>
            <p:nvPr/>
          </p:nvSpPr>
          <p:spPr bwMode="auto">
            <a:xfrm>
              <a:off x="7494603" y="3952249"/>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9" name="Rectangle 477"/>
            <p:cNvSpPr>
              <a:spLocks noChangeArrowheads="1"/>
            </p:cNvSpPr>
            <p:nvPr/>
          </p:nvSpPr>
          <p:spPr bwMode="auto">
            <a:xfrm>
              <a:off x="7425733" y="445780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0" name="Line 478"/>
            <p:cNvSpPr>
              <a:spLocks noChangeShapeType="1"/>
            </p:cNvSpPr>
            <p:nvPr/>
          </p:nvSpPr>
          <p:spPr bwMode="auto">
            <a:xfrm>
              <a:off x="4392386" y="4388933"/>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1" name="Line 479"/>
            <p:cNvSpPr>
              <a:spLocks noChangeShapeType="1"/>
            </p:cNvSpPr>
            <p:nvPr/>
          </p:nvSpPr>
          <p:spPr bwMode="auto">
            <a:xfrm flipH="1">
              <a:off x="7764234" y="438893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2" name="Rectangle 480"/>
            <p:cNvSpPr>
              <a:spLocks noChangeArrowheads="1"/>
            </p:cNvSpPr>
            <p:nvPr/>
          </p:nvSpPr>
          <p:spPr bwMode="auto">
            <a:xfrm>
              <a:off x="4260503" y="4343506"/>
              <a:ext cx="9938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3" name="Line 481"/>
            <p:cNvSpPr>
              <a:spLocks noChangeShapeType="1"/>
            </p:cNvSpPr>
            <p:nvPr/>
          </p:nvSpPr>
          <p:spPr bwMode="auto">
            <a:xfrm>
              <a:off x="4392386" y="4257049"/>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4" name="Line 482"/>
            <p:cNvSpPr>
              <a:spLocks noChangeShapeType="1"/>
            </p:cNvSpPr>
            <p:nvPr/>
          </p:nvSpPr>
          <p:spPr bwMode="auto">
            <a:xfrm flipH="1">
              <a:off x="7764234" y="4257049"/>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5" name="Rectangle 483"/>
            <p:cNvSpPr>
              <a:spLocks noChangeArrowheads="1"/>
            </p:cNvSpPr>
            <p:nvPr/>
          </p:nvSpPr>
          <p:spPr bwMode="auto">
            <a:xfrm>
              <a:off x="4335237" y="4211622"/>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6" name="Line 484"/>
            <p:cNvSpPr>
              <a:spLocks noChangeShapeType="1"/>
            </p:cNvSpPr>
            <p:nvPr/>
          </p:nvSpPr>
          <p:spPr bwMode="auto">
            <a:xfrm>
              <a:off x="4392386" y="4119303"/>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7" name="Line 485"/>
            <p:cNvSpPr>
              <a:spLocks noChangeShapeType="1"/>
            </p:cNvSpPr>
            <p:nvPr/>
          </p:nvSpPr>
          <p:spPr bwMode="auto">
            <a:xfrm flipH="1">
              <a:off x="7764234" y="411930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8" name="Rectangle 486"/>
            <p:cNvSpPr>
              <a:spLocks noChangeArrowheads="1"/>
            </p:cNvSpPr>
            <p:nvPr/>
          </p:nvSpPr>
          <p:spPr bwMode="auto">
            <a:xfrm>
              <a:off x="4283949" y="4073875"/>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9" name="Line 487"/>
            <p:cNvSpPr>
              <a:spLocks noChangeShapeType="1"/>
            </p:cNvSpPr>
            <p:nvPr/>
          </p:nvSpPr>
          <p:spPr bwMode="auto">
            <a:xfrm>
              <a:off x="4392386" y="3981557"/>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0" name="Line 488"/>
            <p:cNvSpPr>
              <a:spLocks noChangeShapeType="1"/>
            </p:cNvSpPr>
            <p:nvPr/>
          </p:nvSpPr>
          <p:spPr bwMode="auto">
            <a:xfrm flipH="1">
              <a:off x="7764234" y="3981557"/>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1" name="Rectangle 489"/>
            <p:cNvSpPr>
              <a:spLocks noChangeArrowheads="1"/>
            </p:cNvSpPr>
            <p:nvPr/>
          </p:nvSpPr>
          <p:spPr bwMode="auto">
            <a:xfrm>
              <a:off x="4335237" y="393612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82" name="Line 490"/>
            <p:cNvSpPr>
              <a:spLocks noChangeShapeType="1"/>
            </p:cNvSpPr>
            <p:nvPr/>
          </p:nvSpPr>
          <p:spPr bwMode="auto">
            <a:xfrm>
              <a:off x="4392386" y="3952249"/>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3" name="Line 491"/>
            <p:cNvSpPr>
              <a:spLocks noChangeShapeType="1"/>
            </p:cNvSpPr>
            <p:nvPr/>
          </p:nvSpPr>
          <p:spPr bwMode="auto">
            <a:xfrm>
              <a:off x="4392386" y="444022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4" name="Line 492"/>
            <p:cNvSpPr>
              <a:spLocks noChangeShapeType="1"/>
            </p:cNvSpPr>
            <p:nvPr/>
          </p:nvSpPr>
          <p:spPr bwMode="auto">
            <a:xfrm flipV="1">
              <a:off x="7797938" y="3952249"/>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5" name="Line 493"/>
            <p:cNvSpPr>
              <a:spLocks noChangeShapeType="1"/>
            </p:cNvSpPr>
            <p:nvPr/>
          </p:nvSpPr>
          <p:spPr bwMode="auto">
            <a:xfrm flipV="1">
              <a:off x="4392386" y="3952249"/>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6" name="Freeform 494"/>
            <p:cNvSpPr>
              <a:spLocks/>
            </p:cNvSpPr>
            <p:nvPr/>
          </p:nvSpPr>
          <p:spPr bwMode="auto">
            <a:xfrm>
              <a:off x="4392386" y="3975695"/>
              <a:ext cx="3405552" cy="281354"/>
            </a:xfrm>
            <a:custGeom>
              <a:avLst/>
              <a:gdLst/>
              <a:ahLst/>
              <a:cxnLst>
                <a:cxn ang="0">
                  <a:pos x="32" y="172"/>
                </a:cxn>
                <a:cxn ang="0">
                  <a:pos x="71" y="180"/>
                </a:cxn>
                <a:cxn ang="0">
                  <a:pos x="110" y="172"/>
                </a:cxn>
                <a:cxn ang="0">
                  <a:pos x="145" y="172"/>
                </a:cxn>
                <a:cxn ang="0">
                  <a:pos x="184" y="172"/>
                </a:cxn>
                <a:cxn ang="0">
                  <a:pos x="223" y="168"/>
                </a:cxn>
                <a:cxn ang="0">
                  <a:pos x="258" y="172"/>
                </a:cxn>
                <a:cxn ang="0">
                  <a:pos x="298" y="168"/>
                </a:cxn>
                <a:cxn ang="0">
                  <a:pos x="337" y="121"/>
                </a:cxn>
                <a:cxn ang="0">
                  <a:pos x="372" y="168"/>
                </a:cxn>
                <a:cxn ang="0">
                  <a:pos x="411" y="125"/>
                </a:cxn>
                <a:cxn ang="0">
                  <a:pos x="450" y="168"/>
                </a:cxn>
                <a:cxn ang="0">
                  <a:pos x="485" y="157"/>
                </a:cxn>
                <a:cxn ang="0">
                  <a:pos x="525" y="168"/>
                </a:cxn>
                <a:cxn ang="0">
                  <a:pos x="564" y="165"/>
                </a:cxn>
                <a:cxn ang="0">
                  <a:pos x="603" y="168"/>
                </a:cxn>
                <a:cxn ang="0">
                  <a:pos x="638" y="168"/>
                </a:cxn>
                <a:cxn ang="0">
                  <a:pos x="677" y="161"/>
                </a:cxn>
                <a:cxn ang="0">
                  <a:pos x="716" y="168"/>
                </a:cxn>
                <a:cxn ang="0">
                  <a:pos x="751" y="161"/>
                </a:cxn>
                <a:cxn ang="0">
                  <a:pos x="791" y="168"/>
                </a:cxn>
                <a:cxn ang="0">
                  <a:pos x="830" y="165"/>
                </a:cxn>
                <a:cxn ang="0">
                  <a:pos x="865" y="168"/>
                </a:cxn>
                <a:cxn ang="0">
                  <a:pos x="904" y="168"/>
                </a:cxn>
                <a:cxn ang="0">
                  <a:pos x="943" y="168"/>
                </a:cxn>
                <a:cxn ang="0">
                  <a:pos x="978" y="168"/>
                </a:cxn>
                <a:cxn ang="0">
                  <a:pos x="1017" y="192"/>
                </a:cxn>
                <a:cxn ang="0">
                  <a:pos x="1057" y="168"/>
                </a:cxn>
                <a:cxn ang="0">
                  <a:pos x="1092" y="188"/>
                </a:cxn>
                <a:cxn ang="0">
                  <a:pos x="1131" y="168"/>
                </a:cxn>
                <a:cxn ang="0">
                  <a:pos x="1170" y="176"/>
                </a:cxn>
                <a:cxn ang="0">
                  <a:pos x="1205" y="172"/>
                </a:cxn>
                <a:cxn ang="0">
                  <a:pos x="1244" y="176"/>
                </a:cxn>
                <a:cxn ang="0">
                  <a:pos x="1284" y="94"/>
                </a:cxn>
                <a:cxn ang="0">
                  <a:pos x="1319" y="176"/>
                </a:cxn>
                <a:cxn ang="0">
                  <a:pos x="1358" y="145"/>
                </a:cxn>
                <a:cxn ang="0">
                  <a:pos x="1397" y="176"/>
                </a:cxn>
                <a:cxn ang="0">
                  <a:pos x="1432" y="161"/>
                </a:cxn>
                <a:cxn ang="0">
                  <a:pos x="1471" y="176"/>
                </a:cxn>
                <a:cxn ang="0">
                  <a:pos x="1510" y="168"/>
                </a:cxn>
                <a:cxn ang="0">
                  <a:pos x="1546" y="78"/>
                </a:cxn>
                <a:cxn ang="0">
                  <a:pos x="1585" y="168"/>
                </a:cxn>
                <a:cxn ang="0">
                  <a:pos x="1624" y="67"/>
                </a:cxn>
                <a:cxn ang="0">
                  <a:pos x="1659" y="168"/>
                </a:cxn>
                <a:cxn ang="0">
                  <a:pos x="1698" y="137"/>
                </a:cxn>
                <a:cxn ang="0">
                  <a:pos x="1737" y="168"/>
                </a:cxn>
                <a:cxn ang="0">
                  <a:pos x="1773" y="161"/>
                </a:cxn>
                <a:cxn ang="0">
                  <a:pos x="1812" y="168"/>
                </a:cxn>
                <a:cxn ang="0">
                  <a:pos x="1851" y="165"/>
                </a:cxn>
                <a:cxn ang="0">
                  <a:pos x="1886" y="192"/>
                </a:cxn>
                <a:cxn ang="0">
                  <a:pos x="1925" y="168"/>
                </a:cxn>
                <a:cxn ang="0">
                  <a:pos x="1964" y="192"/>
                </a:cxn>
                <a:cxn ang="0">
                  <a:pos x="2000" y="168"/>
                </a:cxn>
                <a:cxn ang="0">
                  <a:pos x="2039" y="192"/>
                </a:cxn>
                <a:cxn ang="0">
                  <a:pos x="2078" y="168"/>
                </a:cxn>
                <a:cxn ang="0">
                  <a:pos x="2113" y="184"/>
                </a:cxn>
                <a:cxn ang="0">
                  <a:pos x="2152" y="168"/>
                </a:cxn>
                <a:cxn ang="0">
                  <a:pos x="2191" y="176"/>
                </a:cxn>
                <a:cxn ang="0">
                  <a:pos x="2230" y="168"/>
                </a:cxn>
                <a:cxn ang="0">
                  <a:pos x="2266" y="176"/>
                </a:cxn>
                <a:cxn ang="0">
                  <a:pos x="2305" y="168"/>
                </a:cxn>
              </a:cxnLst>
              <a:rect l="0" t="0" r="r" b="b"/>
              <a:pathLst>
                <a:path w="2324" h="192">
                  <a:moveTo>
                    <a:pt x="0" y="192"/>
                  </a:moveTo>
                  <a:lnTo>
                    <a:pt x="0" y="176"/>
                  </a:lnTo>
                  <a:lnTo>
                    <a:pt x="0" y="176"/>
                  </a:lnTo>
                  <a:lnTo>
                    <a:pt x="0" y="172"/>
                  </a:lnTo>
                  <a:lnTo>
                    <a:pt x="4" y="168"/>
                  </a:lnTo>
                  <a:lnTo>
                    <a:pt x="4" y="168"/>
                  </a:lnTo>
                  <a:lnTo>
                    <a:pt x="4" y="168"/>
                  </a:lnTo>
                  <a:lnTo>
                    <a:pt x="8" y="168"/>
                  </a:lnTo>
                  <a:lnTo>
                    <a:pt x="8" y="168"/>
                  </a:lnTo>
                  <a:lnTo>
                    <a:pt x="12" y="168"/>
                  </a:lnTo>
                  <a:lnTo>
                    <a:pt x="12" y="168"/>
                  </a:lnTo>
                  <a:lnTo>
                    <a:pt x="12" y="168"/>
                  </a:lnTo>
                  <a:lnTo>
                    <a:pt x="16" y="168"/>
                  </a:lnTo>
                  <a:lnTo>
                    <a:pt x="16" y="168"/>
                  </a:lnTo>
                  <a:lnTo>
                    <a:pt x="20" y="168"/>
                  </a:lnTo>
                  <a:lnTo>
                    <a:pt x="20" y="168"/>
                  </a:lnTo>
                  <a:lnTo>
                    <a:pt x="20" y="192"/>
                  </a:lnTo>
                  <a:lnTo>
                    <a:pt x="24" y="192"/>
                  </a:lnTo>
                  <a:lnTo>
                    <a:pt x="24" y="192"/>
                  </a:lnTo>
                  <a:lnTo>
                    <a:pt x="24" y="188"/>
                  </a:lnTo>
                  <a:lnTo>
                    <a:pt x="28" y="180"/>
                  </a:lnTo>
                  <a:lnTo>
                    <a:pt x="28" y="176"/>
                  </a:lnTo>
                  <a:lnTo>
                    <a:pt x="32" y="176"/>
                  </a:lnTo>
                  <a:lnTo>
                    <a:pt x="32" y="172"/>
                  </a:lnTo>
                  <a:lnTo>
                    <a:pt x="32" y="172"/>
                  </a:lnTo>
                  <a:lnTo>
                    <a:pt x="35" y="172"/>
                  </a:lnTo>
                  <a:lnTo>
                    <a:pt x="35" y="172"/>
                  </a:lnTo>
                  <a:lnTo>
                    <a:pt x="39" y="172"/>
                  </a:lnTo>
                  <a:lnTo>
                    <a:pt x="39" y="172"/>
                  </a:lnTo>
                  <a:lnTo>
                    <a:pt x="39" y="172"/>
                  </a:lnTo>
                  <a:lnTo>
                    <a:pt x="43" y="172"/>
                  </a:lnTo>
                  <a:lnTo>
                    <a:pt x="43" y="172"/>
                  </a:lnTo>
                  <a:lnTo>
                    <a:pt x="43" y="121"/>
                  </a:lnTo>
                  <a:lnTo>
                    <a:pt x="47" y="94"/>
                  </a:lnTo>
                  <a:lnTo>
                    <a:pt x="47" y="125"/>
                  </a:lnTo>
                  <a:lnTo>
                    <a:pt x="51" y="145"/>
                  </a:lnTo>
                  <a:lnTo>
                    <a:pt x="51" y="157"/>
                  </a:lnTo>
                  <a:lnTo>
                    <a:pt x="51" y="161"/>
                  </a:lnTo>
                  <a:lnTo>
                    <a:pt x="55" y="165"/>
                  </a:lnTo>
                  <a:lnTo>
                    <a:pt x="55" y="165"/>
                  </a:lnTo>
                  <a:lnTo>
                    <a:pt x="59" y="168"/>
                  </a:lnTo>
                  <a:lnTo>
                    <a:pt x="59" y="168"/>
                  </a:lnTo>
                  <a:lnTo>
                    <a:pt x="59" y="168"/>
                  </a:lnTo>
                  <a:lnTo>
                    <a:pt x="63" y="168"/>
                  </a:lnTo>
                  <a:lnTo>
                    <a:pt x="63" y="168"/>
                  </a:lnTo>
                  <a:lnTo>
                    <a:pt x="67" y="168"/>
                  </a:lnTo>
                  <a:lnTo>
                    <a:pt x="67" y="168"/>
                  </a:lnTo>
                  <a:lnTo>
                    <a:pt x="67" y="168"/>
                  </a:lnTo>
                  <a:lnTo>
                    <a:pt x="71" y="168"/>
                  </a:lnTo>
                  <a:lnTo>
                    <a:pt x="71" y="180"/>
                  </a:lnTo>
                  <a:lnTo>
                    <a:pt x="71" y="180"/>
                  </a:lnTo>
                  <a:lnTo>
                    <a:pt x="75" y="172"/>
                  </a:lnTo>
                  <a:lnTo>
                    <a:pt x="75" y="172"/>
                  </a:lnTo>
                  <a:lnTo>
                    <a:pt x="78" y="168"/>
                  </a:lnTo>
                  <a:lnTo>
                    <a:pt x="78" y="168"/>
                  </a:lnTo>
                  <a:lnTo>
                    <a:pt x="78" y="168"/>
                  </a:lnTo>
                  <a:lnTo>
                    <a:pt x="82" y="168"/>
                  </a:lnTo>
                  <a:lnTo>
                    <a:pt x="82" y="168"/>
                  </a:lnTo>
                  <a:lnTo>
                    <a:pt x="86" y="168"/>
                  </a:lnTo>
                  <a:lnTo>
                    <a:pt x="86" y="168"/>
                  </a:lnTo>
                  <a:lnTo>
                    <a:pt x="86" y="168"/>
                  </a:lnTo>
                  <a:lnTo>
                    <a:pt x="90" y="168"/>
                  </a:lnTo>
                  <a:lnTo>
                    <a:pt x="90" y="168"/>
                  </a:lnTo>
                  <a:lnTo>
                    <a:pt x="90" y="168"/>
                  </a:lnTo>
                  <a:lnTo>
                    <a:pt x="94" y="192"/>
                  </a:lnTo>
                  <a:lnTo>
                    <a:pt x="94" y="192"/>
                  </a:lnTo>
                  <a:lnTo>
                    <a:pt x="98" y="192"/>
                  </a:lnTo>
                  <a:lnTo>
                    <a:pt x="98" y="188"/>
                  </a:lnTo>
                  <a:lnTo>
                    <a:pt x="98" y="180"/>
                  </a:lnTo>
                  <a:lnTo>
                    <a:pt x="102" y="176"/>
                  </a:lnTo>
                  <a:lnTo>
                    <a:pt x="102" y="172"/>
                  </a:lnTo>
                  <a:lnTo>
                    <a:pt x="106" y="172"/>
                  </a:lnTo>
                  <a:lnTo>
                    <a:pt x="106" y="172"/>
                  </a:lnTo>
                  <a:lnTo>
                    <a:pt x="106" y="172"/>
                  </a:lnTo>
                  <a:lnTo>
                    <a:pt x="110" y="172"/>
                  </a:lnTo>
                  <a:lnTo>
                    <a:pt x="110" y="172"/>
                  </a:lnTo>
                  <a:lnTo>
                    <a:pt x="114" y="172"/>
                  </a:lnTo>
                  <a:lnTo>
                    <a:pt x="114" y="172"/>
                  </a:lnTo>
                  <a:lnTo>
                    <a:pt x="114" y="172"/>
                  </a:lnTo>
                  <a:lnTo>
                    <a:pt x="118" y="172"/>
                  </a:lnTo>
                  <a:lnTo>
                    <a:pt x="118" y="121"/>
                  </a:lnTo>
                  <a:lnTo>
                    <a:pt x="118" y="94"/>
                  </a:lnTo>
                  <a:lnTo>
                    <a:pt x="122" y="125"/>
                  </a:lnTo>
                  <a:lnTo>
                    <a:pt x="122" y="145"/>
                  </a:lnTo>
                  <a:lnTo>
                    <a:pt x="125" y="157"/>
                  </a:lnTo>
                  <a:lnTo>
                    <a:pt x="125" y="161"/>
                  </a:lnTo>
                  <a:lnTo>
                    <a:pt x="125" y="165"/>
                  </a:lnTo>
                  <a:lnTo>
                    <a:pt x="129" y="165"/>
                  </a:lnTo>
                  <a:lnTo>
                    <a:pt x="129" y="168"/>
                  </a:lnTo>
                  <a:lnTo>
                    <a:pt x="133" y="168"/>
                  </a:lnTo>
                  <a:lnTo>
                    <a:pt x="133" y="168"/>
                  </a:lnTo>
                  <a:lnTo>
                    <a:pt x="133" y="168"/>
                  </a:lnTo>
                  <a:lnTo>
                    <a:pt x="137" y="168"/>
                  </a:lnTo>
                  <a:lnTo>
                    <a:pt x="137" y="168"/>
                  </a:lnTo>
                  <a:lnTo>
                    <a:pt x="137" y="168"/>
                  </a:lnTo>
                  <a:lnTo>
                    <a:pt x="141" y="168"/>
                  </a:lnTo>
                  <a:lnTo>
                    <a:pt x="141" y="168"/>
                  </a:lnTo>
                  <a:lnTo>
                    <a:pt x="145" y="176"/>
                  </a:lnTo>
                  <a:lnTo>
                    <a:pt x="145" y="176"/>
                  </a:lnTo>
                  <a:lnTo>
                    <a:pt x="145" y="172"/>
                  </a:lnTo>
                  <a:lnTo>
                    <a:pt x="149" y="168"/>
                  </a:lnTo>
                  <a:lnTo>
                    <a:pt x="149" y="168"/>
                  </a:lnTo>
                  <a:lnTo>
                    <a:pt x="153" y="168"/>
                  </a:lnTo>
                  <a:lnTo>
                    <a:pt x="153" y="168"/>
                  </a:lnTo>
                  <a:lnTo>
                    <a:pt x="153" y="168"/>
                  </a:lnTo>
                  <a:lnTo>
                    <a:pt x="157" y="168"/>
                  </a:lnTo>
                  <a:lnTo>
                    <a:pt x="157" y="168"/>
                  </a:lnTo>
                  <a:lnTo>
                    <a:pt x="161" y="168"/>
                  </a:lnTo>
                  <a:lnTo>
                    <a:pt x="161" y="168"/>
                  </a:lnTo>
                  <a:lnTo>
                    <a:pt x="161" y="168"/>
                  </a:lnTo>
                  <a:lnTo>
                    <a:pt x="165" y="168"/>
                  </a:lnTo>
                  <a:lnTo>
                    <a:pt x="165" y="168"/>
                  </a:lnTo>
                  <a:lnTo>
                    <a:pt x="165" y="192"/>
                  </a:lnTo>
                  <a:lnTo>
                    <a:pt x="168" y="192"/>
                  </a:lnTo>
                  <a:lnTo>
                    <a:pt x="168" y="192"/>
                  </a:lnTo>
                  <a:lnTo>
                    <a:pt x="172" y="188"/>
                  </a:lnTo>
                  <a:lnTo>
                    <a:pt x="172" y="180"/>
                  </a:lnTo>
                  <a:lnTo>
                    <a:pt x="172" y="176"/>
                  </a:lnTo>
                  <a:lnTo>
                    <a:pt x="176" y="176"/>
                  </a:lnTo>
                  <a:lnTo>
                    <a:pt x="176" y="172"/>
                  </a:lnTo>
                  <a:lnTo>
                    <a:pt x="180" y="172"/>
                  </a:lnTo>
                  <a:lnTo>
                    <a:pt x="180" y="172"/>
                  </a:lnTo>
                  <a:lnTo>
                    <a:pt x="180" y="172"/>
                  </a:lnTo>
                  <a:lnTo>
                    <a:pt x="184" y="172"/>
                  </a:lnTo>
                  <a:lnTo>
                    <a:pt x="184" y="172"/>
                  </a:lnTo>
                  <a:lnTo>
                    <a:pt x="184" y="172"/>
                  </a:lnTo>
                  <a:lnTo>
                    <a:pt x="188" y="172"/>
                  </a:lnTo>
                  <a:lnTo>
                    <a:pt x="188" y="172"/>
                  </a:lnTo>
                  <a:lnTo>
                    <a:pt x="192" y="121"/>
                  </a:lnTo>
                  <a:lnTo>
                    <a:pt x="192" y="94"/>
                  </a:lnTo>
                  <a:lnTo>
                    <a:pt x="192" y="125"/>
                  </a:lnTo>
                  <a:lnTo>
                    <a:pt x="196" y="145"/>
                  </a:lnTo>
                  <a:lnTo>
                    <a:pt x="196" y="157"/>
                  </a:lnTo>
                  <a:lnTo>
                    <a:pt x="200" y="161"/>
                  </a:lnTo>
                  <a:lnTo>
                    <a:pt x="200" y="165"/>
                  </a:lnTo>
                  <a:lnTo>
                    <a:pt x="200" y="165"/>
                  </a:lnTo>
                  <a:lnTo>
                    <a:pt x="204" y="168"/>
                  </a:lnTo>
                  <a:lnTo>
                    <a:pt x="204" y="168"/>
                  </a:lnTo>
                  <a:lnTo>
                    <a:pt x="208" y="168"/>
                  </a:lnTo>
                  <a:lnTo>
                    <a:pt x="208" y="168"/>
                  </a:lnTo>
                  <a:lnTo>
                    <a:pt x="208" y="168"/>
                  </a:lnTo>
                  <a:lnTo>
                    <a:pt x="212" y="168"/>
                  </a:lnTo>
                  <a:lnTo>
                    <a:pt x="212" y="168"/>
                  </a:lnTo>
                  <a:lnTo>
                    <a:pt x="212" y="168"/>
                  </a:lnTo>
                  <a:lnTo>
                    <a:pt x="215" y="168"/>
                  </a:lnTo>
                  <a:lnTo>
                    <a:pt x="215" y="180"/>
                  </a:lnTo>
                  <a:lnTo>
                    <a:pt x="219" y="176"/>
                  </a:lnTo>
                  <a:lnTo>
                    <a:pt x="219" y="172"/>
                  </a:lnTo>
                  <a:lnTo>
                    <a:pt x="219" y="172"/>
                  </a:lnTo>
                  <a:lnTo>
                    <a:pt x="223" y="168"/>
                  </a:lnTo>
                  <a:lnTo>
                    <a:pt x="223" y="168"/>
                  </a:lnTo>
                  <a:lnTo>
                    <a:pt x="227" y="168"/>
                  </a:lnTo>
                  <a:lnTo>
                    <a:pt x="227" y="168"/>
                  </a:lnTo>
                  <a:lnTo>
                    <a:pt x="227" y="168"/>
                  </a:lnTo>
                  <a:lnTo>
                    <a:pt x="231" y="168"/>
                  </a:lnTo>
                  <a:lnTo>
                    <a:pt x="231" y="168"/>
                  </a:lnTo>
                  <a:lnTo>
                    <a:pt x="231" y="168"/>
                  </a:lnTo>
                  <a:lnTo>
                    <a:pt x="235" y="168"/>
                  </a:lnTo>
                  <a:lnTo>
                    <a:pt x="235" y="168"/>
                  </a:lnTo>
                  <a:lnTo>
                    <a:pt x="239" y="168"/>
                  </a:lnTo>
                  <a:lnTo>
                    <a:pt x="239" y="192"/>
                  </a:lnTo>
                  <a:lnTo>
                    <a:pt x="239" y="192"/>
                  </a:lnTo>
                  <a:lnTo>
                    <a:pt x="243" y="192"/>
                  </a:lnTo>
                  <a:lnTo>
                    <a:pt x="243" y="188"/>
                  </a:lnTo>
                  <a:lnTo>
                    <a:pt x="247" y="180"/>
                  </a:lnTo>
                  <a:lnTo>
                    <a:pt x="247" y="176"/>
                  </a:lnTo>
                  <a:lnTo>
                    <a:pt x="247" y="172"/>
                  </a:lnTo>
                  <a:lnTo>
                    <a:pt x="251" y="172"/>
                  </a:lnTo>
                  <a:lnTo>
                    <a:pt x="251" y="172"/>
                  </a:lnTo>
                  <a:lnTo>
                    <a:pt x="255" y="172"/>
                  </a:lnTo>
                  <a:lnTo>
                    <a:pt x="255" y="172"/>
                  </a:lnTo>
                  <a:lnTo>
                    <a:pt x="255" y="172"/>
                  </a:lnTo>
                  <a:lnTo>
                    <a:pt x="258" y="172"/>
                  </a:lnTo>
                  <a:lnTo>
                    <a:pt x="258" y="172"/>
                  </a:lnTo>
                  <a:lnTo>
                    <a:pt x="258" y="172"/>
                  </a:lnTo>
                  <a:lnTo>
                    <a:pt x="262" y="172"/>
                  </a:lnTo>
                  <a:lnTo>
                    <a:pt x="262" y="121"/>
                  </a:lnTo>
                  <a:lnTo>
                    <a:pt x="266" y="94"/>
                  </a:lnTo>
                  <a:lnTo>
                    <a:pt x="266" y="125"/>
                  </a:lnTo>
                  <a:lnTo>
                    <a:pt x="266" y="145"/>
                  </a:lnTo>
                  <a:lnTo>
                    <a:pt x="270" y="157"/>
                  </a:lnTo>
                  <a:lnTo>
                    <a:pt x="270" y="161"/>
                  </a:lnTo>
                  <a:lnTo>
                    <a:pt x="274" y="165"/>
                  </a:lnTo>
                  <a:lnTo>
                    <a:pt x="274" y="165"/>
                  </a:lnTo>
                  <a:lnTo>
                    <a:pt x="274" y="168"/>
                  </a:lnTo>
                  <a:lnTo>
                    <a:pt x="278" y="168"/>
                  </a:lnTo>
                  <a:lnTo>
                    <a:pt x="278" y="168"/>
                  </a:lnTo>
                  <a:lnTo>
                    <a:pt x="278" y="168"/>
                  </a:lnTo>
                  <a:lnTo>
                    <a:pt x="282" y="168"/>
                  </a:lnTo>
                  <a:lnTo>
                    <a:pt x="282" y="168"/>
                  </a:lnTo>
                  <a:lnTo>
                    <a:pt x="286" y="168"/>
                  </a:lnTo>
                  <a:lnTo>
                    <a:pt x="286" y="168"/>
                  </a:lnTo>
                  <a:lnTo>
                    <a:pt x="286" y="168"/>
                  </a:lnTo>
                  <a:lnTo>
                    <a:pt x="290" y="176"/>
                  </a:lnTo>
                  <a:lnTo>
                    <a:pt x="290" y="176"/>
                  </a:lnTo>
                  <a:lnTo>
                    <a:pt x="294" y="172"/>
                  </a:lnTo>
                  <a:lnTo>
                    <a:pt x="294" y="168"/>
                  </a:lnTo>
                  <a:lnTo>
                    <a:pt x="294" y="168"/>
                  </a:lnTo>
                  <a:lnTo>
                    <a:pt x="298" y="168"/>
                  </a:lnTo>
                  <a:lnTo>
                    <a:pt x="298" y="168"/>
                  </a:lnTo>
                  <a:lnTo>
                    <a:pt x="302" y="168"/>
                  </a:lnTo>
                  <a:lnTo>
                    <a:pt x="302" y="168"/>
                  </a:lnTo>
                  <a:lnTo>
                    <a:pt x="302" y="168"/>
                  </a:lnTo>
                  <a:lnTo>
                    <a:pt x="305" y="168"/>
                  </a:lnTo>
                  <a:lnTo>
                    <a:pt x="305" y="168"/>
                  </a:lnTo>
                  <a:lnTo>
                    <a:pt x="305" y="168"/>
                  </a:lnTo>
                  <a:lnTo>
                    <a:pt x="309" y="168"/>
                  </a:lnTo>
                  <a:lnTo>
                    <a:pt x="309" y="168"/>
                  </a:lnTo>
                  <a:lnTo>
                    <a:pt x="313" y="192"/>
                  </a:lnTo>
                  <a:lnTo>
                    <a:pt x="313" y="192"/>
                  </a:lnTo>
                  <a:lnTo>
                    <a:pt x="313" y="192"/>
                  </a:lnTo>
                  <a:lnTo>
                    <a:pt x="317" y="188"/>
                  </a:lnTo>
                  <a:lnTo>
                    <a:pt x="317" y="180"/>
                  </a:lnTo>
                  <a:lnTo>
                    <a:pt x="321" y="176"/>
                  </a:lnTo>
                  <a:lnTo>
                    <a:pt x="321" y="176"/>
                  </a:lnTo>
                  <a:lnTo>
                    <a:pt x="321" y="172"/>
                  </a:lnTo>
                  <a:lnTo>
                    <a:pt x="325" y="172"/>
                  </a:lnTo>
                  <a:lnTo>
                    <a:pt x="325" y="172"/>
                  </a:lnTo>
                  <a:lnTo>
                    <a:pt x="325" y="172"/>
                  </a:lnTo>
                  <a:lnTo>
                    <a:pt x="329" y="172"/>
                  </a:lnTo>
                  <a:lnTo>
                    <a:pt x="329" y="172"/>
                  </a:lnTo>
                  <a:lnTo>
                    <a:pt x="333" y="172"/>
                  </a:lnTo>
                  <a:lnTo>
                    <a:pt x="333" y="172"/>
                  </a:lnTo>
                  <a:lnTo>
                    <a:pt x="333" y="172"/>
                  </a:lnTo>
                  <a:lnTo>
                    <a:pt x="337" y="121"/>
                  </a:lnTo>
                  <a:lnTo>
                    <a:pt x="337" y="94"/>
                  </a:lnTo>
                  <a:lnTo>
                    <a:pt x="341" y="125"/>
                  </a:lnTo>
                  <a:lnTo>
                    <a:pt x="341" y="145"/>
                  </a:lnTo>
                  <a:lnTo>
                    <a:pt x="341" y="157"/>
                  </a:lnTo>
                  <a:lnTo>
                    <a:pt x="345" y="161"/>
                  </a:lnTo>
                  <a:lnTo>
                    <a:pt x="345" y="165"/>
                  </a:lnTo>
                  <a:lnTo>
                    <a:pt x="348" y="165"/>
                  </a:lnTo>
                  <a:lnTo>
                    <a:pt x="348" y="168"/>
                  </a:lnTo>
                  <a:lnTo>
                    <a:pt x="348" y="168"/>
                  </a:lnTo>
                  <a:lnTo>
                    <a:pt x="352" y="168"/>
                  </a:lnTo>
                  <a:lnTo>
                    <a:pt x="352" y="168"/>
                  </a:lnTo>
                  <a:lnTo>
                    <a:pt x="352" y="168"/>
                  </a:lnTo>
                  <a:lnTo>
                    <a:pt x="356" y="168"/>
                  </a:lnTo>
                  <a:lnTo>
                    <a:pt x="356" y="168"/>
                  </a:lnTo>
                  <a:lnTo>
                    <a:pt x="360" y="168"/>
                  </a:lnTo>
                  <a:lnTo>
                    <a:pt x="360" y="168"/>
                  </a:lnTo>
                  <a:lnTo>
                    <a:pt x="360" y="184"/>
                  </a:lnTo>
                  <a:lnTo>
                    <a:pt x="364" y="180"/>
                  </a:lnTo>
                  <a:lnTo>
                    <a:pt x="364" y="172"/>
                  </a:lnTo>
                  <a:lnTo>
                    <a:pt x="368" y="172"/>
                  </a:lnTo>
                  <a:lnTo>
                    <a:pt x="368" y="168"/>
                  </a:lnTo>
                  <a:lnTo>
                    <a:pt x="368" y="168"/>
                  </a:lnTo>
                  <a:lnTo>
                    <a:pt x="372" y="168"/>
                  </a:lnTo>
                  <a:lnTo>
                    <a:pt x="372" y="168"/>
                  </a:lnTo>
                  <a:lnTo>
                    <a:pt x="372" y="168"/>
                  </a:lnTo>
                  <a:lnTo>
                    <a:pt x="376" y="168"/>
                  </a:lnTo>
                  <a:lnTo>
                    <a:pt x="376" y="168"/>
                  </a:lnTo>
                  <a:lnTo>
                    <a:pt x="380" y="168"/>
                  </a:lnTo>
                  <a:lnTo>
                    <a:pt x="380" y="168"/>
                  </a:lnTo>
                  <a:lnTo>
                    <a:pt x="380" y="168"/>
                  </a:lnTo>
                  <a:lnTo>
                    <a:pt x="384" y="168"/>
                  </a:lnTo>
                  <a:lnTo>
                    <a:pt x="384" y="192"/>
                  </a:lnTo>
                  <a:lnTo>
                    <a:pt x="388" y="192"/>
                  </a:lnTo>
                  <a:lnTo>
                    <a:pt x="388" y="192"/>
                  </a:lnTo>
                  <a:lnTo>
                    <a:pt x="388" y="188"/>
                  </a:lnTo>
                  <a:lnTo>
                    <a:pt x="391" y="180"/>
                  </a:lnTo>
                  <a:lnTo>
                    <a:pt x="391" y="176"/>
                  </a:lnTo>
                  <a:lnTo>
                    <a:pt x="391" y="172"/>
                  </a:lnTo>
                  <a:lnTo>
                    <a:pt x="395" y="172"/>
                  </a:lnTo>
                  <a:lnTo>
                    <a:pt x="395" y="172"/>
                  </a:lnTo>
                  <a:lnTo>
                    <a:pt x="399" y="172"/>
                  </a:lnTo>
                  <a:lnTo>
                    <a:pt x="399" y="172"/>
                  </a:lnTo>
                  <a:lnTo>
                    <a:pt x="399" y="172"/>
                  </a:lnTo>
                  <a:lnTo>
                    <a:pt x="403" y="172"/>
                  </a:lnTo>
                  <a:lnTo>
                    <a:pt x="403" y="172"/>
                  </a:lnTo>
                  <a:lnTo>
                    <a:pt x="407" y="172"/>
                  </a:lnTo>
                  <a:lnTo>
                    <a:pt x="407" y="172"/>
                  </a:lnTo>
                  <a:lnTo>
                    <a:pt x="407" y="121"/>
                  </a:lnTo>
                  <a:lnTo>
                    <a:pt x="411" y="94"/>
                  </a:lnTo>
                  <a:lnTo>
                    <a:pt x="411" y="125"/>
                  </a:lnTo>
                  <a:lnTo>
                    <a:pt x="415" y="145"/>
                  </a:lnTo>
                  <a:lnTo>
                    <a:pt x="415" y="157"/>
                  </a:lnTo>
                  <a:lnTo>
                    <a:pt x="415" y="161"/>
                  </a:lnTo>
                  <a:lnTo>
                    <a:pt x="419" y="165"/>
                  </a:lnTo>
                  <a:lnTo>
                    <a:pt x="419" y="165"/>
                  </a:lnTo>
                  <a:lnTo>
                    <a:pt x="419" y="168"/>
                  </a:lnTo>
                  <a:lnTo>
                    <a:pt x="423" y="168"/>
                  </a:lnTo>
                  <a:lnTo>
                    <a:pt x="423" y="168"/>
                  </a:lnTo>
                  <a:lnTo>
                    <a:pt x="427" y="168"/>
                  </a:lnTo>
                  <a:lnTo>
                    <a:pt x="427" y="168"/>
                  </a:lnTo>
                  <a:lnTo>
                    <a:pt x="427" y="168"/>
                  </a:lnTo>
                  <a:lnTo>
                    <a:pt x="431" y="168"/>
                  </a:lnTo>
                  <a:lnTo>
                    <a:pt x="431" y="168"/>
                  </a:lnTo>
                  <a:lnTo>
                    <a:pt x="435" y="168"/>
                  </a:lnTo>
                  <a:lnTo>
                    <a:pt x="435" y="192"/>
                  </a:lnTo>
                  <a:lnTo>
                    <a:pt x="435" y="188"/>
                  </a:lnTo>
                  <a:lnTo>
                    <a:pt x="438" y="176"/>
                  </a:lnTo>
                  <a:lnTo>
                    <a:pt x="438" y="172"/>
                  </a:lnTo>
                  <a:lnTo>
                    <a:pt x="438" y="172"/>
                  </a:lnTo>
                  <a:lnTo>
                    <a:pt x="442" y="168"/>
                  </a:lnTo>
                  <a:lnTo>
                    <a:pt x="442" y="168"/>
                  </a:lnTo>
                  <a:lnTo>
                    <a:pt x="446" y="168"/>
                  </a:lnTo>
                  <a:lnTo>
                    <a:pt x="446" y="168"/>
                  </a:lnTo>
                  <a:lnTo>
                    <a:pt x="446" y="168"/>
                  </a:lnTo>
                  <a:lnTo>
                    <a:pt x="450" y="168"/>
                  </a:lnTo>
                  <a:lnTo>
                    <a:pt x="450" y="168"/>
                  </a:lnTo>
                  <a:lnTo>
                    <a:pt x="454" y="168"/>
                  </a:lnTo>
                  <a:lnTo>
                    <a:pt x="454" y="168"/>
                  </a:lnTo>
                  <a:lnTo>
                    <a:pt x="454" y="168"/>
                  </a:lnTo>
                  <a:lnTo>
                    <a:pt x="458" y="192"/>
                  </a:lnTo>
                  <a:lnTo>
                    <a:pt x="458" y="192"/>
                  </a:lnTo>
                  <a:lnTo>
                    <a:pt x="462" y="192"/>
                  </a:lnTo>
                  <a:lnTo>
                    <a:pt x="462" y="184"/>
                  </a:lnTo>
                  <a:lnTo>
                    <a:pt x="462" y="176"/>
                  </a:lnTo>
                  <a:lnTo>
                    <a:pt x="466" y="176"/>
                  </a:lnTo>
                  <a:lnTo>
                    <a:pt x="466" y="172"/>
                  </a:lnTo>
                  <a:lnTo>
                    <a:pt x="466" y="172"/>
                  </a:lnTo>
                  <a:lnTo>
                    <a:pt x="470" y="172"/>
                  </a:lnTo>
                  <a:lnTo>
                    <a:pt x="470" y="172"/>
                  </a:lnTo>
                  <a:lnTo>
                    <a:pt x="474" y="172"/>
                  </a:lnTo>
                  <a:lnTo>
                    <a:pt x="474" y="172"/>
                  </a:lnTo>
                  <a:lnTo>
                    <a:pt x="474" y="172"/>
                  </a:lnTo>
                  <a:lnTo>
                    <a:pt x="478" y="172"/>
                  </a:lnTo>
                  <a:lnTo>
                    <a:pt x="478" y="172"/>
                  </a:lnTo>
                  <a:lnTo>
                    <a:pt x="481" y="172"/>
                  </a:lnTo>
                  <a:lnTo>
                    <a:pt x="481" y="121"/>
                  </a:lnTo>
                  <a:lnTo>
                    <a:pt x="481" y="94"/>
                  </a:lnTo>
                  <a:lnTo>
                    <a:pt x="485" y="125"/>
                  </a:lnTo>
                  <a:lnTo>
                    <a:pt x="485" y="145"/>
                  </a:lnTo>
                  <a:lnTo>
                    <a:pt x="485" y="157"/>
                  </a:lnTo>
                  <a:lnTo>
                    <a:pt x="489" y="161"/>
                  </a:lnTo>
                  <a:lnTo>
                    <a:pt x="489" y="165"/>
                  </a:lnTo>
                  <a:lnTo>
                    <a:pt x="493" y="165"/>
                  </a:lnTo>
                  <a:lnTo>
                    <a:pt x="493" y="168"/>
                  </a:lnTo>
                  <a:lnTo>
                    <a:pt x="493" y="168"/>
                  </a:lnTo>
                  <a:lnTo>
                    <a:pt x="497" y="168"/>
                  </a:lnTo>
                  <a:lnTo>
                    <a:pt x="497" y="168"/>
                  </a:lnTo>
                  <a:lnTo>
                    <a:pt x="501" y="168"/>
                  </a:lnTo>
                  <a:lnTo>
                    <a:pt x="501" y="168"/>
                  </a:lnTo>
                  <a:lnTo>
                    <a:pt x="501" y="168"/>
                  </a:lnTo>
                  <a:lnTo>
                    <a:pt x="505" y="168"/>
                  </a:lnTo>
                  <a:lnTo>
                    <a:pt x="505" y="168"/>
                  </a:lnTo>
                  <a:lnTo>
                    <a:pt x="509" y="192"/>
                  </a:lnTo>
                  <a:lnTo>
                    <a:pt x="509" y="192"/>
                  </a:lnTo>
                  <a:lnTo>
                    <a:pt x="509" y="180"/>
                  </a:lnTo>
                  <a:lnTo>
                    <a:pt x="513" y="176"/>
                  </a:lnTo>
                  <a:lnTo>
                    <a:pt x="513" y="172"/>
                  </a:lnTo>
                  <a:lnTo>
                    <a:pt x="513" y="172"/>
                  </a:lnTo>
                  <a:lnTo>
                    <a:pt x="517" y="168"/>
                  </a:lnTo>
                  <a:lnTo>
                    <a:pt x="517" y="168"/>
                  </a:lnTo>
                  <a:lnTo>
                    <a:pt x="521" y="168"/>
                  </a:lnTo>
                  <a:lnTo>
                    <a:pt x="521" y="168"/>
                  </a:lnTo>
                  <a:lnTo>
                    <a:pt x="521" y="168"/>
                  </a:lnTo>
                  <a:lnTo>
                    <a:pt x="525" y="168"/>
                  </a:lnTo>
                  <a:lnTo>
                    <a:pt x="525" y="168"/>
                  </a:lnTo>
                  <a:lnTo>
                    <a:pt x="528" y="168"/>
                  </a:lnTo>
                  <a:lnTo>
                    <a:pt x="528" y="168"/>
                  </a:lnTo>
                  <a:lnTo>
                    <a:pt x="528" y="180"/>
                  </a:lnTo>
                  <a:lnTo>
                    <a:pt x="532" y="188"/>
                  </a:lnTo>
                  <a:lnTo>
                    <a:pt x="532" y="180"/>
                  </a:lnTo>
                  <a:lnTo>
                    <a:pt x="532" y="176"/>
                  </a:lnTo>
                  <a:lnTo>
                    <a:pt x="536" y="176"/>
                  </a:lnTo>
                  <a:lnTo>
                    <a:pt x="536" y="172"/>
                  </a:lnTo>
                  <a:lnTo>
                    <a:pt x="540" y="172"/>
                  </a:lnTo>
                  <a:lnTo>
                    <a:pt x="540" y="172"/>
                  </a:lnTo>
                  <a:lnTo>
                    <a:pt x="540" y="172"/>
                  </a:lnTo>
                  <a:lnTo>
                    <a:pt x="544" y="172"/>
                  </a:lnTo>
                  <a:lnTo>
                    <a:pt x="544" y="172"/>
                  </a:lnTo>
                  <a:lnTo>
                    <a:pt x="548" y="172"/>
                  </a:lnTo>
                  <a:lnTo>
                    <a:pt x="548" y="172"/>
                  </a:lnTo>
                  <a:lnTo>
                    <a:pt x="548" y="172"/>
                  </a:lnTo>
                  <a:lnTo>
                    <a:pt x="552" y="172"/>
                  </a:lnTo>
                  <a:lnTo>
                    <a:pt x="552" y="172"/>
                  </a:lnTo>
                  <a:lnTo>
                    <a:pt x="556" y="121"/>
                  </a:lnTo>
                  <a:lnTo>
                    <a:pt x="556" y="94"/>
                  </a:lnTo>
                  <a:lnTo>
                    <a:pt x="556" y="125"/>
                  </a:lnTo>
                  <a:lnTo>
                    <a:pt x="560" y="145"/>
                  </a:lnTo>
                  <a:lnTo>
                    <a:pt x="560" y="157"/>
                  </a:lnTo>
                  <a:lnTo>
                    <a:pt x="560" y="161"/>
                  </a:lnTo>
                  <a:lnTo>
                    <a:pt x="564" y="165"/>
                  </a:lnTo>
                  <a:lnTo>
                    <a:pt x="564" y="165"/>
                  </a:lnTo>
                  <a:lnTo>
                    <a:pt x="568" y="168"/>
                  </a:lnTo>
                  <a:lnTo>
                    <a:pt x="568" y="168"/>
                  </a:lnTo>
                  <a:lnTo>
                    <a:pt x="568" y="168"/>
                  </a:lnTo>
                  <a:lnTo>
                    <a:pt x="571" y="168"/>
                  </a:lnTo>
                  <a:lnTo>
                    <a:pt x="571" y="168"/>
                  </a:lnTo>
                  <a:lnTo>
                    <a:pt x="575" y="168"/>
                  </a:lnTo>
                  <a:lnTo>
                    <a:pt x="575" y="168"/>
                  </a:lnTo>
                  <a:lnTo>
                    <a:pt x="575" y="168"/>
                  </a:lnTo>
                  <a:lnTo>
                    <a:pt x="579" y="168"/>
                  </a:lnTo>
                  <a:lnTo>
                    <a:pt x="579" y="192"/>
                  </a:lnTo>
                  <a:lnTo>
                    <a:pt x="579" y="192"/>
                  </a:lnTo>
                  <a:lnTo>
                    <a:pt x="583" y="184"/>
                  </a:lnTo>
                  <a:lnTo>
                    <a:pt x="583" y="176"/>
                  </a:lnTo>
                  <a:lnTo>
                    <a:pt x="587" y="172"/>
                  </a:lnTo>
                  <a:lnTo>
                    <a:pt x="587" y="172"/>
                  </a:lnTo>
                  <a:lnTo>
                    <a:pt x="587" y="172"/>
                  </a:lnTo>
                  <a:lnTo>
                    <a:pt x="591" y="172"/>
                  </a:lnTo>
                  <a:lnTo>
                    <a:pt x="591" y="172"/>
                  </a:lnTo>
                  <a:lnTo>
                    <a:pt x="595" y="172"/>
                  </a:lnTo>
                  <a:lnTo>
                    <a:pt x="595" y="168"/>
                  </a:lnTo>
                  <a:lnTo>
                    <a:pt x="595" y="168"/>
                  </a:lnTo>
                  <a:lnTo>
                    <a:pt x="599" y="168"/>
                  </a:lnTo>
                  <a:lnTo>
                    <a:pt x="599" y="168"/>
                  </a:lnTo>
                  <a:lnTo>
                    <a:pt x="603" y="168"/>
                  </a:lnTo>
                  <a:lnTo>
                    <a:pt x="603" y="172"/>
                  </a:lnTo>
                  <a:lnTo>
                    <a:pt x="603" y="172"/>
                  </a:lnTo>
                  <a:lnTo>
                    <a:pt x="607" y="172"/>
                  </a:lnTo>
                  <a:lnTo>
                    <a:pt x="607" y="172"/>
                  </a:lnTo>
                  <a:lnTo>
                    <a:pt x="607" y="172"/>
                  </a:lnTo>
                  <a:lnTo>
                    <a:pt x="611" y="172"/>
                  </a:lnTo>
                  <a:lnTo>
                    <a:pt x="611" y="172"/>
                  </a:lnTo>
                  <a:lnTo>
                    <a:pt x="615" y="172"/>
                  </a:lnTo>
                  <a:lnTo>
                    <a:pt x="615" y="172"/>
                  </a:lnTo>
                  <a:lnTo>
                    <a:pt x="615" y="172"/>
                  </a:lnTo>
                  <a:lnTo>
                    <a:pt x="618" y="172"/>
                  </a:lnTo>
                  <a:lnTo>
                    <a:pt x="618" y="172"/>
                  </a:lnTo>
                  <a:lnTo>
                    <a:pt x="622" y="172"/>
                  </a:lnTo>
                  <a:lnTo>
                    <a:pt x="622" y="172"/>
                  </a:lnTo>
                  <a:lnTo>
                    <a:pt x="622" y="172"/>
                  </a:lnTo>
                  <a:lnTo>
                    <a:pt x="626" y="172"/>
                  </a:lnTo>
                  <a:lnTo>
                    <a:pt x="626" y="121"/>
                  </a:lnTo>
                  <a:lnTo>
                    <a:pt x="626" y="94"/>
                  </a:lnTo>
                  <a:lnTo>
                    <a:pt x="630" y="125"/>
                  </a:lnTo>
                  <a:lnTo>
                    <a:pt x="630" y="145"/>
                  </a:lnTo>
                  <a:lnTo>
                    <a:pt x="634" y="157"/>
                  </a:lnTo>
                  <a:lnTo>
                    <a:pt x="634" y="161"/>
                  </a:lnTo>
                  <a:lnTo>
                    <a:pt x="634" y="165"/>
                  </a:lnTo>
                  <a:lnTo>
                    <a:pt x="638" y="165"/>
                  </a:lnTo>
                  <a:lnTo>
                    <a:pt x="638" y="168"/>
                  </a:lnTo>
                  <a:lnTo>
                    <a:pt x="642" y="168"/>
                  </a:lnTo>
                  <a:lnTo>
                    <a:pt x="642" y="168"/>
                  </a:lnTo>
                  <a:lnTo>
                    <a:pt x="642" y="168"/>
                  </a:lnTo>
                  <a:lnTo>
                    <a:pt x="646" y="168"/>
                  </a:lnTo>
                  <a:lnTo>
                    <a:pt x="646" y="168"/>
                  </a:lnTo>
                  <a:lnTo>
                    <a:pt x="650" y="168"/>
                  </a:lnTo>
                  <a:lnTo>
                    <a:pt x="650" y="168"/>
                  </a:lnTo>
                  <a:lnTo>
                    <a:pt x="650" y="168"/>
                  </a:lnTo>
                  <a:lnTo>
                    <a:pt x="654" y="192"/>
                  </a:lnTo>
                  <a:lnTo>
                    <a:pt x="654" y="192"/>
                  </a:lnTo>
                  <a:lnTo>
                    <a:pt x="654" y="188"/>
                  </a:lnTo>
                  <a:lnTo>
                    <a:pt x="658" y="180"/>
                  </a:lnTo>
                  <a:lnTo>
                    <a:pt x="658" y="176"/>
                  </a:lnTo>
                  <a:lnTo>
                    <a:pt x="661" y="172"/>
                  </a:lnTo>
                  <a:lnTo>
                    <a:pt x="661" y="172"/>
                  </a:lnTo>
                  <a:lnTo>
                    <a:pt x="661" y="172"/>
                  </a:lnTo>
                  <a:lnTo>
                    <a:pt x="665" y="172"/>
                  </a:lnTo>
                  <a:lnTo>
                    <a:pt x="665" y="172"/>
                  </a:lnTo>
                  <a:lnTo>
                    <a:pt x="669" y="172"/>
                  </a:lnTo>
                  <a:lnTo>
                    <a:pt x="669" y="172"/>
                  </a:lnTo>
                  <a:lnTo>
                    <a:pt x="669" y="172"/>
                  </a:lnTo>
                  <a:lnTo>
                    <a:pt x="673" y="172"/>
                  </a:lnTo>
                  <a:lnTo>
                    <a:pt x="673" y="172"/>
                  </a:lnTo>
                  <a:lnTo>
                    <a:pt x="673" y="165"/>
                  </a:lnTo>
                  <a:lnTo>
                    <a:pt x="677" y="161"/>
                  </a:lnTo>
                  <a:lnTo>
                    <a:pt x="677" y="165"/>
                  </a:lnTo>
                  <a:lnTo>
                    <a:pt x="681" y="168"/>
                  </a:lnTo>
                  <a:lnTo>
                    <a:pt x="681" y="168"/>
                  </a:lnTo>
                  <a:lnTo>
                    <a:pt x="681" y="168"/>
                  </a:lnTo>
                  <a:lnTo>
                    <a:pt x="685" y="168"/>
                  </a:lnTo>
                  <a:lnTo>
                    <a:pt x="685" y="168"/>
                  </a:lnTo>
                  <a:lnTo>
                    <a:pt x="689" y="168"/>
                  </a:lnTo>
                  <a:lnTo>
                    <a:pt x="689" y="168"/>
                  </a:lnTo>
                  <a:lnTo>
                    <a:pt x="689" y="168"/>
                  </a:lnTo>
                  <a:lnTo>
                    <a:pt x="693" y="172"/>
                  </a:lnTo>
                  <a:lnTo>
                    <a:pt x="693" y="172"/>
                  </a:lnTo>
                  <a:lnTo>
                    <a:pt x="697" y="172"/>
                  </a:lnTo>
                  <a:lnTo>
                    <a:pt x="697" y="172"/>
                  </a:lnTo>
                  <a:lnTo>
                    <a:pt x="697" y="172"/>
                  </a:lnTo>
                  <a:lnTo>
                    <a:pt x="701" y="121"/>
                  </a:lnTo>
                  <a:lnTo>
                    <a:pt x="701" y="94"/>
                  </a:lnTo>
                  <a:lnTo>
                    <a:pt x="701" y="125"/>
                  </a:lnTo>
                  <a:lnTo>
                    <a:pt x="704" y="145"/>
                  </a:lnTo>
                  <a:lnTo>
                    <a:pt x="704" y="157"/>
                  </a:lnTo>
                  <a:lnTo>
                    <a:pt x="708" y="161"/>
                  </a:lnTo>
                  <a:lnTo>
                    <a:pt x="708" y="165"/>
                  </a:lnTo>
                  <a:lnTo>
                    <a:pt x="708" y="165"/>
                  </a:lnTo>
                  <a:lnTo>
                    <a:pt x="712" y="168"/>
                  </a:lnTo>
                  <a:lnTo>
                    <a:pt x="712" y="168"/>
                  </a:lnTo>
                  <a:lnTo>
                    <a:pt x="716" y="168"/>
                  </a:lnTo>
                  <a:lnTo>
                    <a:pt x="716" y="168"/>
                  </a:lnTo>
                  <a:lnTo>
                    <a:pt x="716" y="168"/>
                  </a:lnTo>
                  <a:lnTo>
                    <a:pt x="720" y="168"/>
                  </a:lnTo>
                  <a:lnTo>
                    <a:pt x="720" y="168"/>
                  </a:lnTo>
                  <a:lnTo>
                    <a:pt x="720" y="168"/>
                  </a:lnTo>
                  <a:lnTo>
                    <a:pt x="724" y="168"/>
                  </a:lnTo>
                  <a:lnTo>
                    <a:pt x="724" y="192"/>
                  </a:lnTo>
                  <a:lnTo>
                    <a:pt x="728" y="192"/>
                  </a:lnTo>
                  <a:lnTo>
                    <a:pt x="728" y="192"/>
                  </a:lnTo>
                  <a:lnTo>
                    <a:pt x="728" y="180"/>
                  </a:lnTo>
                  <a:lnTo>
                    <a:pt x="732" y="176"/>
                  </a:lnTo>
                  <a:lnTo>
                    <a:pt x="732" y="172"/>
                  </a:lnTo>
                  <a:lnTo>
                    <a:pt x="736" y="172"/>
                  </a:lnTo>
                  <a:lnTo>
                    <a:pt x="736" y="172"/>
                  </a:lnTo>
                  <a:lnTo>
                    <a:pt x="736" y="172"/>
                  </a:lnTo>
                  <a:lnTo>
                    <a:pt x="740" y="172"/>
                  </a:lnTo>
                  <a:lnTo>
                    <a:pt x="740" y="172"/>
                  </a:lnTo>
                  <a:lnTo>
                    <a:pt x="744" y="172"/>
                  </a:lnTo>
                  <a:lnTo>
                    <a:pt x="744" y="172"/>
                  </a:lnTo>
                  <a:lnTo>
                    <a:pt x="744" y="172"/>
                  </a:lnTo>
                  <a:lnTo>
                    <a:pt x="748" y="172"/>
                  </a:lnTo>
                  <a:lnTo>
                    <a:pt x="748" y="157"/>
                  </a:lnTo>
                  <a:lnTo>
                    <a:pt x="748" y="149"/>
                  </a:lnTo>
                  <a:lnTo>
                    <a:pt x="751" y="157"/>
                  </a:lnTo>
                  <a:lnTo>
                    <a:pt x="751" y="161"/>
                  </a:lnTo>
                  <a:lnTo>
                    <a:pt x="755" y="165"/>
                  </a:lnTo>
                  <a:lnTo>
                    <a:pt x="755" y="168"/>
                  </a:lnTo>
                  <a:lnTo>
                    <a:pt x="755" y="168"/>
                  </a:lnTo>
                  <a:lnTo>
                    <a:pt x="759" y="168"/>
                  </a:lnTo>
                  <a:lnTo>
                    <a:pt x="759" y="168"/>
                  </a:lnTo>
                  <a:lnTo>
                    <a:pt x="763" y="168"/>
                  </a:lnTo>
                  <a:lnTo>
                    <a:pt x="763" y="168"/>
                  </a:lnTo>
                  <a:lnTo>
                    <a:pt x="763" y="168"/>
                  </a:lnTo>
                  <a:lnTo>
                    <a:pt x="767" y="172"/>
                  </a:lnTo>
                  <a:lnTo>
                    <a:pt x="767" y="172"/>
                  </a:lnTo>
                  <a:lnTo>
                    <a:pt x="767" y="172"/>
                  </a:lnTo>
                  <a:lnTo>
                    <a:pt x="771" y="172"/>
                  </a:lnTo>
                  <a:lnTo>
                    <a:pt x="771" y="121"/>
                  </a:lnTo>
                  <a:lnTo>
                    <a:pt x="775" y="94"/>
                  </a:lnTo>
                  <a:lnTo>
                    <a:pt x="775" y="125"/>
                  </a:lnTo>
                  <a:lnTo>
                    <a:pt x="775" y="145"/>
                  </a:lnTo>
                  <a:lnTo>
                    <a:pt x="779" y="157"/>
                  </a:lnTo>
                  <a:lnTo>
                    <a:pt x="779" y="161"/>
                  </a:lnTo>
                  <a:lnTo>
                    <a:pt x="783" y="165"/>
                  </a:lnTo>
                  <a:lnTo>
                    <a:pt x="783" y="165"/>
                  </a:lnTo>
                  <a:lnTo>
                    <a:pt x="783" y="168"/>
                  </a:lnTo>
                  <a:lnTo>
                    <a:pt x="787" y="168"/>
                  </a:lnTo>
                  <a:lnTo>
                    <a:pt x="787" y="168"/>
                  </a:lnTo>
                  <a:lnTo>
                    <a:pt x="787" y="168"/>
                  </a:lnTo>
                  <a:lnTo>
                    <a:pt x="791" y="168"/>
                  </a:lnTo>
                  <a:lnTo>
                    <a:pt x="791" y="168"/>
                  </a:lnTo>
                  <a:lnTo>
                    <a:pt x="794" y="168"/>
                  </a:lnTo>
                  <a:lnTo>
                    <a:pt x="794" y="168"/>
                  </a:lnTo>
                  <a:lnTo>
                    <a:pt x="794" y="168"/>
                  </a:lnTo>
                  <a:lnTo>
                    <a:pt x="798" y="192"/>
                  </a:lnTo>
                  <a:lnTo>
                    <a:pt x="798" y="192"/>
                  </a:lnTo>
                  <a:lnTo>
                    <a:pt x="802" y="192"/>
                  </a:lnTo>
                  <a:lnTo>
                    <a:pt x="802" y="180"/>
                  </a:lnTo>
                  <a:lnTo>
                    <a:pt x="802" y="176"/>
                  </a:lnTo>
                  <a:lnTo>
                    <a:pt x="806" y="172"/>
                  </a:lnTo>
                  <a:lnTo>
                    <a:pt x="806" y="172"/>
                  </a:lnTo>
                  <a:lnTo>
                    <a:pt x="810" y="172"/>
                  </a:lnTo>
                  <a:lnTo>
                    <a:pt x="810" y="172"/>
                  </a:lnTo>
                  <a:lnTo>
                    <a:pt x="810" y="172"/>
                  </a:lnTo>
                  <a:lnTo>
                    <a:pt x="814" y="172"/>
                  </a:lnTo>
                  <a:lnTo>
                    <a:pt x="814" y="172"/>
                  </a:lnTo>
                  <a:lnTo>
                    <a:pt x="814" y="172"/>
                  </a:lnTo>
                  <a:lnTo>
                    <a:pt x="818" y="172"/>
                  </a:lnTo>
                  <a:lnTo>
                    <a:pt x="818" y="172"/>
                  </a:lnTo>
                  <a:lnTo>
                    <a:pt x="822" y="153"/>
                  </a:lnTo>
                  <a:lnTo>
                    <a:pt x="822" y="137"/>
                  </a:lnTo>
                  <a:lnTo>
                    <a:pt x="822" y="149"/>
                  </a:lnTo>
                  <a:lnTo>
                    <a:pt x="826" y="157"/>
                  </a:lnTo>
                  <a:lnTo>
                    <a:pt x="826" y="165"/>
                  </a:lnTo>
                  <a:lnTo>
                    <a:pt x="830" y="165"/>
                  </a:lnTo>
                  <a:lnTo>
                    <a:pt x="830" y="168"/>
                  </a:lnTo>
                  <a:lnTo>
                    <a:pt x="830" y="168"/>
                  </a:lnTo>
                  <a:lnTo>
                    <a:pt x="834" y="168"/>
                  </a:lnTo>
                  <a:lnTo>
                    <a:pt x="834" y="168"/>
                  </a:lnTo>
                  <a:lnTo>
                    <a:pt x="834" y="168"/>
                  </a:lnTo>
                  <a:lnTo>
                    <a:pt x="838" y="168"/>
                  </a:lnTo>
                  <a:lnTo>
                    <a:pt x="838" y="168"/>
                  </a:lnTo>
                  <a:lnTo>
                    <a:pt x="841" y="172"/>
                  </a:lnTo>
                  <a:lnTo>
                    <a:pt x="841" y="172"/>
                  </a:lnTo>
                  <a:lnTo>
                    <a:pt x="841" y="172"/>
                  </a:lnTo>
                  <a:lnTo>
                    <a:pt x="845" y="149"/>
                  </a:lnTo>
                  <a:lnTo>
                    <a:pt x="845" y="137"/>
                  </a:lnTo>
                  <a:lnTo>
                    <a:pt x="849" y="153"/>
                  </a:lnTo>
                  <a:lnTo>
                    <a:pt x="849" y="161"/>
                  </a:lnTo>
                  <a:lnTo>
                    <a:pt x="849" y="165"/>
                  </a:lnTo>
                  <a:lnTo>
                    <a:pt x="853" y="168"/>
                  </a:lnTo>
                  <a:lnTo>
                    <a:pt x="853" y="168"/>
                  </a:lnTo>
                  <a:lnTo>
                    <a:pt x="857" y="168"/>
                  </a:lnTo>
                  <a:lnTo>
                    <a:pt x="857" y="168"/>
                  </a:lnTo>
                  <a:lnTo>
                    <a:pt x="857" y="168"/>
                  </a:lnTo>
                  <a:lnTo>
                    <a:pt x="861" y="168"/>
                  </a:lnTo>
                  <a:lnTo>
                    <a:pt x="861" y="168"/>
                  </a:lnTo>
                  <a:lnTo>
                    <a:pt x="861" y="168"/>
                  </a:lnTo>
                  <a:lnTo>
                    <a:pt x="865" y="168"/>
                  </a:lnTo>
                  <a:lnTo>
                    <a:pt x="865" y="168"/>
                  </a:lnTo>
                  <a:lnTo>
                    <a:pt x="869" y="168"/>
                  </a:lnTo>
                  <a:lnTo>
                    <a:pt x="869" y="168"/>
                  </a:lnTo>
                  <a:lnTo>
                    <a:pt x="869" y="192"/>
                  </a:lnTo>
                  <a:lnTo>
                    <a:pt x="873" y="192"/>
                  </a:lnTo>
                  <a:lnTo>
                    <a:pt x="873" y="192"/>
                  </a:lnTo>
                  <a:lnTo>
                    <a:pt x="877" y="184"/>
                  </a:lnTo>
                  <a:lnTo>
                    <a:pt x="877" y="176"/>
                  </a:lnTo>
                  <a:lnTo>
                    <a:pt x="877" y="176"/>
                  </a:lnTo>
                  <a:lnTo>
                    <a:pt x="881" y="172"/>
                  </a:lnTo>
                  <a:lnTo>
                    <a:pt x="881" y="172"/>
                  </a:lnTo>
                  <a:lnTo>
                    <a:pt x="881" y="172"/>
                  </a:lnTo>
                  <a:lnTo>
                    <a:pt x="884" y="172"/>
                  </a:lnTo>
                  <a:lnTo>
                    <a:pt x="884" y="172"/>
                  </a:lnTo>
                  <a:lnTo>
                    <a:pt x="888" y="172"/>
                  </a:lnTo>
                  <a:lnTo>
                    <a:pt x="888" y="172"/>
                  </a:lnTo>
                  <a:lnTo>
                    <a:pt x="888" y="172"/>
                  </a:lnTo>
                  <a:lnTo>
                    <a:pt x="892" y="172"/>
                  </a:lnTo>
                  <a:lnTo>
                    <a:pt x="892" y="145"/>
                  </a:lnTo>
                  <a:lnTo>
                    <a:pt x="896" y="129"/>
                  </a:lnTo>
                  <a:lnTo>
                    <a:pt x="896" y="145"/>
                  </a:lnTo>
                  <a:lnTo>
                    <a:pt x="896" y="153"/>
                  </a:lnTo>
                  <a:lnTo>
                    <a:pt x="900" y="161"/>
                  </a:lnTo>
                  <a:lnTo>
                    <a:pt x="900" y="165"/>
                  </a:lnTo>
                  <a:lnTo>
                    <a:pt x="904" y="168"/>
                  </a:lnTo>
                  <a:lnTo>
                    <a:pt x="904" y="168"/>
                  </a:lnTo>
                  <a:lnTo>
                    <a:pt x="904" y="168"/>
                  </a:lnTo>
                  <a:lnTo>
                    <a:pt x="908" y="168"/>
                  </a:lnTo>
                  <a:lnTo>
                    <a:pt x="908" y="168"/>
                  </a:lnTo>
                  <a:lnTo>
                    <a:pt x="908" y="168"/>
                  </a:lnTo>
                  <a:lnTo>
                    <a:pt x="912" y="168"/>
                  </a:lnTo>
                  <a:lnTo>
                    <a:pt x="912" y="172"/>
                  </a:lnTo>
                  <a:lnTo>
                    <a:pt x="916" y="172"/>
                  </a:lnTo>
                  <a:lnTo>
                    <a:pt x="916" y="172"/>
                  </a:lnTo>
                  <a:lnTo>
                    <a:pt x="916" y="121"/>
                  </a:lnTo>
                  <a:lnTo>
                    <a:pt x="920" y="94"/>
                  </a:lnTo>
                  <a:lnTo>
                    <a:pt x="920" y="125"/>
                  </a:lnTo>
                  <a:lnTo>
                    <a:pt x="924" y="145"/>
                  </a:lnTo>
                  <a:lnTo>
                    <a:pt x="924" y="157"/>
                  </a:lnTo>
                  <a:lnTo>
                    <a:pt x="924" y="161"/>
                  </a:lnTo>
                  <a:lnTo>
                    <a:pt x="927" y="165"/>
                  </a:lnTo>
                  <a:lnTo>
                    <a:pt x="927" y="165"/>
                  </a:lnTo>
                  <a:lnTo>
                    <a:pt x="927" y="168"/>
                  </a:lnTo>
                  <a:lnTo>
                    <a:pt x="931" y="168"/>
                  </a:lnTo>
                  <a:lnTo>
                    <a:pt x="931" y="168"/>
                  </a:lnTo>
                  <a:lnTo>
                    <a:pt x="935" y="168"/>
                  </a:lnTo>
                  <a:lnTo>
                    <a:pt x="935" y="168"/>
                  </a:lnTo>
                  <a:lnTo>
                    <a:pt x="935" y="168"/>
                  </a:lnTo>
                  <a:lnTo>
                    <a:pt x="939" y="168"/>
                  </a:lnTo>
                  <a:lnTo>
                    <a:pt x="939" y="168"/>
                  </a:lnTo>
                  <a:lnTo>
                    <a:pt x="943" y="168"/>
                  </a:lnTo>
                  <a:lnTo>
                    <a:pt x="943" y="192"/>
                  </a:lnTo>
                  <a:lnTo>
                    <a:pt x="943" y="192"/>
                  </a:lnTo>
                  <a:lnTo>
                    <a:pt x="947" y="192"/>
                  </a:lnTo>
                  <a:lnTo>
                    <a:pt x="947" y="184"/>
                  </a:lnTo>
                  <a:lnTo>
                    <a:pt x="951" y="180"/>
                  </a:lnTo>
                  <a:lnTo>
                    <a:pt x="951" y="176"/>
                  </a:lnTo>
                  <a:lnTo>
                    <a:pt x="951" y="172"/>
                  </a:lnTo>
                  <a:lnTo>
                    <a:pt x="955" y="172"/>
                  </a:lnTo>
                  <a:lnTo>
                    <a:pt x="955" y="172"/>
                  </a:lnTo>
                  <a:lnTo>
                    <a:pt x="955" y="172"/>
                  </a:lnTo>
                  <a:lnTo>
                    <a:pt x="959" y="172"/>
                  </a:lnTo>
                  <a:lnTo>
                    <a:pt x="959" y="172"/>
                  </a:lnTo>
                  <a:lnTo>
                    <a:pt x="963" y="172"/>
                  </a:lnTo>
                  <a:lnTo>
                    <a:pt x="963" y="172"/>
                  </a:lnTo>
                  <a:lnTo>
                    <a:pt x="963" y="172"/>
                  </a:lnTo>
                  <a:lnTo>
                    <a:pt x="967" y="141"/>
                  </a:lnTo>
                  <a:lnTo>
                    <a:pt x="967" y="121"/>
                  </a:lnTo>
                  <a:lnTo>
                    <a:pt x="971" y="141"/>
                  </a:lnTo>
                  <a:lnTo>
                    <a:pt x="971" y="153"/>
                  </a:lnTo>
                  <a:lnTo>
                    <a:pt x="971" y="161"/>
                  </a:lnTo>
                  <a:lnTo>
                    <a:pt x="974" y="165"/>
                  </a:lnTo>
                  <a:lnTo>
                    <a:pt x="974" y="165"/>
                  </a:lnTo>
                  <a:lnTo>
                    <a:pt x="974" y="168"/>
                  </a:lnTo>
                  <a:lnTo>
                    <a:pt x="978" y="168"/>
                  </a:lnTo>
                  <a:lnTo>
                    <a:pt x="978" y="168"/>
                  </a:lnTo>
                  <a:lnTo>
                    <a:pt x="982" y="168"/>
                  </a:lnTo>
                  <a:lnTo>
                    <a:pt x="982" y="168"/>
                  </a:lnTo>
                  <a:lnTo>
                    <a:pt x="982" y="168"/>
                  </a:lnTo>
                  <a:lnTo>
                    <a:pt x="986" y="168"/>
                  </a:lnTo>
                  <a:lnTo>
                    <a:pt x="986" y="172"/>
                  </a:lnTo>
                  <a:lnTo>
                    <a:pt x="990" y="172"/>
                  </a:lnTo>
                  <a:lnTo>
                    <a:pt x="990" y="121"/>
                  </a:lnTo>
                  <a:lnTo>
                    <a:pt x="990" y="94"/>
                  </a:lnTo>
                  <a:lnTo>
                    <a:pt x="994" y="125"/>
                  </a:lnTo>
                  <a:lnTo>
                    <a:pt x="994" y="145"/>
                  </a:lnTo>
                  <a:lnTo>
                    <a:pt x="998" y="157"/>
                  </a:lnTo>
                  <a:lnTo>
                    <a:pt x="998" y="161"/>
                  </a:lnTo>
                  <a:lnTo>
                    <a:pt x="998" y="165"/>
                  </a:lnTo>
                  <a:lnTo>
                    <a:pt x="1002" y="165"/>
                  </a:lnTo>
                  <a:lnTo>
                    <a:pt x="1002" y="168"/>
                  </a:lnTo>
                  <a:lnTo>
                    <a:pt x="1002" y="168"/>
                  </a:lnTo>
                  <a:lnTo>
                    <a:pt x="1006" y="168"/>
                  </a:lnTo>
                  <a:lnTo>
                    <a:pt x="1006" y="168"/>
                  </a:lnTo>
                  <a:lnTo>
                    <a:pt x="1010" y="168"/>
                  </a:lnTo>
                  <a:lnTo>
                    <a:pt x="1010" y="168"/>
                  </a:lnTo>
                  <a:lnTo>
                    <a:pt x="1010" y="168"/>
                  </a:lnTo>
                  <a:lnTo>
                    <a:pt x="1014" y="168"/>
                  </a:lnTo>
                  <a:lnTo>
                    <a:pt x="1014" y="168"/>
                  </a:lnTo>
                  <a:lnTo>
                    <a:pt x="1017" y="192"/>
                  </a:lnTo>
                  <a:lnTo>
                    <a:pt x="1017" y="192"/>
                  </a:lnTo>
                  <a:lnTo>
                    <a:pt x="1017" y="192"/>
                  </a:lnTo>
                  <a:lnTo>
                    <a:pt x="1021" y="188"/>
                  </a:lnTo>
                  <a:lnTo>
                    <a:pt x="1021" y="180"/>
                  </a:lnTo>
                  <a:lnTo>
                    <a:pt x="1021" y="176"/>
                  </a:lnTo>
                  <a:lnTo>
                    <a:pt x="1025" y="176"/>
                  </a:lnTo>
                  <a:lnTo>
                    <a:pt x="1025" y="172"/>
                  </a:lnTo>
                  <a:lnTo>
                    <a:pt x="1029" y="172"/>
                  </a:lnTo>
                  <a:lnTo>
                    <a:pt x="1029" y="172"/>
                  </a:lnTo>
                  <a:lnTo>
                    <a:pt x="1029" y="172"/>
                  </a:lnTo>
                  <a:lnTo>
                    <a:pt x="1033" y="172"/>
                  </a:lnTo>
                  <a:lnTo>
                    <a:pt x="1033" y="172"/>
                  </a:lnTo>
                  <a:lnTo>
                    <a:pt x="1037" y="172"/>
                  </a:lnTo>
                  <a:lnTo>
                    <a:pt x="1037" y="172"/>
                  </a:lnTo>
                  <a:lnTo>
                    <a:pt x="1037" y="137"/>
                  </a:lnTo>
                  <a:lnTo>
                    <a:pt x="1041" y="118"/>
                  </a:lnTo>
                  <a:lnTo>
                    <a:pt x="1041" y="137"/>
                  </a:lnTo>
                  <a:lnTo>
                    <a:pt x="1045" y="149"/>
                  </a:lnTo>
                  <a:lnTo>
                    <a:pt x="1045" y="157"/>
                  </a:lnTo>
                  <a:lnTo>
                    <a:pt x="1045" y="161"/>
                  </a:lnTo>
                  <a:lnTo>
                    <a:pt x="1049" y="165"/>
                  </a:lnTo>
                  <a:lnTo>
                    <a:pt x="1049" y="168"/>
                  </a:lnTo>
                  <a:lnTo>
                    <a:pt x="1049" y="168"/>
                  </a:lnTo>
                  <a:lnTo>
                    <a:pt x="1053" y="168"/>
                  </a:lnTo>
                  <a:lnTo>
                    <a:pt x="1053" y="168"/>
                  </a:lnTo>
                  <a:lnTo>
                    <a:pt x="1057" y="168"/>
                  </a:lnTo>
                  <a:lnTo>
                    <a:pt x="1057" y="168"/>
                  </a:lnTo>
                  <a:lnTo>
                    <a:pt x="1057" y="168"/>
                  </a:lnTo>
                  <a:lnTo>
                    <a:pt x="1061" y="172"/>
                  </a:lnTo>
                  <a:lnTo>
                    <a:pt x="1061" y="172"/>
                  </a:lnTo>
                  <a:lnTo>
                    <a:pt x="1064" y="121"/>
                  </a:lnTo>
                  <a:lnTo>
                    <a:pt x="1064" y="94"/>
                  </a:lnTo>
                  <a:lnTo>
                    <a:pt x="1064" y="125"/>
                  </a:lnTo>
                  <a:lnTo>
                    <a:pt x="1068" y="145"/>
                  </a:lnTo>
                  <a:lnTo>
                    <a:pt x="1068" y="157"/>
                  </a:lnTo>
                  <a:lnTo>
                    <a:pt x="1068" y="161"/>
                  </a:lnTo>
                  <a:lnTo>
                    <a:pt x="1072" y="165"/>
                  </a:lnTo>
                  <a:lnTo>
                    <a:pt x="1072" y="165"/>
                  </a:lnTo>
                  <a:lnTo>
                    <a:pt x="1076" y="168"/>
                  </a:lnTo>
                  <a:lnTo>
                    <a:pt x="1076" y="168"/>
                  </a:lnTo>
                  <a:lnTo>
                    <a:pt x="1076" y="168"/>
                  </a:lnTo>
                  <a:lnTo>
                    <a:pt x="1080" y="168"/>
                  </a:lnTo>
                  <a:lnTo>
                    <a:pt x="1080" y="168"/>
                  </a:lnTo>
                  <a:lnTo>
                    <a:pt x="1084" y="168"/>
                  </a:lnTo>
                  <a:lnTo>
                    <a:pt x="1084" y="168"/>
                  </a:lnTo>
                  <a:lnTo>
                    <a:pt x="1084" y="168"/>
                  </a:lnTo>
                  <a:lnTo>
                    <a:pt x="1088" y="168"/>
                  </a:lnTo>
                  <a:lnTo>
                    <a:pt x="1088" y="192"/>
                  </a:lnTo>
                  <a:lnTo>
                    <a:pt x="1092" y="192"/>
                  </a:lnTo>
                  <a:lnTo>
                    <a:pt x="1092" y="192"/>
                  </a:lnTo>
                  <a:lnTo>
                    <a:pt x="1092" y="188"/>
                  </a:lnTo>
                  <a:lnTo>
                    <a:pt x="1096" y="180"/>
                  </a:lnTo>
                  <a:lnTo>
                    <a:pt x="1096" y="176"/>
                  </a:lnTo>
                  <a:lnTo>
                    <a:pt x="1096" y="176"/>
                  </a:lnTo>
                  <a:lnTo>
                    <a:pt x="1100" y="176"/>
                  </a:lnTo>
                  <a:lnTo>
                    <a:pt x="1100" y="172"/>
                  </a:lnTo>
                  <a:lnTo>
                    <a:pt x="1104" y="172"/>
                  </a:lnTo>
                  <a:lnTo>
                    <a:pt x="1104" y="172"/>
                  </a:lnTo>
                  <a:lnTo>
                    <a:pt x="1104" y="172"/>
                  </a:lnTo>
                  <a:lnTo>
                    <a:pt x="1107" y="172"/>
                  </a:lnTo>
                  <a:lnTo>
                    <a:pt x="1107" y="172"/>
                  </a:lnTo>
                  <a:lnTo>
                    <a:pt x="1111" y="172"/>
                  </a:lnTo>
                  <a:lnTo>
                    <a:pt x="1111" y="137"/>
                  </a:lnTo>
                  <a:lnTo>
                    <a:pt x="1111" y="110"/>
                  </a:lnTo>
                  <a:lnTo>
                    <a:pt x="1115" y="133"/>
                  </a:lnTo>
                  <a:lnTo>
                    <a:pt x="1115" y="145"/>
                  </a:lnTo>
                  <a:lnTo>
                    <a:pt x="1115" y="157"/>
                  </a:lnTo>
                  <a:lnTo>
                    <a:pt x="1119" y="161"/>
                  </a:lnTo>
                  <a:lnTo>
                    <a:pt x="1119" y="165"/>
                  </a:lnTo>
                  <a:lnTo>
                    <a:pt x="1123" y="168"/>
                  </a:lnTo>
                  <a:lnTo>
                    <a:pt x="1123" y="168"/>
                  </a:lnTo>
                  <a:lnTo>
                    <a:pt x="1123" y="168"/>
                  </a:lnTo>
                  <a:lnTo>
                    <a:pt x="1127" y="168"/>
                  </a:lnTo>
                  <a:lnTo>
                    <a:pt x="1127" y="168"/>
                  </a:lnTo>
                  <a:lnTo>
                    <a:pt x="1131" y="168"/>
                  </a:lnTo>
                  <a:lnTo>
                    <a:pt x="1131" y="168"/>
                  </a:lnTo>
                  <a:lnTo>
                    <a:pt x="1131" y="172"/>
                  </a:lnTo>
                  <a:lnTo>
                    <a:pt x="1135" y="172"/>
                  </a:lnTo>
                  <a:lnTo>
                    <a:pt x="1135" y="121"/>
                  </a:lnTo>
                  <a:lnTo>
                    <a:pt x="1139" y="94"/>
                  </a:lnTo>
                  <a:lnTo>
                    <a:pt x="1139" y="125"/>
                  </a:lnTo>
                  <a:lnTo>
                    <a:pt x="1139" y="145"/>
                  </a:lnTo>
                  <a:lnTo>
                    <a:pt x="1143" y="157"/>
                  </a:lnTo>
                  <a:lnTo>
                    <a:pt x="1143" y="161"/>
                  </a:lnTo>
                  <a:lnTo>
                    <a:pt x="1143" y="165"/>
                  </a:lnTo>
                  <a:lnTo>
                    <a:pt x="1147" y="165"/>
                  </a:lnTo>
                  <a:lnTo>
                    <a:pt x="1147" y="168"/>
                  </a:lnTo>
                  <a:lnTo>
                    <a:pt x="1151" y="168"/>
                  </a:lnTo>
                  <a:lnTo>
                    <a:pt x="1151" y="168"/>
                  </a:lnTo>
                  <a:lnTo>
                    <a:pt x="1151" y="168"/>
                  </a:lnTo>
                  <a:lnTo>
                    <a:pt x="1154" y="168"/>
                  </a:lnTo>
                  <a:lnTo>
                    <a:pt x="1154" y="168"/>
                  </a:lnTo>
                  <a:lnTo>
                    <a:pt x="1158" y="168"/>
                  </a:lnTo>
                  <a:lnTo>
                    <a:pt x="1158" y="168"/>
                  </a:lnTo>
                  <a:lnTo>
                    <a:pt x="1158" y="168"/>
                  </a:lnTo>
                  <a:lnTo>
                    <a:pt x="1162" y="192"/>
                  </a:lnTo>
                  <a:lnTo>
                    <a:pt x="1162" y="192"/>
                  </a:lnTo>
                  <a:lnTo>
                    <a:pt x="1162" y="192"/>
                  </a:lnTo>
                  <a:lnTo>
                    <a:pt x="1166" y="192"/>
                  </a:lnTo>
                  <a:lnTo>
                    <a:pt x="1166" y="180"/>
                  </a:lnTo>
                  <a:lnTo>
                    <a:pt x="1170" y="176"/>
                  </a:lnTo>
                  <a:lnTo>
                    <a:pt x="1170" y="176"/>
                  </a:lnTo>
                  <a:lnTo>
                    <a:pt x="1170" y="176"/>
                  </a:lnTo>
                  <a:lnTo>
                    <a:pt x="1174" y="176"/>
                  </a:lnTo>
                  <a:lnTo>
                    <a:pt x="1174" y="172"/>
                  </a:lnTo>
                  <a:lnTo>
                    <a:pt x="1178" y="172"/>
                  </a:lnTo>
                  <a:lnTo>
                    <a:pt x="1178" y="172"/>
                  </a:lnTo>
                  <a:lnTo>
                    <a:pt x="1178" y="172"/>
                  </a:lnTo>
                  <a:lnTo>
                    <a:pt x="1182" y="172"/>
                  </a:lnTo>
                  <a:lnTo>
                    <a:pt x="1182" y="172"/>
                  </a:lnTo>
                  <a:lnTo>
                    <a:pt x="1182" y="133"/>
                  </a:lnTo>
                  <a:lnTo>
                    <a:pt x="1186" y="106"/>
                  </a:lnTo>
                  <a:lnTo>
                    <a:pt x="1186" y="129"/>
                  </a:lnTo>
                  <a:lnTo>
                    <a:pt x="1190" y="145"/>
                  </a:lnTo>
                  <a:lnTo>
                    <a:pt x="1190" y="153"/>
                  </a:lnTo>
                  <a:lnTo>
                    <a:pt x="1190" y="161"/>
                  </a:lnTo>
                  <a:lnTo>
                    <a:pt x="1194" y="165"/>
                  </a:lnTo>
                  <a:lnTo>
                    <a:pt x="1194" y="168"/>
                  </a:lnTo>
                  <a:lnTo>
                    <a:pt x="1197" y="168"/>
                  </a:lnTo>
                  <a:lnTo>
                    <a:pt x="1197" y="168"/>
                  </a:lnTo>
                  <a:lnTo>
                    <a:pt x="1197" y="168"/>
                  </a:lnTo>
                  <a:lnTo>
                    <a:pt x="1201" y="168"/>
                  </a:lnTo>
                  <a:lnTo>
                    <a:pt x="1201" y="168"/>
                  </a:lnTo>
                  <a:lnTo>
                    <a:pt x="1205" y="168"/>
                  </a:lnTo>
                  <a:lnTo>
                    <a:pt x="1205" y="172"/>
                  </a:lnTo>
                  <a:lnTo>
                    <a:pt x="1205" y="172"/>
                  </a:lnTo>
                  <a:lnTo>
                    <a:pt x="1209" y="121"/>
                  </a:lnTo>
                  <a:lnTo>
                    <a:pt x="1209" y="94"/>
                  </a:lnTo>
                  <a:lnTo>
                    <a:pt x="1209" y="125"/>
                  </a:lnTo>
                  <a:lnTo>
                    <a:pt x="1213" y="145"/>
                  </a:lnTo>
                  <a:lnTo>
                    <a:pt x="1213" y="157"/>
                  </a:lnTo>
                  <a:lnTo>
                    <a:pt x="1217" y="161"/>
                  </a:lnTo>
                  <a:lnTo>
                    <a:pt x="1217" y="165"/>
                  </a:lnTo>
                  <a:lnTo>
                    <a:pt x="1217" y="165"/>
                  </a:lnTo>
                  <a:lnTo>
                    <a:pt x="1221" y="168"/>
                  </a:lnTo>
                  <a:lnTo>
                    <a:pt x="1221" y="168"/>
                  </a:lnTo>
                  <a:lnTo>
                    <a:pt x="1225" y="168"/>
                  </a:lnTo>
                  <a:lnTo>
                    <a:pt x="1225" y="168"/>
                  </a:lnTo>
                  <a:lnTo>
                    <a:pt x="1225" y="168"/>
                  </a:lnTo>
                  <a:lnTo>
                    <a:pt x="1229" y="168"/>
                  </a:lnTo>
                  <a:lnTo>
                    <a:pt x="1229" y="168"/>
                  </a:lnTo>
                  <a:lnTo>
                    <a:pt x="1229" y="168"/>
                  </a:lnTo>
                  <a:lnTo>
                    <a:pt x="1233" y="168"/>
                  </a:lnTo>
                  <a:lnTo>
                    <a:pt x="1233" y="192"/>
                  </a:lnTo>
                  <a:lnTo>
                    <a:pt x="1237" y="192"/>
                  </a:lnTo>
                  <a:lnTo>
                    <a:pt x="1237" y="192"/>
                  </a:lnTo>
                  <a:lnTo>
                    <a:pt x="1237" y="192"/>
                  </a:lnTo>
                  <a:lnTo>
                    <a:pt x="1240" y="184"/>
                  </a:lnTo>
                  <a:lnTo>
                    <a:pt x="1240" y="180"/>
                  </a:lnTo>
                  <a:lnTo>
                    <a:pt x="1244" y="176"/>
                  </a:lnTo>
                  <a:lnTo>
                    <a:pt x="1244" y="176"/>
                  </a:lnTo>
                  <a:lnTo>
                    <a:pt x="1244" y="176"/>
                  </a:lnTo>
                  <a:lnTo>
                    <a:pt x="1248" y="176"/>
                  </a:lnTo>
                  <a:lnTo>
                    <a:pt x="1248" y="172"/>
                  </a:lnTo>
                  <a:lnTo>
                    <a:pt x="1252" y="172"/>
                  </a:lnTo>
                  <a:lnTo>
                    <a:pt x="1252" y="172"/>
                  </a:lnTo>
                  <a:lnTo>
                    <a:pt x="1252" y="172"/>
                  </a:lnTo>
                  <a:lnTo>
                    <a:pt x="1256" y="172"/>
                  </a:lnTo>
                  <a:lnTo>
                    <a:pt x="1256" y="129"/>
                  </a:lnTo>
                  <a:lnTo>
                    <a:pt x="1256" y="102"/>
                  </a:lnTo>
                  <a:lnTo>
                    <a:pt x="1260" y="125"/>
                  </a:lnTo>
                  <a:lnTo>
                    <a:pt x="1260" y="141"/>
                  </a:lnTo>
                  <a:lnTo>
                    <a:pt x="1264" y="153"/>
                  </a:lnTo>
                  <a:lnTo>
                    <a:pt x="1264" y="161"/>
                  </a:lnTo>
                  <a:lnTo>
                    <a:pt x="1264" y="165"/>
                  </a:lnTo>
                  <a:lnTo>
                    <a:pt x="1268" y="168"/>
                  </a:lnTo>
                  <a:lnTo>
                    <a:pt x="1268" y="168"/>
                  </a:lnTo>
                  <a:lnTo>
                    <a:pt x="1272" y="168"/>
                  </a:lnTo>
                  <a:lnTo>
                    <a:pt x="1272" y="168"/>
                  </a:lnTo>
                  <a:lnTo>
                    <a:pt x="1272" y="168"/>
                  </a:lnTo>
                  <a:lnTo>
                    <a:pt x="1276" y="168"/>
                  </a:lnTo>
                  <a:lnTo>
                    <a:pt x="1276" y="168"/>
                  </a:lnTo>
                  <a:lnTo>
                    <a:pt x="1276" y="168"/>
                  </a:lnTo>
                  <a:lnTo>
                    <a:pt x="1280" y="172"/>
                  </a:lnTo>
                  <a:lnTo>
                    <a:pt x="1280" y="121"/>
                  </a:lnTo>
                  <a:lnTo>
                    <a:pt x="1284" y="94"/>
                  </a:lnTo>
                  <a:lnTo>
                    <a:pt x="1284" y="125"/>
                  </a:lnTo>
                  <a:lnTo>
                    <a:pt x="1284" y="145"/>
                  </a:lnTo>
                  <a:lnTo>
                    <a:pt x="1287" y="157"/>
                  </a:lnTo>
                  <a:lnTo>
                    <a:pt x="1287" y="161"/>
                  </a:lnTo>
                  <a:lnTo>
                    <a:pt x="1291" y="165"/>
                  </a:lnTo>
                  <a:lnTo>
                    <a:pt x="1291" y="165"/>
                  </a:lnTo>
                  <a:lnTo>
                    <a:pt x="1291" y="168"/>
                  </a:lnTo>
                  <a:lnTo>
                    <a:pt x="1295" y="168"/>
                  </a:lnTo>
                  <a:lnTo>
                    <a:pt x="1295" y="168"/>
                  </a:lnTo>
                  <a:lnTo>
                    <a:pt x="1299" y="168"/>
                  </a:lnTo>
                  <a:lnTo>
                    <a:pt x="1299" y="168"/>
                  </a:lnTo>
                  <a:lnTo>
                    <a:pt x="1299" y="168"/>
                  </a:lnTo>
                  <a:lnTo>
                    <a:pt x="1303" y="168"/>
                  </a:lnTo>
                  <a:lnTo>
                    <a:pt x="1303" y="168"/>
                  </a:lnTo>
                  <a:lnTo>
                    <a:pt x="1303" y="168"/>
                  </a:lnTo>
                  <a:lnTo>
                    <a:pt x="1307" y="192"/>
                  </a:lnTo>
                  <a:lnTo>
                    <a:pt x="1307" y="192"/>
                  </a:lnTo>
                  <a:lnTo>
                    <a:pt x="1311" y="192"/>
                  </a:lnTo>
                  <a:lnTo>
                    <a:pt x="1311" y="192"/>
                  </a:lnTo>
                  <a:lnTo>
                    <a:pt x="1311" y="184"/>
                  </a:lnTo>
                  <a:lnTo>
                    <a:pt x="1315" y="180"/>
                  </a:lnTo>
                  <a:lnTo>
                    <a:pt x="1315" y="176"/>
                  </a:lnTo>
                  <a:lnTo>
                    <a:pt x="1319" y="176"/>
                  </a:lnTo>
                  <a:lnTo>
                    <a:pt x="1319" y="176"/>
                  </a:lnTo>
                  <a:lnTo>
                    <a:pt x="1319" y="176"/>
                  </a:lnTo>
                  <a:lnTo>
                    <a:pt x="1323" y="176"/>
                  </a:lnTo>
                  <a:lnTo>
                    <a:pt x="1323" y="176"/>
                  </a:lnTo>
                  <a:lnTo>
                    <a:pt x="1323" y="176"/>
                  </a:lnTo>
                  <a:lnTo>
                    <a:pt x="1327" y="176"/>
                  </a:lnTo>
                  <a:lnTo>
                    <a:pt x="1327" y="176"/>
                  </a:lnTo>
                  <a:lnTo>
                    <a:pt x="1330" y="129"/>
                  </a:lnTo>
                  <a:lnTo>
                    <a:pt x="1330" y="98"/>
                  </a:lnTo>
                  <a:lnTo>
                    <a:pt x="1330" y="125"/>
                  </a:lnTo>
                  <a:lnTo>
                    <a:pt x="1334" y="141"/>
                  </a:lnTo>
                  <a:lnTo>
                    <a:pt x="1334" y="153"/>
                  </a:lnTo>
                  <a:lnTo>
                    <a:pt x="1338" y="161"/>
                  </a:lnTo>
                  <a:lnTo>
                    <a:pt x="1338" y="165"/>
                  </a:lnTo>
                  <a:lnTo>
                    <a:pt x="1338" y="165"/>
                  </a:lnTo>
                  <a:lnTo>
                    <a:pt x="1342" y="168"/>
                  </a:lnTo>
                  <a:lnTo>
                    <a:pt x="1342" y="168"/>
                  </a:lnTo>
                  <a:lnTo>
                    <a:pt x="1346" y="168"/>
                  </a:lnTo>
                  <a:lnTo>
                    <a:pt x="1346" y="168"/>
                  </a:lnTo>
                  <a:lnTo>
                    <a:pt x="1346" y="168"/>
                  </a:lnTo>
                  <a:lnTo>
                    <a:pt x="1350" y="168"/>
                  </a:lnTo>
                  <a:lnTo>
                    <a:pt x="1350" y="168"/>
                  </a:lnTo>
                  <a:lnTo>
                    <a:pt x="1350" y="172"/>
                  </a:lnTo>
                  <a:lnTo>
                    <a:pt x="1354" y="121"/>
                  </a:lnTo>
                  <a:lnTo>
                    <a:pt x="1354" y="94"/>
                  </a:lnTo>
                  <a:lnTo>
                    <a:pt x="1358" y="125"/>
                  </a:lnTo>
                  <a:lnTo>
                    <a:pt x="1358" y="145"/>
                  </a:lnTo>
                  <a:lnTo>
                    <a:pt x="1358" y="157"/>
                  </a:lnTo>
                  <a:lnTo>
                    <a:pt x="1362" y="161"/>
                  </a:lnTo>
                  <a:lnTo>
                    <a:pt x="1362" y="165"/>
                  </a:lnTo>
                  <a:lnTo>
                    <a:pt x="1366" y="165"/>
                  </a:lnTo>
                  <a:lnTo>
                    <a:pt x="1366" y="168"/>
                  </a:lnTo>
                  <a:lnTo>
                    <a:pt x="1366" y="168"/>
                  </a:lnTo>
                  <a:lnTo>
                    <a:pt x="1370" y="168"/>
                  </a:lnTo>
                  <a:lnTo>
                    <a:pt x="1370" y="168"/>
                  </a:lnTo>
                  <a:lnTo>
                    <a:pt x="1370" y="168"/>
                  </a:lnTo>
                  <a:lnTo>
                    <a:pt x="1374" y="168"/>
                  </a:lnTo>
                  <a:lnTo>
                    <a:pt x="1374" y="168"/>
                  </a:lnTo>
                  <a:lnTo>
                    <a:pt x="1377" y="168"/>
                  </a:lnTo>
                  <a:lnTo>
                    <a:pt x="1377" y="168"/>
                  </a:lnTo>
                  <a:lnTo>
                    <a:pt x="1377" y="192"/>
                  </a:lnTo>
                  <a:lnTo>
                    <a:pt x="1381" y="192"/>
                  </a:lnTo>
                  <a:lnTo>
                    <a:pt x="1381" y="192"/>
                  </a:lnTo>
                  <a:lnTo>
                    <a:pt x="1385" y="192"/>
                  </a:lnTo>
                  <a:lnTo>
                    <a:pt x="1385" y="184"/>
                  </a:lnTo>
                  <a:lnTo>
                    <a:pt x="1385" y="180"/>
                  </a:lnTo>
                  <a:lnTo>
                    <a:pt x="1389" y="176"/>
                  </a:lnTo>
                  <a:lnTo>
                    <a:pt x="1389" y="176"/>
                  </a:lnTo>
                  <a:lnTo>
                    <a:pt x="1393" y="176"/>
                  </a:lnTo>
                  <a:lnTo>
                    <a:pt x="1393" y="176"/>
                  </a:lnTo>
                  <a:lnTo>
                    <a:pt x="1393" y="176"/>
                  </a:lnTo>
                  <a:lnTo>
                    <a:pt x="1397" y="176"/>
                  </a:lnTo>
                  <a:lnTo>
                    <a:pt x="1397" y="176"/>
                  </a:lnTo>
                  <a:lnTo>
                    <a:pt x="1397" y="176"/>
                  </a:lnTo>
                  <a:lnTo>
                    <a:pt x="1401" y="176"/>
                  </a:lnTo>
                  <a:lnTo>
                    <a:pt x="1401" y="129"/>
                  </a:lnTo>
                  <a:lnTo>
                    <a:pt x="1405" y="94"/>
                  </a:lnTo>
                  <a:lnTo>
                    <a:pt x="1405" y="121"/>
                  </a:lnTo>
                  <a:lnTo>
                    <a:pt x="1405" y="141"/>
                  </a:lnTo>
                  <a:lnTo>
                    <a:pt x="1409" y="153"/>
                  </a:lnTo>
                  <a:lnTo>
                    <a:pt x="1409" y="161"/>
                  </a:lnTo>
                  <a:lnTo>
                    <a:pt x="1413" y="165"/>
                  </a:lnTo>
                  <a:lnTo>
                    <a:pt x="1413" y="165"/>
                  </a:lnTo>
                  <a:lnTo>
                    <a:pt x="1413" y="168"/>
                  </a:lnTo>
                  <a:lnTo>
                    <a:pt x="1417" y="168"/>
                  </a:lnTo>
                  <a:lnTo>
                    <a:pt x="1417" y="168"/>
                  </a:lnTo>
                  <a:lnTo>
                    <a:pt x="1417" y="168"/>
                  </a:lnTo>
                  <a:lnTo>
                    <a:pt x="1420" y="168"/>
                  </a:lnTo>
                  <a:lnTo>
                    <a:pt x="1420" y="168"/>
                  </a:lnTo>
                  <a:lnTo>
                    <a:pt x="1424" y="168"/>
                  </a:lnTo>
                  <a:lnTo>
                    <a:pt x="1424" y="172"/>
                  </a:lnTo>
                  <a:lnTo>
                    <a:pt x="1424" y="121"/>
                  </a:lnTo>
                  <a:lnTo>
                    <a:pt x="1428" y="94"/>
                  </a:lnTo>
                  <a:lnTo>
                    <a:pt x="1428" y="125"/>
                  </a:lnTo>
                  <a:lnTo>
                    <a:pt x="1432" y="145"/>
                  </a:lnTo>
                  <a:lnTo>
                    <a:pt x="1432" y="157"/>
                  </a:lnTo>
                  <a:lnTo>
                    <a:pt x="1432" y="161"/>
                  </a:lnTo>
                  <a:lnTo>
                    <a:pt x="1436" y="165"/>
                  </a:lnTo>
                  <a:lnTo>
                    <a:pt x="1436" y="165"/>
                  </a:lnTo>
                  <a:lnTo>
                    <a:pt x="1440" y="168"/>
                  </a:lnTo>
                  <a:lnTo>
                    <a:pt x="1440" y="168"/>
                  </a:lnTo>
                  <a:lnTo>
                    <a:pt x="1440" y="168"/>
                  </a:lnTo>
                  <a:lnTo>
                    <a:pt x="1444" y="168"/>
                  </a:lnTo>
                  <a:lnTo>
                    <a:pt x="1444" y="168"/>
                  </a:lnTo>
                  <a:lnTo>
                    <a:pt x="1444" y="168"/>
                  </a:lnTo>
                  <a:lnTo>
                    <a:pt x="1448" y="168"/>
                  </a:lnTo>
                  <a:lnTo>
                    <a:pt x="1448" y="168"/>
                  </a:lnTo>
                  <a:lnTo>
                    <a:pt x="1452" y="168"/>
                  </a:lnTo>
                  <a:lnTo>
                    <a:pt x="1452" y="192"/>
                  </a:lnTo>
                  <a:lnTo>
                    <a:pt x="1452" y="192"/>
                  </a:lnTo>
                  <a:lnTo>
                    <a:pt x="1456" y="192"/>
                  </a:lnTo>
                  <a:lnTo>
                    <a:pt x="1456" y="192"/>
                  </a:lnTo>
                  <a:lnTo>
                    <a:pt x="1460" y="188"/>
                  </a:lnTo>
                  <a:lnTo>
                    <a:pt x="1460" y="180"/>
                  </a:lnTo>
                  <a:lnTo>
                    <a:pt x="1460" y="176"/>
                  </a:lnTo>
                  <a:lnTo>
                    <a:pt x="1464" y="176"/>
                  </a:lnTo>
                  <a:lnTo>
                    <a:pt x="1464" y="176"/>
                  </a:lnTo>
                  <a:lnTo>
                    <a:pt x="1464" y="176"/>
                  </a:lnTo>
                  <a:lnTo>
                    <a:pt x="1467" y="176"/>
                  </a:lnTo>
                  <a:lnTo>
                    <a:pt x="1467" y="176"/>
                  </a:lnTo>
                  <a:lnTo>
                    <a:pt x="1471" y="176"/>
                  </a:lnTo>
                  <a:lnTo>
                    <a:pt x="1471" y="176"/>
                  </a:lnTo>
                  <a:lnTo>
                    <a:pt x="1471" y="176"/>
                  </a:lnTo>
                  <a:lnTo>
                    <a:pt x="1475" y="78"/>
                  </a:lnTo>
                  <a:lnTo>
                    <a:pt x="1475" y="12"/>
                  </a:lnTo>
                  <a:lnTo>
                    <a:pt x="1479" y="71"/>
                  </a:lnTo>
                  <a:lnTo>
                    <a:pt x="1479" y="114"/>
                  </a:lnTo>
                  <a:lnTo>
                    <a:pt x="1479" y="137"/>
                  </a:lnTo>
                  <a:lnTo>
                    <a:pt x="1483" y="153"/>
                  </a:lnTo>
                  <a:lnTo>
                    <a:pt x="1483" y="161"/>
                  </a:lnTo>
                  <a:lnTo>
                    <a:pt x="1487" y="165"/>
                  </a:lnTo>
                  <a:lnTo>
                    <a:pt x="1487" y="165"/>
                  </a:lnTo>
                  <a:lnTo>
                    <a:pt x="1487" y="165"/>
                  </a:lnTo>
                  <a:lnTo>
                    <a:pt x="1491" y="168"/>
                  </a:lnTo>
                  <a:lnTo>
                    <a:pt x="1491" y="168"/>
                  </a:lnTo>
                  <a:lnTo>
                    <a:pt x="1491" y="168"/>
                  </a:lnTo>
                  <a:lnTo>
                    <a:pt x="1495" y="168"/>
                  </a:lnTo>
                  <a:lnTo>
                    <a:pt x="1495" y="168"/>
                  </a:lnTo>
                  <a:lnTo>
                    <a:pt x="1499" y="168"/>
                  </a:lnTo>
                  <a:lnTo>
                    <a:pt x="1499" y="168"/>
                  </a:lnTo>
                  <a:lnTo>
                    <a:pt x="1499" y="168"/>
                  </a:lnTo>
                  <a:lnTo>
                    <a:pt x="1503" y="168"/>
                  </a:lnTo>
                  <a:lnTo>
                    <a:pt x="1503" y="168"/>
                  </a:lnTo>
                  <a:lnTo>
                    <a:pt x="1507" y="168"/>
                  </a:lnTo>
                  <a:lnTo>
                    <a:pt x="1507" y="168"/>
                  </a:lnTo>
                  <a:lnTo>
                    <a:pt x="1507" y="168"/>
                  </a:lnTo>
                  <a:lnTo>
                    <a:pt x="1510" y="168"/>
                  </a:lnTo>
                  <a:lnTo>
                    <a:pt x="1510" y="168"/>
                  </a:lnTo>
                  <a:lnTo>
                    <a:pt x="1510" y="168"/>
                  </a:lnTo>
                  <a:lnTo>
                    <a:pt x="1514" y="168"/>
                  </a:lnTo>
                  <a:lnTo>
                    <a:pt x="1514" y="168"/>
                  </a:lnTo>
                  <a:lnTo>
                    <a:pt x="1518" y="168"/>
                  </a:lnTo>
                  <a:lnTo>
                    <a:pt x="1518" y="168"/>
                  </a:lnTo>
                  <a:lnTo>
                    <a:pt x="1518" y="168"/>
                  </a:lnTo>
                  <a:lnTo>
                    <a:pt x="1522" y="168"/>
                  </a:lnTo>
                  <a:lnTo>
                    <a:pt x="1522" y="168"/>
                  </a:lnTo>
                  <a:lnTo>
                    <a:pt x="1526" y="192"/>
                  </a:lnTo>
                  <a:lnTo>
                    <a:pt x="1526" y="192"/>
                  </a:lnTo>
                  <a:lnTo>
                    <a:pt x="1526" y="192"/>
                  </a:lnTo>
                  <a:lnTo>
                    <a:pt x="1530" y="192"/>
                  </a:lnTo>
                  <a:lnTo>
                    <a:pt x="1530" y="188"/>
                  </a:lnTo>
                  <a:lnTo>
                    <a:pt x="1534" y="180"/>
                  </a:lnTo>
                  <a:lnTo>
                    <a:pt x="1534" y="180"/>
                  </a:lnTo>
                  <a:lnTo>
                    <a:pt x="1534" y="176"/>
                  </a:lnTo>
                  <a:lnTo>
                    <a:pt x="1538" y="176"/>
                  </a:lnTo>
                  <a:lnTo>
                    <a:pt x="1538" y="176"/>
                  </a:lnTo>
                  <a:lnTo>
                    <a:pt x="1538" y="176"/>
                  </a:lnTo>
                  <a:lnTo>
                    <a:pt x="1542" y="176"/>
                  </a:lnTo>
                  <a:lnTo>
                    <a:pt x="1542" y="176"/>
                  </a:lnTo>
                  <a:lnTo>
                    <a:pt x="1546" y="176"/>
                  </a:lnTo>
                  <a:lnTo>
                    <a:pt x="1546" y="176"/>
                  </a:lnTo>
                  <a:lnTo>
                    <a:pt x="1546" y="78"/>
                  </a:lnTo>
                  <a:lnTo>
                    <a:pt x="1550" y="12"/>
                  </a:lnTo>
                  <a:lnTo>
                    <a:pt x="1550" y="71"/>
                  </a:lnTo>
                  <a:lnTo>
                    <a:pt x="1553" y="110"/>
                  </a:lnTo>
                  <a:lnTo>
                    <a:pt x="1553" y="137"/>
                  </a:lnTo>
                  <a:lnTo>
                    <a:pt x="1553" y="153"/>
                  </a:lnTo>
                  <a:lnTo>
                    <a:pt x="1557" y="161"/>
                  </a:lnTo>
                  <a:lnTo>
                    <a:pt x="1557" y="165"/>
                  </a:lnTo>
                  <a:lnTo>
                    <a:pt x="1557" y="165"/>
                  </a:lnTo>
                  <a:lnTo>
                    <a:pt x="1561" y="165"/>
                  </a:lnTo>
                  <a:lnTo>
                    <a:pt x="1561" y="168"/>
                  </a:lnTo>
                  <a:lnTo>
                    <a:pt x="1565" y="168"/>
                  </a:lnTo>
                  <a:lnTo>
                    <a:pt x="1565" y="168"/>
                  </a:lnTo>
                  <a:lnTo>
                    <a:pt x="1565" y="168"/>
                  </a:lnTo>
                  <a:lnTo>
                    <a:pt x="1569" y="168"/>
                  </a:lnTo>
                  <a:lnTo>
                    <a:pt x="1569" y="168"/>
                  </a:lnTo>
                  <a:lnTo>
                    <a:pt x="1573" y="168"/>
                  </a:lnTo>
                  <a:lnTo>
                    <a:pt x="1573" y="168"/>
                  </a:lnTo>
                  <a:lnTo>
                    <a:pt x="1573" y="168"/>
                  </a:lnTo>
                  <a:lnTo>
                    <a:pt x="1577" y="168"/>
                  </a:lnTo>
                  <a:lnTo>
                    <a:pt x="1577" y="168"/>
                  </a:lnTo>
                  <a:lnTo>
                    <a:pt x="1577" y="168"/>
                  </a:lnTo>
                  <a:lnTo>
                    <a:pt x="1581" y="168"/>
                  </a:lnTo>
                  <a:lnTo>
                    <a:pt x="1581" y="168"/>
                  </a:lnTo>
                  <a:lnTo>
                    <a:pt x="1585" y="168"/>
                  </a:lnTo>
                  <a:lnTo>
                    <a:pt x="1585" y="168"/>
                  </a:lnTo>
                  <a:lnTo>
                    <a:pt x="1585" y="168"/>
                  </a:lnTo>
                  <a:lnTo>
                    <a:pt x="1589" y="168"/>
                  </a:lnTo>
                  <a:lnTo>
                    <a:pt x="1589" y="168"/>
                  </a:lnTo>
                  <a:lnTo>
                    <a:pt x="1593" y="168"/>
                  </a:lnTo>
                  <a:lnTo>
                    <a:pt x="1593" y="168"/>
                  </a:lnTo>
                  <a:lnTo>
                    <a:pt x="1593" y="168"/>
                  </a:lnTo>
                  <a:lnTo>
                    <a:pt x="1597" y="168"/>
                  </a:lnTo>
                  <a:lnTo>
                    <a:pt x="1597" y="192"/>
                  </a:lnTo>
                  <a:lnTo>
                    <a:pt x="1600" y="192"/>
                  </a:lnTo>
                  <a:lnTo>
                    <a:pt x="1600" y="192"/>
                  </a:lnTo>
                  <a:lnTo>
                    <a:pt x="1600" y="192"/>
                  </a:lnTo>
                  <a:lnTo>
                    <a:pt x="1604" y="188"/>
                  </a:lnTo>
                  <a:lnTo>
                    <a:pt x="1604" y="184"/>
                  </a:lnTo>
                  <a:lnTo>
                    <a:pt x="1604" y="180"/>
                  </a:lnTo>
                  <a:lnTo>
                    <a:pt x="1608" y="176"/>
                  </a:lnTo>
                  <a:lnTo>
                    <a:pt x="1608" y="176"/>
                  </a:lnTo>
                  <a:lnTo>
                    <a:pt x="1612" y="176"/>
                  </a:lnTo>
                  <a:lnTo>
                    <a:pt x="1612" y="176"/>
                  </a:lnTo>
                  <a:lnTo>
                    <a:pt x="1612" y="176"/>
                  </a:lnTo>
                  <a:lnTo>
                    <a:pt x="1616" y="176"/>
                  </a:lnTo>
                  <a:lnTo>
                    <a:pt x="1616" y="176"/>
                  </a:lnTo>
                  <a:lnTo>
                    <a:pt x="1620" y="176"/>
                  </a:lnTo>
                  <a:lnTo>
                    <a:pt x="1620" y="78"/>
                  </a:lnTo>
                  <a:lnTo>
                    <a:pt x="1620" y="8"/>
                  </a:lnTo>
                  <a:lnTo>
                    <a:pt x="1624" y="67"/>
                  </a:lnTo>
                  <a:lnTo>
                    <a:pt x="1624" y="110"/>
                  </a:lnTo>
                  <a:lnTo>
                    <a:pt x="1624" y="137"/>
                  </a:lnTo>
                  <a:lnTo>
                    <a:pt x="1628" y="153"/>
                  </a:lnTo>
                  <a:lnTo>
                    <a:pt x="1628" y="161"/>
                  </a:lnTo>
                  <a:lnTo>
                    <a:pt x="1632" y="165"/>
                  </a:lnTo>
                  <a:lnTo>
                    <a:pt x="1632" y="165"/>
                  </a:lnTo>
                  <a:lnTo>
                    <a:pt x="1632" y="165"/>
                  </a:lnTo>
                  <a:lnTo>
                    <a:pt x="1636" y="168"/>
                  </a:lnTo>
                  <a:lnTo>
                    <a:pt x="1636" y="168"/>
                  </a:lnTo>
                  <a:lnTo>
                    <a:pt x="1640" y="168"/>
                  </a:lnTo>
                  <a:lnTo>
                    <a:pt x="1640" y="168"/>
                  </a:lnTo>
                  <a:lnTo>
                    <a:pt x="1640" y="168"/>
                  </a:lnTo>
                  <a:lnTo>
                    <a:pt x="1643" y="168"/>
                  </a:lnTo>
                  <a:lnTo>
                    <a:pt x="1643" y="168"/>
                  </a:lnTo>
                  <a:lnTo>
                    <a:pt x="1647" y="168"/>
                  </a:lnTo>
                  <a:lnTo>
                    <a:pt x="1647" y="168"/>
                  </a:lnTo>
                  <a:lnTo>
                    <a:pt x="1647" y="168"/>
                  </a:lnTo>
                  <a:lnTo>
                    <a:pt x="1651" y="168"/>
                  </a:lnTo>
                  <a:lnTo>
                    <a:pt x="1651" y="168"/>
                  </a:lnTo>
                  <a:lnTo>
                    <a:pt x="1651" y="168"/>
                  </a:lnTo>
                  <a:lnTo>
                    <a:pt x="1655" y="168"/>
                  </a:lnTo>
                  <a:lnTo>
                    <a:pt x="1655" y="168"/>
                  </a:lnTo>
                  <a:lnTo>
                    <a:pt x="1659" y="168"/>
                  </a:lnTo>
                  <a:lnTo>
                    <a:pt x="1659" y="168"/>
                  </a:lnTo>
                  <a:lnTo>
                    <a:pt x="1659" y="168"/>
                  </a:lnTo>
                  <a:lnTo>
                    <a:pt x="1663" y="168"/>
                  </a:lnTo>
                  <a:lnTo>
                    <a:pt x="1663" y="168"/>
                  </a:lnTo>
                  <a:lnTo>
                    <a:pt x="1667" y="168"/>
                  </a:lnTo>
                  <a:lnTo>
                    <a:pt x="1667" y="168"/>
                  </a:lnTo>
                  <a:lnTo>
                    <a:pt x="1667" y="168"/>
                  </a:lnTo>
                  <a:lnTo>
                    <a:pt x="1671" y="192"/>
                  </a:lnTo>
                  <a:lnTo>
                    <a:pt x="1671" y="192"/>
                  </a:lnTo>
                  <a:lnTo>
                    <a:pt x="1671" y="192"/>
                  </a:lnTo>
                  <a:lnTo>
                    <a:pt x="1675" y="192"/>
                  </a:lnTo>
                  <a:lnTo>
                    <a:pt x="1675" y="192"/>
                  </a:lnTo>
                  <a:lnTo>
                    <a:pt x="1679" y="184"/>
                  </a:lnTo>
                  <a:lnTo>
                    <a:pt x="1679" y="180"/>
                  </a:lnTo>
                  <a:lnTo>
                    <a:pt x="1679" y="176"/>
                  </a:lnTo>
                  <a:lnTo>
                    <a:pt x="1683" y="176"/>
                  </a:lnTo>
                  <a:lnTo>
                    <a:pt x="1683" y="176"/>
                  </a:lnTo>
                  <a:lnTo>
                    <a:pt x="1687" y="176"/>
                  </a:lnTo>
                  <a:lnTo>
                    <a:pt x="1687" y="176"/>
                  </a:lnTo>
                  <a:lnTo>
                    <a:pt x="1687" y="176"/>
                  </a:lnTo>
                  <a:lnTo>
                    <a:pt x="1690" y="176"/>
                  </a:lnTo>
                  <a:lnTo>
                    <a:pt x="1690" y="176"/>
                  </a:lnTo>
                  <a:lnTo>
                    <a:pt x="1694" y="78"/>
                  </a:lnTo>
                  <a:lnTo>
                    <a:pt x="1694" y="8"/>
                  </a:lnTo>
                  <a:lnTo>
                    <a:pt x="1694" y="67"/>
                  </a:lnTo>
                  <a:lnTo>
                    <a:pt x="1698" y="110"/>
                  </a:lnTo>
                  <a:lnTo>
                    <a:pt x="1698" y="137"/>
                  </a:lnTo>
                  <a:lnTo>
                    <a:pt x="1698" y="153"/>
                  </a:lnTo>
                  <a:lnTo>
                    <a:pt x="1702" y="161"/>
                  </a:lnTo>
                  <a:lnTo>
                    <a:pt x="1702" y="165"/>
                  </a:lnTo>
                  <a:lnTo>
                    <a:pt x="1706" y="165"/>
                  </a:lnTo>
                  <a:lnTo>
                    <a:pt x="1706" y="165"/>
                  </a:lnTo>
                  <a:lnTo>
                    <a:pt x="1706" y="168"/>
                  </a:lnTo>
                  <a:lnTo>
                    <a:pt x="1710" y="168"/>
                  </a:lnTo>
                  <a:lnTo>
                    <a:pt x="1710" y="168"/>
                  </a:lnTo>
                  <a:lnTo>
                    <a:pt x="1714" y="168"/>
                  </a:lnTo>
                  <a:lnTo>
                    <a:pt x="1714" y="168"/>
                  </a:lnTo>
                  <a:lnTo>
                    <a:pt x="1714" y="168"/>
                  </a:lnTo>
                  <a:lnTo>
                    <a:pt x="1718" y="168"/>
                  </a:lnTo>
                  <a:lnTo>
                    <a:pt x="1718" y="168"/>
                  </a:lnTo>
                  <a:lnTo>
                    <a:pt x="1718" y="168"/>
                  </a:lnTo>
                  <a:lnTo>
                    <a:pt x="1722" y="168"/>
                  </a:lnTo>
                  <a:lnTo>
                    <a:pt x="1722" y="168"/>
                  </a:lnTo>
                  <a:lnTo>
                    <a:pt x="1726" y="168"/>
                  </a:lnTo>
                  <a:lnTo>
                    <a:pt x="1726" y="168"/>
                  </a:lnTo>
                  <a:lnTo>
                    <a:pt x="1726" y="168"/>
                  </a:lnTo>
                  <a:lnTo>
                    <a:pt x="1730" y="168"/>
                  </a:lnTo>
                  <a:lnTo>
                    <a:pt x="1730" y="168"/>
                  </a:lnTo>
                  <a:lnTo>
                    <a:pt x="1733" y="168"/>
                  </a:lnTo>
                  <a:lnTo>
                    <a:pt x="1733" y="168"/>
                  </a:lnTo>
                  <a:lnTo>
                    <a:pt x="1733" y="168"/>
                  </a:lnTo>
                  <a:lnTo>
                    <a:pt x="1737" y="168"/>
                  </a:lnTo>
                  <a:lnTo>
                    <a:pt x="1737" y="168"/>
                  </a:lnTo>
                  <a:lnTo>
                    <a:pt x="1741" y="168"/>
                  </a:lnTo>
                  <a:lnTo>
                    <a:pt x="1741" y="168"/>
                  </a:lnTo>
                  <a:lnTo>
                    <a:pt x="1741" y="192"/>
                  </a:lnTo>
                  <a:lnTo>
                    <a:pt x="1745" y="192"/>
                  </a:lnTo>
                  <a:lnTo>
                    <a:pt x="1745" y="192"/>
                  </a:lnTo>
                  <a:lnTo>
                    <a:pt x="1745" y="192"/>
                  </a:lnTo>
                  <a:lnTo>
                    <a:pt x="1749" y="192"/>
                  </a:lnTo>
                  <a:lnTo>
                    <a:pt x="1749" y="184"/>
                  </a:lnTo>
                  <a:lnTo>
                    <a:pt x="1753" y="180"/>
                  </a:lnTo>
                  <a:lnTo>
                    <a:pt x="1753" y="176"/>
                  </a:lnTo>
                  <a:lnTo>
                    <a:pt x="1753" y="176"/>
                  </a:lnTo>
                  <a:lnTo>
                    <a:pt x="1757" y="176"/>
                  </a:lnTo>
                  <a:lnTo>
                    <a:pt x="1757" y="176"/>
                  </a:lnTo>
                  <a:lnTo>
                    <a:pt x="1761" y="176"/>
                  </a:lnTo>
                  <a:lnTo>
                    <a:pt x="1761" y="176"/>
                  </a:lnTo>
                  <a:lnTo>
                    <a:pt x="1761" y="176"/>
                  </a:lnTo>
                  <a:lnTo>
                    <a:pt x="1765" y="176"/>
                  </a:lnTo>
                  <a:lnTo>
                    <a:pt x="1765" y="74"/>
                  </a:lnTo>
                  <a:lnTo>
                    <a:pt x="1765" y="8"/>
                  </a:lnTo>
                  <a:lnTo>
                    <a:pt x="1769" y="63"/>
                  </a:lnTo>
                  <a:lnTo>
                    <a:pt x="1769" y="110"/>
                  </a:lnTo>
                  <a:lnTo>
                    <a:pt x="1773" y="137"/>
                  </a:lnTo>
                  <a:lnTo>
                    <a:pt x="1773" y="149"/>
                  </a:lnTo>
                  <a:lnTo>
                    <a:pt x="1773" y="161"/>
                  </a:lnTo>
                  <a:lnTo>
                    <a:pt x="1777" y="165"/>
                  </a:lnTo>
                  <a:lnTo>
                    <a:pt x="1777" y="165"/>
                  </a:lnTo>
                  <a:lnTo>
                    <a:pt x="1780" y="165"/>
                  </a:lnTo>
                  <a:lnTo>
                    <a:pt x="1780" y="168"/>
                  </a:lnTo>
                  <a:lnTo>
                    <a:pt x="1780" y="168"/>
                  </a:lnTo>
                  <a:lnTo>
                    <a:pt x="1784" y="168"/>
                  </a:lnTo>
                  <a:lnTo>
                    <a:pt x="1784" y="168"/>
                  </a:lnTo>
                  <a:lnTo>
                    <a:pt x="1788" y="168"/>
                  </a:lnTo>
                  <a:lnTo>
                    <a:pt x="1788" y="168"/>
                  </a:lnTo>
                  <a:lnTo>
                    <a:pt x="1788" y="168"/>
                  </a:lnTo>
                  <a:lnTo>
                    <a:pt x="1792" y="168"/>
                  </a:lnTo>
                  <a:lnTo>
                    <a:pt x="1792" y="168"/>
                  </a:lnTo>
                  <a:lnTo>
                    <a:pt x="1792" y="168"/>
                  </a:lnTo>
                  <a:lnTo>
                    <a:pt x="1796" y="168"/>
                  </a:lnTo>
                  <a:lnTo>
                    <a:pt x="1796" y="168"/>
                  </a:lnTo>
                  <a:lnTo>
                    <a:pt x="1800" y="168"/>
                  </a:lnTo>
                  <a:lnTo>
                    <a:pt x="1800" y="168"/>
                  </a:lnTo>
                  <a:lnTo>
                    <a:pt x="1800" y="168"/>
                  </a:lnTo>
                  <a:lnTo>
                    <a:pt x="1804" y="168"/>
                  </a:lnTo>
                  <a:lnTo>
                    <a:pt x="1804" y="168"/>
                  </a:lnTo>
                  <a:lnTo>
                    <a:pt x="1808" y="168"/>
                  </a:lnTo>
                  <a:lnTo>
                    <a:pt x="1808" y="168"/>
                  </a:lnTo>
                  <a:lnTo>
                    <a:pt x="1808" y="168"/>
                  </a:lnTo>
                  <a:lnTo>
                    <a:pt x="1812" y="168"/>
                  </a:lnTo>
                  <a:lnTo>
                    <a:pt x="1812" y="168"/>
                  </a:lnTo>
                  <a:lnTo>
                    <a:pt x="1812" y="168"/>
                  </a:lnTo>
                  <a:lnTo>
                    <a:pt x="1816" y="192"/>
                  </a:lnTo>
                  <a:lnTo>
                    <a:pt x="1816" y="192"/>
                  </a:lnTo>
                  <a:lnTo>
                    <a:pt x="1820" y="192"/>
                  </a:lnTo>
                  <a:lnTo>
                    <a:pt x="1820" y="192"/>
                  </a:lnTo>
                  <a:lnTo>
                    <a:pt x="1820" y="192"/>
                  </a:lnTo>
                  <a:lnTo>
                    <a:pt x="1823" y="184"/>
                  </a:lnTo>
                  <a:lnTo>
                    <a:pt x="1823" y="180"/>
                  </a:lnTo>
                  <a:lnTo>
                    <a:pt x="1827" y="176"/>
                  </a:lnTo>
                  <a:lnTo>
                    <a:pt x="1827" y="176"/>
                  </a:lnTo>
                  <a:lnTo>
                    <a:pt x="1827" y="176"/>
                  </a:lnTo>
                  <a:lnTo>
                    <a:pt x="1831" y="176"/>
                  </a:lnTo>
                  <a:lnTo>
                    <a:pt x="1831" y="176"/>
                  </a:lnTo>
                  <a:lnTo>
                    <a:pt x="1835" y="176"/>
                  </a:lnTo>
                  <a:lnTo>
                    <a:pt x="1835" y="176"/>
                  </a:lnTo>
                  <a:lnTo>
                    <a:pt x="1835" y="176"/>
                  </a:lnTo>
                  <a:lnTo>
                    <a:pt x="1839" y="74"/>
                  </a:lnTo>
                  <a:lnTo>
                    <a:pt x="1839" y="4"/>
                  </a:lnTo>
                  <a:lnTo>
                    <a:pt x="1839" y="63"/>
                  </a:lnTo>
                  <a:lnTo>
                    <a:pt x="1843" y="106"/>
                  </a:lnTo>
                  <a:lnTo>
                    <a:pt x="1843" y="133"/>
                  </a:lnTo>
                  <a:lnTo>
                    <a:pt x="1847" y="149"/>
                  </a:lnTo>
                  <a:lnTo>
                    <a:pt x="1847" y="161"/>
                  </a:lnTo>
                  <a:lnTo>
                    <a:pt x="1847" y="165"/>
                  </a:lnTo>
                  <a:lnTo>
                    <a:pt x="1851" y="165"/>
                  </a:lnTo>
                  <a:lnTo>
                    <a:pt x="1851" y="165"/>
                  </a:lnTo>
                  <a:lnTo>
                    <a:pt x="1855" y="168"/>
                  </a:lnTo>
                  <a:lnTo>
                    <a:pt x="1855" y="168"/>
                  </a:lnTo>
                  <a:lnTo>
                    <a:pt x="1855" y="168"/>
                  </a:lnTo>
                  <a:lnTo>
                    <a:pt x="1859" y="168"/>
                  </a:lnTo>
                  <a:lnTo>
                    <a:pt x="1859" y="168"/>
                  </a:lnTo>
                  <a:lnTo>
                    <a:pt x="1859" y="168"/>
                  </a:lnTo>
                  <a:lnTo>
                    <a:pt x="1863" y="168"/>
                  </a:lnTo>
                  <a:lnTo>
                    <a:pt x="1863" y="168"/>
                  </a:lnTo>
                  <a:lnTo>
                    <a:pt x="1866" y="168"/>
                  </a:lnTo>
                  <a:lnTo>
                    <a:pt x="1866" y="168"/>
                  </a:lnTo>
                  <a:lnTo>
                    <a:pt x="1866" y="168"/>
                  </a:lnTo>
                  <a:lnTo>
                    <a:pt x="1870" y="168"/>
                  </a:lnTo>
                  <a:lnTo>
                    <a:pt x="1870" y="168"/>
                  </a:lnTo>
                  <a:lnTo>
                    <a:pt x="1874" y="168"/>
                  </a:lnTo>
                  <a:lnTo>
                    <a:pt x="1874" y="168"/>
                  </a:lnTo>
                  <a:lnTo>
                    <a:pt x="1874" y="168"/>
                  </a:lnTo>
                  <a:lnTo>
                    <a:pt x="1878" y="168"/>
                  </a:lnTo>
                  <a:lnTo>
                    <a:pt x="1878" y="168"/>
                  </a:lnTo>
                  <a:lnTo>
                    <a:pt x="1882" y="168"/>
                  </a:lnTo>
                  <a:lnTo>
                    <a:pt x="1882" y="168"/>
                  </a:lnTo>
                  <a:lnTo>
                    <a:pt x="1882" y="168"/>
                  </a:lnTo>
                  <a:lnTo>
                    <a:pt x="1886" y="168"/>
                  </a:lnTo>
                  <a:lnTo>
                    <a:pt x="1886" y="168"/>
                  </a:lnTo>
                  <a:lnTo>
                    <a:pt x="1886" y="192"/>
                  </a:lnTo>
                  <a:lnTo>
                    <a:pt x="1890" y="192"/>
                  </a:lnTo>
                  <a:lnTo>
                    <a:pt x="1890" y="192"/>
                  </a:lnTo>
                  <a:lnTo>
                    <a:pt x="1894" y="192"/>
                  </a:lnTo>
                  <a:lnTo>
                    <a:pt x="1894" y="192"/>
                  </a:lnTo>
                  <a:lnTo>
                    <a:pt x="1894" y="184"/>
                  </a:lnTo>
                  <a:lnTo>
                    <a:pt x="1898" y="180"/>
                  </a:lnTo>
                  <a:lnTo>
                    <a:pt x="1898" y="180"/>
                  </a:lnTo>
                  <a:lnTo>
                    <a:pt x="1902" y="176"/>
                  </a:lnTo>
                  <a:lnTo>
                    <a:pt x="1902" y="176"/>
                  </a:lnTo>
                  <a:lnTo>
                    <a:pt x="1902" y="176"/>
                  </a:lnTo>
                  <a:lnTo>
                    <a:pt x="1906" y="176"/>
                  </a:lnTo>
                  <a:lnTo>
                    <a:pt x="1906" y="176"/>
                  </a:lnTo>
                  <a:lnTo>
                    <a:pt x="1906" y="176"/>
                  </a:lnTo>
                  <a:lnTo>
                    <a:pt x="1910" y="176"/>
                  </a:lnTo>
                  <a:lnTo>
                    <a:pt x="1910" y="74"/>
                  </a:lnTo>
                  <a:lnTo>
                    <a:pt x="1913" y="4"/>
                  </a:lnTo>
                  <a:lnTo>
                    <a:pt x="1913" y="63"/>
                  </a:lnTo>
                  <a:lnTo>
                    <a:pt x="1913" y="106"/>
                  </a:lnTo>
                  <a:lnTo>
                    <a:pt x="1917" y="133"/>
                  </a:lnTo>
                  <a:lnTo>
                    <a:pt x="1917" y="149"/>
                  </a:lnTo>
                  <a:lnTo>
                    <a:pt x="1921" y="157"/>
                  </a:lnTo>
                  <a:lnTo>
                    <a:pt x="1921" y="165"/>
                  </a:lnTo>
                  <a:lnTo>
                    <a:pt x="1921" y="165"/>
                  </a:lnTo>
                  <a:lnTo>
                    <a:pt x="1925" y="165"/>
                  </a:lnTo>
                  <a:lnTo>
                    <a:pt x="1925" y="168"/>
                  </a:lnTo>
                  <a:lnTo>
                    <a:pt x="1929" y="168"/>
                  </a:lnTo>
                  <a:lnTo>
                    <a:pt x="1929" y="168"/>
                  </a:lnTo>
                  <a:lnTo>
                    <a:pt x="1929" y="168"/>
                  </a:lnTo>
                  <a:lnTo>
                    <a:pt x="1933" y="168"/>
                  </a:lnTo>
                  <a:lnTo>
                    <a:pt x="1933" y="168"/>
                  </a:lnTo>
                  <a:lnTo>
                    <a:pt x="1933" y="168"/>
                  </a:lnTo>
                  <a:lnTo>
                    <a:pt x="1937" y="168"/>
                  </a:lnTo>
                  <a:lnTo>
                    <a:pt x="1937" y="168"/>
                  </a:lnTo>
                  <a:lnTo>
                    <a:pt x="1941" y="168"/>
                  </a:lnTo>
                  <a:lnTo>
                    <a:pt x="1941" y="168"/>
                  </a:lnTo>
                  <a:lnTo>
                    <a:pt x="1941" y="168"/>
                  </a:lnTo>
                  <a:lnTo>
                    <a:pt x="1945" y="168"/>
                  </a:lnTo>
                  <a:lnTo>
                    <a:pt x="1945" y="168"/>
                  </a:lnTo>
                  <a:lnTo>
                    <a:pt x="1949" y="168"/>
                  </a:lnTo>
                  <a:lnTo>
                    <a:pt x="1949" y="168"/>
                  </a:lnTo>
                  <a:lnTo>
                    <a:pt x="1949" y="168"/>
                  </a:lnTo>
                  <a:lnTo>
                    <a:pt x="1953" y="168"/>
                  </a:lnTo>
                  <a:lnTo>
                    <a:pt x="1953" y="168"/>
                  </a:lnTo>
                  <a:lnTo>
                    <a:pt x="1953" y="168"/>
                  </a:lnTo>
                  <a:lnTo>
                    <a:pt x="1956" y="168"/>
                  </a:lnTo>
                  <a:lnTo>
                    <a:pt x="1956" y="168"/>
                  </a:lnTo>
                  <a:lnTo>
                    <a:pt x="1960" y="168"/>
                  </a:lnTo>
                  <a:lnTo>
                    <a:pt x="1960" y="192"/>
                  </a:lnTo>
                  <a:lnTo>
                    <a:pt x="1960" y="192"/>
                  </a:lnTo>
                  <a:lnTo>
                    <a:pt x="1964" y="192"/>
                  </a:lnTo>
                  <a:lnTo>
                    <a:pt x="1964" y="192"/>
                  </a:lnTo>
                  <a:lnTo>
                    <a:pt x="1968" y="192"/>
                  </a:lnTo>
                  <a:lnTo>
                    <a:pt x="1968" y="188"/>
                  </a:lnTo>
                  <a:lnTo>
                    <a:pt x="1968" y="180"/>
                  </a:lnTo>
                  <a:lnTo>
                    <a:pt x="1972" y="180"/>
                  </a:lnTo>
                  <a:lnTo>
                    <a:pt x="1972" y="176"/>
                  </a:lnTo>
                  <a:lnTo>
                    <a:pt x="1972" y="176"/>
                  </a:lnTo>
                  <a:lnTo>
                    <a:pt x="1976" y="176"/>
                  </a:lnTo>
                  <a:lnTo>
                    <a:pt x="1976" y="176"/>
                  </a:lnTo>
                  <a:lnTo>
                    <a:pt x="1980" y="176"/>
                  </a:lnTo>
                  <a:lnTo>
                    <a:pt x="1980" y="176"/>
                  </a:lnTo>
                  <a:lnTo>
                    <a:pt x="1980" y="176"/>
                  </a:lnTo>
                  <a:lnTo>
                    <a:pt x="1984" y="74"/>
                  </a:lnTo>
                  <a:lnTo>
                    <a:pt x="1984" y="4"/>
                  </a:lnTo>
                  <a:lnTo>
                    <a:pt x="1988" y="63"/>
                  </a:lnTo>
                  <a:lnTo>
                    <a:pt x="1988" y="106"/>
                  </a:lnTo>
                  <a:lnTo>
                    <a:pt x="1988" y="133"/>
                  </a:lnTo>
                  <a:lnTo>
                    <a:pt x="1992" y="149"/>
                  </a:lnTo>
                  <a:lnTo>
                    <a:pt x="1992" y="157"/>
                  </a:lnTo>
                  <a:lnTo>
                    <a:pt x="1996" y="165"/>
                  </a:lnTo>
                  <a:lnTo>
                    <a:pt x="1996" y="165"/>
                  </a:lnTo>
                  <a:lnTo>
                    <a:pt x="1996" y="165"/>
                  </a:lnTo>
                  <a:lnTo>
                    <a:pt x="2000" y="168"/>
                  </a:lnTo>
                  <a:lnTo>
                    <a:pt x="2000" y="168"/>
                  </a:lnTo>
                  <a:lnTo>
                    <a:pt x="2000" y="168"/>
                  </a:lnTo>
                  <a:lnTo>
                    <a:pt x="2003" y="168"/>
                  </a:lnTo>
                  <a:lnTo>
                    <a:pt x="2003" y="168"/>
                  </a:lnTo>
                  <a:lnTo>
                    <a:pt x="2007" y="168"/>
                  </a:lnTo>
                  <a:lnTo>
                    <a:pt x="2007" y="168"/>
                  </a:lnTo>
                  <a:lnTo>
                    <a:pt x="2007" y="168"/>
                  </a:lnTo>
                  <a:lnTo>
                    <a:pt x="2011" y="168"/>
                  </a:lnTo>
                  <a:lnTo>
                    <a:pt x="2011" y="168"/>
                  </a:lnTo>
                  <a:lnTo>
                    <a:pt x="2015" y="168"/>
                  </a:lnTo>
                  <a:lnTo>
                    <a:pt x="2015" y="168"/>
                  </a:lnTo>
                  <a:lnTo>
                    <a:pt x="2015" y="168"/>
                  </a:lnTo>
                  <a:lnTo>
                    <a:pt x="2019" y="168"/>
                  </a:lnTo>
                  <a:lnTo>
                    <a:pt x="2019" y="168"/>
                  </a:lnTo>
                  <a:lnTo>
                    <a:pt x="2019" y="168"/>
                  </a:lnTo>
                  <a:lnTo>
                    <a:pt x="2023" y="168"/>
                  </a:lnTo>
                  <a:lnTo>
                    <a:pt x="2023" y="168"/>
                  </a:lnTo>
                  <a:lnTo>
                    <a:pt x="2027" y="168"/>
                  </a:lnTo>
                  <a:lnTo>
                    <a:pt x="2027" y="168"/>
                  </a:lnTo>
                  <a:lnTo>
                    <a:pt x="2027" y="168"/>
                  </a:lnTo>
                  <a:lnTo>
                    <a:pt x="2031" y="168"/>
                  </a:lnTo>
                  <a:lnTo>
                    <a:pt x="2031" y="168"/>
                  </a:lnTo>
                  <a:lnTo>
                    <a:pt x="2035" y="192"/>
                  </a:lnTo>
                  <a:lnTo>
                    <a:pt x="2035" y="192"/>
                  </a:lnTo>
                  <a:lnTo>
                    <a:pt x="2035" y="192"/>
                  </a:lnTo>
                  <a:lnTo>
                    <a:pt x="2039" y="192"/>
                  </a:lnTo>
                  <a:lnTo>
                    <a:pt x="2039" y="192"/>
                  </a:lnTo>
                  <a:lnTo>
                    <a:pt x="2043" y="188"/>
                  </a:lnTo>
                  <a:lnTo>
                    <a:pt x="2043" y="180"/>
                  </a:lnTo>
                  <a:lnTo>
                    <a:pt x="2043" y="180"/>
                  </a:lnTo>
                  <a:lnTo>
                    <a:pt x="2046" y="176"/>
                  </a:lnTo>
                  <a:lnTo>
                    <a:pt x="2046" y="176"/>
                  </a:lnTo>
                  <a:lnTo>
                    <a:pt x="2046" y="176"/>
                  </a:lnTo>
                  <a:lnTo>
                    <a:pt x="2050" y="176"/>
                  </a:lnTo>
                  <a:lnTo>
                    <a:pt x="2050" y="176"/>
                  </a:lnTo>
                  <a:lnTo>
                    <a:pt x="2054" y="176"/>
                  </a:lnTo>
                  <a:lnTo>
                    <a:pt x="2054" y="176"/>
                  </a:lnTo>
                  <a:lnTo>
                    <a:pt x="2054" y="74"/>
                  </a:lnTo>
                  <a:lnTo>
                    <a:pt x="2058" y="4"/>
                  </a:lnTo>
                  <a:lnTo>
                    <a:pt x="2058" y="63"/>
                  </a:lnTo>
                  <a:lnTo>
                    <a:pt x="2062" y="106"/>
                  </a:lnTo>
                  <a:lnTo>
                    <a:pt x="2062" y="133"/>
                  </a:lnTo>
                  <a:lnTo>
                    <a:pt x="2062" y="149"/>
                  </a:lnTo>
                  <a:lnTo>
                    <a:pt x="2066" y="157"/>
                  </a:lnTo>
                  <a:lnTo>
                    <a:pt x="2066" y="165"/>
                  </a:lnTo>
                  <a:lnTo>
                    <a:pt x="2066" y="165"/>
                  </a:lnTo>
                  <a:lnTo>
                    <a:pt x="2070" y="165"/>
                  </a:lnTo>
                  <a:lnTo>
                    <a:pt x="2070" y="168"/>
                  </a:lnTo>
                  <a:lnTo>
                    <a:pt x="2074" y="168"/>
                  </a:lnTo>
                  <a:lnTo>
                    <a:pt x="2074" y="168"/>
                  </a:lnTo>
                  <a:lnTo>
                    <a:pt x="2074" y="168"/>
                  </a:lnTo>
                  <a:lnTo>
                    <a:pt x="2078" y="168"/>
                  </a:lnTo>
                  <a:lnTo>
                    <a:pt x="2078" y="168"/>
                  </a:lnTo>
                  <a:lnTo>
                    <a:pt x="2082" y="168"/>
                  </a:lnTo>
                  <a:lnTo>
                    <a:pt x="2082" y="168"/>
                  </a:lnTo>
                  <a:lnTo>
                    <a:pt x="2082" y="168"/>
                  </a:lnTo>
                  <a:lnTo>
                    <a:pt x="2086" y="168"/>
                  </a:lnTo>
                  <a:lnTo>
                    <a:pt x="2086" y="168"/>
                  </a:lnTo>
                  <a:lnTo>
                    <a:pt x="2090" y="168"/>
                  </a:lnTo>
                  <a:lnTo>
                    <a:pt x="2090" y="168"/>
                  </a:lnTo>
                  <a:lnTo>
                    <a:pt x="2090" y="168"/>
                  </a:lnTo>
                  <a:lnTo>
                    <a:pt x="2093" y="168"/>
                  </a:lnTo>
                  <a:lnTo>
                    <a:pt x="2093" y="168"/>
                  </a:lnTo>
                  <a:lnTo>
                    <a:pt x="2093" y="168"/>
                  </a:lnTo>
                  <a:lnTo>
                    <a:pt x="2097" y="168"/>
                  </a:lnTo>
                  <a:lnTo>
                    <a:pt x="2097" y="168"/>
                  </a:lnTo>
                  <a:lnTo>
                    <a:pt x="2101" y="168"/>
                  </a:lnTo>
                  <a:lnTo>
                    <a:pt x="2101" y="168"/>
                  </a:lnTo>
                  <a:lnTo>
                    <a:pt x="2101" y="168"/>
                  </a:lnTo>
                  <a:lnTo>
                    <a:pt x="2105" y="168"/>
                  </a:lnTo>
                  <a:lnTo>
                    <a:pt x="2105" y="192"/>
                  </a:lnTo>
                  <a:lnTo>
                    <a:pt x="2109" y="192"/>
                  </a:lnTo>
                  <a:lnTo>
                    <a:pt x="2109" y="192"/>
                  </a:lnTo>
                  <a:lnTo>
                    <a:pt x="2109" y="192"/>
                  </a:lnTo>
                  <a:lnTo>
                    <a:pt x="2113" y="192"/>
                  </a:lnTo>
                  <a:lnTo>
                    <a:pt x="2113" y="188"/>
                  </a:lnTo>
                  <a:lnTo>
                    <a:pt x="2113" y="184"/>
                  </a:lnTo>
                  <a:lnTo>
                    <a:pt x="2117" y="180"/>
                  </a:lnTo>
                  <a:lnTo>
                    <a:pt x="2117" y="176"/>
                  </a:lnTo>
                  <a:lnTo>
                    <a:pt x="2121" y="176"/>
                  </a:lnTo>
                  <a:lnTo>
                    <a:pt x="2121" y="176"/>
                  </a:lnTo>
                  <a:lnTo>
                    <a:pt x="2121" y="176"/>
                  </a:lnTo>
                  <a:lnTo>
                    <a:pt x="2125" y="176"/>
                  </a:lnTo>
                  <a:lnTo>
                    <a:pt x="2125" y="176"/>
                  </a:lnTo>
                  <a:lnTo>
                    <a:pt x="2129" y="176"/>
                  </a:lnTo>
                  <a:lnTo>
                    <a:pt x="2129" y="74"/>
                  </a:lnTo>
                  <a:lnTo>
                    <a:pt x="2129" y="0"/>
                  </a:lnTo>
                  <a:lnTo>
                    <a:pt x="2133" y="59"/>
                  </a:lnTo>
                  <a:lnTo>
                    <a:pt x="2133" y="106"/>
                  </a:lnTo>
                  <a:lnTo>
                    <a:pt x="2136" y="133"/>
                  </a:lnTo>
                  <a:lnTo>
                    <a:pt x="2136" y="149"/>
                  </a:lnTo>
                  <a:lnTo>
                    <a:pt x="2136" y="157"/>
                  </a:lnTo>
                  <a:lnTo>
                    <a:pt x="2140" y="165"/>
                  </a:lnTo>
                  <a:lnTo>
                    <a:pt x="2140" y="165"/>
                  </a:lnTo>
                  <a:lnTo>
                    <a:pt x="2140" y="165"/>
                  </a:lnTo>
                  <a:lnTo>
                    <a:pt x="2144" y="168"/>
                  </a:lnTo>
                  <a:lnTo>
                    <a:pt x="2144" y="168"/>
                  </a:lnTo>
                  <a:lnTo>
                    <a:pt x="2148" y="168"/>
                  </a:lnTo>
                  <a:lnTo>
                    <a:pt x="2148" y="168"/>
                  </a:lnTo>
                  <a:lnTo>
                    <a:pt x="2148" y="168"/>
                  </a:lnTo>
                  <a:lnTo>
                    <a:pt x="2152" y="168"/>
                  </a:lnTo>
                  <a:lnTo>
                    <a:pt x="2152" y="168"/>
                  </a:lnTo>
                  <a:lnTo>
                    <a:pt x="2156" y="168"/>
                  </a:lnTo>
                  <a:lnTo>
                    <a:pt x="2156" y="168"/>
                  </a:lnTo>
                  <a:lnTo>
                    <a:pt x="2156" y="168"/>
                  </a:lnTo>
                  <a:lnTo>
                    <a:pt x="2160" y="168"/>
                  </a:lnTo>
                  <a:lnTo>
                    <a:pt x="2160" y="168"/>
                  </a:lnTo>
                  <a:lnTo>
                    <a:pt x="2160" y="168"/>
                  </a:lnTo>
                  <a:lnTo>
                    <a:pt x="2164" y="168"/>
                  </a:lnTo>
                  <a:lnTo>
                    <a:pt x="2164" y="168"/>
                  </a:lnTo>
                  <a:lnTo>
                    <a:pt x="2168" y="168"/>
                  </a:lnTo>
                  <a:lnTo>
                    <a:pt x="2168" y="168"/>
                  </a:lnTo>
                  <a:lnTo>
                    <a:pt x="2168" y="168"/>
                  </a:lnTo>
                  <a:lnTo>
                    <a:pt x="2172" y="168"/>
                  </a:lnTo>
                  <a:lnTo>
                    <a:pt x="2172" y="168"/>
                  </a:lnTo>
                  <a:lnTo>
                    <a:pt x="2176" y="168"/>
                  </a:lnTo>
                  <a:lnTo>
                    <a:pt x="2176" y="168"/>
                  </a:lnTo>
                  <a:lnTo>
                    <a:pt x="2176" y="168"/>
                  </a:lnTo>
                  <a:lnTo>
                    <a:pt x="2179" y="192"/>
                  </a:lnTo>
                  <a:lnTo>
                    <a:pt x="2179" y="192"/>
                  </a:lnTo>
                  <a:lnTo>
                    <a:pt x="2183" y="192"/>
                  </a:lnTo>
                  <a:lnTo>
                    <a:pt x="2183" y="192"/>
                  </a:lnTo>
                  <a:lnTo>
                    <a:pt x="2183" y="192"/>
                  </a:lnTo>
                  <a:lnTo>
                    <a:pt x="2187" y="188"/>
                  </a:lnTo>
                  <a:lnTo>
                    <a:pt x="2187" y="184"/>
                  </a:lnTo>
                  <a:lnTo>
                    <a:pt x="2187" y="180"/>
                  </a:lnTo>
                  <a:lnTo>
                    <a:pt x="2191" y="176"/>
                  </a:lnTo>
                  <a:lnTo>
                    <a:pt x="2191" y="176"/>
                  </a:lnTo>
                  <a:lnTo>
                    <a:pt x="2195" y="176"/>
                  </a:lnTo>
                  <a:lnTo>
                    <a:pt x="2195" y="176"/>
                  </a:lnTo>
                  <a:lnTo>
                    <a:pt x="2195" y="176"/>
                  </a:lnTo>
                  <a:lnTo>
                    <a:pt x="2199" y="176"/>
                  </a:lnTo>
                  <a:lnTo>
                    <a:pt x="2199" y="176"/>
                  </a:lnTo>
                  <a:lnTo>
                    <a:pt x="2203" y="74"/>
                  </a:lnTo>
                  <a:lnTo>
                    <a:pt x="2203" y="0"/>
                  </a:lnTo>
                  <a:lnTo>
                    <a:pt x="2203" y="59"/>
                  </a:lnTo>
                  <a:lnTo>
                    <a:pt x="2207" y="106"/>
                  </a:lnTo>
                  <a:lnTo>
                    <a:pt x="2207" y="133"/>
                  </a:lnTo>
                  <a:lnTo>
                    <a:pt x="2207" y="149"/>
                  </a:lnTo>
                  <a:lnTo>
                    <a:pt x="2211" y="157"/>
                  </a:lnTo>
                  <a:lnTo>
                    <a:pt x="2211" y="165"/>
                  </a:lnTo>
                  <a:lnTo>
                    <a:pt x="2215" y="165"/>
                  </a:lnTo>
                  <a:lnTo>
                    <a:pt x="2215" y="165"/>
                  </a:lnTo>
                  <a:lnTo>
                    <a:pt x="2215" y="168"/>
                  </a:lnTo>
                  <a:lnTo>
                    <a:pt x="2219" y="168"/>
                  </a:lnTo>
                  <a:lnTo>
                    <a:pt x="2219" y="168"/>
                  </a:lnTo>
                  <a:lnTo>
                    <a:pt x="2223" y="168"/>
                  </a:lnTo>
                  <a:lnTo>
                    <a:pt x="2223" y="168"/>
                  </a:lnTo>
                  <a:lnTo>
                    <a:pt x="2223" y="168"/>
                  </a:lnTo>
                  <a:lnTo>
                    <a:pt x="2226" y="168"/>
                  </a:lnTo>
                  <a:lnTo>
                    <a:pt x="2226" y="168"/>
                  </a:lnTo>
                  <a:lnTo>
                    <a:pt x="2230" y="168"/>
                  </a:lnTo>
                  <a:lnTo>
                    <a:pt x="2230" y="168"/>
                  </a:lnTo>
                  <a:lnTo>
                    <a:pt x="2230" y="168"/>
                  </a:lnTo>
                  <a:lnTo>
                    <a:pt x="2234" y="168"/>
                  </a:lnTo>
                  <a:lnTo>
                    <a:pt x="2234" y="168"/>
                  </a:lnTo>
                  <a:lnTo>
                    <a:pt x="2234" y="168"/>
                  </a:lnTo>
                  <a:lnTo>
                    <a:pt x="2238" y="168"/>
                  </a:lnTo>
                  <a:lnTo>
                    <a:pt x="2238" y="168"/>
                  </a:lnTo>
                  <a:lnTo>
                    <a:pt x="2242" y="168"/>
                  </a:lnTo>
                  <a:lnTo>
                    <a:pt x="2242" y="168"/>
                  </a:lnTo>
                  <a:lnTo>
                    <a:pt x="2242" y="168"/>
                  </a:lnTo>
                  <a:lnTo>
                    <a:pt x="2246" y="168"/>
                  </a:lnTo>
                  <a:lnTo>
                    <a:pt x="2246" y="168"/>
                  </a:lnTo>
                  <a:lnTo>
                    <a:pt x="2250" y="168"/>
                  </a:lnTo>
                  <a:lnTo>
                    <a:pt x="2250" y="168"/>
                  </a:lnTo>
                  <a:lnTo>
                    <a:pt x="2250" y="192"/>
                  </a:lnTo>
                  <a:lnTo>
                    <a:pt x="2254" y="192"/>
                  </a:lnTo>
                  <a:lnTo>
                    <a:pt x="2254" y="192"/>
                  </a:lnTo>
                  <a:lnTo>
                    <a:pt x="2254" y="192"/>
                  </a:lnTo>
                  <a:lnTo>
                    <a:pt x="2258" y="192"/>
                  </a:lnTo>
                  <a:lnTo>
                    <a:pt x="2258" y="188"/>
                  </a:lnTo>
                  <a:lnTo>
                    <a:pt x="2262" y="184"/>
                  </a:lnTo>
                  <a:lnTo>
                    <a:pt x="2262" y="180"/>
                  </a:lnTo>
                  <a:lnTo>
                    <a:pt x="2262" y="176"/>
                  </a:lnTo>
                  <a:lnTo>
                    <a:pt x="2266" y="176"/>
                  </a:lnTo>
                  <a:lnTo>
                    <a:pt x="2266" y="176"/>
                  </a:lnTo>
                  <a:lnTo>
                    <a:pt x="2269" y="176"/>
                  </a:lnTo>
                  <a:lnTo>
                    <a:pt x="2269" y="176"/>
                  </a:lnTo>
                  <a:lnTo>
                    <a:pt x="2269" y="176"/>
                  </a:lnTo>
                  <a:lnTo>
                    <a:pt x="2273" y="176"/>
                  </a:lnTo>
                  <a:lnTo>
                    <a:pt x="2273" y="74"/>
                  </a:lnTo>
                  <a:lnTo>
                    <a:pt x="2277" y="0"/>
                  </a:lnTo>
                  <a:lnTo>
                    <a:pt x="2277" y="59"/>
                  </a:lnTo>
                  <a:lnTo>
                    <a:pt x="2277" y="106"/>
                  </a:lnTo>
                  <a:lnTo>
                    <a:pt x="2281" y="133"/>
                  </a:lnTo>
                  <a:lnTo>
                    <a:pt x="2281" y="149"/>
                  </a:lnTo>
                  <a:lnTo>
                    <a:pt x="2281" y="157"/>
                  </a:lnTo>
                  <a:lnTo>
                    <a:pt x="2285" y="165"/>
                  </a:lnTo>
                  <a:lnTo>
                    <a:pt x="2285" y="165"/>
                  </a:lnTo>
                  <a:lnTo>
                    <a:pt x="2289" y="165"/>
                  </a:lnTo>
                  <a:lnTo>
                    <a:pt x="2289" y="168"/>
                  </a:lnTo>
                  <a:lnTo>
                    <a:pt x="2289" y="168"/>
                  </a:lnTo>
                  <a:lnTo>
                    <a:pt x="2293" y="168"/>
                  </a:lnTo>
                  <a:lnTo>
                    <a:pt x="2293" y="168"/>
                  </a:lnTo>
                  <a:lnTo>
                    <a:pt x="2297" y="168"/>
                  </a:lnTo>
                  <a:lnTo>
                    <a:pt x="2297" y="168"/>
                  </a:lnTo>
                  <a:lnTo>
                    <a:pt x="2297" y="168"/>
                  </a:lnTo>
                  <a:lnTo>
                    <a:pt x="2301" y="168"/>
                  </a:lnTo>
                  <a:lnTo>
                    <a:pt x="2301" y="168"/>
                  </a:lnTo>
                  <a:lnTo>
                    <a:pt x="2301" y="168"/>
                  </a:lnTo>
                  <a:lnTo>
                    <a:pt x="2305" y="168"/>
                  </a:lnTo>
                  <a:lnTo>
                    <a:pt x="2305" y="168"/>
                  </a:lnTo>
                  <a:lnTo>
                    <a:pt x="2309" y="168"/>
                  </a:lnTo>
                  <a:lnTo>
                    <a:pt x="2309" y="168"/>
                  </a:lnTo>
                  <a:lnTo>
                    <a:pt x="2309" y="168"/>
                  </a:lnTo>
                  <a:lnTo>
                    <a:pt x="2313" y="168"/>
                  </a:lnTo>
                  <a:lnTo>
                    <a:pt x="2313" y="168"/>
                  </a:lnTo>
                  <a:lnTo>
                    <a:pt x="2316" y="168"/>
                  </a:lnTo>
                  <a:lnTo>
                    <a:pt x="2316" y="168"/>
                  </a:lnTo>
                  <a:lnTo>
                    <a:pt x="2316" y="168"/>
                  </a:lnTo>
                  <a:lnTo>
                    <a:pt x="2320" y="168"/>
                  </a:lnTo>
                  <a:lnTo>
                    <a:pt x="2320" y="168"/>
                  </a:lnTo>
                  <a:lnTo>
                    <a:pt x="2324" y="168"/>
                  </a:lnTo>
                  <a:lnTo>
                    <a:pt x="2324" y="192"/>
                  </a:lnTo>
                  <a:lnTo>
                    <a:pt x="0" y="192"/>
                  </a:lnTo>
                  <a:close/>
                </a:path>
              </a:pathLst>
            </a:custGeom>
            <a:solidFill>
              <a:srgbClr val="00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7" name="Freeform 495"/>
            <p:cNvSpPr>
              <a:spLocks/>
            </p:cNvSpPr>
            <p:nvPr/>
          </p:nvSpPr>
          <p:spPr bwMode="auto">
            <a:xfrm>
              <a:off x="4392386" y="3993287"/>
              <a:ext cx="2265484" cy="263769"/>
            </a:xfrm>
            <a:custGeom>
              <a:avLst/>
              <a:gdLst/>
              <a:ahLst/>
              <a:cxnLst>
                <a:cxn ang="0">
                  <a:pos x="20" y="180"/>
                </a:cxn>
                <a:cxn ang="0">
                  <a:pos x="47" y="82"/>
                </a:cxn>
                <a:cxn ang="0">
                  <a:pos x="71" y="168"/>
                </a:cxn>
                <a:cxn ang="0">
                  <a:pos x="98" y="176"/>
                </a:cxn>
                <a:cxn ang="0">
                  <a:pos x="125" y="145"/>
                </a:cxn>
                <a:cxn ang="0">
                  <a:pos x="149" y="156"/>
                </a:cxn>
                <a:cxn ang="0">
                  <a:pos x="176" y="164"/>
                </a:cxn>
                <a:cxn ang="0">
                  <a:pos x="200" y="153"/>
                </a:cxn>
                <a:cxn ang="0">
                  <a:pos x="227" y="156"/>
                </a:cxn>
                <a:cxn ang="0">
                  <a:pos x="255" y="160"/>
                </a:cxn>
                <a:cxn ang="0">
                  <a:pos x="278" y="156"/>
                </a:cxn>
                <a:cxn ang="0">
                  <a:pos x="305" y="156"/>
                </a:cxn>
                <a:cxn ang="0">
                  <a:pos x="329" y="160"/>
                </a:cxn>
                <a:cxn ang="0">
                  <a:pos x="356" y="156"/>
                </a:cxn>
                <a:cxn ang="0">
                  <a:pos x="380" y="156"/>
                </a:cxn>
                <a:cxn ang="0">
                  <a:pos x="407" y="160"/>
                </a:cxn>
                <a:cxn ang="0">
                  <a:pos x="435" y="156"/>
                </a:cxn>
                <a:cxn ang="0">
                  <a:pos x="458" y="180"/>
                </a:cxn>
                <a:cxn ang="0">
                  <a:pos x="485" y="113"/>
                </a:cxn>
                <a:cxn ang="0">
                  <a:pos x="509" y="168"/>
                </a:cxn>
                <a:cxn ang="0">
                  <a:pos x="536" y="164"/>
                </a:cxn>
                <a:cxn ang="0">
                  <a:pos x="560" y="149"/>
                </a:cxn>
                <a:cxn ang="0">
                  <a:pos x="587" y="160"/>
                </a:cxn>
                <a:cxn ang="0">
                  <a:pos x="615" y="160"/>
                </a:cxn>
                <a:cxn ang="0">
                  <a:pos x="638" y="156"/>
                </a:cxn>
                <a:cxn ang="0">
                  <a:pos x="665" y="160"/>
                </a:cxn>
                <a:cxn ang="0">
                  <a:pos x="689" y="156"/>
                </a:cxn>
                <a:cxn ang="0">
                  <a:pos x="716" y="156"/>
                </a:cxn>
                <a:cxn ang="0">
                  <a:pos x="744" y="160"/>
                </a:cxn>
                <a:cxn ang="0">
                  <a:pos x="767" y="160"/>
                </a:cxn>
                <a:cxn ang="0">
                  <a:pos x="794" y="156"/>
                </a:cxn>
                <a:cxn ang="0">
                  <a:pos x="818" y="160"/>
                </a:cxn>
                <a:cxn ang="0">
                  <a:pos x="845" y="137"/>
                </a:cxn>
                <a:cxn ang="0">
                  <a:pos x="869" y="180"/>
                </a:cxn>
                <a:cxn ang="0">
                  <a:pos x="896" y="133"/>
                </a:cxn>
                <a:cxn ang="0">
                  <a:pos x="924" y="133"/>
                </a:cxn>
                <a:cxn ang="0">
                  <a:pos x="947" y="172"/>
                </a:cxn>
                <a:cxn ang="0">
                  <a:pos x="974" y="153"/>
                </a:cxn>
                <a:cxn ang="0">
                  <a:pos x="998" y="153"/>
                </a:cxn>
                <a:cxn ang="0">
                  <a:pos x="1025" y="164"/>
                </a:cxn>
                <a:cxn ang="0">
                  <a:pos x="1049" y="156"/>
                </a:cxn>
                <a:cxn ang="0">
                  <a:pos x="1076" y="156"/>
                </a:cxn>
                <a:cxn ang="0">
                  <a:pos x="1104" y="160"/>
                </a:cxn>
                <a:cxn ang="0">
                  <a:pos x="1127" y="156"/>
                </a:cxn>
                <a:cxn ang="0">
                  <a:pos x="1154" y="156"/>
                </a:cxn>
                <a:cxn ang="0">
                  <a:pos x="1178" y="160"/>
                </a:cxn>
                <a:cxn ang="0">
                  <a:pos x="1205" y="160"/>
                </a:cxn>
                <a:cxn ang="0">
                  <a:pos x="1229" y="156"/>
                </a:cxn>
                <a:cxn ang="0">
                  <a:pos x="1256" y="117"/>
                </a:cxn>
                <a:cxn ang="0">
                  <a:pos x="1284" y="82"/>
                </a:cxn>
                <a:cxn ang="0">
                  <a:pos x="1307" y="180"/>
                </a:cxn>
                <a:cxn ang="0">
                  <a:pos x="1334" y="129"/>
                </a:cxn>
                <a:cxn ang="0">
                  <a:pos x="1358" y="145"/>
                </a:cxn>
                <a:cxn ang="0">
                  <a:pos x="1385" y="172"/>
                </a:cxn>
                <a:cxn ang="0">
                  <a:pos x="1413" y="153"/>
                </a:cxn>
                <a:cxn ang="0">
                  <a:pos x="1436" y="153"/>
                </a:cxn>
                <a:cxn ang="0">
                  <a:pos x="1464" y="164"/>
                </a:cxn>
                <a:cxn ang="0">
                  <a:pos x="1487" y="153"/>
                </a:cxn>
                <a:cxn ang="0">
                  <a:pos x="1514" y="156"/>
                </a:cxn>
                <a:cxn ang="0">
                  <a:pos x="1538" y="164"/>
                </a:cxn>
              </a:cxnLst>
              <a:rect l="0" t="0" r="r" b="b"/>
              <a:pathLst>
                <a:path w="1546" h="180">
                  <a:moveTo>
                    <a:pt x="0" y="180"/>
                  </a:moveTo>
                  <a:lnTo>
                    <a:pt x="0" y="164"/>
                  </a:lnTo>
                  <a:lnTo>
                    <a:pt x="0" y="164"/>
                  </a:lnTo>
                  <a:lnTo>
                    <a:pt x="0" y="160"/>
                  </a:lnTo>
                  <a:lnTo>
                    <a:pt x="4" y="156"/>
                  </a:lnTo>
                  <a:lnTo>
                    <a:pt x="4" y="156"/>
                  </a:lnTo>
                  <a:lnTo>
                    <a:pt x="4" y="156"/>
                  </a:lnTo>
                  <a:lnTo>
                    <a:pt x="8" y="156"/>
                  </a:lnTo>
                  <a:lnTo>
                    <a:pt x="8" y="156"/>
                  </a:lnTo>
                  <a:lnTo>
                    <a:pt x="12" y="156"/>
                  </a:lnTo>
                  <a:lnTo>
                    <a:pt x="12" y="156"/>
                  </a:lnTo>
                  <a:lnTo>
                    <a:pt x="12" y="156"/>
                  </a:lnTo>
                  <a:lnTo>
                    <a:pt x="16" y="156"/>
                  </a:lnTo>
                  <a:lnTo>
                    <a:pt x="16" y="156"/>
                  </a:lnTo>
                  <a:lnTo>
                    <a:pt x="20" y="156"/>
                  </a:lnTo>
                  <a:lnTo>
                    <a:pt x="20" y="156"/>
                  </a:lnTo>
                  <a:lnTo>
                    <a:pt x="20" y="180"/>
                  </a:lnTo>
                  <a:lnTo>
                    <a:pt x="24" y="180"/>
                  </a:lnTo>
                  <a:lnTo>
                    <a:pt x="24" y="180"/>
                  </a:lnTo>
                  <a:lnTo>
                    <a:pt x="24" y="176"/>
                  </a:lnTo>
                  <a:lnTo>
                    <a:pt x="28" y="168"/>
                  </a:lnTo>
                  <a:lnTo>
                    <a:pt x="28" y="164"/>
                  </a:lnTo>
                  <a:lnTo>
                    <a:pt x="32" y="164"/>
                  </a:lnTo>
                  <a:lnTo>
                    <a:pt x="32" y="160"/>
                  </a:lnTo>
                  <a:lnTo>
                    <a:pt x="32" y="160"/>
                  </a:lnTo>
                  <a:lnTo>
                    <a:pt x="35" y="160"/>
                  </a:lnTo>
                  <a:lnTo>
                    <a:pt x="35" y="160"/>
                  </a:lnTo>
                  <a:lnTo>
                    <a:pt x="39" y="160"/>
                  </a:lnTo>
                  <a:lnTo>
                    <a:pt x="39" y="160"/>
                  </a:lnTo>
                  <a:lnTo>
                    <a:pt x="39" y="160"/>
                  </a:lnTo>
                  <a:lnTo>
                    <a:pt x="43" y="160"/>
                  </a:lnTo>
                  <a:lnTo>
                    <a:pt x="43" y="160"/>
                  </a:lnTo>
                  <a:lnTo>
                    <a:pt x="43" y="109"/>
                  </a:lnTo>
                  <a:lnTo>
                    <a:pt x="47" y="82"/>
                  </a:lnTo>
                  <a:lnTo>
                    <a:pt x="47" y="113"/>
                  </a:lnTo>
                  <a:lnTo>
                    <a:pt x="51" y="133"/>
                  </a:lnTo>
                  <a:lnTo>
                    <a:pt x="51" y="145"/>
                  </a:lnTo>
                  <a:lnTo>
                    <a:pt x="51" y="149"/>
                  </a:lnTo>
                  <a:lnTo>
                    <a:pt x="55" y="153"/>
                  </a:lnTo>
                  <a:lnTo>
                    <a:pt x="55" y="153"/>
                  </a:lnTo>
                  <a:lnTo>
                    <a:pt x="59" y="156"/>
                  </a:lnTo>
                  <a:lnTo>
                    <a:pt x="59" y="156"/>
                  </a:lnTo>
                  <a:lnTo>
                    <a:pt x="59" y="156"/>
                  </a:lnTo>
                  <a:lnTo>
                    <a:pt x="63" y="156"/>
                  </a:lnTo>
                  <a:lnTo>
                    <a:pt x="63" y="156"/>
                  </a:lnTo>
                  <a:lnTo>
                    <a:pt x="67" y="156"/>
                  </a:lnTo>
                  <a:lnTo>
                    <a:pt x="67" y="156"/>
                  </a:lnTo>
                  <a:lnTo>
                    <a:pt x="67" y="156"/>
                  </a:lnTo>
                  <a:lnTo>
                    <a:pt x="71" y="156"/>
                  </a:lnTo>
                  <a:lnTo>
                    <a:pt x="71" y="168"/>
                  </a:lnTo>
                  <a:lnTo>
                    <a:pt x="71" y="168"/>
                  </a:lnTo>
                  <a:lnTo>
                    <a:pt x="75" y="160"/>
                  </a:lnTo>
                  <a:lnTo>
                    <a:pt x="75" y="160"/>
                  </a:lnTo>
                  <a:lnTo>
                    <a:pt x="78" y="156"/>
                  </a:lnTo>
                  <a:lnTo>
                    <a:pt x="78" y="156"/>
                  </a:lnTo>
                  <a:lnTo>
                    <a:pt x="78" y="156"/>
                  </a:lnTo>
                  <a:lnTo>
                    <a:pt x="82" y="156"/>
                  </a:lnTo>
                  <a:lnTo>
                    <a:pt x="82" y="156"/>
                  </a:lnTo>
                  <a:lnTo>
                    <a:pt x="86" y="156"/>
                  </a:lnTo>
                  <a:lnTo>
                    <a:pt x="86" y="156"/>
                  </a:lnTo>
                  <a:lnTo>
                    <a:pt x="86" y="156"/>
                  </a:lnTo>
                  <a:lnTo>
                    <a:pt x="90" y="156"/>
                  </a:lnTo>
                  <a:lnTo>
                    <a:pt x="90" y="156"/>
                  </a:lnTo>
                  <a:lnTo>
                    <a:pt x="90" y="156"/>
                  </a:lnTo>
                  <a:lnTo>
                    <a:pt x="94" y="180"/>
                  </a:lnTo>
                  <a:lnTo>
                    <a:pt x="94" y="180"/>
                  </a:lnTo>
                  <a:lnTo>
                    <a:pt x="98" y="180"/>
                  </a:lnTo>
                  <a:lnTo>
                    <a:pt x="98" y="176"/>
                  </a:lnTo>
                  <a:lnTo>
                    <a:pt x="98" y="168"/>
                  </a:lnTo>
                  <a:lnTo>
                    <a:pt x="102" y="164"/>
                  </a:lnTo>
                  <a:lnTo>
                    <a:pt x="102" y="160"/>
                  </a:lnTo>
                  <a:lnTo>
                    <a:pt x="106" y="160"/>
                  </a:lnTo>
                  <a:lnTo>
                    <a:pt x="106" y="160"/>
                  </a:lnTo>
                  <a:lnTo>
                    <a:pt x="106" y="160"/>
                  </a:lnTo>
                  <a:lnTo>
                    <a:pt x="110" y="160"/>
                  </a:lnTo>
                  <a:lnTo>
                    <a:pt x="110" y="160"/>
                  </a:lnTo>
                  <a:lnTo>
                    <a:pt x="114" y="160"/>
                  </a:lnTo>
                  <a:lnTo>
                    <a:pt x="114" y="160"/>
                  </a:lnTo>
                  <a:lnTo>
                    <a:pt x="114" y="160"/>
                  </a:lnTo>
                  <a:lnTo>
                    <a:pt x="118" y="160"/>
                  </a:lnTo>
                  <a:lnTo>
                    <a:pt x="118" y="109"/>
                  </a:lnTo>
                  <a:lnTo>
                    <a:pt x="118" y="82"/>
                  </a:lnTo>
                  <a:lnTo>
                    <a:pt x="122" y="113"/>
                  </a:lnTo>
                  <a:lnTo>
                    <a:pt x="122" y="133"/>
                  </a:lnTo>
                  <a:lnTo>
                    <a:pt x="125" y="145"/>
                  </a:lnTo>
                  <a:lnTo>
                    <a:pt x="125" y="149"/>
                  </a:lnTo>
                  <a:lnTo>
                    <a:pt x="125" y="153"/>
                  </a:lnTo>
                  <a:lnTo>
                    <a:pt x="129" y="153"/>
                  </a:lnTo>
                  <a:lnTo>
                    <a:pt x="129" y="156"/>
                  </a:lnTo>
                  <a:lnTo>
                    <a:pt x="133" y="156"/>
                  </a:lnTo>
                  <a:lnTo>
                    <a:pt x="133" y="156"/>
                  </a:lnTo>
                  <a:lnTo>
                    <a:pt x="133" y="156"/>
                  </a:lnTo>
                  <a:lnTo>
                    <a:pt x="137" y="156"/>
                  </a:lnTo>
                  <a:lnTo>
                    <a:pt x="137" y="156"/>
                  </a:lnTo>
                  <a:lnTo>
                    <a:pt x="137" y="156"/>
                  </a:lnTo>
                  <a:lnTo>
                    <a:pt x="141" y="156"/>
                  </a:lnTo>
                  <a:lnTo>
                    <a:pt x="141" y="156"/>
                  </a:lnTo>
                  <a:lnTo>
                    <a:pt x="145" y="164"/>
                  </a:lnTo>
                  <a:lnTo>
                    <a:pt x="145" y="164"/>
                  </a:lnTo>
                  <a:lnTo>
                    <a:pt x="145" y="160"/>
                  </a:lnTo>
                  <a:lnTo>
                    <a:pt x="149" y="156"/>
                  </a:lnTo>
                  <a:lnTo>
                    <a:pt x="149" y="156"/>
                  </a:lnTo>
                  <a:lnTo>
                    <a:pt x="153" y="156"/>
                  </a:lnTo>
                  <a:lnTo>
                    <a:pt x="153" y="156"/>
                  </a:lnTo>
                  <a:lnTo>
                    <a:pt x="153" y="156"/>
                  </a:lnTo>
                  <a:lnTo>
                    <a:pt x="157" y="156"/>
                  </a:lnTo>
                  <a:lnTo>
                    <a:pt x="157" y="156"/>
                  </a:lnTo>
                  <a:lnTo>
                    <a:pt x="161" y="156"/>
                  </a:lnTo>
                  <a:lnTo>
                    <a:pt x="161" y="156"/>
                  </a:lnTo>
                  <a:lnTo>
                    <a:pt x="161" y="156"/>
                  </a:lnTo>
                  <a:lnTo>
                    <a:pt x="165" y="156"/>
                  </a:lnTo>
                  <a:lnTo>
                    <a:pt x="165" y="156"/>
                  </a:lnTo>
                  <a:lnTo>
                    <a:pt x="165" y="180"/>
                  </a:lnTo>
                  <a:lnTo>
                    <a:pt x="168" y="180"/>
                  </a:lnTo>
                  <a:lnTo>
                    <a:pt x="168" y="180"/>
                  </a:lnTo>
                  <a:lnTo>
                    <a:pt x="172" y="176"/>
                  </a:lnTo>
                  <a:lnTo>
                    <a:pt x="172" y="168"/>
                  </a:lnTo>
                  <a:lnTo>
                    <a:pt x="172" y="164"/>
                  </a:lnTo>
                  <a:lnTo>
                    <a:pt x="176" y="164"/>
                  </a:lnTo>
                  <a:lnTo>
                    <a:pt x="176" y="160"/>
                  </a:lnTo>
                  <a:lnTo>
                    <a:pt x="180" y="160"/>
                  </a:lnTo>
                  <a:lnTo>
                    <a:pt x="180" y="160"/>
                  </a:lnTo>
                  <a:lnTo>
                    <a:pt x="180" y="160"/>
                  </a:lnTo>
                  <a:lnTo>
                    <a:pt x="184" y="160"/>
                  </a:lnTo>
                  <a:lnTo>
                    <a:pt x="184" y="160"/>
                  </a:lnTo>
                  <a:lnTo>
                    <a:pt x="184" y="160"/>
                  </a:lnTo>
                  <a:lnTo>
                    <a:pt x="188" y="160"/>
                  </a:lnTo>
                  <a:lnTo>
                    <a:pt x="188" y="160"/>
                  </a:lnTo>
                  <a:lnTo>
                    <a:pt x="192" y="109"/>
                  </a:lnTo>
                  <a:lnTo>
                    <a:pt x="192" y="82"/>
                  </a:lnTo>
                  <a:lnTo>
                    <a:pt x="192" y="113"/>
                  </a:lnTo>
                  <a:lnTo>
                    <a:pt x="196" y="133"/>
                  </a:lnTo>
                  <a:lnTo>
                    <a:pt x="196" y="145"/>
                  </a:lnTo>
                  <a:lnTo>
                    <a:pt x="200" y="149"/>
                  </a:lnTo>
                  <a:lnTo>
                    <a:pt x="200" y="153"/>
                  </a:lnTo>
                  <a:lnTo>
                    <a:pt x="200" y="153"/>
                  </a:lnTo>
                  <a:lnTo>
                    <a:pt x="204" y="156"/>
                  </a:lnTo>
                  <a:lnTo>
                    <a:pt x="204" y="156"/>
                  </a:lnTo>
                  <a:lnTo>
                    <a:pt x="208" y="156"/>
                  </a:lnTo>
                  <a:lnTo>
                    <a:pt x="208" y="156"/>
                  </a:lnTo>
                  <a:lnTo>
                    <a:pt x="208" y="156"/>
                  </a:lnTo>
                  <a:lnTo>
                    <a:pt x="212" y="156"/>
                  </a:lnTo>
                  <a:lnTo>
                    <a:pt x="212" y="156"/>
                  </a:lnTo>
                  <a:lnTo>
                    <a:pt x="212" y="156"/>
                  </a:lnTo>
                  <a:lnTo>
                    <a:pt x="215" y="156"/>
                  </a:lnTo>
                  <a:lnTo>
                    <a:pt x="215" y="168"/>
                  </a:lnTo>
                  <a:lnTo>
                    <a:pt x="219" y="164"/>
                  </a:lnTo>
                  <a:lnTo>
                    <a:pt x="219" y="160"/>
                  </a:lnTo>
                  <a:lnTo>
                    <a:pt x="219" y="160"/>
                  </a:lnTo>
                  <a:lnTo>
                    <a:pt x="223" y="156"/>
                  </a:lnTo>
                  <a:lnTo>
                    <a:pt x="223" y="156"/>
                  </a:lnTo>
                  <a:lnTo>
                    <a:pt x="227" y="156"/>
                  </a:lnTo>
                  <a:lnTo>
                    <a:pt x="227" y="156"/>
                  </a:lnTo>
                  <a:lnTo>
                    <a:pt x="227" y="156"/>
                  </a:lnTo>
                  <a:lnTo>
                    <a:pt x="231" y="156"/>
                  </a:lnTo>
                  <a:lnTo>
                    <a:pt x="231" y="156"/>
                  </a:lnTo>
                  <a:lnTo>
                    <a:pt x="231" y="156"/>
                  </a:lnTo>
                  <a:lnTo>
                    <a:pt x="235" y="156"/>
                  </a:lnTo>
                  <a:lnTo>
                    <a:pt x="235" y="156"/>
                  </a:lnTo>
                  <a:lnTo>
                    <a:pt x="239" y="156"/>
                  </a:lnTo>
                  <a:lnTo>
                    <a:pt x="239" y="180"/>
                  </a:lnTo>
                  <a:lnTo>
                    <a:pt x="239" y="180"/>
                  </a:lnTo>
                  <a:lnTo>
                    <a:pt x="243" y="180"/>
                  </a:lnTo>
                  <a:lnTo>
                    <a:pt x="243" y="176"/>
                  </a:lnTo>
                  <a:lnTo>
                    <a:pt x="247" y="168"/>
                  </a:lnTo>
                  <a:lnTo>
                    <a:pt x="247" y="164"/>
                  </a:lnTo>
                  <a:lnTo>
                    <a:pt x="247" y="160"/>
                  </a:lnTo>
                  <a:lnTo>
                    <a:pt x="251" y="160"/>
                  </a:lnTo>
                  <a:lnTo>
                    <a:pt x="251" y="160"/>
                  </a:lnTo>
                  <a:lnTo>
                    <a:pt x="255" y="160"/>
                  </a:lnTo>
                  <a:lnTo>
                    <a:pt x="255" y="160"/>
                  </a:lnTo>
                  <a:lnTo>
                    <a:pt x="255" y="160"/>
                  </a:lnTo>
                  <a:lnTo>
                    <a:pt x="258" y="160"/>
                  </a:lnTo>
                  <a:lnTo>
                    <a:pt x="258" y="160"/>
                  </a:lnTo>
                  <a:lnTo>
                    <a:pt x="258" y="160"/>
                  </a:lnTo>
                  <a:lnTo>
                    <a:pt x="262" y="160"/>
                  </a:lnTo>
                  <a:lnTo>
                    <a:pt x="262" y="109"/>
                  </a:lnTo>
                  <a:lnTo>
                    <a:pt x="266" y="82"/>
                  </a:lnTo>
                  <a:lnTo>
                    <a:pt x="266" y="113"/>
                  </a:lnTo>
                  <a:lnTo>
                    <a:pt x="266" y="133"/>
                  </a:lnTo>
                  <a:lnTo>
                    <a:pt x="270" y="145"/>
                  </a:lnTo>
                  <a:lnTo>
                    <a:pt x="270" y="149"/>
                  </a:lnTo>
                  <a:lnTo>
                    <a:pt x="274" y="153"/>
                  </a:lnTo>
                  <a:lnTo>
                    <a:pt x="274" y="153"/>
                  </a:lnTo>
                  <a:lnTo>
                    <a:pt x="274" y="156"/>
                  </a:lnTo>
                  <a:lnTo>
                    <a:pt x="278" y="156"/>
                  </a:lnTo>
                  <a:lnTo>
                    <a:pt x="278" y="156"/>
                  </a:lnTo>
                  <a:lnTo>
                    <a:pt x="278" y="156"/>
                  </a:lnTo>
                  <a:lnTo>
                    <a:pt x="282" y="156"/>
                  </a:lnTo>
                  <a:lnTo>
                    <a:pt x="282" y="156"/>
                  </a:lnTo>
                  <a:lnTo>
                    <a:pt x="286" y="156"/>
                  </a:lnTo>
                  <a:lnTo>
                    <a:pt x="286" y="156"/>
                  </a:lnTo>
                  <a:lnTo>
                    <a:pt x="286" y="156"/>
                  </a:lnTo>
                  <a:lnTo>
                    <a:pt x="290" y="164"/>
                  </a:lnTo>
                  <a:lnTo>
                    <a:pt x="290" y="164"/>
                  </a:lnTo>
                  <a:lnTo>
                    <a:pt x="294" y="160"/>
                  </a:lnTo>
                  <a:lnTo>
                    <a:pt x="294" y="156"/>
                  </a:lnTo>
                  <a:lnTo>
                    <a:pt x="294" y="156"/>
                  </a:lnTo>
                  <a:lnTo>
                    <a:pt x="298" y="156"/>
                  </a:lnTo>
                  <a:lnTo>
                    <a:pt x="298" y="156"/>
                  </a:lnTo>
                  <a:lnTo>
                    <a:pt x="302" y="156"/>
                  </a:lnTo>
                  <a:lnTo>
                    <a:pt x="302" y="156"/>
                  </a:lnTo>
                  <a:lnTo>
                    <a:pt x="302" y="156"/>
                  </a:lnTo>
                  <a:lnTo>
                    <a:pt x="305" y="156"/>
                  </a:lnTo>
                  <a:lnTo>
                    <a:pt x="305" y="156"/>
                  </a:lnTo>
                  <a:lnTo>
                    <a:pt x="305" y="156"/>
                  </a:lnTo>
                  <a:lnTo>
                    <a:pt x="309" y="156"/>
                  </a:lnTo>
                  <a:lnTo>
                    <a:pt x="309" y="156"/>
                  </a:lnTo>
                  <a:lnTo>
                    <a:pt x="313" y="180"/>
                  </a:lnTo>
                  <a:lnTo>
                    <a:pt x="313" y="180"/>
                  </a:lnTo>
                  <a:lnTo>
                    <a:pt x="313" y="180"/>
                  </a:lnTo>
                  <a:lnTo>
                    <a:pt x="317" y="176"/>
                  </a:lnTo>
                  <a:lnTo>
                    <a:pt x="317" y="168"/>
                  </a:lnTo>
                  <a:lnTo>
                    <a:pt x="321" y="164"/>
                  </a:lnTo>
                  <a:lnTo>
                    <a:pt x="321" y="164"/>
                  </a:lnTo>
                  <a:lnTo>
                    <a:pt x="321" y="160"/>
                  </a:lnTo>
                  <a:lnTo>
                    <a:pt x="325" y="160"/>
                  </a:lnTo>
                  <a:lnTo>
                    <a:pt x="325" y="160"/>
                  </a:lnTo>
                  <a:lnTo>
                    <a:pt x="325" y="160"/>
                  </a:lnTo>
                  <a:lnTo>
                    <a:pt x="329" y="160"/>
                  </a:lnTo>
                  <a:lnTo>
                    <a:pt x="329" y="160"/>
                  </a:lnTo>
                  <a:lnTo>
                    <a:pt x="333" y="160"/>
                  </a:lnTo>
                  <a:lnTo>
                    <a:pt x="333" y="160"/>
                  </a:lnTo>
                  <a:lnTo>
                    <a:pt x="333" y="160"/>
                  </a:lnTo>
                  <a:lnTo>
                    <a:pt x="337" y="109"/>
                  </a:lnTo>
                  <a:lnTo>
                    <a:pt x="337" y="82"/>
                  </a:lnTo>
                  <a:lnTo>
                    <a:pt x="341" y="113"/>
                  </a:lnTo>
                  <a:lnTo>
                    <a:pt x="341" y="133"/>
                  </a:lnTo>
                  <a:lnTo>
                    <a:pt x="341" y="145"/>
                  </a:lnTo>
                  <a:lnTo>
                    <a:pt x="345" y="149"/>
                  </a:lnTo>
                  <a:lnTo>
                    <a:pt x="345" y="153"/>
                  </a:lnTo>
                  <a:lnTo>
                    <a:pt x="348" y="153"/>
                  </a:lnTo>
                  <a:lnTo>
                    <a:pt x="348" y="156"/>
                  </a:lnTo>
                  <a:lnTo>
                    <a:pt x="348" y="156"/>
                  </a:lnTo>
                  <a:lnTo>
                    <a:pt x="352" y="156"/>
                  </a:lnTo>
                  <a:lnTo>
                    <a:pt x="352" y="156"/>
                  </a:lnTo>
                  <a:lnTo>
                    <a:pt x="352" y="156"/>
                  </a:lnTo>
                  <a:lnTo>
                    <a:pt x="356" y="156"/>
                  </a:lnTo>
                  <a:lnTo>
                    <a:pt x="356" y="156"/>
                  </a:lnTo>
                  <a:lnTo>
                    <a:pt x="360" y="156"/>
                  </a:lnTo>
                  <a:lnTo>
                    <a:pt x="360" y="156"/>
                  </a:lnTo>
                  <a:lnTo>
                    <a:pt x="360" y="172"/>
                  </a:lnTo>
                  <a:lnTo>
                    <a:pt x="364" y="168"/>
                  </a:lnTo>
                  <a:lnTo>
                    <a:pt x="364" y="160"/>
                  </a:lnTo>
                  <a:lnTo>
                    <a:pt x="368" y="160"/>
                  </a:lnTo>
                  <a:lnTo>
                    <a:pt x="368" y="156"/>
                  </a:lnTo>
                  <a:lnTo>
                    <a:pt x="368" y="156"/>
                  </a:lnTo>
                  <a:lnTo>
                    <a:pt x="372" y="156"/>
                  </a:lnTo>
                  <a:lnTo>
                    <a:pt x="372" y="156"/>
                  </a:lnTo>
                  <a:lnTo>
                    <a:pt x="372" y="156"/>
                  </a:lnTo>
                  <a:lnTo>
                    <a:pt x="376" y="156"/>
                  </a:lnTo>
                  <a:lnTo>
                    <a:pt x="376" y="156"/>
                  </a:lnTo>
                  <a:lnTo>
                    <a:pt x="380" y="156"/>
                  </a:lnTo>
                  <a:lnTo>
                    <a:pt x="380" y="156"/>
                  </a:lnTo>
                  <a:lnTo>
                    <a:pt x="380" y="156"/>
                  </a:lnTo>
                  <a:lnTo>
                    <a:pt x="384" y="156"/>
                  </a:lnTo>
                  <a:lnTo>
                    <a:pt x="384" y="180"/>
                  </a:lnTo>
                  <a:lnTo>
                    <a:pt x="388" y="180"/>
                  </a:lnTo>
                  <a:lnTo>
                    <a:pt x="388" y="180"/>
                  </a:lnTo>
                  <a:lnTo>
                    <a:pt x="388" y="176"/>
                  </a:lnTo>
                  <a:lnTo>
                    <a:pt x="391" y="168"/>
                  </a:lnTo>
                  <a:lnTo>
                    <a:pt x="391" y="164"/>
                  </a:lnTo>
                  <a:lnTo>
                    <a:pt x="391" y="160"/>
                  </a:lnTo>
                  <a:lnTo>
                    <a:pt x="395" y="160"/>
                  </a:lnTo>
                  <a:lnTo>
                    <a:pt x="395" y="160"/>
                  </a:lnTo>
                  <a:lnTo>
                    <a:pt x="399" y="160"/>
                  </a:lnTo>
                  <a:lnTo>
                    <a:pt x="399" y="160"/>
                  </a:lnTo>
                  <a:lnTo>
                    <a:pt x="399" y="160"/>
                  </a:lnTo>
                  <a:lnTo>
                    <a:pt x="403" y="160"/>
                  </a:lnTo>
                  <a:lnTo>
                    <a:pt x="403" y="160"/>
                  </a:lnTo>
                  <a:lnTo>
                    <a:pt x="407" y="160"/>
                  </a:lnTo>
                  <a:lnTo>
                    <a:pt x="407" y="160"/>
                  </a:lnTo>
                  <a:lnTo>
                    <a:pt x="407" y="109"/>
                  </a:lnTo>
                  <a:lnTo>
                    <a:pt x="411" y="82"/>
                  </a:lnTo>
                  <a:lnTo>
                    <a:pt x="411" y="113"/>
                  </a:lnTo>
                  <a:lnTo>
                    <a:pt x="415" y="133"/>
                  </a:lnTo>
                  <a:lnTo>
                    <a:pt x="415" y="145"/>
                  </a:lnTo>
                  <a:lnTo>
                    <a:pt x="415" y="149"/>
                  </a:lnTo>
                  <a:lnTo>
                    <a:pt x="419" y="153"/>
                  </a:lnTo>
                  <a:lnTo>
                    <a:pt x="419" y="153"/>
                  </a:lnTo>
                  <a:lnTo>
                    <a:pt x="419" y="156"/>
                  </a:lnTo>
                  <a:lnTo>
                    <a:pt x="423" y="156"/>
                  </a:lnTo>
                  <a:lnTo>
                    <a:pt x="423" y="156"/>
                  </a:lnTo>
                  <a:lnTo>
                    <a:pt x="427" y="156"/>
                  </a:lnTo>
                  <a:lnTo>
                    <a:pt x="427" y="156"/>
                  </a:lnTo>
                  <a:lnTo>
                    <a:pt x="427" y="156"/>
                  </a:lnTo>
                  <a:lnTo>
                    <a:pt x="431" y="156"/>
                  </a:lnTo>
                  <a:lnTo>
                    <a:pt x="431" y="156"/>
                  </a:lnTo>
                  <a:lnTo>
                    <a:pt x="435" y="156"/>
                  </a:lnTo>
                  <a:lnTo>
                    <a:pt x="435" y="180"/>
                  </a:lnTo>
                  <a:lnTo>
                    <a:pt x="435" y="176"/>
                  </a:lnTo>
                  <a:lnTo>
                    <a:pt x="438" y="164"/>
                  </a:lnTo>
                  <a:lnTo>
                    <a:pt x="438" y="160"/>
                  </a:lnTo>
                  <a:lnTo>
                    <a:pt x="438" y="160"/>
                  </a:lnTo>
                  <a:lnTo>
                    <a:pt x="442" y="156"/>
                  </a:lnTo>
                  <a:lnTo>
                    <a:pt x="442" y="156"/>
                  </a:lnTo>
                  <a:lnTo>
                    <a:pt x="446" y="156"/>
                  </a:lnTo>
                  <a:lnTo>
                    <a:pt x="446" y="156"/>
                  </a:lnTo>
                  <a:lnTo>
                    <a:pt x="446" y="156"/>
                  </a:lnTo>
                  <a:lnTo>
                    <a:pt x="450" y="156"/>
                  </a:lnTo>
                  <a:lnTo>
                    <a:pt x="450" y="156"/>
                  </a:lnTo>
                  <a:lnTo>
                    <a:pt x="454" y="156"/>
                  </a:lnTo>
                  <a:lnTo>
                    <a:pt x="454" y="156"/>
                  </a:lnTo>
                  <a:lnTo>
                    <a:pt x="454" y="156"/>
                  </a:lnTo>
                  <a:lnTo>
                    <a:pt x="458" y="180"/>
                  </a:lnTo>
                  <a:lnTo>
                    <a:pt x="458" y="180"/>
                  </a:lnTo>
                  <a:lnTo>
                    <a:pt x="462" y="180"/>
                  </a:lnTo>
                  <a:lnTo>
                    <a:pt x="462" y="172"/>
                  </a:lnTo>
                  <a:lnTo>
                    <a:pt x="462" y="164"/>
                  </a:lnTo>
                  <a:lnTo>
                    <a:pt x="466" y="164"/>
                  </a:lnTo>
                  <a:lnTo>
                    <a:pt x="466" y="160"/>
                  </a:lnTo>
                  <a:lnTo>
                    <a:pt x="466" y="160"/>
                  </a:lnTo>
                  <a:lnTo>
                    <a:pt x="470" y="160"/>
                  </a:lnTo>
                  <a:lnTo>
                    <a:pt x="470" y="160"/>
                  </a:lnTo>
                  <a:lnTo>
                    <a:pt x="474" y="160"/>
                  </a:lnTo>
                  <a:lnTo>
                    <a:pt x="474" y="160"/>
                  </a:lnTo>
                  <a:lnTo>
                    <a:pt x="474" y="160"/>
                  </a:lnTo>
                  <a:lnTo>
                    <a:pt x="478" y="160"/>
                  </a:lnTo>
                  <a:lnTo>
                    <a:pt x="478" y="160"/>
                  </a:lnTo>
                  <a:lnTo>
                    <a:pt x="481" y="160"/>
                  </a:lnTo>
                  <a:lnTo>
                    <a:pt x="481" y="109"/>
                  </a:lnTo>
                  <a:lnTo>
                    <a:pt x="481" y="82"/>
                  </a:lnTo>
                  <a:lnTo>
                    <a:pt x="485" y="113"/>
                  </a:lnTo>
                  <a:lnTo>
                    <a:pt x="485" y="133"/>
                  </a:lnTo>
                  <a:lnTo>
                    <a:pt x="485" y="145"/>
                  </a:lnTo>
                  <a:lnTo>
                    <a:pt x="489" y="149"/>
                  </a:lnTo>
                  <a:lnTo>
                    <a:pt x="489" y="153"/>
                  </a:lnTo>
                  <a:lnTo>
                    <a:pt x="493" y="153"/>
                  </a:lnTo>
                  <a:lnTo>
                    <a:pt x="493" y="156"/>
                  </a:lnTo>
                  <a:lnTo>
                    <a:pt x="493" y="156"/>
                  </a:lnTo>
                  <a:lnTo>
                    <a:pt x="497" y="156"/>
                  </a:lnTo>
                  <a:lnTo>
                    <a:pt x="497" y="156"/>
                  </a:lnTo>
                  <a:lnTo>
                    <a:pt x="501" y="156"/>
                  </a:lnTo>
                  <a:lnTo>
                    <a:pt x="501" y="156"/>
                  </a:lnTo>
                  <a:lnTo>
                    <a:pt x="501" y="156"/>
                  </a:lnTo>
                  <a:lnTo>
                    <a:pt x="505" y="156"/>
                  </a:lnTo>
                  <a:lnTo>
                    <a:pt x="505" y="156"/>
                  </a:lnTo>
                  <a:lnTo>
                    <a:pt x="509" y="180"/>
                  </a:lnTo>
                  <a:lnTo>
                    <a:pt x="509" y="180"/>
                  </a:lnTo>
                  <a:lnTo>
                    <a:pt x="509" y="168"/>
                  </a:lnTo>
                  <a:lnTo>
                    <a:pt x="513" y="164"/>
                  </a:lnTo>
                  <a:lnTo>
                    <a:pt x="513" y="160"/>
                  </a:lnTo>
                  <a:lnTo>
                    <a:pt x="513" y="160"/>
                  </a:lnTo>
                  <a:lnTo>
                    <a:pt x="517" y="156"/>
                  </a:lnTo>
                  <a:lnTo>
                    <a:pt x="517" y="156"/>
                  </a:lnTo>
                  <a:lnTo>
                    <a:pt x="521" y="156"/>
                  </a:lnTo>
                  <a:lnTo>
                    <a:pt x="521" y="156"/>
                  </a:lnTo>
                  <a:lnTo>
                    <a:pt x="521" y="156"/>
                  </a:lnTo>
                  <a:lnTo>
                    <a:pt x="525" y="156"/>
                  </a:lnTo>
                  <a:lnTo>
                    <a:pt x="525" y="156"/>
                  </a:lnTo>
                  <a:lnTo>
                    <a:pt x="528" y="156"/>
                  </a:lnTo>
                  <a:lnTo>
                    <a:pt x="528" y="156"/>
                  </a:lnTo>
                  <a:lnTo>
                    <a:pt x="528" y="168"/>
                  </a:lnTo>
                  <a:lnTo>
                    <a:pt x="532" y="176"/>
                  </a:lnTo>
                  <a:lnTo>
                    <a:pt x="532" y="168"/>
                  </a:lnTo>
                  <a:lnTo>
                    <a:pt x="532" y="164"/>
                  </a:lnTo>
                  <a:lnTo>
                    <a:pt x="536" y="164"/>
                  </a:lnTo>
                  <a:lnTo>
                    <a:pt x="536" y="160"/>
                  </a:lnTo>
                  <a:lnTo>
                    <a:pt x="540" y="160"/>
                  </a:lnTo>
                  <a:lnTo>
                    <a:pt x="540" y="160"/>
                  </a:lnTo>
                  <a:lnTo>
                    <a:pt x="540" y="160"/>
                  </a:lnTo>
                  <a:lnTo>
                    <a:pt x="544" y="160"/>
                  </a:lnTo>
                  <a:lnTo>
                    <a:pt x="544" y="160"/>
                  </a:lnTo>
                  <a:lnTo>
                    <a:pt x="548" y="160"/>
                  </a:lnTo>
                  <a:lnTo>
                    <a:pt x="548" y="160"/>
                  </a:lnTo>
                  <a:lnTo>
                    <a:pt x="548" y="160"/>
                  </a:lnTo>
                  <a:lnTo>
                    <a:pt x="552" y="160"/>
                  </a:lnTo>
                  <a:lnTo>
                    <a:pt x="552" y="160"/>
                  </a:lnTo>
                  <a:lnTo>
                    <a:pt x="556" y="109"/>
                  </a:lnTo>
                  <a:lnTo>
                    <a:pt x="556" y="82"/>
                  </a:lnTo>
                  <a:lnTo>
                    <a:pt x="556" y="113"/>
                  </a:lnTo>
                  <a:lnTo>
                    <a:pt x="560" y="133"/>
                  </a:lnTo>
                  <a:lnTo>
                    <a:pt x="560" y="145"/>
                  </a:lnTo>
                  <a:lnTo>
                    <a:pt x="560" y="149"/>
                  </a:lnTo>
                  <a:lnTo>
                    <a:pt x="564" y="153"/>
                  </a:lnTo>
                  <a:lnTo>
                    <a:pt x="564" y="153"/>
                  </a:lnTo>
                  <a:lnTo>
                    <a:pt x="568" y="156"/>
                  </a:lnTo>
                  <a:lnTo>
                    <a:pt x="568" y="156"/>
                  </a:lnTo>
                  <a:lnTo>
                    <a:pt x="568" y="156"/>
                  </a:lnTo>
                  <a:lnTo>
                    <a:pt x="571" y="156"/>
                  </a:lnTo>
                  <a:lnTo>
                    <a:pt x="571" y="156"/>
                  </a:lnTo>
                  <a:lnTo>
                    <a:pt x="575" y="156"/>
                  </a:lnTo>
                  <a:lnTo>
                    <a:pt x="575" y="156"/>
                  </a:lnTo>
                  <a:lnTo>
                    <a:pt x="575" y="156"/>
                  </a:lnTo>
                  <a:lnTo>
                    <a:pt x="579" y="156"/>
                  </a:lnTo>
                  <a:lnTo>
                    <a:pt x="579" y="180"/>
                  </a:lnTo>
                  <a:lnTo>
                    <a:pt x="579" y="180"/>
                  </a:lnTo>
                  <a:lnTo>
                    <a:pt x="583" y="172"/>
                  </a:lnTo>
                  <a:lnTo>
                    <a:pt x="583" y="164"/>
                  </a:lnTo>
                  <a:lnTo>
                    <a:pt x="587" y="160"/>
                  </a:lnTo>
                  <a:lnTo>
                    <a:pt x="587" y="160"/>
                  </a:lnTo>
                  <a:lnTo>
                    <a:pt x="587" y="160"/>
                  </a:lnTo>
                  <a:lnTo>
                    <a:pt x="591" y="160"/>
                  </a:lnTo>
                  <a:lnTo>
                    <a:pt x="591" y="160"/>
                  </a:lnTo>
                  <a:lnTo>
                    <a:pt x="595" y="160"/>
                  </a:lnTo>
                  <a:lnTo>
                    <a:pt x="595" y="156"/>
                  </a:lnTo>
                  <a:lnTo>
                    <a:pt x="595" y="156"/>
                  </a:lnTo>
                  <a:lnTo>
                    <a:pt x="599" y="156"/>
                  </a:lnTo>
                  <a:lnTo>
                    <a:pt x="599" y="156"/>
                  </a:lnTo>
                  <a:lnTo>
                    <a:pt x="603" y="156"/>
                  </a:lnTo>
                  <a:lnTo>
                    <a:pt x="603" y="160"/>
                  </a:lnTo>
                  <a:lnTo>
                    <a:pt x="603" y="160"/>
                  </a:lnTo>
                  <a:lnTo>
                    <a:pt x="607" y="160"/>
                  </a:lnTo>
                  <a:lnTo>
                    <a:pt x="607" y="160"/>
                  </a:lnTo>
                  <a:lnTo>
                    <a:pt x="607" y="160"/>
                  </a:lnTo>
                  <a:lnTo>
                    <a:pt x="611" y="160"/>
                  </a:lnTo>
                  <a:lnTo>
                    <a:pt x="611" y="160"/>
                  </a:lnTo>
                  <a:lnTo>
                    <a:pt x="615" y="160"/>
                  </a:lnTo>
                  <a:lnTo>
                    <a:pt x="615" y="160"/>
                  </a:lnTo>
                  <a:lnTo>
                    <a:pt x="615" y="160"/>
                  </a:lnTo>
                  <a:lnTo>
                    <a:pt x="618" y="160"/>
                  </a:lnTo>
                  <a:lnTo>
                    <a:pt x="618" y="160"/>
                  </a:lnTo>
                  <a:lnTo>
                    <a:pt x="622" y="160"/>
                  </a:lnTo>
                  <a:lnTo>
                    <a:pt x="622" y="160"/>
                  </a:lnTo>
                  <a:lnTo>
                    <a:pt x="622" y="160"/>
                  </a:lnTo>
                  <a:lnTo>
                    <a:pt x="626" y="160"/>
                  </a:lnTo>
                  <a:lnTo>
                    <a:pt x="626" y="109"/>
                  </a:lnTo>
                  <a:lnTo>
                    <a:pt x="626" y="82"/>
                  </a:lnTo>
                  <a:lnTo>
                    <a:pt x="630" y="113"/>
                  </a:lnTo>
                  <a:lnTo>
                    <a:pt x="630" y="133"/>
                  </a:lnTo>
                  <a:lnTo>
                    <a:pt x="634" y="145"/>
                  </a:lnTo>
                  <a:lnTo>
                    <a:pt x="634" y="149"/>
                  </a:lnTo>
                  <a:lnTo>
                    <a:pt x="634" y="153"/>
                  </a:lnTo>
                  <a:lnTo>
                    <a:pt x="638" y="153"/>
                  </a:lnTo>
                  <a:lnTo>
                    <a:pt x="638" y="156"/>
                  </a:lnTo>
                  <a:lnTo>
                    <a:pt x="642" y="156"/>
                  </a:lnTo>
                  <a:lnTo>
                    <a:pt x="642" y="156"/>
                  </a:lnTo>
                  <a:lnTo>
                    <a:pt x="642" y="156"/>
                  </a:lnTo>
                  <a:lnTo>
                    <a:pt x="646" y="156"/>
                  </a:lnTo>
                  <a:lnTo>
                    <a:pt x="646" y="156"/>
                  </a:lnTo>
                  <a:lnTo>
                    <a:pt x="650" y="156"/>
                  </a:lnTo>
                  <a:lnTo>
                    <a:pt x="650" y="156"/>
                  </a:lnTo>
                  <a:lnTo>
                    <a:pt x="650" y="156"/>
                  </a:lnTo>
                  <a:lnTo>
                    <a:pt x="654" y="180"/>
                  </a:lnTo>
                  <a:lnTo>
                    <a:pt x="654" y="180"/>
                  </a:lnTo>
                  <a:lnTo>
                    <a:pt x="654" y="176"/>
                  </a:lnTo>
                  <a:lnTo>
                    <a:pt x="658" y="168"/>
                  </a:lnTo>
                  <a:lnTo>
                    <a:pt x="658" y="164"/>
                  </a:lnTo>
                  <a:lnTo>
                    <a:pt x="661" y="160"/>
                  </a:lnTo>
                  <a:lnTo>
                    <a:pt x="661" y="160"/>
                  </a:lnTo>
                  <a:lnTo>
                    <a:pt x="661" y="160"/>
                  </a:lnTo>
                  <a:lnTo>
                    <a:pt x="665" y="160"/>
                  </a:lnTo>
                  <a:lnTo>
                    <a:pt x="665" y="160"/>
                  </a:lnTo>
                  <a:lnTo>
                    <a:pt x="669" y="160"/>
                  </a:lnTo>
                  <a:lnTo>
                    <a:pt x="669" y="160"/>
                  </a:lnTo>
                  <a:lnTo>
                    <a:pt x="669" y="160"/>
                  </a:lnTo>
                  <a:lnTo>
                    <a:pt x="673" y="160"/>
                  </a:lnTo>
                  <a:lnTo>
                    <a:pt x="673" y="160"/>
                  </a:lnTo>
                  <a:lnTo>
                    <a:pt x="673" y="153"/>
                  </a:lnTo>
                  <a:lnTo>
                    <a:pt x="677" y="149"/>
                  </a:lnTo>
                  <a:lnTo>
                    <a:pt x="677" y="153"/>
                  </a:lnTo>
                  <a:lnTo>
                    <a:pt x="681" y="156"/>
                  </a:lnTo>
                  <a:lnTo>
                    <a:pt x="681" y="156"/>
                  </a:lnTo>
                  <a:lnTo>
                    <a:pt x="681" y="156"/>
                  </a:lnTo>
                  <a:lnTo>
                    <a:pt x="685" y="156"/>
                  </a:lnTo>
                  <a:lnTo>
                    <a:pt x="685" y="156"/>
                  </a:lnTo>
                  <a:lnTo>
                    <a:pt x="689" y="156"/>
                  </a:lnTo>
                  <a:lnTo>
                    <a:pt x="689" y="156"/>
                  </a:lnTo>
                  <a:lnTo>
                    <a:pt x="689" y="156"/>
                  </a:lnTo>
                  <a:lnTo>
                    <a:pt x="693" y="160"/>
                  </a:lnTo>
                  <a:lnTo>
                    <a:pt x="693" y="160"/>
                  </a:lnTo>
                  <a:lnTo>
                    <a:pt x="697" y="160"/>
                  </a:lnTo>
                  <a:lnTo>
                    <a:pt x="697" y="160"/>
                  </a:lnTo>
                  <a:lnTo>
                    <a:pt x="697" y="160"/>
                  </a:lnTo>
                  <a:lnTo>
                    <a:pt x="701" y="109"/>
                  </a:lnTo>
                  <a:lnTo>
                    <a:pt x="701" y="82"/>
                  </a:lnTo>
                  <a:lnTo>
                    <a:pt x="701" y="113"/>
                  </a:lnTo>
                  <a:lnTo>
                    <a:pt x="704" y="133"/>
                  </a:lnTo>
                  <a:lnTo>
                    <a:pt x="704" y="145"/>
                  </a:lnTo>
                  <a:lnTo>
                    <a:pt x="708" y="149"/>
                  </a:lnTo>
                  <a:lnTo>
                    <a:pt x="708" y="153"/>
                  </a:lnTo>
                  <a:lnTo>
                    <a:pt x="708" y="153"/>
                  </a:lnTo>
                  <a:lnTo>
                    <a:pt x="712" y="156"/>
                  </a:lnTo>
                  <a:lnTo>
                    <a:pt x="712" y="156"/>
                  </a:lnTo>
                  <a:lnTo>
                    <a:pt x="716" y="156"/>
                  </a:lnTo>
                  <a:lnTo>
                    <a:pt x="716" y="156"/>
                  </a:lnTo>
                  <a:lnTo>
                    <a:pt x="716" y="156"/>
                  </a:lnTo>
                  <a:lnTo>
                    <a:pt x="720" y="156"/>
                  </a:lnTo>
                  <a:lnTo>
                    <a:pt x="720" y="156"/>
                  </a:lnTo>
                  <a:lnTo>
                    <a:pt x="720" y="156"/>
                  </a:lnTo>
                  <a:lnTo>
                    <a:pt x="724" y="156"/>
                  </a:lnTo>
                  <a:lnTo>
                    <a:pt x="724" y="180"/>
                  </a:lnTo>
                  <a:lnTo>
                    <a:pt x="728" y="180"/>
                  </a:lnTo>
                  <a:lnTo>
                    <a:pt x="728" y="180"/>
                  </a:lnTo>
                  <a:lnTo>
                    <a:pt x="728" y="168"/>
                  </a:lnTo>
                  <a:lnTo>
                    <a:pt x="732" y="164"/>
                  </a:lnTo>
                  <a:lnTo>
                    <a:pt x="732" y="160"/>
                  </a:lnTo>
                  <a:lnTo>
                    <a:pt x="736" y="160"/>
                  </a:lnTo>
                  <a:lnTo>
                    <a:pt x="736" y="160"/>
                  </a:lnTo>
                  <a:lnTo>
                    <a:pt x="736" y="160"/>
                  </a:lnTo>
                  <a:lnTo>
                    <a:pt x="740" y="160"/>
                  </a:lnTo>
                  <a:lnTo>
                    <a:pt x="740" y="160"/>
                  </a:lnTo>
                  <a:lnTo>
                    <a:pt x="744" y="160"/>
                  </a:lnTo>
                  <a:lnTo>
                    <a:pt x="744" y="160"/>
                  </a:lnTo>
                  <a:lnTo>
                    <a:pt x="744" y="160"/>
                  </a:lnTo>
                  <a:lnTo>
                    <a:pt x="748" y="160"/>
                  </a:lnTo>
                  <a:lnTo>
                    <a:pt x="748" y="145"/>
                  </a:lnTo>
                  <a:lnTo>
                    <a:pt x="748" y="137"/>
                  </a:lnTo>
                  <a:lnTo>
                    <a:pt x="751" y="145"/>
                  </a:lnTo>
                  <a:lnTo>
                    <a:pt x="751" y="149"/>
                  </a:lnTo>
                  <a:lnTo>
                    <a:pt x="755" y="153"/>
                  </a:lnTo>
                  <a:lnTo>
                    <a:pt x="755" y="156"/>
                  </a:lnTo>
                  <a:lnTo>
                    <a:pt x="755" y="156"/>
                  </a:lnTo>
                  <a:lnTo>
                    <a:pt x="759" y="156"/>
                  </a:lnTo>
                  <a:lnTo>
                    <a:pt x="759" y="156"/>
                  </a:lnTo>
                  <a:lnTo>
                    <a:pt x="763" y="156"/>
                  </a:lnTo>
                  <a:lnTo>
                    <a:pt x="763" y="156"/>
                  </a:lnTo>
                  <a:lnTo>
                    <a:pt x="763" y="156"/>
                  </a:lnTo>
                  <a:lnTo>
                    <a:pt x="767" y="160"/>
                  </a:lnTo>
                  <a:lnTo>
                    <a:pt x="767" y="160"/>
                  </a:lnTo>
                  <a:lnTo>
                    <a:pt x="767" y="160"/>
                  </a:lnTo>
                  <a:lnTo>
                    <a:pt x="771" y="160"/>
                  </a:lnTo>
                  <a:lnTo>
                    <a:pt x="771" y="109"/>
                  </a:lnTo>
                  <a:lnTo>
                    <a:pt x="775" y="82"/>
                  </a:lnTo>
                  <a:lnTo>
                    <a:pt x="775" y="113"/>
                  </a:lnTo>
                  <a:lnTo>
                    <a:pt x="775" y="133"/>
                  </a:lnTo>
                  <a:lnTo>
                    <a:pt x="779" y="145"/>
                  </a:lnTo>
                  <a:lnTo>
                    <a:pt x="779" y="149"/>
                  </a:lnTo>
                  <a:lnTo>
                    <a:pt x="783" y="153"/>
                  </a:lnTo>
                  <a:lnTo>
                    <a:pt x="783" y="153"/>
                  </a:lnTo>
                  <a:lnTo>
                    <a:pt x="783" y="156"/>
                  </a:lnTo>
                  <a:lnTo>
                    <a:pt x="787" y="156"/>
                  </a:lnTo>
                  <a:lnTo>
                    <a:pt x="787" y="156"/>
                  </a:lnTo>
                  <a:lnTo>
                    <a:pt x="787" y="156"/>
                  </a:lnTo>
                  <a:lnTo>
                    <a:pt x="791" y="156"/>
                  </a:lnTo>
                  <a:lnTo>
                    <a:pt x="791" y="156"/>
                  </a:lnTo>
                  <a:lnTo>
                    <a:pt x="794" y="156"/>
                  </a:lnTo>
                  <a:lnTo>
                    <a:pt x="794" y="156"/>
                  </a:lnTo>
                  <a:lnTo>
                    <a:pt x="794" y="156"/>
                  </a:lnTo>
                  <a:lnTo>
                    <a:pt x="798" y="180"/>
                  </a:lnTo>
                  <a:lnTo>
                    <a:pt x="798" y="180"/>
                  </a:lnTo>
                  <a:lnTo>
                    <a:pt x="802" y="180"/>
                  </a:lnTo>
                  <a:lnTo>
                    <a:pt x="802" y="168"/>
                  </a:lnTo>
                  <a:lnTo>
                    <a:pt x="802" y="164"/>
                  </a:lnTo>
                  <a:lnTo>
                    <a:pt x="806" y="160"/>
                  </a:lnTo>
                  <a:lnTo>
                    <a:pt x="806" y="160"/>
                  </a:lnTo>
                  <a:lnTo>
                    <a:pt x="810" y="160"/>
                  </a:lnTo>
                  <a:lnTo>
                    <a:pt x="810" y="160"/>
                  </a:lnTo>
                  <a:lnTo>
                    <a:pt x="810" y="160"/>
                  </a:lnTo>
                  <a:lnTo>
                    <a:pt x="814" y="160"/>
                  </a:lnTo>
                  <a:lnTo>
                    <a:pt x="814" y="160"/>
                  </a:lnTo>
                  <a:lnTo>
                    <a:pt x="814" y="160"/>
                  </a:lnTo>
                  <a:lnTo>
                    <a:pt x="818" y="160"/>
                  </a:lnTo>
                  <a:lnTo>
                    <a:pt x="818" y="160"/>
                  </a:lnTo>
                  <a:lnTo>
                    <a:pt x="822" y="141"/>
                  </a:lnTo>
                  <a:lnTo>
                    <a:pt x="822" y="125"/>
                  </a:lnTo>
                  <a:lnTo>
                    <a:pt x="822" y="137"/>
                  </a:lnTo>
                  <a:lnTo>
                    <a:pt x="826" y="145"/>
                  </a:lnTo>
                  <a:lnTo>
                    <a:pt x="826" y="153"/>
                  </a:lnTo>
                  <a:lnTo>
                    <a:pt x="830" y="153"/>
                  </a:lnTo>
                  <a:lnTo>
                    <a:pt x="830" y="156"/>
                  </a:lnTo>
                  <a:lnTo>
                    <a:pt x="830" y="156"/>
                  </a:lnTo>
                  <a:lnTo>
                    <a:pt x="834" y="156"/>
                  </a:lnTo>
                  <a:lnTo>
                    <a:pt x="834" y="156"/>
                  </a:lnTo>
                  <a:lnTo>
                    <a:pt x="834" y="156"/>
                  </a:lnTo>
                  <a:lnTo>
                    <a:pt x="838" y="156"/>
                  </a:lnTo>
                  <a:lnTo>
                    <a:pt x="838" y="156"/>
                  </a:lnTo>
                  <a:lnTo>
                    <a:pt x="841" y="160"/>
                  </a:lnTo>
                  <a:lnTo>
                    <a:pt x="841" y="160"/>
                  </a:lnTo>
                  <a:lnTo>
                    <a:pt x="841" y="160"/>
                  </a:lnTo>
                  <a:lnTo>
                    <a:pt x="845" y="137"/>
                  </a:lnTo>
                  <a:lnTo>
                    <a:pt x="845" y="125"/>
                  </a:lnTo>
                  <a:lnTo>
                    <a:pt x="849" y="141"/>
                  </a:lnTo>
                  <a:lnTo>
                    <a:pt x="849" y="149"/>
                  </a:lnTo>
                  <a:lnTo>
                    <a:pt x="849" y="153"/>
                  </a:lnTo>
                  <a:lnTo>
                    <a:pt x="853" y="156"/>
                  </a:lnTo>
                  <a:lnTo>
                    <a:pt x="853" y="156"/>
                  </a:lnTo>
                  <a:lnTo>
                    <a:pt x="857" y="156"/>
                  </a:lnTo>
                  <a:lnTo>
                    <a:pt x="857" y="156"/>
                  </a:lnTo>
                  <a:lnTo>
                    <a:pt x="857" y="156"/>
                  </a:lnTo>
                  <a:lnTo>
                    <a:pt x="861" y="156"/>
                  </a:lnTo>
                  <a:lnTo>
                    <a:pt x="861" y="156"/>
                  </a:lnTo>
                  <a:lnTo>
                    <a:pt x="861" y="156"/>
                  </a:lnTo>
                  <a:lnTo>
                    <a:pt x="865" y="156"/>
                  </a:lnTo>
                  <a:lnTo>
                    <a:pt x="865" y="156"/>
                  </a:lnTo>
                  <a:lnTo>
                    <a:pt x="869" y="156"/>
                  </a:lnTo>
                  <a:lnTo>
                    <a:pt x="869" y="156"/>
                  </a:lnTo>
                  <a:lnTo>
                    <a:pt x="869" y="180"/>
                  </a:lnTo>
                  <a:lnTo>
                    <a:pt x="873" y="180"/>
                  </a:lnTo>
                  <a:lnTo>
                    <a:pt x="873" y="180"/>
                  </a:lnTo>
                  <a:lnTo>
                    <a:pt x="877" y="172"/>
                  </a:lnTo>
                  <a:lnTo>
                    <a:pt x="877" y="164"/>
                  </a:lnTo>
                  <a:lnTo>
                    <a:pt x="877" y="164"/>
                  </a:lnTo>
                  <a:lnTo>
                    <a:pt x="881" y="160"/>
                  </a:lnTo>
                  <a:lnTo>
                    <a:pt x="881" y="160"/>
                  </a:lnTo>
                  <a:lnTo>
                    <a:pt x="881" y="160"/>
                  </a:lnTo>
                  <a:lnTo>
                    <a:pt x="884" y="160"/>
                  </a:lnTo>
                  <a:lnTo>
                    <a:pt x="884" y="160"/>
                  </a:lnTo>
                  <a:lnTo>
                    <a:pt x="888" y="160"/>
                  </a:lnTo>
                  <a:lnTo>
                    <a:pt x="888" y="160"/>
                  </a:lnTo>
                  <a:lnTo>
                    <a:pt x="888" y="160"/>
                  </a:lnTo>
                  <a:lnTo>
                    <a:pt x="892" y="160"/>
                  </a:lnTo>
                  <a:lnTo>
                    <a:pt x="892" y="133"/>
                  </a:lnTo>
                  <a:lnTo>
                    <a:pt x="896" y="117"/>
                  </a:lnTo>
                  <a:lnTo>
                    <a:pt x="896" y="133"/>
                  </a:lnTo>
                  <a:lnTo>
                    <a:pt x="896" y="141"/>
                  </a:lnTo>
                  <a:lnTo>
                    <a:pt x="900" y="149"/>
                  </a:lnTo>
                  <a:lnTo>
                    <a:pt x="900" y="153"/>
                  </a:lnTo>
                  <a:lnTo>
                    <a:pt x="904" y="156"/>
                  </a:lnTo>
                  <a:lnTo>
                    <a:pt x="904" y="156"/>
                  </a:lnTo>
                  <a:lnTo>
                    <a:pt x="904" y="156"/>
                  </a:lnTo>
                  <a:lnTo>
                    <a:pt x="908" y="156"/>
                  </a:lnTo>
                  <a:lnTo>
                    <a:pt x="908" y="156"/>
                  </a:lnTo>
                  <a:lnTo>
                    <a:pt x="908" y="156"/>
                  </a:lnTo>
                  <a:lnTo>
                    <a:pt x="912" y="156"/>
                  </a:lnTo>
                  <a:lnTo>
                    <a:pt x="912" y="160"/>
                  </a:lnTo>
                  <a:lnTo>
                    <a:pt x="916" y="160"/>
                  </a:lnTo>
                  <a:lnTo>
                    <a:pt x="916" y="160"/>
                  </a:lnTo>
                  <a:lnTo>
                    <a:pt x="916" y="109"/>
                  </a:lnTo>
                  <a:lnTo>
                    <a:pt x="920" y="82"/>
                  </a:lnTo>
                  <a:lnTo>
                    <a:pt x="920" y="113"/>
                  </a:lnTo>
                  <a:lnTo>
                    <a:pt x="924" y="133"/>
                  </a:lnTo>
                  <a:lnTo>
                    <a:pt x="924" y="145"/>
                  </a:lnTo>
                  <a:lnTo>
                    <a:pt x="924" y="149"/>
                  </a:lnTo>
                  <a:lnTo>
                    <a:pt x="927" y="153"/>
                  </a:lnTo>
                  <a:lnTo>
                    <a:pt x="927" y="153"/>
                  </a:lnTo>
                  <a:lnTo>
                    <a:pt x="927" y="156"/>
                  </a:lnTo>
                  <a:lnTo>
                    <a:pt x="931" y="156"/>
                  </a:lnTo>
                  <a:lnTo>
                    <a:pt x="931" y="156"/>
                  </a:lnTo>
                  <a:lnTo>
                    <a:pt x="935" y="156"/>
                  </a:lnTo>
                  <a:lnTo>
                    <a:pt x="935" y="156"/>
                  </a:lnTo>
                  <a:lnTo>
                    <a:pt x="935" y="156"/>
                  </a:lnTo>
                  <a:lnTo>
                    <a:pt x="939" y="156"/>
                  </a:lnTo>
                  <a:lnTo>
                    <a:pt x="939" y="156"/>
                  </a:lnTo>
                  <a:lnTo>
                    <a:pt x="943" y="156"/>
                  </a:lnTo>
                  <a:lnTo>
                    <a:pt x="943" y="180"/>
                  </a:lnTo>
                  <a:lnTo>
                    <a:pt x="943" y="180"/>
                  </a:lnTo>
                  <a:lnTo>
                    <a:pt x="947" y="180"/>
                  </a:lnTo>
                  <a:lnTo>
                    <a:pt x="947" y="172"/>
                  </a:lnTo>
                  <a:lnTo>
                    <a:pt x="951" y="168"/>
                  </a:lnTo>
                  <a:lnTo>
                    <a:pt x="951" y="164"/>
                  </a:lnTo>
                  <a:lnTo>
                    <a:pt x="951" y="160"/>
                  </a:lnTo>
                  <a:lnTo>
                    <a:pt x="955" y="160"/>
                  </a:lnTo>
                  <a:lnTo>
                    <a:pt x="955" y="160"/>
                  </a:lnTo>
                  <a:lnTo>
                    <a:pt x="955" y="160"/>
                  </a:lnTo>
                  <a:lnTo>
                    <a:pt x="959" y="160"/>
                  </a:lnTo>
                  <a:lnTo>
                    <a:pt x="959" y="160"/>
                  </a:lnTo>
                  <a:lnTo>
                    <a:pt x="963" y="160"/>
                  </a:lnTo>
                  <a:lnTo>
                    <a:pt x="963" y="160"/>
                  </a:lnTo>
                  <a:lnTo>
                    <a:pt x="963" y="160"/>
                  </a:lnTo>
                  <a:lnTo>
                    <a:pt x="967" y="129"/>
                  </a:lnTo>
                  <a:lnTo>
                    <a:pt x="967" y="109"/>
                  </a:lnTo>
                  <a:lnTo>
                    <a:pt x="971" y="129"/>
                  </a:lnTo>
                  <a:lnTo>
                    <a:pt x="971" y="141"/>
                  </a:lnTo>
                  <a:lnTo>
                    <a:pt x="971" y="149"/>
                  </a:lnTo>
                  <a:lnTo>
                    <a:pt x="974" y="153"/>
                  </a:lnTo>
                  <a:lnTo>
                    <a:pt x="974" y="153"/>
                  </a:lnTo>
                  <a:lnTo>
                    <a:pt x="974" y="156"/>
                  </a:lnTo>
                  <a:lnTo>
                    <a:pt x="978" y="156"/>
                  </a:lnTo>
                  <a:lnTo>
                    <a:pt x="978" y="156"/>
                  </a:lnTo>
                  <a:lnTo>
                    <a:pt x="982" y="156"/>
                  </a:lnTo>
                  <a:lnTo>
                    <a:pt x="982" y="156"/>
                  </a:lnTo>
                  <a:lnTo>
                    <a:pt x="982" y="156"/>
                  </a:lnTo>
                  <a:lnTo>
                    <a:pt x="986" y="156"/>
                  </a:lnTo>
                  <a:lnTo>
                    <a:pt x="986" y="160"/>
                  </a:lnTo>
                  <a:lnTo>
                    <a:pt x="990" y="160"/>
                  </a:lnTo>
                  <a:lnTo>
                    <a:pt x="990" y="109"/>
                  </a:lnTo>
                  <a:lnTo>
                    <a:pt x="990" y="82"/>
                  </a:lnTo>
                  <a:lnTo>
                    <a:pt x="994" y="113"/>
                  </a:lnTo>
                  <a:lnTo>
                    <a:pt x="994" y="133"/>
                  </a:lnTo>
                  <a:lnTo>
                    <a:pt x="998" y="145"/>
                  </a:lnTo>
                  <a:lnTo>
                    <a:pt x="998" y="149"/>
                  </a:lnTo>
                  <a:lnTo>
                    <a:pt x="998" y="153"/>
                  </a:lnTo>
                  <a:lnTo>
                    <a:pt x="1002" y="153"/>
                  </a:lnTo>
                  <a:lnTo>
                    <a:pt x="1002" y="156"/>
                  </a:lnTo>
                  <a:lnTo>
                    <a:pt x="1002" y="156"/>
                  </a:lnTo>
                  <a:lnTo>
                    <a:pt x="1006" y="156"/>
                  </a:lnTo>
                  <a:lnTo>
                    <a:pt x="1006" y="156"/>
                  </a:lnTo>
                  <a:lnTo>
                    <a:pt x="1010" y="156"/>
                  </a:lnTo>
                  <a:lnTo>
                    <a:pt x="1010" y="156"/>
                  </a:lnTo>
                  <a:lnTo>
                    <a:pt x="1010" y="156"/>
                  </a:lnTo>
                  <a:lnTo>
                    <a:pt x="1014" y="156"/>
                  </a:lnTo>
                  <a:lnTo>
                    <a:pt x="1014" y="156"/>
                  </a:lnTo>
                  <a:lnTo>
                    <a:pt x="1017" y="180"/>
                  </a:lnTo>
                  <a:lnTo>
                    <a:pt x="1017" y="180"/>
                  </a:lnTo>
                  <a:lnTo>
                    <a:pt x="1017" y="180"/>
                  </a:lnTo>
                  <a:lnTo>
                    <a:pt x="1021" y="176"/>
                  </a:lnTo>
                  <a:lnTo>
                    <a:pt x="1021" y="168"/>
                  </a:lnTo>
                  <a:lnTo>
                    <a:pt x="1021" y="164"/>
                  </a:lnTo>
                  <a:lnTo>
                    <a:pt x="1025" y="164"/>
                  </a:lnTo>
                  <a:lnTo>
                    <a:pt x="1025" y="160"/>
                  </a:lnTo>
                  <a:lnTo>
                    <a:pt x="1029" y="160"/>
                  </a:lnTo>
                  <a:lnTo>
                    <a:pt x="1029" y="160"/>
                  </a:lnTo>
                  <a:lnTo>
                    <a:pt x="1029" y="160"/>
                  </a:lnTo>
                  <a:lnTo>
                    <a:pt x="1033" y="160"/>
                  </a:lnTo>
                  <a:lnTo>
                    <a:pt x="1033" y="160"/>
                  </a:lnTo>
                  <a:lnTo>
                    <a:pt x="1037" y="160"/>
                  </a:lnTo>
                  <a:lnTo>
                    <a:pt x="1037" y="160"/>
                  </a:lnTo>
                  <a:lnTo>
                    <a:pt x="1037" y="125"/>
                  </a:lnTo>
                  <a:lnTo>
                    <a:pt x="1041" y="106"/>
                  </a:lnTo>
                  <a:lnTo>
                    <a:pt x="1041" y="125"/>
                  </a:lnTo>
                  <a:lnTo>
                    <a:pt x="1045" y="137"/>
                  </a:lnTo>
                  <a:lnTo>
                    <a:pt x="1045" y="145"/>
                  </a:lnTo>
                  <a:lnTo>
                    <a:pt x="1045" y="149"/>
                  </a:lnTo>
                  <a:lnTo>
                    <a:pt x="1049" y="153"/>
                  </a:lnTo>
                  <a:lnTo>
                    <a:pt x="1049" y="156"/>
                  </a:lnTo>
                  <a:lnTo>
                    <a:pt x="1049" y="156"/>
                  </a:lnTo>
                  <a:lnTo>
                    <a:pt x="1053" y="156"/>
                  </a:lnTo>
                  <a:lnTo>
                    <a:pt x="1053" y="156"/>
                  </a:lnTo>
                  <a:lnTo>
                    <a:pt x="1057" y="156"/>
                  </a:lnTo>
                  <a:lnTo>
                    <a:pt x="1057" y="156"/>
                  </a:lnTo>
                  <a:lnTo>
                    <a:pt x="1057" y="156"/>
                  </a:lnTo>
                  <a:lnTo>
                    <a:pt x="1061" y="160"/>
                  </a:lnTo>
                  <a:lnTo>
                    <a:pt x="1061" y="160"/>
                  </a:lnTo>
                  <a:lnTo>
                    <a:pt x="1064" y="109"/>
                  </a:lnTo>
                  <a:lnTo>
                    <a:pt x="1064" y="82"/>
                  </a:lnTo>
                  <a:lnTo>
                    <a:pt x="1064" y="113"/>
                  </a:lnTo>
                  <a:lnTo>
                    <a:pt x="1068" y="133"/>
                  </a:lnTo>
                  <a:lnTo>
                    <a:pt x="1068" y="145"/>
                  </a:lnTo>
                  <a:lnTo>
                    <a:pt x="1068" y="149"/>
                  </a:lnTo>
                  <a:lnTo>
                    <a:pt x="1072" y="153"/>
                  </a:lnTo>
                  <a:lnTo>
                    <a:pt x="1072" y="153"/>
                  </a:lnTo>
                  <a:lnTo>
                    <a:pt x="1076" y="156"/>
                  </a:lnTo>
                  <a:lnTo>
                    <a:pt x="1076" y="156"/>
                  </a:lnTo>
                  <a:lnTo>
                    <a:pt x="1076" y="156"/>
                  </a:lnTo>
                  <a:lnTo>
                    <a:pt x="1080" y="156"/>
                  </a:lnTo>
                  <a:lnTo>
                    <a:pt x="1080" y="156"/>
                  </a:lnTo>
                  <a:lnTo>
                    <a:pt x="1084" y="156"/>
                  </a:lnTo>
                  <a:lnTo>
                    <a:pt x="1084" y="156"/>
                  </a:lnTo>
                  <a:lnTo>
                    <a:pt x="1084" y="156"/>
                  </a:lnTo>
                  <a:lnTo>
                    <a:pt x="1088" y="156"/>
                  </a:lnTo>
                  <a:lnTo>
                    <a:pt x="1088" y="180"/>
                  </a:lnTo>
                  <a:lnTo>
                    <a:pt x="1092" y="180"/>
                  </a:lnTo>
                  <a:lnTo>
                    <a:pt x="1092" y="180"/>
                  </a:lnTo>
                  <a:lnTo>
                    <a:pt x="1092" y="176"/>
                  </a:lnTo>
                  <a:lnTo>
                    <a:pt x="1096" y="168"/>
                  </a:lnTo>
                  <a:lnTo>
                    <a:pt x="1096" y="164"/>
                  </a:lnTo>
                  <a:lnTo>
                    <a:pt x="1096" y="164"/>
                  </a:lnTo>
                  <a:lnTo>
                    <a:pt x="1100" y="164"/>
                  </a:lnTo>
                  <a:lnTo>
                    <a:pt x="1100" y="160"/>
                  </a:lnTo>
                  <a:lnTo>
                    <a:pt x="1104" y="160"/>
                  </a:lnTo>
                  <a:lnTo>
                    <a:pt x="1104" y="160"/>
                  </a:lnTo>
                  <a:lnTo>
                    <a:pt x="1104" y="160"/>
                  </a:lnTo>
                  <a:lnTo>
                    <a:pt x="1107" y="160"/>
                  </a:lnTo>
                  <a:lnTo>
                    <a:pt x="1107" y="160"/>
                  </a:lnTo>
                  <a:lnTo>
                    <a:pt x="1111" y="160"/>
                  </a:lnTo>
                  <a:lnTo>
                    <a:pt x="1111" y="125"/>
                  </a:lnTo>
                  <a:lnTo>
                    <a:pt x="1111" y="98"/>
                  </a:lnTo>
                  <a:lnTo>
                    <a:pt x="1115" y="121"/>
                  </a:lnTo>
                  <a:lnTo>
                    <a:pt x="1115" y="133"/>
                  </a:lnTo>
                  <a:lnTo>
                    <a:pt x="1115" y="145"/>
                  </a:lnTo>
                  <a:lnTo>
                    <a:pt x="1119" y="149"/>
                  </a:lnTo>
                  <a:lnTo>
                    <a:pt x="1119" y="153"/>
                  </a:lnTo>
                  <a:lnTo>
                    <a:pt x="1123" y="156"/>
                  </a:lnTo>
                  <a:lnTo>
                    <a:pt x="1123" y="156"/>
                  </a:lnTo>
                  <a:lnTo>
                    <a:pt x="1123" y="156"/>
                  </a:lnTo>
                  <a:lnTo>
                    <a:pt x="1127" y="156"/>
                  </a:lnTo>
                  <a:lnTo>
                    <a:pt x="1127" y="156"/>
                  </a:lnTo>
                  <a:lnTo>
                    <a:pt x="1131" y="156"/>
                  </a:lnTo>
                  <a:lnTo>
                    <a:pt x="1131" y="156"/>
                  </a:lnTo>
                  <a:lnTo>
                    <a:pt x="1131" y="160"/>
                  </a:lnTo>
                  <a:lnTo>
                    <a:pt x="1135" y="160"/>
                  </a:lnTo>
                  <a:lnTo>
                    <a:pt x="1135" y="109"/>
                  </a:lnTo>
                  <a:lnTo>
                    <a:pt x="1139" y="82"/>
                  </a:lnTo>
                  <a:lnTo>
                    <a:pt x="1139" y="113"/>
                  </a:lnTo>
                  <a:lnTo>
                    <a:pt x="1139" y="133"/>
                  </a:lnTo>
                  <a:lnTo>
                    <a:pt x="1143" y="145"/>
                  </a:lnTo>
                  <a:lnTo>
                    <a:pt x="1143" y="149"/>
                  </a:lnTo>
                  <a:lnTo>
                    <a:pt x="1143" y="153"/>
                  </a:lnTo>
                  <a:lnTo>
                    <a:pt x="1147" y="153"/>
                  </a:lnTo>
                  <a:lnTo>
                    <a:pt x="1147" y="156"/>
                  </a:lnTo>
                  <a:lnTo>
                    <a:pt x="1151" y="156"/>
                  </a:lnTo>
                  <a:lnTo>
                    <a:pt x="1151" y="156"/>
                  </a:lnTo>
                  <a:lnTo>
                    <a:pt x="1151" y="156"/>
                  </a:lnTo>
                  <a:lnTo>
                    <a:pt x="1154" y="156"/>
                  </a:lnTo>
                  <a:lnTo>
                    <a:pt x="1154" y="156"/>
                  </a:lnTo>
                  <a:lnTo>
                    <a:pt x="1158" y="156"/>
                  </a:lnTo>
                  <a:lnTo>
                    <a:pt x="1158" y="156"/>
                  </a:lnTo>
                  <a:lnTo>
                    <a:pt x="1158" y="156"/>
                  </a:lnTo>
                  <a:lnTo>
                    <a:pt x="1162" y="180"/>
                  </a:lnTo>
                  <a:lnTo>
                    <a:pt x="1162" y="180"/>
                  </a:lnTo>
                  <a:lnTo>
                    <a:pt x="1162" y="180"/>
                  </a:lnTo>
                  <a:lnTo>
                    <a:pt x="1166" y="180"/>
                  </a:lnTo>
                  <a:lnTo>
                    <a:pt x="1166" y="168"/>
                  </a:lnTo>
                  <a:lnTo>
                    <a:pt x="1170" y="164"/>
                  </a:lnTo>
                  <a:lnTo>
                    <a:pt x="1170" y="164"/>
                  </a:lnTo>
                  <a:lnTo>
                    <a:pt x="1170" y="164"/>
                  </a:lnTo>
                  <a:lnTo>
                    <a:pt x="1174" y="164"/>
                  </a:lnTo>
                  <a:lnTo>
                    <a:pt x="1174" y="160"/>
                  </a:lnTo>
                  <a:lnTo>
                    <a:pt x="1178" y="160"/>
                  </a:lnTo>
                  <a:lnTo>
                    <a:pt x="1178" y="160"/>
                  </a:lnTo>
                  <a:lnTo>
                    <a:pt x="1178" y="160"/>
                  </a:lnTo>
                  <a:lnTo>
                    <a:pt x="1182" y="160"/>
                  </a:lnTo>
                  <a:lnTo>
                    <a:pt x="1182" y="160"/>
                  </a:lnTo>
                  <a:lnTo>
                    <a:pt x="1182" y="121"/>
                  </a:lnTo>
                  <a:lnTo>
                    <a:pt x="1186" y="94"/>
                  </a:lnTo>
                  <a:lnTo>
                    <a:pt x="1186" y="117"/>
                  </a:lnTo>
                  <a:lnTo>
                    <a:pt x="1190" y="133"/>
                  </a:lnTo>
                  <a:lnTo>
                    <a:pt x="1190" y="141"/>
                  </a:lnTo>
                  <a:lnTo>
                    <a:pt x="1190" y="149"/>
                  </a:lnTo>
                  <a:lnTo>
                    <a:pt x="1194" y="153"/>
                  </a:lnTo>
                  <a:lnTo>
                    <a:pt x="1194" y="156"/>
                  </a:lnTo>
                  <a:lnTo>
                    <a:pt x="1197" y="156"/>
                  </a:lnTo>
                  <a:lnTo>
                    <a:pt x="1197" y="156"/>
                  </a:lnTo>
                  <a:lnTo>
                    <a:pt x="1197" y="156"/>
                  </a:lnTo>
                  <a:lnTo>
                    <a:pt x="1201" y="156"/>
                  </a:lnTo>
                  <a:lnTo>
                    <a:pt x="1201" y="156"/>
                  </a:lnTo>
                  <a:lnTo>
                    <a:pt x="1205" y="156"/>
                  </a:lnTo>
                  <a:lnTo>
                    <a:pt x="1205" y="160"/>
                  </a:lnTo>
                  <a:lnTo>
                    <a:pt x="1205" y="160"/>
                  </a:lnTo>
                  <a:lnTo>
                    <a:pt x="1209" y="109"/>
                  </a:lnTo>
                  <a:lnTo>
                    <a:pt x="1209" y="82"/>
                  </a:lnTo>
                  <a:lnTo>
                    <a:pt x="1209" y="113"/>
                  </a:lnTo>
                  <a:lnTo>
                    <a:pt x="1213" y="133"/>
                  </a:lnTo>
                  <a:lnTo>
                    <a:pt x="1213" y="145"/>
                  </a:lnTo>
                  <a:lnTo>
                    <a:pt x="1217" y="149"/>
                  </a:lnTo>
                  <a:lnTo>
                    <a:pt x="1217" y="153"/>
                  </a:lnTo>
                  <a:lnTo>
                    <a:pt x="1217" y="153"/>
                  </a:lnTo>
                  <a:lnTo>
                    <a:pt x="1221" y="156"/>
                  </a:lnTo>
                  <a:lnTo>
                    <a:pt x="1221" y="156"/>
                  </a:lnTo>
                  <a:lnTo>
                    <a:pt x="1225" y="156"/>
                  </a:lnTo>
                  <a:lnTo>
                    <a:pt x="1225" y="156"/>
                  </a:lnTo>
                  <a:lnTo>
                    <a:pt x="1225" y="156"/>
                  </a:lnTo>
                  <a:lnTo>
                    <a:pt x="1229" y="156"/>
                  </a:lnTo>
                  <a:lnTo>
                    <a:pt x="1229" y="156"/>
                  </a:lnTo>
                  <a:lnTo>
                    <a:pt x="1229" y="156"/>
                  </a:lnTo>
                  <a:lnTo>
                    <a:pt x="1233" y="156"/>
                  </a:lnTo>
                  <a:lnTo>
                    <a:pt x="1233" y="180"/>
                  </a:lnTo>
                  <a:lnTo>
                    <a:pt x="1237" y="180"/>
                  </a:lnTo>
                  <a:lnTo>
                    <a:pt x="1237" y="180"/>
                  </a:lnTo>
                  <a:lnTo>
                    <a:pt x="1237" y="180"/>
                  </a:lnTo>
                  <a:lnTo>
                    <a:pt x="1240" y="172"/>
                  </a:lnTo>
                  <a:lnTo>
                    <a:pt x="1240" y="168"/>
                  </a:lnTo>
                  <a:lnTo>
                    <a:pt x="1244" y="164"/>
                  </a:lnTo>
                  <a:lnTo>
                    <a:pt x="1244" y="164"/>
                  </a:lnTo>
                  <a:lnTo>
                    <a:pt x="1244" y="164"/>
                  </a:lnTo>
                  <a:lnTo>
                    <a:pt x="1248" y="164"/>
                  </a:lnTo>
                  <a:lnTo>
                    <a:pt x="1248" y="160"/>
                  </a:lnTo>
                  <a:lnTo>
                    <a:pt x="1252" y="160"/>
                  </a:lnTo>
                  <a:lnTo>
                    <a:pt x="1252" y="160"/>
                  </a:lnTo>
                  <a:lnTo>
                    <a:pt x="1252" y="160"/>
                  </a:lnTo>
                  <a:lnTo>
                    <a:pt x="1256" y="160"/>
                  </a:lnTo>
                  <a:lnTo>
                    <a:pt x="1256" y="117"/>
                  </a:lnTo>
                  <a:lnTo>
                    <a:pt x="1256" y="90"/>
                  </a:lnTo>
                  <a:lnTo>
                    <a:pt x="1260" y="113"/>
                  </a:lnTo>
                  <a:lnTo>
                    <a:pt x="1260" y="129"/>
                  </a:lnTo>
                  <a:lnTo>
                    <a:pt x="1264" y="141"/>
                  </a:lnTo>
                  <a:lnTo>
                    <a:pt x="1264" y="149"/>
                  </a:lnTo>
                  <a:lnTo>
                    <a:pt x="1264" y="153"/>
                  </a:lnTo>
                  <a:lnTo>
                    <a:pt x="1268" y="156"/>
                  </a:lnTo>
                  <a:lnTo>
                    <a:pt x="1268" y="156"/>
                  </a:lnTo>
                  <a:lnTo>
                    <a:pt x="1272" y="156"/>
                  </a:lnTo>
                  <a:lnTo>
                    <a:pt x="1272" y="156"/>
                  </a:lnTo>
                  <a:lnTo>
                    <a:pt x="1272" y="156"/>
                  </a:lnTo>
                  <a:lnTo>
                    <a:pt x="1276" y="156"/>
                  </a:lnTo>
                  <a:lnTo>
                    <a:pt x="1276" y="156"/>
                  </a:lnTo>
                  <a:lnTo>
                    <a:pt x="1276" y="156"/>
                  </a:lnTo>
                  <a:lnTo>
                    <a:pt x="1280" y="160"/>
                  </a:lnTo>
                  <a:lnTo>
                    <a:pt x="1280" y="109"/>
                  </a:lnTo>
                  <a:lnTo>
                    <a:pt x="1284" y="82"/>
                  </a:lnTo>
                  <a:lnTo>
                    <a:pt x="1284" y="113"/>
                  </a:lnTo>
                  <a:lnTo>
                    <a:pt x="1284" y="133"/>
                  </a:lnTo>
                  <a:lnTo>
                    <a:pt x="1287" y="145"/>
                  </a:lnTo>
                  <a:lnTo>
                    <a:pt x="1287" y="149"/>
                  </a:lnTo>
                  <a:lnTo>
                    <a:pt x="1291" y="153"/>
                  </a:lnTo>
                  <a:lnTo>
                    <a:pt x="1291" y="153"/>
                  </a:lnTo>
                  <a:lnTo>
                    <a:pt x="1291" y="156"/>
                  </a:lnTo>
                  <a:lnTo>
                    <a:pt x="1295" y="156"/>
                  </a:lnTo>
                  <a:lnTo>
                    <a:pt x="1295" y="156"/>
                  </a:lnTo>
                  <a:lnTo>
                    <a:pt x="1299" y="156"/>
                  </a:lnTo>
                  <a:lnTo>
                    <a:pt x="1299" y="156"/>
                  </a:lnTo>
                  <a:lnTo>
                    <a:pt x="1299" y="156"/>
                  </a:lnTo>
                  <a:lnTo>
                    <a:pt x="1303" y="156"/>
                  </a:lnTo>
                  <a:lnTo>
                    <a:pt x="1303" y="156"/>
                  </a:lnTo>
                  <a:lnTo>
                    <a:pt x="1303" y="156"/>
                  </a:lnTo>
                  <a:lnTo>
                    <a:pt x="1307" y="180"/>
                  </a:lnTo>
                  <a:lnTo>
                    <a:pt x="1307" y="180"/>
                  </a:lnTo>
                  <a:lnTo>
                    <a:pt x="1311" y="180"/>
                  </a:lnTo>
                  <a:lnTo>
                    <a:pt x="1311" y="180"/>
                  </a:lnTo>
                  <a:lnTo>
                    <a:pt x="1311" y="172"/>
                  </a:lnTo>
                  <a:lnTo>
                    <a:pt x="1315" y="168"/>
                  </a:lnTo>
                  <a:lnTo>
                    <a:pt x="1315" y="164"/>
                  </a:lnTo>
                  <a:lnTo>
                    <a:pt x="1319" y="164"/>
                  </a:lnTo>
                  <a:lnTo>
                    <a:pt x="1319" y="164"/>
                  </a:lnTo>
                  <a:lnTo>
                    <a:pt x="1319" y="164"/>
                  </a:lnTo>
                  <a:lnTo>
                    <a:pt x="1323" y="164"/>
                  </a:lnTo>
                  <a:lnTo>
                    <a:pt x="1323" y="164"/>
                  </a:lnTo>
                  <a:lnTo>
                    <a:pt x="1323" y="164"/>
                  </a:lnTo>
                  <a:lnTo>
                    <a:pt x="1327" y="164"/>
                  </a:lnTo>
                  <a:lnTo>
                    <a:pt x="1327" y="164"/>
                  </a:lnTo>
                  <a:lnTo>
                    <a:pt x="1330" y="117"/>
                  </a:lnTo>
                  <a:lnTo>
                    <a:pt x="1330" y="86"/>
                  </a:lnTo>
                  <a:lnTo>
                    <a:pt x="1330" y="113"/>
                  </a:lnTo>
                  <a:lnTo>
                    <a:pt x="1334" y="129"/>
                  </a:lnTo>
                  <a:lnTo>
                    <a:pt x="1334" y="141"/>
                  </a:lnTo>
                  <a:lnTo>
                    <a:pt x="1338" y="149"/>
                  </a:lnTo>
                  <a:lnTo>
                    <a:pt x="1338" y="153"/>
                  </a:lnTo>
                  <a:lnTo>
                    <a:pt x="1338" y="153"/>
                  </a:lnTo>
                  <a:lnTo>
                    <a:pt x="1342" y="156"/>
                  </a:lnTo>
                  <a:lnTo>
                    <a:pt x="1342" y="156"/>
                  </a:lnTo>
                  <a:lnTo>
                    <a:pt x="1346" y="156"/>
                  </a:lnTo>
                  <a:lnTo>
                    <a:pt x="1346" y="156"/>
                  </a:lnTo>
                  <a:lnTo>
                    <a:pt x="1346" y="156"/>
                  </a:lnTo>
                  <a:lnTo>
                    <a:pt x="1350" y="156"/>
                  </a:lnTo>
                  <a:lnTo>
                    <a:pt x="1350" y="156"/>
                  </a:lnTo>
                  <a:lnTo>
                    <a:pt x="1350" y="160"/>
                  </a:lnTo>
                  <a:lnTo>
                    <a:pt x="1354" y="109"/>
                  </a:lnTo>
                  <a:lnTo>
                    <a:pt x="1354" y="82"/>
                  </a:lnTo>
                  <a:lnTo>
                    <a:pt x="1358" y="113"/>
                  </a:lnTo>
                  <a:lnTo>
                    <a:pt x="1358" y="133"/>
                  </a:lnTo>
                  <a:lnTo>
                    <a:pt x="1358" y="145"/>
                  </a:lnTo>
                  <a:lnTo>
                    <a:pt x="1362" y="149"/>
                  </a:lnTo>
                  <a:lnTo>
                    <a:pt x="1362" y="153"/>
                  </a:lnTo>
                  <a:lnTo>
                    <a:pt x="1366" y="153"/>
                  </a:lnTo>
                  <a:lnTo>
                    <a:pt x="1366" y="156"/>
                  </a:lnTo>
                  <a:lnTo>
                    <a:pt x="1366" y="156"/>
                  </a:lnTo>
                  <a:lnTo>
                    <a:pt x="1370" y="156"/>
                  </a:lnTo>
                  <a:lnTo>
                    <a:pt x="1370" y="156"/>
                  </a:lnTo>
                  <a:lnTo>
                    <a:pt x="1370" y="156"/>
                  </a:lnTo>
                  <a:lnTo>
                    <a:pt x="1374" y="156"/>
                  </a:lnTo>
                  <a:lnTo>
                    <a:pt x="1374" y="156"/>
                  </a:lnTo>
                  <a:lnTo>
                    <a:pt x="1377" y="156"/>
                  </a:lnTo>
                  <a:lnTo>
                    <a:pt x="1377" y="156"/>
                  </a:lnTo>
                  <a:lnTo>
                    <a:pt x="1377" y="180"/>
                  </a:lnTo>
                  <a:lnTo>
                    <a:pt x="1381" y="180"/>
                  </a:lnTo>
                  <a:lnTo>
                    <a:pt x="1381" y="180"/>
                  </a:lnTo>
                  <a:lnTo>
                    <a:pt x="1385" y="180"/>
                  </a:lnTo>
                  <a:lnTo>
                    <a:pt x="1385" y="172"/>
                  </a:lnTo>
                  <a:lnTo>
                    <a:pt x="1385" y="168"/>
                  </a:lnTo>
                  <a:lnTo>
                    <a:pt x="1389" y="164"/>
                  </a:lnTo>
                  <a:lnTo>
                    <a:pt x="1389" y="164"/>
                  </a:lnTo>
                  <a:lnTo>
                    <a:pt x="1393" y="164"/>
                  </a:lnTo>
                  <a:lnTo>
                    <a:pt x="1393" y="164"/>
                  </a:lnTo>
                  <a:lnTo>
                    <a:pt x="1393" y="164"/>
                  </a:lnTo>
                  <a:lnTo>
                    <a:pt x="1397" y="164"/>
                  </a:lnTo>
                  <a:lnTo>
                    <a:pt x="1397" y="164"/>
                  </a:lnTo>
                  <a:lnTo>
                    <a:pt x="1397" y="164"/>
                  </a:lnTo>
                  <a:lnTo>
                    <a:pt x="1401" y="164"/>
                  </a:lnTo>
                  <a:lnTo>
                    <a:pt x="1401" y="117"/>
                  </a:lnTo>
                  <a:lnTo>
                    <a:pt x="1405" y="82"/>
                  </a:lnTo>
                  <a:lnTo>
                    <a:pt x="1405" y="109"/>
                  </a:lnTo>
                  <a:lnTo>
                    <a:pt x="1405" y="129"/>
                  </a:lnTo>
                  <a:lnTo>
                    <a:pt x="1409" y="141"/>
                  </a:lnTo>
                  <a:lnTo>
                    <a:pt x="1409" y="149"/>
                  </a:lnTo>
                  <a:lnTo>
                    <a:pt x="1413" y="153"/>
                  </a:lnTo>
                  <a:lnTo>
                    <a:pt x="1413" y="153"/>
                  </a:lnTo>
                  <a:lnTo>
                    <a:pt x="1413" y="156"/>
                  </a:lnTo>
                  <a:lnTo>
                    <a:pt x="1417" y="156"/>
                  </a:lnTo>
                  <a:lnTo>
                    <a:pt x="1417" y="156"/>
                  </a:lnTo>
                  <a:lnTo>
                    <a:pt x="1417" y="156"/>
                  </a:lnTo>
                  <a:lnTo>
                    <a:pt x="1420" y="156"/>
                  </a:lnTo>
                  <a:lnTo>
                    <a:pt x="1420" y="156"/>
                  </a:lnTo>
                  <a:lnTo>
                    <a:pt x="1424" y="156"/>
                  </a:lnTo>
                  <a:lnTo>
                    <a:pt x="1424" y="160"/>
                  </a:lnTo>
                  <a:lnTo>
                    <a:pt x="1424" y="109"/>
                  </a:lnTo>
                  <a:lnTo>
                    <a:pt x="1428" y="82"/>
                  </a:lnTo>
                  <a:lnTo>
                    <a:pt x="1428" y="113"/>
                  </a:lnTo>
                  <a:lnTo>
                    <a:pt x="1432" y="133"/>
                  </a:lnTo>
                  <a:lnTo>
                    <a:pt x="1432" y="145"/>
                  </a:lnTo>
                  <a:lnTo>
                    <a:pt x="1432" y="149"/>
                  </a:lnTo>
                  <a:lnTo>
                    <a:pt x="1436" y="153"/>
                  </a:lnTo>
                  <a:lnTo>
                    <a:pt x="1436" y="153"/>
                  </a:lnTo>
                  <a:lnTo>
                    <a:pt x="1440" y="156"/>
                  </a:lnTo>
                  <a:lnTo>
                    <a:pt x="1440" y="156"/>
                  </a:lnTo>
                  <a:lnTo>
                    <a:pt x="1440" y="156"/>
                  </a:lnTo>
                  <a:lnTo>
                    <a:pt x="1444" y="156"/>
                  </a:lnTo>
                  <a:lnTo>
                    <a:pt x="1444" y="156"/>
                  </a:lnTo>
                  <a:lnTo>
                    <a:pt x="1444" y="156"/>
                  </a:lnTo>
                  <a:lnTo>
                    <a:pt x="1448" y="156"/>
                  </a:lnTo>
                  <a:lnTo>
                    <a:pt x="1448" y="156"/>
                  </a:lnTo>
                  <a:lnTo>
                    <a:pt x="1452" y="156"/>
                  </a:lnTo>
                  <a:lnTo>
                    <a:pt x="1452" y="180"/>
                  </a:lnTo>
                  <a:lnTo>
                    <a:pt x="1452" y="180"/>
                  </a:lnTo>
                  <a:lnTo>
                    <a:pt x="1456" y="180"/>
                  </a:lnTo>
                  <a:lnTo>
                    <a:pt x="1456" y="180"/>
                  </a:lnTo>
                  <a:lnTo>
                    <a:pt x="1460" y="176"/>
                  </a:lnTo>
                  <a:lnTo>
                    <a:pt x="1460" y="168"/>
                  </a:lnTo>
                  <a:lnTo>
                    <a:pt x="1460" y="164"/>
                  </a:lnTo>
                  <a:lnTo>
                    <a:pt x="1464" y="164"/>
                  </a:lnTo>
                  <a:lnTo>
                    <a:pt x="1464" y="164"/>
                  </a:lnTo>
                  <a:lnTo>
                    <a:pt x="1464" y="164"/>
                  </a:lnTo>
                  <a:lnTo>
                    <a:pt x="1467" y="164"/>
                  </a:lnTo>
                  <a:lnTo>
                    <a:pt x="1467" y="164"/>
                  </a:lnTo>
                  <a:lnTo>
                    <a:pt x="1471" y="164"/>
                  </a:lnTo>
                  <a:lnTo>
                    <a:pt x="1471" y="164"/>
                  </a:lnTo>
                  <a:lnTo>
                    <a:pt x="1471" y="164"/>
                  </a:lnTo>
                  <a:lnTo>
                    <a:pt x="1475" y="66"/>
                  </a:lnTo>
                  <a:lnTo>
                    <a:pt x="1475" y="0"/>
                  </a:lnTo>
                  <a:lnTo>
                    <a:pt x="1479" y="59"/>
                  </a:lnTo>
                  <a:lnTo>
                    <a:pt x="1479" y="102"/>
                  </a:lnTo>
                  <a:lnTo>
                    <a:pt x="1479" y="125"/>
                  </a:lnTo>
                  <a:lnTo>
                    <a:pt x="1483" y="141"/>
                  </a:lnTo>
                  <a:lnTo>
                    <a:pt x="1483" y="149"/>
                  </a:lnTo>
                  <a:lnTo>
                    <a:pt x="1487" y="153"/>
                  </a:lnTo>
                  <a:lnTo>
                    <a:pt x="1487" y="153"/>
                  </a:lnTo>
                  <a:lnTo>
                    <a:pt x="1487" y="153"/>
                  </a:lnTo>
                  <a:lnTo>
                    <a:pt x="1491" y="156"/>
                  </a:lnTo>
                  <a:lnTo>
                    <a:pt x="1491" y="156"/>
                  </a:lnTo>
                  <a:lnTo>
                    <a:pt x="1491" y="156"/>
                  </a:lnTo>
                  <a:lnTo>
                    <a:pt x="1495" y="156"/>
                  </a:lnTo>
                  <a:lnTo>
                    <a:pt x="1495" y="156"/>
                  </a:lnTo>
                  <a:lnTo>
                    <a:pt x="1499" y="156"/>
                  </a:lnTo>
                  <a:lnTo>
                    <a:pt x="1499" y="156"/>
                  </a:lnTo>
                  <a:lnTo>
                    <a:pt x="1499" y="156"/>
                  </a:lnTo>
                  <a:lnTo>
                    <a:pt x="1503" y="156"/>
                  </a:lnTo>
                  <a:lnTo>
                    <a:pt x="1503" y="156"/>
                  </a:lnTo>
                  <a:lnTo>
                    <a:pt x="1507" y="156"/>
                  </a:lnTo>
                  <a:lnTo>
                    <a:pt x="1507" y="156"/>
                  </a:lnTo>
                  <a:lnTo>
                    <a:pt x="1507" y="156"/>
                  </a:lnTo>
                  <a:lnTo>
                    <a:pt x="1510" y="156"/>
                  </a:lnTo>
                  <a:lnTo>
                    <a:pt x="1510" y="156"/>
                  </a:lnTo>
                  <a:lnTo>
                    <a:pt x="1510" y="156"/>
                  </a:lnTo>
                  <a:lnTo>
                    <a:pt x="1514" y="156"/>
                  </a:lnTo>
                  <a:lnTo>
                    <a:pt x="1514" y="156"/>
                  </a:lnTo>
                  <a:lnTo>
                    <a:pt x="1518" y="156"/>
                  </a:lnTo>
                  <a:lnTo>
                    <a:pt x="1518" y="156"/>
                  </a:lnTo>
                  <a:lnTo>
                    <a:pt x="1518" y="156"/>
                  </a:lnTo>
                  <a:lnTo>
                    <a:pt x="1522" y="156"/>
                  </a:lnTo>
                  <a:lnTo>
                    <a:pt x="1522" y="156"/>
                  </a:lnTo>
                  <a:lnTo>
                    <a:pt x="1526" y="180"/>
                  </a:lnTo>
                  <a:lnTo>
                    <a:pt x="1526" y="180"/>
                  </a:lnTo>
                  <a:lnTo>
                    <a:pt x="1526" y="180"/>
                  </a:lnTo>
                  <a:lnTo>
                    <a:pt x="1530" y="180"/>
                  </a:lnTo>
                  <a:lnTo>
                    <a:pt x="1530" y="176"/>
                  </a:lnTo>
                  <a:lnTo>
                    <a:pt x="1534" y="168"/>
                  </a:lnTo>
                  <a:lnTo>
                    <a:pt x="1534" y="168"/>
                  </a:lnTo>
                  <a:lnTo>
                    <a:pt x="1534" y="164"/>
                  </a:lnTo>
                  <a:lnTo>
                    <a:pt x="1538" y="164"/>
                  </a:lnTo>
                  <a:lnTo>
                    <a:pt x="1538" y="164"/>
                  </a:lnTo>
                  <a:lnTo>
                    <a:pt x="1538" y="164"/>
                  </a:lnTo>
                  <a:lnTo>
                    <a:pt x="1542" y="164"/>
                  </a:lnTo>
                  <a:lnTo>
                    <a:pt x="1542" y="164"/>
                  </a:lnTo>
                  <a:lnTo>
                    <a:pt x="1546" y="164"/>
                  </a:lnTo>
                  <a:lnTo>
                    <a:pt x="1546" y="164"/>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8" name="Freeform 496"/>
            <p:cNvSpPr>
              <a:spLocks/>
            </p:cNvSpPr>
            <p:nvPr/>
          </p:nvSpPr>
          <p:spPr bwMode="auto">
            <a:xfrm>
              <a:off x="4392386" y="3975695"/>
              <a:ext cx="3405552" cy="281354"/>
            </a:xfrm>
            <a:custGeom>
              <a:avLst/>
              <a:gdLst/>
              <a:ahLst/>
              <a:cxnLst>
                <a:cxn ang="0">
                  <a:pos x="1557" y="165"/>
                </a:cxn>
                <a:cxn ang="0">
                  <a:pos x="1573" y="168"/>
                </a:cxn>
                <a:cxn ang="0">
                  <a:pos x="1585" y="168"/>
                </a:cxn>
                <a:cxn ang="0">
                  <a:pos x="1600" y="192"/>
                </a:cxn>
                <a:cxn ang="0">
                  <a:pos x="1612" y="176"/>
                </a:cxn>
                <a:cxn ang="0">
                  <a:pos x="1624" y="137"/>
                </a:cxn>
                <a:cxn ang="0">
                  <a:pos x="1640" y="168"/>
                </a:cxn>
                <a:cxn ang="0">
                  <a:pos x="1651" y="168"/>
                </a:cxn>
                <a:cxn ang="0">
                  <a:pos x="1667" y="168"/>
                </a:cxn>
                <a:cxn ang="0">
                  <a:pos x="1679" y="176"/>
                </a:cxn>
                <a:cxn ang="0">
                  <a:pos x="1694" y="8"/>
                </a:cxn>
                <a:cxn ang="0">
                  <a:pos x="1706" y="168"/>
                </a:cxn>
                <a:cxn ang="0">
                  <a:pos x="1722" y="168"/>
                </a:cxn>
                <a:cxn ang="0">
                  <a:pos x="1733" y="168"/>
                </a:cxn>
                <a:cxn ang="0">
                  <a:pos x="1749" y="192"/>
                </a:cxn>
                <a:cxn ang="0">
                  <a:pos x="1761" y="176"/>
                </a:cxn>
                <a:cxn ang="0">
                  <a:pos x="1777" y="165"/>
                </a:cxn>
                <a:cxn ang="0">
                  <a:pos x="1788" y="168"/>
                </a:cxn>
                <a:cxn ang="0">
                  <a:pos x="1804" y="168"/>
                </a:cxn>
                <a:cxn ang="0">
                  <a:pos x="1816" y="192"/>
                </a:cxn>
                <a:cxn ang="0">
                  <a:pos x="1831" y="176"/>
                </a:cxn>
                <a:cxn ang="0">
                  <a:pos x="1843" y="133"/>
                </a:cxn>
                <a:cxn ang="0">
                  <a:pos x="1859" y="168"/>
                </a:cxn>
                <a:cxn ang="0">
                  <a:pos x="1870" y="168"/>
                </a:cxn>
                <a:cxn ang="0">
                  <a:pos x="1886" y="168"/>
                </a:cxn>
                <a:cxn ang="0">
                  <a:pos x="1898" y="180"/>
                </a:cxn>
                <a:cxn ang="0">
                  <a:pos x="1913" y="4"/>
                </a:cxn>
                <a:cxn ang="0">
                  <a:pos x="1925" y="168"/>
                </a:cxn>
                <a:cxn ang="0">
                  <a:pos x="1941" y="168"/>
                </a:cxn>
                <a:cxn ang="0">
                  <a:pos x="1953" y="168"/>
                </a:cxn>
                <a:cxn ang="0">
                  <a:pos x="1968" y="192"/>
                </a:cxn>
                <a:cxn ang="0">
                  <a:pos x="1980" y="176"/>
                </a:cxn>
                <a:cxn ang="0">
                  <a:pos x="1996" y="165"/>
                </a:cxn>
                <a:cxn ang="0">
                  <a:pos x="2007" y="168"/>
                </a:cxn>
                <a:cxn ang="0">
                  <a:pos x="2019" y="168"/>
                </a:cxn>
                <a:cxn ang="0">
                  <a:pos x="2035" y="192"/>
                </a:cxn>
                <a:cxn ang="0">
                  <a:pos x="2046" y="176"/>
                </a:cxn>
                <a:cxn ang="0">
                  <a:pos x="2062" y="133"/>
                </a:cxn>
                <a:cxn ang="0">
                  <a:pos x="2074" y="168"/>
                </a:cxn>
                <a:cxn ang="0">
                  <a:pos x="2090" y="168"/>
                </a:cxn>
                <a:cxn ang="0">
                  <a:pos x="2101" y="168"/>
                </a:cxn>
                <a:cxn ang="0">
                  <a:pos x="2117" y="180"/>
                </a:cxn>
                <a:cxn ang="0">
                  <a:pos x="2129" y="0"/>
                </a:cxn>
                <a:cxn ang="0">
                  <a:pos x="2144" y="168"/>
                </a:cxn>
                <a:cxn ang="0">
                  <a:pos x="2156" y="168"/>
                </a:cxn>
                <a:cxn ang="0">
                  <a:pos x="2172" y="168"/>
                </a:cxn>
                <a:cxn ang="0">
                  <a:pos x="2183" y="192"/>
                </a:cxn>
                <a:cxn ang="0">
                  <a:pos x="2199" y="176"/>
                </a:cxn>
                <a:cxn ang="0">
                  <a:pos x="2211" y="165"/>
                </a:cxn>
                <a:cxn ang="0">
                  <a:pos x="2226" y="168"/>
                </a:cxn>
                <a:cxn ang="0">
                  <a:pos x="2238" y="168"/>
                </a:cxn>
                <a:cxn ang="0">
                  <a:pos x="2254" y="192"/>
                </a:cxn>
                <a:cxn ang="0">
                  <a:pos x="2266" y="176"/>
                </a:cxn>
                <a:cxn ang="0">
                  <a:pos x="2281" y="133"/>
                </a:cxn>
                <a:cxn ang="0">
                  <a:pos x="2293" y="168"/>
                </a:cxn>
                <a:cxn ang="0">
                  <a:pos x="2309" y="168"/>
                </a:cxn>
                <a:cxn ang="0">
                  <a:pos x="2320" y="168"/>
                </a:cxn>
              </a:cxnLst>
              <a:rect l="0" t="0" r="r" b="b"/>
              <a:pathLst>
                <a:path w="2324" h="192">
                  <a:moveTo>
                    <a:pt x="1546" y="176"/>
                  </a:moveTo>
                  <a:lnTo>
                    <a:pt x="1546" y="78"/>
                  </a:lnTo>
                  <a:lnTo>
                    <a:pt x="1550" y="12"/>
                  </a:lnTo>
                  <a:lnTo>
                    <a:pt x="1550" y="71"/>
                  </a:lnTo>
                  <a:lnTo>
                    <a:pt x="1553" y="110"/>
                  </a:lnTo>
                  <a:lnTo>
                    <a:pt x="1553" y="137"/>
                  </a:lnTo>
                  <a:lnTo>
                    <a:pt x="1553" y="153"/>
                  </a:lnTo>
                  <a:lnTo>
                    <a:pt x="1557" y="161"/>
                  </a:lnTo>
                  <a:lnTo>
                    <a:pt x="1557" y="165"/>
                  </a:lnTo>
                  <a:lnTo>
                    <a:pt x="1557" y="165"/>
                  </a:lnTo>
                  <a:lnTo>
                    <a:pt x="1561" y="165"/>
                  </a:lnTo>
                  <a:lnTo>
                    <a:pt x="1561" y="168"/>
                  </a:lnTo>
                  <a:lnTo>
                    <a:pt x="1565" y="168"/>
                  </a:lnTo>
                  <a:lnTo>
                    <a:pt x="1565" y="168"/>
                  </a:lnTo>
                  <a:lnTo>
                    <a:pt x="1565" y="168"/>
                  </a:lnTo>
                  <a:lnTo>
                    <a:pt x="1569" y="168"/>
                  </a:lnTo>
                  <a:lnTo>
                    <a:pt x="1569" y="168"/>
                  </a:lnTo>
                  <a:lnTo>
                    <a:pt x="1573" y="168"/>
                  </a:lnTo>
                  <a:lnTo>
                    <a:pt x="1573" y="168"/>
                  </a:lnTo>
                  <a:lnTo>
                    <a:pt x="1573" y="168"/>
                  </a:lnTo>
                  <a:lnTo>
                    <a:pt x="1577" y="168"/>
                  </a:lnTo>
                  <a:lnTo>
                    <a:pt x="1577" y="168"/>
                  </a:lnTo>
                  <a:lnTo>
                    <a:pt x="1577" y="168"/>
                  </a:lnTo>
                  <a:lnTo>
                    <a:pt x="1581" y="168"/>
                  </a:lnTo>
                  <a:lnTo>
                    <a:pt x="1581" y="168"/>
                  </a:lnTo>
                  <a:lnTo>
                    <a:pt x="1585" y="168"/>
                  </a:lnTo>
                  <a:lnTo>
                    <a:pt x="1585" y="168"/>
                  </a:lnTo>
                  <a:lnTo>
                    <a:pt x="1585" y="168"/>
                  </a:lnTo>
                  <a:lnTo>
                    <a:pt x="1589" y="168"/>
                  </a:lnTo>
                  <a:lnTo>
                    <a:pt x="1589" y="168"/>
                  </a:lnTo>
                  <a:lnTo>
                    <a:pt x="1593" y="168"/>
                  </a:lnTo>
                  <a:lnTo>
                    <a:pt x="1593" y="168"/>
                  </a:lnTo>
                  <a:lnTo>
                    <a:pt x="1593" y="168"/>
                  </a:lnTo>
                  <a:lnTo>
                    <a:pt x="1597" y="168"/>
                  </a:lnTo>
                  <a:lnTo>
                    <a:pt x="1597" y="192"/>
                  </a:lnTo>
                  <a:lnTo>
                    <a:pt x="1600" y="192"/>
                  </a:lnTo>
                  <a:lnTo>
                    <a:pt x="1600" y="192"/>
                  </a:lnTo>
                  <a:lnTo>
                    <a:pt x="1600" y="192"/>
                  </a:lnTo>
                  <a:lnTo>
                    <a:pt x="1604" y="188"/>
                  </a:lnTo>
                  <a:lnTo>
                    <a:pt x="1604" y="184"/>
                  </a:lnTo>
                  <a:lnTo>
                    <a:pt x="1604" y="180"/>
                  </a:lnTo>
                  <a:lnTo>
                    <a:pt x="1608" y="176"/>
                  </a:lnTo>
                  <a:lnTo>
                    <a:pt x="1608" y="176"/>
                  </a:lnTo>
                  <a:lnTo>
                    <a:pt x="1612" y="176"/>
                  </a:lnTo>
                  <a:lnTo>
                    <a:pt x="1612" y="176"/>
                  </a:lnTo>
                  <a:lnTo>
                    <a:pt x="1612" y="176"/>
                  </a:lnTo>
                  <a:lnTo>
                    <a:pt x="1616" y="176"/>
                  </a:lnTo>
                  <a:lnTo>
                    <a:pt x="1616" y="176"/>
                  </a:lnTo>
                  <a:lnTo>
                    <a:pt x="1620" y="176"/>
                  </a:lnTo>
                  <a:lnTo>
                    <a:pt x="1620" y="78"/>
                  </a:lnTo>
                  <a:lnTo>
                    <a:pt x="1620" y="8"/>
                  </a:lnTo>
                  <a:lnTo>
                    <a:pt x="1624" y="67"/>
                  </a:lnTo>
                  <a:lnTo>
                    <a:pt x="1624" y="110"/>
                  </a:lnTo>
                  <a:lnTo>
                    <a:pt x="1624" y="137"/>
                  </a:lnTo>
                  <a:lnTo>
                    <a:pt x="1628" y="153"/>
                  </a:lnTo>
                  <a:lnTo>
                    <a:pt x="1628" y="161"/>
                  </a:lnTo>
                  <a:lnTo>
                    <a:pt x="1632" y="165"/>
                  </a:lnTo>
                  <a:lnTo>
                    <a:pt x="1632" y="165"/>
                  </a:lnTo>
                  <a:lnTo>
                    <a:pt x="1632" y="165"/>
                  </a:lnTo>
                  <a:lnTo>
                    <a:pt x="1636" y="168"/>
                  </a:lnTo>
                  <a:lnTo>
                    <a:pt x="1636" y="168"/>
                  </a:lnTo>
                  <a:lnTo>
                    <a:pt x="1640" y="168"/>
                  </a:lnTo>
                  <a:lnTo>
                    <a:pt x="1640" y="168"/>
                  </a:lnTo>
                  <a:lnTo>
                    <a:pt x="1640" y="168"/>
                  </a:lnTo>
                  <a:lnTo>
                    <a:pt x="1643" y="168"/>
                  </a:lnTo>
                  <a:lnTo>
                    <a:pt x="1643" y="168"/>
                  </a:lnTo>
                  <a:lnTo>
                    <a:pt x="1647" y="168"/>
                  </a:lnTo>
                  <a:lnTo>
                    <a:pt x="1647" y="168"/>
                  </a:lnTo>
                  <a:lnTo>
                    <a:pt x="1647" y="168"/>
                  </a:lnTo>
                  <a:lnTo>
                    <a:pt x="1651" y="168"/>
                  </a:lnTo>
                  <a:lnTo>
                    <a:pt x="1651" y="168"/>
                  </a:lnTo>
                  <a:lnTo>
                    <a:pt x="1651" y="168"/>
                  </a:lnTo>
                  <a:lnTo>
                    <a:pt x="1655" y="168"/>
                  </a:lnTo>
                  <a:lnTo>
                    <a:pt x="1655" y="168"/>
                  </a:lnTo>
                  <a:lnTo>
                    <a:pt x="1659" y="168"/>
                  </a:lnTo>
                  <a:lnTo>
                    <a:pt x="1659" y="168"/>
                  </a:lnTo>
                  <a:lnTo>
                    <a:pt x="1659" y="168"/>
                  </a:lnTo>
                  <a:lnTo>
                    <a:pt x="1663" y="168"/>
                  </a:lnTo>
                  <a:lnTo>
                    <a:pt x="1663" y="168"/>
                  </a:lnTo>
                  <a:lnTo>
                    <a:pt x="1667" y="168"/>
                  </a:lnTo>
                  <a:lnTo>
                    <a:pt x="1667" y="168"/>
                  </a:lnTo>
                  <a:lnTo>
                    <a:pt x="1667" y="168"/>
                  </a:lnTo>
                  <a:lnTo>
                    <a:pt x="1671" y="192"/>
                  </a:lnTo>
                  <a:lnTo>
                    <a:pt x="1671" y="192"/>
                  </a:lnTo>
                  <a:lnTo>
                    <a:pt x="1671" y="192"/>
                  </a:lnTo>
                  <a:lnTo>
                    <a:pt x="1675" y="192"/>
                  </a:lnTo>
                  <a:lnTo>
                    <a:pt x="1675" y="192"/>
                  </a:lnTo>
                  <a:lnTo>
                    <a:pt x="1679" y="184"/>
                  </a:lnTo>
                  <a:lnTo>
                    <a:pt x="1679" y="180"/>
                  </a:lnTo>
                  <a:lnTo>
                    <a:pt x="1679" y="176"/>
                  </a:lnTo>
                  <a:lnTo>
                    <a:pt x="1683" y="176"/>
                  </a:lnTo>
                  <a:lnTo>
                    <a:pt x="1683" y="176"/>
                  </a:lnTo>
                  <a:lnTo>
                    <a:pt x="1687" y="176"/>
                  </a:lnTo>
                  <a:lnTo>
                    <a:pt x="1687" y="176"/>
                  </a:lnTo>
                  <a:lnTo>
                    <a:pt x="1687" y="176"/>
                  </a:lnTo>
                  <a:lnTo>
                    <a:pt x="1690" y="176"/>
                  </a:lnTo>
                  <a:lnTo>
                    <a:pt x="1690" y="176"/>
                  </a:lnTo>
                  <a:lnTo>
                    <a:pt x="1694" y="78"/>
                  </a:lnTo>
                  <a:lnTo>
                    <a:pt x="1694" y="8"/>
                  </a:lnTo>
                  <a:lnTo>
                    <a:pt x="1694" y="67"/>
                  </a:lnTo>
                  <a:lnTo>
                    <a:pt x="1698" y="110"/>
                  </a:lnTo>
                  <a:lnTo>
                    <a:pt x="1698" y="137"/>
                  </a:lnTo>
                  <a:lnTo>
                    <a:pt x="1698" y="153"/>
                  </a:lnTo>
                  <a:lnTo>
                    <a:pt x="1702" y="161"/>
                  </a:lnTo>
                  <a:lnTo>
                    <a:pt x="1702" y="165"/>
                  </a:lnTo>
                  <a:lnTo>
                    <a:pt x="1706" y="165"/>
                  </a:lnTo>
                  <a:lnTo>
                    <a:pt x="1706" y="165"/>
                  </a:lnTo>
                  <a:lnTo>
                    <a:pt x="1706" y="168"/>
                  </a:lnTo>
                  <a:lnTo>
                    <a:pt x="1710" y="168"/>
                  </a:lnTo>
                  <a:lnTo>
                    <a:pt x="1710" y="168"/>
                  </a:lnTo>
                  <a:lnTo>
                    <a:pt x="1714" y="168"/>
                  </a:lnTo>
                  <a:lnTo>
                    <a:pt x="1714" y="168"/>
                  </a:lnTo>
                  <a:lnTo>
                    <a:pt x="1714" y="168"/>
                  </a:lnTo>
                  <a:lnTo>
                    <a:pt x="1718" y="168"/>
                  </a:lnTo>
                  <a:lnTo>
                    <a:pt x="1718" y="168"/>
                  </a:lnTo>
                  <a:lnTo>
                    <a:pt x="1718" y="168"/>
                  </a:lnTo>
                  <a:lnTo>
                    <a:pt x="1722" y="168"/>
                  </a:lnTo>
                  <a:lnTo>
                    <a:pt x="1722" y="168"/>
                  </a:lnTo>
                  <a:lnTo>
                    <a:pt x="1726" y="168"/>
                  </a:lnTo>
                  <a:lnTo>
                    <a:pt x="1726" y="168"/>
                  </a:lnTo>
                  <a:lnTo>
                    <a:pt x="1726" y="168"/>
                  </a:lnTo>
                  <a:lnTo>
                    <a:pt x="1730" y="168"/>
                  </a:lnTo>
                  <a:lnTo>
                    <a:pt x="1730" y="168"/>
                  </a:lnTo>
                  <a:lnTo>
                    <a:pt x="1733" y="168"/>
                  </a:lnTo>
                  <a:lnTo>
                    <a:pt x="1733" y="168"/>
                  </a:lnTo>
                  <a:lnTo>
                    <a:pt x="1733" y="168"/>
                  </a:lnTo>
                  <a:lnTo>
                    <a:pt x="1737" y="168"/>
                  </a:lnTo>
                  <a:lnTo>
                    <a:pt x="1737" y="168"/>
                  </a:lnTo>
                  <a:lnTo>
                    <a:pt x="1741" y="168"/>
                  </a:lnTo>
                  <a:lnTo>
                    <a:pt x="1741" y="168"/>
                  </a:lnTo>
                  <a:lnTo>
                    <a:pt x="1741" y="192"/>
                  </a:lnTo>
                  <a:lnTo>
                    <a:pt x="1745" y="192"/>
                  </a:lnTo>
                  <a:lnTo>
                    <a:pt x="1745" y="192"/>
                  </a:lnTo>
                  <a:lnTo>
                    <a:pt x="1745" y="192"/>
                  </a:lnTo>
                  <a:lnTo>
                    <a:pt x="1749" y="192"/>
                  </a:lnTo>
                  <a:lnTo>
                    <a:pt x="1749" y="184"/>
                  </a:lnTo>
                  <a:lnTo>
                    <a:pt x="1753" y="180"/>
                  </a:lnTo>
                  <a:lnTo>
                    <a:pt x="1753" y="176"/>
                  </a:lnTo>
                  <a:lnTo>
                    <a:pt x="1753" y="176"/>
                  </a:lnTo>
                  <a:lnTo>
                    <a:pt x="1757" y="176"/>
                  </a:lnTo>
                  <a:lnTo>
                    <a:pt x="1757" y="176"/>
                  </a:lnTo>
                  <a:lnTo>
                    <a:pt x="1761" y="176"/>
                  </a:lnTo>
                  <a:lnTo>
                    <a:pt x="1761" y="176"/>
                  </a:lnTo>
                  <a:lnTo>
                    <a:pt x="1761" y="176"/>
                  </a:lnTo>
                  <a:lnTo>
                    <a:pt x="1765" y="176"/>
                  </a:lnTo>
                  <a:lnTo>
                    <a:pt x="1765" y="74"/>
                  </a:lnTo>
                  <a:lnTo>
                    <a:pt x="1765" y="8"/>
                  </a:lnTo>
                  <a:lnTo>
                    <a:pt x="1769" y="63"/>
                  </a:lnTo>
                  <a:lnTo>
                    <a:pt x="1769" y="110"/>
                  </a:lnTo>
                  <a:lnTo>
                    <a:pt x="1773" y="137"/>
                  </a:lnTo>
                  <a:lnTo>
                    <a:pt x="1773" y="149"/>
                  </a:lnTo>
                  <a:lnTo>
                    <a:pt x="1773" y="161"/>
                  </a:lnTo>
                  <a:lnTo>
                    <a:pt x="1777" y="165"/>
                  </a:lnTo>
                  <a:lnTo>
                    <a:pt x="1777" y="165"/>
                  </a:lnTo>
                  <a:lnTo>
                    <a:pt x="1780" y="165"/>
                  </a:lnTo>
                  <a:lnTo>
                    <a:pt x="1780" y="168"/>
                  </a:lnTo>
                  <a:lnTo>
                    <a:pt x="1780" y="168"/>
                  </a:lnTo>
                  <a:lnTo>
                    <a:pt x="1784" y="168"/>
                  </a:lnTo>
                  <a:lnTo>
                    <a:pt x="1784" y="168"/>
                  </a:lnTo>
                  <a:lnTo>
                    <a:pt x="1788" y="168"/>
                  </a:lnTo>
                  <a:lnTo>
                    <a:pt x="1788" y="168"/>
                  </a:lnTo>
                  <a:lnTo>
                    <a:pt x="1788" y="168"/>
                  </a:lnTo>
                  <a:lnTo>
                    <a:pt x="1792" y="168"/>
                  </a:lnTo>
                  <a:lnTo>
                    <a:pt x="1792" y="168"/>
                  </a:lnTo>
                  <a:lnTo>
                    <a:pt x="1792" y="168"/>
                  </a:lnTo>
                  <a:lnTo>
                    <a:pt x="1796" y="168"/>
                  </a:lnTo>
                  <a:lnTo>
                    <a:pt x="1796" y="168"/>
                  </a:lnTo>
                  <a:lnTo>
                    <a:pt x="1800" y="168"/>
                  </a:lnTo>
                  <a:lnTo>
                    <a:pt x="1800" y="168"/>
                  </a:lnTo>
                  <a:lnTo>
                    <a:pt x="1800" y="168"/>
                  </a:lnTo>
                  <a:lnTo>
                    <a:pt x="1804" y="168"/>
                  </a:lnTo>
                  <a:lnTo>
                    <a:pt x="1804" y="168"/>
                  </a:lnTo>
                  <a:lnTo>
                    <a:pt x="1808" y="168"/>
                  </a:lnTo>
                  <a:lnTo>
                    <a:pt x="1808" y="168"/>
                  </a:lnTo>
                  <a:lnTo>
                    <a:pt x="1808" y="168"/>
                  </a:lnTo>
                  <a:lnTo>
                    <a:pt x="1812" y="168"/>
                  </a:lnTo>
                  <a:lnTo>
                    <a:pt x="1812" y="168"/>
                  </a:lnTo>
                  <a:lnTo>
                    <a:pt x="1812" y="168"/>
                  </a:lnTo>
                  <a:lnTo>
                    <a:pt x="1816" y="192"/>
                  </a:lnTo>
                  <a:lnTo>
                    <a:pt x="1816" y="192"/>
                  </a:lnTo>
                  <a:lnTo>
                    <a:pt x="1820" y="192"/>
                  </a:lnTo>
                  <a:lnTo>
                    <a:pt x="1820" y="192"/>
                  </a:lnTo>
                  <a:lnTo>
                    <a:pt x="1820" y="192"/>
                  </a:lnTo>
                  <a:lnTo>
                    <a:pt x="1823" y="184"/>
                  </a:lnTo>
                  <a:lnTo>
                    <a:pt x="1823" y="180"/>
                  </a:lnTo>
                  <a:lnTo>
                    <a:pt x="1827" y="176"/>
                  </a:lnTo>
                  <a:lnTo>
                    <a:pt x="1827" y="176"/>
                  </a:lnTo>
                  <a:lnTo>
                    <a:pt x="1827" y="176"/>
                  </a:lnTo>
                  <a:lnTo>
                    <a:pt x="1831" y="176"/>
                  </a:lnTo>
                  <a:lnTo>
                    <a:pt x="1831" y="176"/>
                  </a:lnTo>
                  <a:lnTo>
                    <a:pt x="1835" y="176"/>
                  </a:lnTo>
                  <a:lnTo>
                    <a:pt x="1835" y="176"/>
                  </a:lnTo>
                  <a:lnTo>
                    <a:pt x="1835" y="176"/>
                  </a:lnTo>
                  <a:lnTo>
                    <a:pt x="1839" y="74"/>
                  </a:lnTo>
                  <a:lnTo>
                    <a:pt x="1839" y="4"/>
                  </a:lnTo>
                  <a:lnTo>
                    <a:pt x="1839" y="63"/>
                  </a:lnTo>
                  <a:lnTo>
                    <a:pt x="1843" y="106"/>
                  </a:lnTo>
                  <a:lnTo>
                    <a:pt x="1843" y="133"/>
                  </a:lnTo>
                  <a:lnTo>
                    <a:pt x="1847" y="149"/>
                  </a:lnTo>
                  <a:lnTo>
                    <a:pt x="1847" y="161"/>
                  </a:lnTo>
                  <a:lnTo>
                    <a:pt x="1847" y="165"/>
                  </a:lnTo>
                  <a:lnTo>
                    <a:pt x="1851" y="165"/>
                  </a:lnTo>
                  <a:lnTo>
                    <a:pt x="1851" y="165"/>
                  </a:lnTo>
                  <a:lnTo>
                    <a:pt x="1855" y="168"/>
                  </a:lnTo>
                  <a:lnTo>
                    <a:pt x="1855" y="168"/>
                  </a:lnTo>
                  <a:lnTo>
                    <a:pt x="1855" y="168"/>
                  </a:lnTo>
                  <a:lnTo>
                    <a:pt x="1859" y="168"/>
                  </a:lnTo>
                  <a:lnTo>
                    <a:pt x="1859" y="168"/>
                  </a:lnTo>
                  <a:lnTo>
                    <a:pt x="1859" y="168"/>
                  </a:lnTo>
                  <a:lnTo>
                    <a:pt x="1863" y="168"/>
                  </a:lnTo>
                  <a:lnTo>
                    <a:pt x="1863" y="168"/>
                  </a:lnTo>
                  <a:lnTo>
                    <a:pt x="1866" y="168"/>
                  </a:lnTo>
                  <a:lnTo>
                    <a:pt x="1866" y="168"/>
                  </a:lnTo>
                  <a:lnTo>
                    <a:pt x="1866" y="168"/>
                  </a:lnTo>
                  <a:lnTo>
                    <a:pt x="1870" y="168"/>
                  </a:lnTo>
                  <a:lnTo>
                    <a:pt x="1870" y="168"/>
                  </a:lnTo>
                  <a:lnTo>
                    <a:pt x="1874" y="168"/>
                  </a:lnTo>
                  <a:lnTo>
                    <a:pt x="1874" y="168"/>
                  </a:lnTo>
                  <a:lnTo>
                    <a:pt x="1874" y="168"/>
                  </a:lnTo>
                  <a:lnTo>
                    <a:pt x="1878" y="168"/>
                  </a:lnTo>
                  <a:lnTo>
                    <a:pt x="1878" y="168"/>
                  </a:lnTo>
                  <a:lnTo>
                    <a:pt x="1882" y="168"/>
                  </a:lnTo>
                  <a:lnTo>
                    <a:pt x="1882" y="168"/>
                  </a:lnTo>
                  <a:lnTo>
                    <a:pt x="1882" y="168"/>
                  </a:lnTo>
                  <a:lnTo>
                    <a:pt x="1886" y="168"/>
                  </a:lnTo>
                  <a:lnTo>
                    <a:pt x="1886" y="168"/>
                  </a:lnTo>
                  <a:lnTo>
                    <a:pt x="1886" y="192"/>
                  </a:lnTo>
                  <a:lnTo>
                    <a:pt x="1890" y="192"/>
                  </a:lnTo>
                  <a:lnTo>
                    <a:pt x="1890" y="192"/>
                  </a:lnTo>
                  <a:lnTo>
                    <a:pt x="1894" y="192"/>
                  </a:lnTo>
                  <a:lnTo>
                    <a:pt x="1894" y="192"/>
                  </a:lnTo>
                  <a:lnTo>
                    <a:pt x="1894" y="184"/>
                  </a:lnTo>
                  <a:lnTo>
                    <a:pt x="1898" y="180"/>
                  </a:lnTo>
                  <a:lnTo>
                    <a:pt x="1898" y="180"/>
                  </a:lnTo>
                  <a:lnTo>
                    <a:pt x="1902" y="176"/>
                  </a:lnTo>
                  <a:lnTo>
                    <a:pt x="1902" y="176"/>
                  </a:lnTo>
                  <a:lnTo>
                    <a:pt x="1902" y="176"/>
                  </a:lnTo>
                  <a:lnTo>
                    <a:pt x="1906" y="176"/>
                  </a:lnTo>
                  <a:lnTo>
                    <a:pt x="1906" y="176"/>
                  </a:lnTo>
                  <a:lnTo>
                    <a:pt x="1906" y="176"/>
                  </a:lnTo>
                  <a:lnTo>
                    <a:pt x="1910" y="176"/>
                  </a:lnTo>
                  <a:lnTo>
                    <a:pt x="1910" y="74"/>
                  </a:lnTo>
                  <a:lnTo>
                    <a:pt x="1913" y="4"/>
                  </a:lnTo>
                  <a:lnTo>
                    <a:pt x="1913" y="63"/>
                  </a:lnTo>
                  <a:lnTo>
                    <a:pt x="1913" y="106"/>
                  </a:lnTo>
                  <a:lnTo>
                    <a:pt x="1917" y="133"/>
                  </a:lnTo>
                  <a:lnTo>
                    <a:pt x="1917" y="149"/>
                  </a:lnTo>
                  <a:lnTo>
                    <a:pt x="1921" y="157"/>
                  </a:lnTo>
                  <a:lnTo>
                    <a:pt x="1921" y="165"/>
                  </a:lnTo>
                  <a:lnTo>
                    <a:pt x="1921" y="165"/>
                  </a:lnTo>
                  <a:lnTo>
                    <a:pt x="1925" y="165"/>
                  </a:lnTo>
                  <a:lnTo>
                    <a:pt x="1925" y="168"/>
                  </a:lnTo>
                  <a:lnTo>
                    <a:pt x="1929" y="168"/>
                  </a:lnTo>
                  <a:lnTo>
                    <a:pt x="1929" y="168"/>
                  </a:lnTo>
                  <a:lnTo>
                    <a:pt x="1929" y="168"/>
                  </a:lnTo>
                  <a:lnTo>
                    <a:pt x="1933" y="168"/>
                  </a:lnTo>
                  <a:lnTo>
                    <a:pt x="1933" y="168"/>
                  </a:lnTo>
                  <a:lnTo>
                    <a:pt x="1933" y="168"/>
                  </a:lnTo>
                  <a:lnTo>
                    <a:pt x="1937" y="168"/>
                  </a:lnTo>
                  <a:lnTo>
                    <a:pt x="1937" y="168"/>
                  </a:lnTo>
                  <a:lnTo>
                    <a:pt x="1941" y="168"/>
                  </a:lnTo>
                  <a:lnTo>
                    <a:pt x="1941" y="168"/>
                  </a:lnTo>
                  <a:lnTo>
                    <a:pt x="1941" y="168"/>
                  </a:lnTo>
                  <a:lnTo>
                    <a:pt x="1945" y="168"/>
                  </a:lnTo>
                  <a:lnTo>
                    <a:pt x="1945" y="168"/>
                  </a:lnTo>
                  <a:lnTo>
                    <a:pt x="1949" y="168"/>
                  </a:lnTo>
                  <a:lnTo>
                    <a:pt x="1949" y="168"/>
                  </a:lnTo>
                  <a:lnTo>
                    <a:pt x="1949" y="168"/>
                  </a:lnTo>
                  <a:lnTo>
                    <a:pt x="1953" y="168"/>
                  </a:lnTo>
                  <a:lnTo>
                    <a:pt x="1953" y="168"/>
                  </a:lnTo>
                  <a:lnTo>
                    <a:pt x="1953" y="168"/>
                  </a:lnTo>
                  <a:lnTo>
                    <a:pt x="1956" y="168"/>
                  </a:lnTo>
                  <a:lnTo>
                    <a:pt x="1956" y="168"/>
                  </a:lnTo>
                  <a:lnTo>
                    <a:pt x="1960" y="168"/>
                  </a:lnTo>
                  <a:lnTo>
                    <a:pt x="1960" y="192"/>
                  </a:lnTo>
                  <a:lnTo>
                    <a:pt x="1960" y="192"/>
                  </a:lnTo>
                  <a:lnTo>
                    <a:pt x="1964" y="192"/>
                  </a:lnTo>
                  <a:lnTo>
                    <a:pt x="1964" y="192"/>
                  </a:lnTo>
                  <a:lnTo>
                    <a:pt x="1968" y="192"/>
                  </a:lnTo>
                  <a:lnTo>
                    <a:pt x="1968" y="188"/>
                  </a:lnTo>
                  <a:lnTo>
                    <a:pt x="1968" y="180"/>
                  </a:lnTo>
                  <a:lnTo>
                    <a:pt x="1972" y="180"/>
                  </a:lnTo>
                  <a:lnTo>
                    <a:pt x="1972" y="176"/>
                  </a:lnTo>
                  <a:lnTo>
                    <a:pt x="1972" y="176"/>
                  </a:lnTo>
                  <a:lnTo>
                    <a:pt x="1976" y="176"/>
                  </a:lnTo>
                  <a:lnTo>
                    <a:pt x="1976" y="176"/>
                  </a:lnTo>
                  <a:lnTo>
                    <a:pt x="1980" y="176"/>
                  </a:lnTo>
                  <a:lnTo>
                    <a:pt x="1980" y="176"/>
                  </a:lnTo>
                  <a:lnTo>
                    <a:pt x="1980" y="176"/>
                  </a:lnTo>
                  <a:lnTo>
                    <a:pt x="1984" y="74"/>
                  </a:lnTo>
                  <a:lnTo>
                    <a:pt x="1984" y="4"/>
                  </a:lnTo>
                  <a:lnTo>
                    <a:pt x="1988" y="63"/>
                  </a:lnTo>
                  <a:lnTo>
                    <a:pt x="1988" y="106"/>
                  </a:lnTo>
                  <a:lnTo>
                    <a:pt x="1988" y="133"/>
                  </a:lnTo>
                  <a:lnTo>
                    <a:pt x="1992" y="149"/>
                  </a:lnTo>
                  <a:lnTo>
                    <a:pt x="1992" y="157"/>
                  </a:lnTo>
                  <a:lnTo>
                    <a:pt x="1996" y="165"/>
                  </a:lnTo>
                  <a:lnTo>
                    <a:pt x="1996" y="165"/>
                  </a:lnTo>
                  <a:lnTo>
                    <a:pt x="1996" y="165"/>
                  </a:lnTo>
                  <a:lnTo>
                    <a:pt x="2000" y="168"/>
                  </a:lnTo>
                  <a:lnTo>
                    <a:pt x="2000" y="168"/>
                  </a:lnTo>
                  <a:lnTo>
                    <a:pt x="2000" y="168"/>
                  </a:lnTo>
                  <a:lnTo>
                    <a:pt x="2003" y="168"/>
                  </a:lnTo>
                  <a:lnTo>
                    <a:pt x="2003" y="168"/>
                  </a:lnTo>
                  <a:lnTo>
                    <a:pt x="2007" y="168"/>
                  </a:lnTo>
                  <a:lnTo>
                    <a:pt x="2007" y="168"/>
                  </a:lnTo>
                  <a:lnTo>
                    <a:pt x="2007" y="168"/>
                  </a:lnTo>
                  <a:lnTo>
                    <a:pt x="2011" y="168"/>
                  </a:lnTo>
                  <a:lnTo>
                    <a:pt x="2011" y="168"/>
                  </a:lnTo>
                  <a:lnTo>
                    <a:pt x="2015" y="168"/>
                  </a:lnTo>
                  <a:lnTo>
                    <a:pt x="2015" y="168"/>
                  </a:lnTo>
                  <a:lnTo>
                    <a:pt x="2015" y="168"/>
                  </a:lnTo>
                  <a:lnTo>
                    <a:pt x="2019" y="168"/>
                  </a:lnTo>
                  <a:lnTo>
                    <a:pt x="2019" y="168"/>
                  </a:lnTo>
                  <a:lnTo>
                    <a:pt x="2019" y="168"/>
                  </a:lnTo>
                  <a:lnTo>
                    <a:pt x="2023" y="168"/>
                  </a:lnTo>
                  <a:lnTo>
                    <a:pt x="2023" y="168"/>
                  </a:lnTo>
                  <a:lnTo>
                    <a:pt x="2027" y="168"/>
                  </a:lnTo>
                  <a:lnTo>
                    <a:pt x="2027" y="168"/>
                  </a:lnTo>
                  <a:lnTo>
                    <a:pt x="2027" y="168"/>
                  </a:lnTo>
                  <a:lnTo>
                    <a:pt x="2031" y="168"/>
                  </a:lnTo>
                  <a:lnTo>
                    <a:pt x="2031" y="168"/>
                  </a:lnTo>
                  <a:lnTo>
                    <a:pt x="2035" y="192"/>
                  </a:lnTo>
                  <a:lnTo>
                    <a:pt x="2035" y="192"/>
                  </a:lnTo>
                  <a:lnTo>
                    <a:pt x="2035" y="192"/>
                  </a:lnTo>
                  <a:lnTo>
                    <a:pt x="2039" y="192"/>
                  </a:lnTo>
                  <a:lnTo>
                    <a:pt x="2039" y="192"/>
                  </a:lnTo>
                  <a:lnTo>
                    <a:pt x="2043" y="188"/>
                  </a:lnTo>
                  <a:lnTo>
                    <a:pt x="2043" y="180"/>
                  </a:lnTo>
                  <a:lnTo>
                    <a:pt x="2043" y="180"/>
                  </a:lnTo>
                  <a:lnTo>
                    <a:pt x="2046" y="176"/>
                  </a:lnTo>
                  <a:lnTo>
                    <a:pt x="2046" y="176"/>
                  </a:lnTo>
                  <a:lnTo>
                    <a:pt x="2046" y="176"/>
                  </a:lnTo>
                  <a:lnTo>
                    <a:pt x="2050" y="176"/>
                  </a:lnTo>
                  <a:lnTo>
                    <a:pt x="2050" y="176"/>
                  </a:lnTo>
                  <a:lnTo>
                    <a:pt x="2054" y="176"/>
                  </a:lnTo>
                  <a:lnTo>
                    <a:pt x="2054" y="176"/>
                  </a:lnTo>
                  <a:lnTo>
                    <a:pt x="2054" y="74"/>
                  </a:lnTo>
                  <a:lnTo>
                    <a:pt x="2058" y="4"/>
                  </a:lnTo>
                  <a:lnTo>
                    <a:pt x="2058" y="63"/>
                  </a:lnTo>
                  <a:lnTo>
                    <a:pt x="2062" y="106"/>
                  </a:lnTo>
                  <a:lnTo>
                    <a:pt x="2062" y="133"/>
                  </a:lnTo>
                  <a:lnTo>
                    <a:pt x="2062" y="149"/>
                  </a:lnTo>
                  <a:lnTo>
                    <a:pt x="2066" y="157"/>
                  </a:lnTo>
                  <a:lnTo>
                    <a:pt x="2066" y="165"/>
                  </a:lnTo>
                  <a:lnTo>
                    <a:pt x="2066" y="165"/>
                  </a:lnTo>
                  <a:lnTo>
                    <a:pt x="2070" y="165"/>
                  </a:lnTo>
                  <a:lnTo>
                    <a:pt x="2070" y="168"/>
                  </a:lnTo>
                  <a:lnTo>
                    <a:pt x="2074" y="168"/>
                  </a:lnTo>
                  <a:lnTo>
                    <a:pt x="2074" y="168"/>
                  </a:lnTo>
                  <a:lnTo>
                    <a:pt x="2074" y="168"/>
                  </a:lnTo>
                  <a:lnTo>
                    <a:pt x="2078" y="168"/>
                  </a:lnTo>
                  <a:lnTo>
                    <a:pt x="2078" y="168"/>
                  </a:lnTo>
                  <a:lnTo>
                    <a:pt x="2082" y="168"/>
                  </a:lnTo>
                  <a:lnTo>
                    <a:pt x="2082" y="168"/>
                  </a:lnTo>
                  <a:lnTo>
                    <a:pt x="2082" y="168"/>
                  </a:lnTo>
                  <a:lnTo>
                    <a:pt x="2086" y="168"/>
                  </a:lnTo>
                  <a:lnTo>
                    <a:pt x="2086" y="168"/>
                  </a:lnTo>
                  <a:lnTo>
                    <a:pt x="2090" y="168"/>
                  </a:lnTo>
                  <a:lnTo>
                    <a:pt x="2090" y="168"/>
                  </a:lnTo>
                  <a:lnTo>
                    <a:pt x="2090" y="168"/>
                  </a:lnTo>
                  <a:lnTo>
                    <a:pt x="2093" y="168"/>
                  </a:lnTo>
                  <a:lnTo>
                    <a:pt x="2093" y="168"/>
                  </a:lnTo>
                  <a:lnTo>
                    <a:pt x="2093" y="168"/>
                  </a:lnTo>
                  <a:lnTo>
                    <a:pt x="2097" y="168"/>
                  </a:lnTo>
                  <a:lnTo>
                    <a:pt x="2097" y="168"/>
                  </a:lnTo>
                  <a:lnTo>
                    <a:pt x="2101" y="168"/>
                  </a:lnTo>
                  <a:lnTo>
                    <a:pt x="2101" y="168"/>
                  </a:lnTo>
                  <a:lnTo>
                    <a:pt x="2101" y="168"/>
                  </a:lnTo>
                  <a:lnTo>
                    <a:pt x="2105" y="168"/>
                  </a:lnTo>
                  <a:lnTo>
                    <a:pt x="2105" y="192"/>
                  </a:lnTo>
                  <a:lnTo>
                    <a:pt x="2109" y="192"/>
                  </a:lnTo>
                  <a:lnTo>
                    <a:pt x="2109" y="192"/>
                  </a:lnTo>
                  <a:lnTo>
                    <a:pt x="2109" y="192"/>
                  </a:lnTo>
                  <a:lnTo>
                    <a:pt x="2113" y="192"/>
                  </a:lnTo>
                  <a:lnTo>
                    <a:pt x="2113" y="188"/>
                  </a:lnTo>
                  <a:lnTo>
                    <a:pt x="2113" y="184"/>
                  </a:lnTo>
                  <a:lnTo>
                    <a:pt x="2117" y="180"/>
                  </a:lnTo>
                  <a:lnTo>
                    <a:pt x="2117" y="176"/>
                  </a:lnTo>
                  <a:lnTo>
                    <a:pt x="2121" y="176"/>
                  </a:lnTo>
                  <a:lnTo>
                    <a:pt x="2121" y="176"/>
                  </a:lnTo>
                  <a:lnTo>
                    <a:pt x="2121" y="176"/>
                  </a:lnTo>
                  <a:lnTo>
                    <a:pt x="2125" y="176"/>
                  </a:lnTo>
                  <a:lnTo>
                    <a:pt x="2125" y="176"/>
                  </a:lnTo>
                  <a:lnTo>
                    <a:pt x="2129" y="176"/>
                  </a:lnTo>
                  <a:lnTo>
                    <a:pt x="2129" y="74"/>
                  </a:lnTo>
                  <a:lnTo>
                    <a:pt x="2129" y="0"/>
                  </a:lnTo>
                  <a:lnTo>
                    <a:pt x="2133" y="59"/>
                  </a:lnTo>
                  <a:lnTo>
                    <a:pt x="2133" y="106"/>
                  </a:lnTo>
                  <a:lnTo>
                    <a:pt x="2136" y="133"/>
                  </a:lnTo>
                  <a:lnTo>
                    <a:pt x="2136" y="149"/>
                  </a:lnTo>
                  <a:lnTo>
                    <a:pt x="2136" y="157"/>
                  </a:lnTo>
                  <a:lnTo>
                    <a:pt x="2140" y="165"/>
                  </a:lnTo>
                  <a:lnTo>
                    <a:pt x="2140" y="165"/>
                  </a:lnTo>
                  <a:lnTo>
                    <a:pt x="2140" y="165"/>
                  </a:lnTo>
                  <a:lnTo>
                    <a:pt x="2144" y="168"/>
                  </a:lnTo>
                  <a:lnTo>
                    <a:pt x="2144" y="168"/>
                  </a:lnTo>
                  <a:lnTo>
                    <a:pt x="2148" y="168"/>
                  </a:lnTo>
                  <a:lnTo>
                    <a:pt x="2148" y="168"/>
                  </a:lnTo>
                  <a:lnTo>
                    <a:pt x="2148" y="168"/>
                  </a:lnTo>
                  <a:lnTo>
                    <a:pt x="2152" y="168"/>
                  </a:lnTo>
                  <a:lnTo>
                    <a:pt x="2152" y="168"/>
                  </a:lnTo>
                  <a:lnTo>
                    <a:pt x="2156" y="168"/>
                  </a:lnTo>
                  <a:lnTo>
                    <a:pt x="2156" y="168"/>
                  </a:lnTo>
                  <a:lnTo>
                    <a:pt x="2156" y="168"/>
                  </a:lnTo>
                  <a:lnTo>
                    <a:pt x="2160" y="168"/>
                  </a:lnTo>
                  <a:lnTo>
                    <a:pt x="2160" y="168"/>
                  </a:lnTo>
                  <a:lnTo>
                    <a:pt x="2160" y="168"/>
                  </a:lnTo>
                  <a:lnTo>
                    <a:pt x="2164" y="168"/>
                  </a:lnTo>
                  <a:lnTo>
                    <a:pt x="2164" y="168"/>
                  </a:lnTo>
                  <a:lnTo>
                    <a:pt x="2168" y="168"/>
                  </a:lnTo>
                  <a:lnTo>
                    <a:pt x="2168" y="168"/>
                  </a:lnTo>
                  <a:lnTo>
                    <a:pt x="2168" y="168"/>
                  </a:lnTo>
                  <a:lnTo>
                    <a:pt x="2172" y="168"/>
                  </a:lnTo>
                  <a:lnTo>
                    <a:pt x="2172" y="168"/>
                  </a:lnTo>
                  <a:lnTo>
                    <a:pt x="2176" y="168"/>
                  </a:lnTo>
                  <a:lnTo>
                    <a:pt x="2176" y="168"/>
                  </a:lnTo>
                  <a:lnTo>
                    <a:pt x="2176" y="168"/>
                  </a:lnTo>
                  <a:lnTo>
                    <a:pt x="2179" y="192"/>
                  </a:lnTo>
                  <a:lnTo>
                    <a:pt x="2179" y="192"/>
                  </a:lnTo>
                  <a:lnTo>
                    <a:pt x="2183" y="192"/>
                  </a:lnTo>
                  <a:lnTo>
                    <a:pt x="2183" y="192"/>
                  </a:lnTo>
                  <a:lnTo>
                    <a:pt x="2183" y="192"/>
                  </a:lnTo>
                  <a:lnTo>
                    <a:pt x="2187" y="188"/>
                  </a:lnTo>
                  <a:lnTo>
                    <a:pt x="2187" y="184"/>
                  </a:lnTo>
                  <a:lnTo>
                    <a:pt x="2187" y="180"/>
                  </a:lnTo>
                  <a:lnTo>
                    <a:pt x="2191" y="176"/>
                  </a:lnTo>
                  <a:lnTo>
                    <a:pt x="2191" y="176"/>
                  </a:lnTo>
                  <a:lnTo>
                    <a:pt x="2195" y="176"/>
                  </a:lnTo>
                  <a:lnTo>
                    <a:pt x="2195" y="176"/>
                  </a:lnTo>
                  <a:lnTo>
                    <a:pt x="2195" y="176"/>
                  </a:lnTo>
                  <a:lnTo>
                    <a:pt x="2199" y="176"/>
                  </a:lnTo>
                  <a:lnTo>
                    <a:pt x="2199" y="176"/>
                  </a:lnTo>
                  <a:lnTo>
                    <a:pt x="2203" y="74"/>
                  </a:lnTo>
                  <a:lnTo>
                    <a:pt x="2203" y="0"/>
                  </a:lnTo>
                  <a:lnTo>
                    <a:pt x="2203" y="59"/>
                  </a:lnTo>
                  <a:lnTo>
                    <a:pt x="2207" y="106"/>
                  </a:lnTo>
                  <a:lnTo>
                    <a:pt x="2207" y="133"/>
                  </a:lnTo>
                  <a:lnTo>
                    <a:pt x="2207" y="149"/>
                  </a:lnTo>
                  <a:lnTo>
                    <a:pt x="2211" y="157"/>
                  </a:lnTo>
                  <a:lnTo>
                    <a:pt x="2211" y="165"/>
                  </a:lnTo>
                  <a:lnTo>
                    <a:pt x="2215" y="165"/>
                  </a:lnTo>
                  <a:lnTo>
                    <a:pt x="2215" y="165"/>
                  </a:lnTo>
                  <a:lnTo>
                    <a:pt x="2215" y="168"/>
                  </a:lnTo>
                  <a:lnTo>
                    <a:pt x="2219" y="168"/>
                  </a:lnTo>
                  <a:lnTo>
                    <a:pt x="2219" y="168"/>
                  </a:lnTo>
                  <a:lnTo>
                    <a:pt x="2223" y="168"/>
                  </a:lnTo>
                  <a:lnTo>
                    <a:pt x="2223" y="168"/>
                  </a:lnTo>
                  <a:lnTo>
                    <a:pt x="2223" y="168"/>
                  </a:lnTo>
                  <a:lnTo>
                    <a:pt x="2226" y="168"/>
                  </a:lnTo>
                  <a:lnTo>
                    <a:pt x="2226" y="168"/>
                  </a:lnTo>
                  <a:lnTo>
                    <a:pt x="2230" y="168"/>
                  </a:lnTo>
                  <a:lnTo>
                    <a:pt x="2230" y="168"/>
                  </a:lnTo>
                  <a:lnTo>
                    <a:pt x="2230" y="168"/>
                  </a:lnTo>
                  <a:lnTo>
                    <a:pt x="2234" y="168"/>
                  </a:lnTo>
                  <a:lnTo>
                    <a:pt x="2234" y="168"/>
                  </a:lnTo>
                  <a:lnTo>
                    <a:pt x="2234" y="168"/>
                  </a:lnTo>
                  <a:lnTo>
                    <a:pt x="2238" y="168"/>
                  </a:lnTo>
                  <a:lnTo>
                    <a:pt x="2238" y="168"/>
                  </a:lnTo>
                  <a:lnTo>
                    <a:pt x="2242" y="168"/>
                  </a:lnTo>
                  <a:lnTo>
                    <a:pt x="2242" y="168"/>
                  </a:lnTo>
                  <a:lnTo>
                    <a:pt x="2242" y="168"/>
                  </a:lnTo>
                  <a:lnTo>
                    <a:pt x="2246" y="168"/>
                  </a:lnTo>
                  <a:lnTo>
                    <a:pt x="2246" y="168"/>
                  </a:lnTo>
                  <a:lnTo>
                    <a:pt x="2250" y="168"/>
                  </a:lnTo>
                  <a:lnTo>
                    <a:pt x="2250" y="168"/>
                  </a:lnTo>
                  <a:lnTo>
                    <a:pt x="2250" y="192"/>
                  </a:lnTo>
                  <a:lnTo>
                    <a:pt x="2254" y="192"/>
                  </a:lnTo>
                  <a:lnTo>
                    <a:pt x="2254" y="192"/>
                  </a:lnTo>
                  <a:lnTo>
                    <a:pt x="2254" y="192"/>
                  </a:lnTo>
                  <a:lnTo>
                    <a:pt x="2258" y="192"/>
                  </a:lnTo>
                  <a:lnTo>
                    <a:pt x="2258" y="188"/>
                  </a:lnTo>
                  <a:lnTo>
                    <a:pt x="2262" y="184"/>
                  </a:lnTo>
                  <a:lnTo>
                    <a:pt x="2262" y="180"/>
                  </a:lnTo>
                  <a:lnTo>
                    <a:pt x="2262" y="176"/>
                  </a:lnTo>
                  <a:lnTo>
                    <a:pt x="2266" y="176"/>
                  </a:lnTo>
                  <a:lnTo>
                    <a:pt x="2266" y="176"/>
                  </a:lnTo>
                  <a:lnTo>
                    <a:pt x="2269" y="176"/>
                  </a:lnTo>
                  <a:lnTo>
                    <a:pt x="2269" y="176"/>
                  </a:lnTo>
                  <a:lnTo>
                    <a:pt x="2269" y="176"/>
                  </a:lnTo>
                  <a:lnTo>
                    <a:pt x="2273" y="176"/>
                  </a:lnTo>
                  <a:lnTo>
                    <a:pt x="2273" y="74"/>
                  </a:lnTo>
                  <a:lnTo>
                    <a:pt x="2277" y="0"/>
                  </a:lnTo>
                  <a:lnTo>
                    <a:pt x="2277" y="59"/>
                  </a:lnTo>
                  <a:lnTo>
                    <a:pt x="2277" y="106"/>
                  </a:lnTo>
                  <a:lnTo>
                    <a:pt x="2281" y="133"/>
                  </a:lnTo>
                  <a:lnTo>
                    <a:pt x="2281" y="149"/>
                  </a:lnTo>
                  <a:lnTo>
                    <a:pt x="2281" y="157"/>
                  </a:lnTo>
                  <a:lnTo>
                    <a:pt x="2285" y="165"/>
                  </a:lnTo>
                  <a:lnTo>
                    <a:pt x="2285" y="165"/>
                  </a:lnTo>
                  <a:lnTo>
                    <a:pt x="2289" y="165"/>
                  </a:lnTo>
                  <a:lnTo>
                    <a:pt x="2289" y="168"/>
                  </a:lnTo>
                  <a:lnTo>
                    <a:pt x="2289" y="168"/>
                  </a:lnTo>
                  <a:lnTo>
                    <a:pt x="2293" y="168"/>
                  </a:lnTo>
                  <a:lnTo>
                    <a:pt x="2293" y="168"/>
                  </a:lnTo>
                  <a:lnTo>
                    <a:pt x="2297" y="168"/>
                  </a:lnTo>
                  <a:lnTo>
                    <a:pt x="2297" y="168"/>
                  </a:lnTo>
                  <a:lnTo>
                    <a:pt x="2297" y="168"/>
                  </a:lnTo>
                  <a:lnTo>
                    <a:pt x="2301" y="168"/>
                  </a:lnTo>
                  <a:lnTo>
                    <a:pt x="2301" y="168"/>
                  </a:lnTo>
                  <a:lnTo>
                    <a:pt x="2301" y="168"/>
                  </a:lnTo>
                  <a:lnTo>
                    <a:pt x="2305" y="168"/>
                  </a:lnTo>
                  <a:lnTo>
                    <a:pt x="2305" y="168"/>
                  </a:lnTo>
                  <a:lnTo>
                    <a:pt x="2309" y="168"/>
                  </a:lnTo>
                  <a:lnTo>
                    <a:pt x="2309" y="168"/>
                  </a:lnTo>
                  <a:lnTo>
                    <a:pt x="2309" y="168"/>
                  </a:lnTo>
                  <a:lnTo>
                    <a:pt x="2313" y="168"/>
                  </a:lnTo>
                  <a:lnTo>
                    <a:pt x="2313" y="168"/>
                  </a:lnTo>
                  <a:lnTo>
                    <a:pt x="2316" y="168"/>
                  </a:lnTo>
                  <a:lnTo>
                    <a:pt x="2316" y="168"/>
                  </a:lnTo>
                  <a:lnTo>
                    <a:pt x="2316" y="168"/>
                  </a:lnTo>
                  <a:lnTo>
                    <a:pt x="2320" y="168"/>
                  </a:lnTo>
                  <a:lnTo>
                    <a:pt x="2320" y="168"/>
                  </a:lnTo>
                  <a:lnTo>
                    <a:pt x="2324" y="168"/>
                  </a:lnTo>
                  <a:lnTo>
                    <a:pt x="2324" y="192"/>
                  </a:lnTo>
                  <a:lnTo>
                    <a:pt x="0" y="192"/>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9" name="Freeform 497"/>
            <p:cNvSpPr>
              <a:spLocks/>
            </p:cNvSpPr>
            <p:nvPr/>
          </p:nvSpPr>
          <p:spPr bwMode="auto">
            <a:xfrm>
              <a:off x="4392386" y="4257057"/>
              <a:ext cx="3405552" cy="155331"/>
            </a:xfrm>
            <a:custGeom>
              <a:avLst/>
              <a:gdLst/>
              <a:ahLst/>
              <a:cxnLst>
                <a:cxn ang="0">
                  <a:pos x="32" y="0"/>
                </a:cxn>
                <a:cxn ang="0">
                  <a:pos x="71" y="0"/>
                </a:cxn>
                <a:cxn ang="0">
                  <a:pos x="110" y="0"/>
                </a:cxn>
                <a:cxn ang="0">
                  <a:pos x="145" y="0"/>
                </a:cxn>
                <a:cxn ang="0">
                  <a:pos x="184" y="0"/>
                </a:cxn>
                <a:cxn ang="0">
                  <a:pos x="223" y="0"/>
                </a:cxn>
                <a:cxn ang="0">
                  <a:pos x="258" y="0"/>
                </a:cxn>
                <a:cxn ang="0">
                  <a:pos x="298" y="0"/>
                </a:cxn>
                <a:cxn ang="0">
                  <a:pos x="337" y="0"/>
                </a:cxn>
                <a:cxn ang="0">
                  <a:pos x="372" y="0"/>
                </a:cxn>
                <a:cxn ang="0">
                  <a:pos x="411" y="0"/>
                </a:cxn>
                <a:cxn ang="0">
                  <a:pos x="450" y="0"/>
                </a:cxn>
                <a:cxn ang="0">
                  <a:pos x="485" y="0"/>
                </a:cxn>
                <a:cxn ang="0">
                  <a:pos x="525" y="0"/>
                </a:cxn>
                <a:cxn ang="0">
                  <a:pos x="564" y="0"/>
                </a:cxn>
                <a:cxn ang="0">
                  <a:pos x="603" y="0"/>
                </a:cxn>
                <a:cxn ang="0">
                  <a:pos x="638" y="0"/>
                </a:cxn>
                <a:cxn ang="0">
                  <a:pos x="677" y="0"/>
                </a:cxn>
                <a:cxn ang="0">
                  <a:pos x="716" y="0"/>
                </a:cxn>
                <a:cxn ang="0">
                  <a:pos x="751" y="0"/>
                </a:cxn>
                <a:cxn ang="0">
                  <a:pos x="791" y="0"/>
                </a:cxn>
                <a:cxn ang="0">
                  <a:pos x="830" y="0"/>
                </a:cxn>
                <a:cxn ang="0">
                  <a:pos x="865" y="0"/>
                </a:cxn>
                <a:cxn ang="0">
                  <a:pos x="904" y="0"/>
                </a:cxn>
                <a:cxn ang="0">
                  <a:pos x="943" y="0"/>
                </a:cxn>
                <a:cxn ang="0">
                  <a:pos x="978" y="0"/>
                </a:cxn>
                <a:cxn ang="0">
                  <a:pos x="1017" y="47"/>
                </a:cxn>
                <a:cxn ang="0">
                  <a:pos x="1057" y="0"/>
                </a:cxn>
                <a:cxn ang="0">
                  <a:pos x="1092" y="0"/>
                </a:cxn>
                <a:cxn ang="0">
                  <a:pos x="1131" y="0"/>
                </a:cxn>
                <a:cxn ang="0">
                  <a:pos x="1170" y="0"/>
                </a:cxn>
                <a:cxn ang="0">
                  <a:pos x="1205" y="0"/>
                </a:cxn>
                <a:cxn ang="0">
                  <a:pos x="1244" y="0"/>
                </a:cxn>
                <a:cxn ang="0">
                  <a:pos x="1284" y="0"/>
                </a:cxn>
                <a:cxn ang="0">
                  <a:pos x="1319" y="0"/>
                </a:cxn>
                <a:cxn ang="0">
                  <a:pos x="1358" y="0"/>
                </a:cxn>
                <a:cxn ang="0">
                  <a:pos x="1397" y="0"/>
                </a:cxn>
                <a:cxn ang="0">
                  <a:pos x="1432" y="0"/>
                </a:cxn>
                <a:cxn ang="0">
                  <a:pos x="1471" y="0"/>
                </a:cxn>
                <a:cxn ang="0">
                  <a:pos x="1510" y="0"/>
                </a:cxn>
                <a:cxn ang="0">
                  <a:pos x="1546" y="0"/>
                </a:cxn>
                <a:cxn ang="0">
                  <a:pos x="1585" y="0"/>
                </a:cxn>
                <a:cxn ang="0">
                  <a:pos x="1624" y="0"/>
                </a:cxn>
                <a:cxn ang="0">
                  <a:pos x="1659" y="0"/>
                </a:cxn>
                <a:cxn ang="0">
                  <a:pos x="1698" y="0"/>
                </a:cxn>
                <a:cxn ang="0">
                  <a:pos x="1737" y="0"/>
                </a:cxn>
                <a:cxn ang="0">
                  <a:pos x="1773" y="0"/>
                </a:cxn>
                <a:cxn ang="0">
                  <a:pos x="1812" y="0"/>
                </a:cxn>
                <a:cxn ang="0">
                  <a:pos x="1851" y="0"/>
                </a:cxn>
                <a:cxn ang="0">
                  <a:pos x="1886" y="106"/>
                </a:cxn>
                <a:cxn ang="0">
                  <a:pos x="1925" y="0"/>
                </a:cxn>
                <a:cxn ang="0">
                  <a:pos x="1964" y="43"/>
                </a:cxn>
                <a:cxn ang="0">
                  <a:pos x="2000" y="0"/>
                </a:cxn>
                <a:cxn ang="0">
                  <a:pos x="2039" y="4"/>
                </a:cxn>
                <a:cxn ang="0">
                  <a:pos x="2078" y="0"/>
                </a:cxn>
                <a:cxn ang="0">
                  <a:pos x="2113" y="0"/>
                </a:cxn>
                <a:cxn ang="0">
                  <a:pos x="2152" y="0"/>
                </a:cxn>
                <a:cxn ang="0">
                  <a:pos x="2191" y="0"/>
                </a:cxn>
                <a:cxn ang="0">
                  <a:pos x="2230" y="0"/>
                </a:cxn>
                <a:cxn ang="0">
                  <a:pos x="2266" y="0"/>
                </a:cxn>
                <a:cxn ang="0">
                  <a:pos x="2305" y="0"/>
                </a:cxn>
              </a:cxnLst>
              <a:rect l="0" t="0" r="r" b="b"/>
              <a:pathLst>
                <a:path w="2324" h="106">
                  <a:moveTo>
                    <a:pt x="0" y="0"/>
                  </a:moveTo>
                  <a:lnTo>
                    <a:pt x="0" y="0"/>
                  </a:lnTo>
                  <a:lnTo>
                    <a:pt x="0" y="0"/>
                  </a:lnTo>
                  <a:lnTo>
                    <a:pt x="0" y="0"/>
                  </a:lnTo>
                  <a:lnTo>
                    <a:pt x="4" y="0"/>
                  </a:lnTo>
                  <a:lnTo>
                    <a:pt x="4" y="0"/>
                  </a:lnTo>
                  <a:lnTo>
                    <a:pt x="4" y="0"/>
                  </a:lnTo>
                  <a:lnTo>
                    <a:pt x="8" y="0"/>
                  </a:lnTo>
                  <a:lnTo>
                    <a:pt x="8" y="0"/>
                  </a:lnTo>
                  <a:lnTo>
                    <a:pt x="12" y="0"/>
                  </a:lnTo>
                  <a:lnTo>
                    <a:pt x="12" y="0"/>
                  </a:lnTo>
                  <a:lnTo>
                    <a:pt x="12" y="0"/>
                  </a:lnTo>
                  <a:lnTo>
                    <a:pt x="16" y="0"/>
                  </a:lnTo>
                  <a:lnTo>
                    <a:pt x="16" y="0"/>
                  </a:lnTo>
                  <a:lnTo>
                    <a:pt x="20" y="0"/>
                  </a:lnTo>
                  <a:lnTo>
                    <a:pt x="20" y="0"/>
                  </a:lnTo>
                  <a:lnTo>
                    <a:pt x="20" y="12"/>
                  </a:lnTo>
                  <a:lnTo>
                    <a:pt x="24" y="31"/>
                  </a:lnTo>
                  <a:lnTo>
                    <a:pt x="24" y="8"/>
                  </a:lnTo>
                  <a:lnTo>
                    <a:pt x="24" y="0"/>
                  </a:lnTo>
                  <a:lnTo>
                    <a:pt x="28" y="0"/>
                  </a:lnTo>
                  <a:lnTo>
                    <a:pt x="28" y="0"/>
                  </a:lnTo>
                  <a:lnTo>
                    <a:pt x="32" y="0"/>
                  </a:lnTo>
                  <a:lnTo>
                    <a:pt x="32" y="0"/>
                  </a:lnTo>
                  <a:lnTo>
                    <a:pt x="32" y="0"/>
                  </a:lnTo>
                  <a:lnTo>
                    <a:pt x="35" y="0"/>
                  </a:lnTo>
                  <a:lnTo>
                    <a:pt x="35" y="0"/>
                  </a:lnTo>
                  <a:lnTo>
                    <a:pt x="39" y="0"/>
                  </a:lnTo>
                  <a:lnTo>
                    <a:pt x="39" y="0"/>
                  </a:lnTo>
                  <a:lnTo>
                    <a:pt x="39" y="0"/>
                  </a:lnTo>
                  <a:lnTo>
                    <a:pt x="43" y="0"/>
                  </a:lnTo>
                  <a:lnTo>
                    <a:pt x="43" y="0"/>
                  </a:lnTo>
                  <a:lnTo>
                    <a:pt x="43" y="0"/>
                  </a:lnTo>
                  <a:lnTo>
                    <a:pt x="47" y="0"/>
                  </a:lnTo>
                  <a:lnTo>
                    <a:pt x="47" y="0"/>
                  </a:lnTo>
                  <a:lnTo>
                    <a:pt x="51" y="0"/>
                  </a:lnTo>
                  <a:lnTo>
                    <a:pt x="51" y="0"/>
                  </a:lnTo>
                  <a:lnTo>
                    <a:pt x="51" y="0"/>
                  </a:lnTo>
                  <a:lnTo>
                    <a:pt x="55" y="0"/>
                  </a:lnTo>
                  <a:lnTo>
                    <a:pt x="55" y="0"/>
                  </a:lnTo>
                  <a:lnTo>
                    <a:pt x="59" y="0"/>
                  </a:lnTo>
                  <a:lnTo>
                    <a:pt x="59" y="0"/>
                  </a:lnTo>
                  <a:lnTo>
                    <a:pt x="59" y="0"/>
                  </a:lnTo>
                  <a:lnTo>
                    <a:pt x="63" y="0"/>
                  </a:lnTo>
                  <a:lnTo>
                    <a:pt x="63" y="0"/>
                  </a:lnTo>
                  <a:lnTo>
                    <a:pt x="67" y="0"/>
                  </a:lnTo>
                  <a:lnTo>
                    <a:pt x="67" y="0"/>
                  </a:lnTo>
                  <a:lnTo>
                    <a:pt x="67" y="0"/>
                  </a:lnTo>
                  <a:lnTo>
                    <a:pt x="71" y="0"/>
                  </a:lnTo>
                  <a:lnTo>
                    <a:pt x="71" y="0"/>
                  </a:lnTo>
                  <a:lnTo>
                    <a:pt x="71" y="0"/>
                  </a:lnTo>
                  <a:lnTo>
                    <a:pt x="75" y="0"/>
                  </a:lnTo>
                  <a:lnTo>
                    <a:pt x="75" y="0"/>
                  </a:lnTo>
                  <a:lnTo>
                    <a:pt x="78" y="0"/>
                  </a:lnTo>
                  <a:lnTo>
                    <a:pt x="78" y="0"/>
                  </a:lnTo>
                  <a:lnTo>
                    <a:pt x="78" y="0"/>
                  </a:lnTo>
                  <a:lnTo>
                    <a:pt x="82" y="0"/>
                  </a:lnTo>
                  <a:lnTo>
                    <a:pt x="82" y="0"/>
                  </a:lnTo>
                  <a:lnTo>
                    <a:pt x="86" y="0"/>
                  </a:lnTo>
                  <a:lnTo>
                    <a:pt x="86" y="0"/>
                  </a:lnTo>
                  <a:lnTo>
                    <a:pt x="86" y="0"/>
                  </a:lnTo>
                  <a:lnTo>
                    <a:pt x="90" y="0"/>
                  </a:lnTo>
                  <a:lnTo>
                    <a:pt x="90" y="0"/>
                  </a:lnTo>
                  <a:lnTo>
                    <a:pt x="90" y="0"/>
                  </a:lnTo>
                  <a:lnTo>
                    <a:pt x="94" y="8"/>
                  </a:lnTo>
                  <a:lnTo>
                    <a:pt x="94" y="27"/>
                  </a:lnTo>
                  <a:lnTo>
                    <a:pt x="98" y="8"/>
                  </a:lnTo>
                  <a:lnTo>
                    <a:pt x="98" y="0"/>
                  </a:lnTo>
                  <a:lnTo>
                    <a:pt x="98" y="0"/>
                  </a:lnTo>
                  <a:lnTo>
                    <a:pt x="102" y="0"/>
                  </a:lnTo>
                  <a:lnTo>
                    <a:pt x="102" y="0"/>
                  </a:lnTo>
                  <a:lnTo>
                    <a:pt x="106" y="0"/>
                  </a:lnTo>
                  <a:lnTo>
                    <a:pt x="106" y="0"/>
                  </a:lnTo>
                  <a:lnTo>
                    <a:pt x="106" y="0"/>
                  </a:lnTo>
                  <a:lnTo>
                    <a:pt x="110" y="0"/>
                  </a:lnTo>
                  <a:lnTo>
                    <a:pt x="110" y="0"/>
                  </a:lnTo>
                  <a:lnTo>
                    <a:pt x="114" y="0"/>
                  </a:lnTo>
                  <a:lnTo>
                    <a:pt x="114" y="0"/>
                  </a:lnTo>
                  <a:lnTo>
                    <a:pt x="114" y="0"/>
                  </a:lnTo>
                  <a:lnTo>
                    <a:pt x="118" y="0"/>
                  </a:lnTo>
                  <a:lnTo>
                    <a:pt x="118" y="0"/>
                  </a:lnTo>
                  <a:lnTo>
                    <a:pt x="118" y="0"/>
                  </a:lnTo>
                  <a:lnTo>
                    <a:pt x="122" y="0"/>
                  </a:lnTo>
                  <a:lnTo>
                    <a:pt x="122" y="0"/>
                  </a:lnTo>
                  <a:lnTo>
                    <a:pt x="125" y="0"/>
                  </a:lnTo>
                  <a:lnTo>
                    <a:pt x="125" y="0"/>
                  </a:lnTo>
                  <a:lnTo>
                    <a:pt x="125" y="0"/>
                  </a:lnTo>
                  <a:lnTo>
                    <a:pt x="129" y="0"/>
                  </a:lnTo>
                  <a:lnTo>
                    <a:pt x="129" y="0"/>
                  </a:lnTo>
                  <a:lnTo>
                    <a:pt x="133" y="0"/>
                  </a:lnTo>
                  <a:lnTo>
                    <a:pt x="133" y="0"/>
                  </a:lnTo>
                  <a:lnTo>
                    <a:pt x="133" y="0"/>
                  </a:lnTo>
                  <a:lnTo>
                    <a:pt x="137" y="0"/>
                  </a:lnTo>
                  <a:lnTo>
                    <a:pt x="137" y="0"/>
                  </a:lnTo>
                  <a:lnTo>
                    <a:pt x="137" y="0"/>
                  </a:lnTo>
                  <a:lnTo>
                    <a:pt x="141" y="0"/>
                  </a:lnTo>
                  <a:lnTo>
                    <a:pt x="141" y="0"/>
                  </a:lnTo>
                  <a:lnTo>
                    <a:pt x="145" y="0"/>
                  </a:lnTo>
                  <a:lnTo>
                    <a:pt x="145" y="0"/>
                  </a:lnTo>
                  <a:lnTo>
                    <a:pt x="145" y="0"/>
                  </a:lnTo>
                  <a:lnTo>
                    <a:pt x="149" y="0"/>
                  </a:lnTo>
                  <a:lnTo>
                    <a:pt x="149" y="0"/>
                  </a:lnTo>
                  <a:lnTo>
                    <a:pt x="153" y="0"/>
                  </a:lnTo>
                  <a:lnTo>
                    <a:pt x="153" y="0"/>
                  </a:lnTo>
                  <a:lnTo>
                    <a:pt x="153" y="0"/>
                  </a:lnTo>
                  <a:lnTo>
                    <a:pt x="157" y="0"/>
                  </a:lnTo>
                  <a:lnTo>
                    <a:pt x="157" y="0"/>
                  </a:lnTo>
                  <a:lnTo>
                    <a:pt x="161" y="0"/>
                  </a:lnTo>
                  <a:lnTo>
                    <a:pt x="161" y="0"/>
                  </a:lnTo>
                  <a:lnTo>
                    <a:pt x="161" y="0"/>
                  </a:lnTo>
                  <a:lnTo>
                    <a:pt x="165" y="0"/>
                  </a:lnTo>
                  <a:lnTo>
                    <a:pt x="165" y="0"/>
                  </a:lnTo>
                  <a:lnTo>
                    <a:pt x="165" y="12"/>
                  </a:lnTo>
                  <a:lnTo>
                    <a:pt x="168" y="31"/>
                  </a:lnTo>
                  <a:lnTo>
                    <a:pt x="168" y="8"/>
                  </a:lnTo>
                  <a:lnTo>
                    <a:pt x="172" y="0"/>
                  </a:lnTo>
                  <a:lnTo>
                    <a:pt x="172" y="0"/>
                  </a:lnTo>
                  <a:lnTo>
                    <a:pt x="172" y="0"/>
                  </a:lnTo>
                  <a:lnTo>
                    <a:pt x="176" y="0"/>
                  </a:lnTo>
                  <a:lnTo>
                    <a:pt x="176" y="0"/>
                  </a:lnTo>
                  <a:lnTo>
                    <a:pt x="180" y="0"/>
                  </a:lnTo>
                  <a:lnTo>
                    <a:pt x="180" y="0"/>
                  </a:lnTo>
                  <a:lnTo>
                    <a:pt x="180" y="0"/>
                  </a:lnTo>
                  <a:lnTo>
                    <a:pt x="184" y="0"/>
                  </a:lnTo>
                  <a:lnTo>
                    <a:pt x="184" y="0"/>
                  </a:lnTo>
                  <a:lnTo>
                    <a:pt x="184" y="0"/>
                  </a:lnTo>
                  <a:lnTo>
                    <a:pt x="188" y="0"/>
                  </a:lnTo>
                  <a:lnTo>
                    <a:pt x="188" y="0"/>
                  </a:lnTo>
                  <a:lnTo>
                    <a:pt x="192" y="0"/>
                  </a:lnTo>
                  <a:lnTo>
                    <a:pt x="192" y="0"/>
                  </a:lnTo>
                  <a:lnTo>
                    <a:pt x="192" y="0"/>
                  </a:lnTo>
                  <a:lnTo>
                    <a:pt x="196" y="0"/>
                  </a:lnTo>
                  <a:lnTo>
                    <a:pt x="196" y="0"/>
                  </a:lnTo>
                  <a:lnTo>
                    <a:pt x="200" y="0"/>
                  </a:lnTo>
                  <a:lnTo>
                    <a:pt x="200" y="0"/>
                  </a:lnTo>
                  <a:lnTo>
                    <a:pt x="200" y="0"/>
                  </a:lnTo>
                  <a:lnTo>
                    <a:pt x="204" y="0"/>
                  </a:lnTo>
                  <a:lnTo>
                    <a:pt x="204" y="0"/>
                  </a:lnTo>
                  <a:lnTo>
                    <a:pt x="208" y="0"/>
                  </a:lnTo>
                  <a:lnTo>
                    <a:pt x="208" y="0"/>
                  </a:lnTo>
                  <a:lnTo>
                    <a:pt x="208" y="0"/>
                  </a:lnTo>
                  <a:lnTo>
                    <a:pt x="212" y="0"/>
                  </a:lnTo>
                  <a:lnTo>
                    <a:pt x="212" y="0"/>
                  </a:lnTo>
                  <a:lnTo>
                    <a:pt x="212" y="0"/>
                  </a:lnTo>
                  <a:lnTo>
                    <a:pt x="215" y="0"/>
                  </a:lnTo>
                  <a:lnTo>
                    <a:pt x="215" y="0"/>
                  </a:lnTo>
                  <a:lnTo>
                    <a:pt x="219" y="0"/>
                  </a:lnTo>
                  <a:lnTo>
                    <a:pt x="219" y="0"/>
                  </a:lnTo>
                  <a:lnTo>
                    <a:pt x="219" y="0"/>
                  </a:lnTo>
                  <a:lnTo>
                    <a:pt x="223" y="0"/>
                  </a:lnTo>
                  <a:lnTo>
                    <a:pt x="223" y="0"/>
                  </a:lnTo>
                  <a:lnTo>
                    <a:pt x="227" y="0"/>
                  </a:lnTo>
                  <a:lnTo>
                    <a:pt x="227" y="0"/>
                  </a:lnTo>
                  <a:lnTo>
                    <a:pt x="227" y="0"/>
                  </a:lnTo>
                  <a:lnTo>
                    <a:pt x="231" y="0"/>
                  </a:lnTo>
                  <a:lnTo>
                    <a:pt x="231" y="0"/>
                  </a:lnTo>
                  <a:lnTo>
                    <a:pt x="231" y="0"/>
                  </a:lnTo>
                  <a:lnTo>
                    <a:pt x="235" y="0"/>
                  </a:lnTo>
                  <a:lnTo>
                    <a:pt x="235" y="0"/>
                  </a:lnTo>
                  <a:lnTo>
                    <a:pt x="239" y="0"/>
                  </a:lnTo>
                  <a:lnTo>
                    <a:pt x="239" y="8"/>
                  </a:lnTo>
                  <a:lnTo>
                    <a:pt x="239" y="27"/>
                  </a:lnTo>
                  <a:lnTo>
                    <a:pt x="243" y="8"/>
                  </a:lnTo>
                  <a:lnTo>
                    <a:pt x="243" y="0"/>
                  </a:lnTo>
                  <a:lnTo>
                    <a:pt x="247" y="0"/>
                  </a:lnTo>
                  <a:lnTo>
                    <a:pt x="247" y="0"/>
                  </a:lnTo>
                  <a:lnTo>
                    <a:pt x="247" y="0"/>
                  </a:lnTo>
                  <a:lnTo>
                    <a:pt x="251" y="0"/>
                  </a:lnTo>
                  <a:lnTo>
                    <a:pt x="251" y="0"/>
                  </a:lnTo>
                  <a:lnTo>
                    <a:pt x="255" y="0"/>
                  </a:lnTo>
                  <a:lnTo>
                    <a:pt x="255" y="0"/>
                  </a:lnTo>
                  <a:lnTo>
                    <a:pt x="255" y="0"/>
                  </a:lnTo>
                  <a:lnTo>
                    <a:pt x="258" y="0"/>
                  </a:lnTo>
                  <a:lnTo>
                    <a:pt x="258" y="0"/>
                  </a:lnTo>
                  <a:lnTo>
                    <a:pt x="258" y="0"/>
                  </a:lnTo>
                  <a:lnTo>
                    <a:pt x="262" y="0"/>
                  </a:lnTo>
                  <a:lnTo>
                    <a:pt x="262" y="0"/>
                  </a:lnTo>
                  <a:lnTo>
                    <a:pt x="266" y="0"/>
                  </a:lnTo>
                  <a:lnTo>
                    <a:pt x="266" y="0"/>
                  </a:lnTo>
                  <a:lnTo>
                    <a:pt x="266" y="0"/>
                  </a:lnTo>
                  <a:lnTo>
                    <a:pt x="270" y="0"/>
                  </a:lnTo>
                  <a:lnTo>
                    <a:pt x="270" y="0"/>
                  </a:lnTo>
                  <a:lnTo>
                    <a:pt x="274" y="0"/>
                  </a:lnTo>
                  <a:lnTo>
                    <a:pt x="274" y="0"/>
                  </a:lnTo>
                  <a:lnTo>
                    <a:pt x="274" y="0"/>
                  </a:lnTo>
                  <a:lnTo>
                    <a:pt x="278" y="0"/>
                  </a:lnTo>
                  <a:lnTo>
                    <a:pt x="278" y="0"/>
                  </a:lnTo>
                  <a:lnTo>
                    <a:pt x="278" y="0"/>
                  </a:lnTo>
                  <a:lnTo>
                    <a:pt x="282" y="0"/>
                  </a:lnTo>
                  <a:lnTo>
                    <a:pt x="282" y="0"/>
                  </a:lnTo>
                  <a:lnTo>
                    <a:pt x="286" y="0"/>
                  </a:lnTo>
                  <a:lnTo>
                    <a:pt x="286" y="0"/>
                  </a:lnTo>
                  <a:lnTo>
                    <a:pt x="286" y="0"/>
                  </a:lnTo>
                  <a:lnTo>
                    <a:pt x="290" y="0"/>
                  </a:lnTo>
                  <a:lnTo>
                    <a:pt x="290" y="0"/>
                  </a:lnTo>
                  <a:lnTo>
                    <a:pt x="294" y="0"/>
                  </a:lnTo>
                  <a:lnTo>
                    <a:pt x="294" y="0"/>
                  </a:lnTo>
                  <a:lnTo>
                    <a:pt x="294" y="0"/>
                  </a:lnTo>
                  <a:lnTo>
                    <a:pt x="298" y="0"/>
                  </a:lnTo>
                  <a:lnTo>
                    <a:pt x="298" y="0"/>
                  </a:lnTo>
                  <a:lnTo>
                    <a:pt x="302" y="0"/>
                  </a:lnTo>
                  <a:lnTo>
                    <a:pt x="302" y="0"/>
                  </a:lnTo>
                  <a:lnTo>
                    <a:pt x="302" y="0"/>
                  </a:lnTo>
                  <a:lnTo>
                    <a:pt x="305" y="0"/>
                  </a:lnTo>
                  <a:lnTo>
                    <a:pt x="305" y="0"/>
                  </a:lnTo>
                  <a:lnTo>
                    <a:pt x="305" y="0"/>
                  </a:lnTo>
                  <a:lnTo>
                    <a:pt x="309" y="0"/>
                  </a:lnTo>
                  <a:lnTo>
                    <a:pt x="309" y="0"/>
                  </a:lnTo>
                  <a:lnTo>
                    <a:pt x="313" y="12"/>
                  </a:lnTo>
                  <a:lnTo>
                    <a:pt x="313" y="31"/>
                  </a:lnTo>
                  <a:lnTo>
                    <a:pt x="313" y="8"/>
                  </a:lnTo>
                  <a:lnTo>
                    <a:pt x="317" y="0"/>
                  </a:lnTo>
                  <a:lnTo>
                    <a:pt x="317" y="0"/>
                  </a:lnTo>
                  <a:lnTo>
                    <a:pt x="321" y="0"/>
                  </a:lnTo>
                  <a:lnTo>
                    <a:pt x="321" y="0"/>
                  </a:lnTo>
                  <a:lnTo>
                    <a:pt x="321" y="0"/>
                  </a:lnTo>
                  <a:lnTo>
                    <a:pt x="325" y="0"/>
                  </a:lnTo>
                  <a:lnTo>
                    <a:pt x="325" y="0"/>
                  </a:lnTo>
                  <a:lnTo>
                    <a:pt x="325" y="0"/>
                  </a:lnTo>
                  <a:lnTo>
                    <a:pt x="329" y="0"/>
                  </a:lnTo>
                  <a:lnTo>
                    <a:pt x="329" y="0"/>
                  </a:lnTo>
                  <a:lnTo>
                    <a:pt x="333" y="0"/>
                  </a:lnTo>
                  <a:lnTo>
                    <a:pt x="333" y="0"/>
                  </a:lnTo>
                  <a:lnTo>
                    <a:pt x="333" y="0"/>
                  </a:lnTo>
                  <a:lnTo>
                    <a:pt x="337" y="0"/>
                  </a:lnTo>
                  <a:lnTo>
                    <a:pt x="337" y="0"/>
                  </a:lnTo>
                  <a:lnTo>
                    <a:pt x="341" y="0"/>
                  </a:lnTo>
                  <a:lnTo>
                    <a:pt x="341" y="0"/>
                  </a:lnTo>
                  <a:lnTo>
                    <a:pt x="341" y="0"/>
                  </a:lnTo>
                  <a:lnTo>
                    <a:pt x="345" y="0"/>
                  </a:lnTo>
                  <a:lnTo>
                    <a:pt x="345" y="0"/>
                  </a:lnTo>
                  <a:lnTo>
                    <a:pt x="348" y="0"/>
                  </a:lnTo>
                  <a:lnTo>
                    <a:pt x="348" y="0"/>
                  </a:lnTo>
                  <a:lnTo>
                    <a:pt x="348" y="0"/>
                  </a:lnTo>
                  <a:lnTo>
                    <a:pt x="352" y="0"/>
                  </a:lnTo>
                  <a:lnTo>
                    <a:pt x="352" y="0"/>
                  </a:lnTo>
                  <a:lnTo>
                    <a:pt x="352" y="0"/>
                  </a:lnTo>
                  <a:lnTo>
                    <a:pt x="356" y="0"/>
                  </a:lnTo>
                  <a:lnTo>
                    <a:pt x="356" y="0"/>
                  </a:lnTo>
                  <a:lnTo>
                    <a:pt x="360" y="0"/>
                  </a:lnTo>
                  <a:lnTo>
                    <a:pt x="360" y="0"/>
                  </a:lnTo>
                  <a:lnTo>
                    <a:pt x="360" y="0"/>
                  </a:lnTo>
                  <a:lnTo>
                    <a:pt x="364" y="0"/>
                  </a:lnTo>
                  <a:lnTo>
                    <a:pt x="364" y="0"/>
                  </a:lnTo>
                  <a:lnTo>
                    <a:pt x="368" y="0"/>
                  </a:lnTo>
                  <a:lnTo>
                    <a:pt x="368" y="0"/>
                  </a:lnTo>
                  <a:lnTo>
                    <a:pt x="368" y="0"/>
                  </a:lnTo>
                  <a:lnTo>
                    <a:pt x="372" y="0"/>
                  </a:lnTo>
                  <a:lnTo>
                    <a:pt x="372" y="0"/>
                  </a:lnTo>
                  <a:lnTo>
                    <a:pt x="372" y="0"/>
                  </a:lnTo>
                  <a:lnTo>
                    <a:pt x="376" y="0"/>
                  </a:lnTo>
                  <a:lnTo>
                    <a:pt x="376" y="0"/>
                  </a:lnTo>
                  <a:lnTo>
                    <a:pt x="380" y="0"/>
                  </a:lnTo>
                  <a:lnTo>
                    <a:pt x="380" y="0"/>
                  </a:lnTo>
                  <a:lnTo>
                    <a:pt x="380" y="0"/>
                  </a:lnTo>
                  <a:lnTo>
                    <a:pt x="384" y="0"/>
                  </a:lnTo>
                  <a:lnTo>
                    <a:pt x="384" y="8"/>
                  </a:lnTo>
                  <a:lnTo>
                    <a:pt x="388" y="23"/>
                  </a:lnTo>
                  <a:lnTo>
                    <a:pt x="388" y="4"/>
                  </a:lnTo>
                  <a:lnTo>
                    <a:pt x="388" y="0"/>
                  </a:lnTo>
                  <a:lnTo>
                    <a:pt x="391" y="0"/>
                  </a:lnTo>
                  <a:lnTo>
                    <a:pt x="391" y="0"/>
                  </a:lnTo>
                  <a:lnTo>
                    <a:pt x="391" y="0"/>
                  </a:lnTo>
                  <a:lnTo>
                    <a:pt x="395" y="0"/>
                  </a:lnTo>
                  <a:lnTo>
                    <a:pt x="395" y="0"/>
                  </a:lnTo>
                  <a:lnTo>
                    <a:pt x="399" y="0"/>
                  </a:lnTo>
                  <a:lnTo>
                    <a:pt x="399" y="0"/>
                  </a:lnTo>
                  <a:lnTo>
                    <a:pt x="399" y="0"/>
                  </a:lnTo>
                  <a:lnTo>
                    <a:pt x="403" y="0"/>
                  </a:lnTo>
                  <a:lnTo>
                    <a:pt x="403" y="0"/>
                  </a:lnTo>
                  <a:lnTo>
                    <a:pt x="407" y="0"/>
                  </a:lnTo>
                  <a:lnTo>
                    <a:pt x="407" y="0"/>
                  </a:lnTo>
                  <a:lnTo>
                    <a:pt x="407" y="0"/>
                  </a:lnTo>
                  <a:lnTo>
                    <a:pt x="411" y="0"/>
                  </a:lnTo>
                  <a:lnTo>
                    <a:pt x="411" y="0"/>
                  </a:lnTo>
                  <a:lnTo>
                    <a:pt x="415" y="0"/>
                  </a:lnTo>
                  <a:lnTo>
                    <a:pt x="415" y="0"/>
                  </a:lnTo>
                  <a:lnTo>
                    <a:pt x="415" y="0"/>
                  </a:lnTo>
                  <a:lnTo>
                    <a:pt x="419" y="0"/>
                  </a:lnTo>
                  <a:lnTo>
                    <a:pt x="419" y="0"/>
                  </a:lnTo>
                  <a:lnTo>
                    <a:pt x="419" y="0"/>
                  </a:lnTo>
                  <a:lnTo>
                    <a:pt x="423" y="0"/>
                  </a:lnTo>
                  <a:lnTo>
                    <a:pt x="423" y="0"/>
                  </a:lnTo>
                  <a:lnTo>
                    <a:pt x="427" y="0"/>
                  </a:lnTo>
                  <a:lnTo>
                    <a:pt x="427" y="0"/>
                  </a:lnTo>
                  <a:lnTo>
                    <a:pt x="427" y="0"/>
                  </a:lnTo>
                  <a:lnTo>
                    <a:pt x="431" y="0"/>
                  </a:lnTo>
                  <a:lnTo>
                    <a:pt x="431" y="0"/>
                  </a:lnTo>
                  <a:lnTo>
                    <a:pt x="435" y="0"/>
                  </a:lnTo>
                  <a:lnTo>
                    <a:pt x="435" y="0"/>
                  </a:lnTo>
                  <a:lnTo>
                    <a:pt x="435" y="0"/>
                  </a:lnTo>
                  <a:lnTo>
                    <a:pt x="438" y="0"/>
                  </a:lnTo>
                  <a:lnTo>
                    <a:pt x="438" y="0"/>
                  </a:lnTo>
                  <a:lnTo>
                    <a:pt x="438" y="0"/>
                  </a:lnTo>
                  <a:lnTo>
                    <a:pt x="442" y="0"/>
                  </a:lnTo>
                  <a:lnTo>
                    <a:pt x="442" y="0"/>
                  </a:lnTo>
                  <a:lnTo>
                    <a:pt x="446" y="0"/>
                  </a:lnTo>
                  <a:lnTo>
                    <a:pt x="446" y="0"/>
                  </a:lnTo>
                  <a:lnTo>
                    <a:pt x="446" y="0"/>
                  </a:lnTo>
                  <a:lnTo>
                    <a:pt x="450" y="0"/>
                  </a:lnTo>
                  <a:lnTo>
                    <a:pt x="450" y="0"/>
                  </a:lnTo>
                  <a:lnTo>
                    <a:pt x="454" y="0"/>
                  </a:lnTo>
                  <a:lnTo>
                    <a:pt x="454" y="0"/>
                  </a:lnTo>
                  <a:lnTo>
                    <a:pt x="454" y="0"/>
                  </a:lnTo>
                  <a:lnTo>
                    <a:pt x="458" y="0"/>
                  </a:lnTo>
                  <a:lnTo>
                    <a:pt x="458" y="12"/>
                  </a:lnTo>
                  <a:lnTo>
                    <a:pt x="462" y="0"/>
                  </a:lnTo>
                  <a:lnTo>
                    <a:pt x="462" y="0"/>
                  </a:lnTo>
                  <a:lnTo>
                    <a:pt x="462" y="0"/>
                  </a:lnTo>
                  <a:lnTo>
                    <a:pt x="466" y="0"/>
                  </a:lnTo>
                  <a:lnTo>
                    <a:pt x="466" y="0"/>
                  </a:lnTo>
                  <a:lnTo>
                    <a:pt x="466" y="0"/>
                  </a:lnTo>
                  <a:lnTo>
                    <a:pt x="470" y="0"/>
                  </a:lnTo>
                  <a:lnTo>
                    <a:pt x="470" y="0"/>
                  </a:lnTo>
                  <a:lnTo>
                    <a:pt x="474" y="0"/>
                  </a:lnTo>
                  <a:lnTo>
                    <a:pt x="474" y="0"/>
                  </a:lnTo>
                  <a:lnTo>
                    <a:pt x="474" y="0"/>
                  </a:lnTo>
                  <a:lnTo>
                    <a:pt x="478" y="0"/>
                  </a:lnTo>
                  <a:lnTo>
                    <a:pt x="478" y="0"/>
                  </a:lnTo>
                  <a:lnTo>
                    <a:pt x="481" y="0"/>
                  </a:lnTo>
                  <a:lnTo>
                    <a:pt x="481" y="0"/>
                  </a:lnTo>
                  <a:lnTo>
                    <a:pt x="481" y="0"/>
                  </a:lnTo>
                  <a:lnTo>
                    <a:pt x="485" y="0"/>
                  </a:lnTo>
                  <a:lnTo>
                    <a:pt x="485" y="0"/>
                  </a:lnTo>
                  <a:lnTo>
                    <a:pt x="485" y="0"/>
                  </a:lnTo>
                  <a:lnTo>
                    <a:pt x="489" y="0"/>
                  </a:lnTo>
                  <a:lnTo>
                    <a:pt x="489" y="0"/>
                  </a:lnTo>
                  <a:lnTo>
                    <a:pt x="493" y="0"/>
                  </a:lnTo>
                  <a:lnTo>
                    <a:pt x="493" y="0"/>
                  </a:lnTo>
                  <a:lnTo>
                    <a:pt x="493" y="0"/>
                  </a:lnTo>
                  <a:lnTo>
                    <a:pt x="497" y="0"/>
                  </a:lnTo>
                  <a:lnTo>
                    <a:pt x="497" y="0"/>
                  </a:lnTo>
                  <a:lnTo>
                    <a:pt x="501" y="0"/>
                  </a:lnTo>
                  <a:lnTo>
                    <a:pt x="501" y="0"/>
                  </a:lnTo>
                  <a:lnTo>
                    <a:pt x="501" y="0"/>
                  </a:lnTo>
                  <a:lnTo>
                    <a:pt x="505" y="0"/>
                  </a:lnTo>
                  <a:lnTo>
                    <a:pt x="505" y="0"/>
                  </a:lnTo>
                  <a:lnTo>
                    <a:pt x="509" y="12"/>
                  </a:lnTo>
                  <a:lnTo>
                    <a:pt x="509" y="4"/>
                  </a:lnTo>
                  <a:lnTo>
                    <a:pt x="509" y="0"/>
                  </a:lnTo>
                  <a:lnTo>
                    <a:pt x="513" y="0"/>
                  </a:lnTo>
                  <a:lnTo>
                    <a:pt x="513" y="0"/>
                  </a:lnTo>
                  <a:lnTo>
                    <a:pt x="513" y="0"/>
                  </a:lnTo>
                  <a:lnTo>
                    <a:pt x="517" y="0"/>
                  </a:lnTo>
                  <a:lnTo>
                    <a:pt x="517" y="0"/>
                  </a:lnTo>
                  <a:lnTo>
                    <a:pt x="521" y="0"/>
                  </a:lnTo>
                  <a:lnTo>
                    <a:pt x="521" y="0"/>
                  </a:lnTo>
                  <a:lnTo>
                    <a:pt x="521" y="0"/>
                  </a:lnTo>
                  <a:lnTo>
                    <a:pt x="525" y="0"/>
                  </a:lnTo>
                  <a:lnTo>
                    <a:pt x="525" y="0"/>
                  </a:lnTo>
                  <a:lnTo>
                    <a:pt x="528" y="0"/>
                  </a:lnTo>
                  <a:lnTo>
                    <a:pt x="528" y="0"/>
                  </a:lnTo>
                  <a:lnTo>
                    <a:pt x="528" y="0"/>
                  </a:lnTo>
                  <a:lnTo>
                    <a:pt x="532" y="0"/>
                  </a:lnTo>
                  <a:lnTo>
                    <a:pt x="532" y="0"/>
                  </a:lnTo>
                  <a:lnTo>
                    <a:pt x="532" y="0"/>
                  </a:lnTo>
                  <a:lnTo>
                    <a:pt x="536" y="0"/>
                  </a:lnTo>
                  <a:lnTo>
                    <a:pt x="536" y="0"/>
                  </a:lnTo>
                  <a:lnTo>
                    <a:pt x="540" y="0"/>
                  </a:lnTo>
                  <a:lnTo>
                    <a:pt x="540" y="0"/>
                  </a:lnTo>
                  <a:lnTo>
                    <a:pt x="540" y="0"/>
                  </a:lnTo>
                  <a:lnTo>
                    <a:pt x="544" y="0"/>
                  </a:lnTo>
                  <a:lnTo>
                    <a:pt x="544" y="0"/>
                  </a:lnTo>
                  <a:lnTo>
                    <a:pt x="548" y="0"/>
                  </a:lnTo>
                  <a:lnTo>
                    <a:pt x="548" y="0"/>
                  </a:lnTo>
                  <a:lnTo>
                    <a:pt x="548" y="0"/>
                  </a:lnTo>
                  <a:lnTo>
                    <a:pt x="552" y="0"/>
                  </a:lnTo>
                  <a:lnTo>
                    <a:pt x="552" y="0"/>
                  </a:lnTo>
                  <a:lnTo>
                    <a:pt x="556" y="0"/>
                  </a:lnTo>
                  <a:lnTo>
                    <a:pt x="556" y="0"/>
                  </a:lnTo>
                  <a:lnTo>
                    <a:pt x="556" y="0"/>
                  </a:lnTo>
                  <a:lnTo>
                    <a:pt x="560" y="0"/>
                  </a:lnTo>
                  <a:lnTo>
                    <a:pt x="560" y="0"/>
                  </a:lnTo>
                  <a:lnTo>
                    <a:pt x="560" y="0"/>
                  </a:lnTo>
                  <a:lnTo>
                    <a:pt x="564" y="0"/>
                  </a:lnTo>
                  <a:lnTo>
                    <a:pt x="564" y="0"/>
                  </a:lnTo>
                  <a:lnTo>
                    <a:pt x="568" y="0"/>
                  </a:lnTo>
                  <a:lnTo>
                    <a:pt x="568" y="0"/>
                  </a:lnTo>
                  <a:lnTo>
                    <a:pt x="568" y="0"/>
                  </a:lnTo>
                  <a:lnTo>
                    <a:pt x="571" y="0"/>
                  </a:lnTo>
                  <a:lnTo>
                    <a:pt x="571" y="0"/>
                  </a:lnTo>
                  <a:lnTo>
                    <a:pt x="575" y="0"/>
                  </a:lnTo>
                  <a:lnTo>
                    <a:pt x="575" y="0"/>
                  </a:lnTo>
                  <a:lnTo>
                    <a:pt x="575" y="0"/>
                  </a:lnTo>
                  <a:lnTo>
                    <a:pt x="579" y="0"/>
                  </a:lnTo>
                  <a:lnTo>
                    <a:pt x="579" y="23"/>
                  </a:lnTo>
                  <a:lnTo>
                    <a:pt x="579" y="12"/>
                  </a:lnTo>
                  <a:lnTo>
                    <a:pt x="583" y="0"/>
                  </a:lnTo>
                  <a:lnTo>
                    <a:pt x="583" y="0"/>
                  </a:lnTo>
                  <a:lnTo>
                    <a:pt x="587" y="0"/>
                  </a:lnTo>
                  <a:lnTo>
                    <a:pt x="587" y="0"/>
                  </a:lnTo>
                  <a:lnTo>
                    <a:pt x="587" y="0"/>
                  </a:lnTo>
                  <a:lnTo>
                    <a:pt x="591" y="0"/>
                  </a:lnTo>
                  <a:lnTo>
                    <a:pt x="591" y="0"/>
                  </a:lnTo>
                  <a:lnTo>
                    <a:pt x="595" y="0"/>
                  </a:lnTo>
                  <a:lnTo>
                    <a:pt x="595" y="0"/>
                  </a:lnTo>
                  <a:lnTo>
                    <a:pt x="595" y="0"/>
                  </a:lnTo>
                  <a:lnTo>
                    <a:pt x="599" y="0"/>
                  </a:lnTo>
                  <a:lnTo>
                    <a:pt x="599" y="0"/>
                  </a:lnTo>
                  <a:lnTo>
                    <a:pt x="603" y="0"/>
                  </a:lnTo>
                  <a:lnTo>
                    <a:pt x="603" y="0"/>
                  </a:lnTo>
                  <a:lnTo>
                    <a:pt x="603" y="0"/>
                  </a:lnTo>
                  <a:lnTo>
                    <a:pt x="607" y="0"/>
                  </a:lnTo>
                  <a:lnTo>
                    <a:pt x="607" y="0"/>
                  </a:lnTo>
                  <a:lnTo>
                    <a:pt x="607" y="0"/>
                  </a:lnTo>
                  <a:lnTo>
                    <a:pt x="611" y="0"/>
                  </a:lnTo>
                  <a:lnTo>
                    <a:pt x="611" y="0"/>
                  </a:lnTo>
                  <a:lnTo>
                    <a:pt x="615" y="0"/>
                  </a:lnTo>
                  <a:lnTo>
                    <a:pt x="615" y="0"/>
                  </a:lnTo>
                  <a:lnTo>
                    <a:pt x="615" y="0"/>
                  </a:lnTo>
                  <a:lnTo>
                    <a:pt x="618" y="0"/>
                  </a:lnTo>
                  <a:lnTo>
                    <a:pt x="618" y="0"/>
                  </a:lnTo>
                  <a:lnTo>
                    <a:pt x="622" y="0"/>
                  </a:lnTo>
                  <a:lnTo>
                    <a:pt x="622" y="0"/>
                  </a:lnTo>
                  <a:lnTo>
                    <a:pt x="622" y="0"/>
                  </a:lnTo>
                  <a:lnTo>
                    <a:pt x="626" y="0"/>
                  </a:lnTo>
                  <a:lnTo>
                    <a:pt x="626" y="0"/>
                  </a:lnTo>
                  <a:lnTo>
                    <a:pt x="626" y="0"/>
                  </a:lnTo>
                  <a:lnTo>
                    <a:pt x="630" y="0"/>
                  </a:lnTo>
                  <a:lnTo>
                    <a:pt x="630" y="0"/>
                  </a:lnTo>
                  <a:lnTo>
                    <a:pt x="634" y="0"/>
                  </a:lnTo>
                  <a:lnTo>
                    <a:pt x="634" y="0"/>
                  </a:lnTo>
                  <a:lnTo>
                    <a:pt x="634" y="0"/>
                  </a:lnTo>
                  <a:lnTo>
                    <a:pt x="638" y="0"/>
                  </a:lnTo>
                  <a:lnTo>
                    <a:pt x="638" y="0"/>
                  </a:lnTo>
                  <a:lnTo>
                    <a:pt x="642" y="0"/>
                  </a:lnTo>
                  <a:lnTo>
                    <a:pt x="642" y="0"/>
                  </a:lnTo>
                  <a:lnTo>
                    <a:pt x="642" y="0"/>
                  </a:lnTo>
                  <a:lnTo>
                    <a:pt x="646" y="0"/>
                  </a:lnTo>
                  <a:lnTo>
                    <a:pt x="646" y="0"/>
                  </a:lnTo>
                  <a:lnTo>
                    <a:pt x="650" y="0"/>
                  </a:lnTo>
                  <a:lnTo>
                    <a:pt x="650" y="0"/>
                  </a:lnTo>
                  <a:lnTo>
                    <a:pt x="650" y="0"/>
                  </a:lnTo>
                  <a:lnTo>
                    <a:pt x="654" y="35"/>
                  </a:lnTo>
                  <a:lnTo>
                    <a:pt x="654" y="19"/>
                  </a:lnTo>
                  <a:lnTo>
                    <a:pt x="654" y="0"/>
                  </a:lnTo>
                  <a:lnTo>
                    <a:pt x="658" y="0"/>
                  </a:lnTo>
                  <a:lnTo>
                    <a:pt x="658" y="0"/>
                  </a:lnTo>
                  <a:lnTo>
                    <a:pt x="661" y="0"/>
                  </a:lnTo>
                  <a:lnTo>
                    <a:pt x="661" y="0"/>
                  </a:lnTo>
                  <a:lnTo>
                    <a:pt x="661" y="0"/>
                  </a:lnTo>
                  <a:lnTo>
                    <a:pt x="665" y="0"/>
                  </a:lnTo>
                  <a:lnTo>
                    <a:pt x="665" y="0"/>
                  </a:lnTo>
                  <a:lnTo>
                    <a:pt x="669" y="0"/>
                  </a:lnTo>
                  <a:lnTo>
                    <a:pt x="669" y="0"/>
                  </a:lnTo>
                  <a:lnTo>
                    <a:pt x="669" y="0"/>
                  </a:lnTo>
                  <a:lnTo>
                    <a:pt x="673" y="0"/>
                  </a:lnTo>
                  <a:lnTo>
                    <a:pt x="673" y="0"/>
                  </a:lnTo>
                  <a:lnTo>
                    <a:pt x="673" y="0"/>
                  </a:lnTo>
                  <a:lnTo>
                    <a:pt x="677" y="0"/>
                  </a:lnTo>
                  <a:lnTo>
                    <a:pt x="677" y="0"/>
                  </a:lnTo>
                  <a:lnTo>
                    <a:pt x="681" y="0"/>
                  </a:lnTo>
                  <a:lnTo>
                    <a:pt x="681" y="0"/>
                  </a:lnTo>
                  <a:lnTo>
                    <a:pt x="681" y="0"/>
                  </a:lnTo>
                  <a:lnTo>
                    <a:pt x="685" y="0"/>
                  </a:lnTo>
                  <a:lnTo>
                    <a:pt x="685" y="0"/>
                  </a:lnTo>
                  <a:lnTo>
                    <a:pt x="689" y="0"/>
                  </a:lnTo>
                  <a:lnTo>
                    <a:pt x="689" y="0"/>
                  </a:lnTo>
                  <a:lnTo>
                    <a:pt x="689" y="0"/>
                  </a:lnTo>
                  <a:lnTo>
                    <a:pt x="693" y="0"/>
                  </a:lnTo>
                  <a:lnTo>
                    <a:pt x="693" y="0"/>
                  </a:lnTo>
                  <a:lnTo>
                    <a:pt x="697" y="0"/>
                  </a:lnTo>
                  <a:lnTo>
                    <a:pt x="697" y="0"/>
                  </a:lnTo>
                  <a:lnTo>
                    <a:pt x="697" y="0"/>
                  </a:lnTo>
                  <a:lnTo>
                    <a:pt x="701" y="0"/>
                  </a:lnTo>
                  <a:lnTo>
                    <a:pt x="701" y="0"/>
                  </a:lnTo>
                  <a:lnTo>
                    <a:pt x="701" y="0"/>
                  </a:lnTo>
                  <a:lnTo>
                    <a:pt x="704" y="0"/>
                  </a:lnTo>
                  <a:lnTo>
                    <a:pt x="704" y="0"/>
                  </a:lnTo>
                  <a:lnTo>
                    <a:pt x="708" y="0"/>
                  </a:lnTo>
                  <a:lnTo>
                    <a:pt x="708" y="0"/>
                  </a:lnTo>
                  <a:lnTo>
                    <a:pt x="708" y="0"/>
                  </a:lnTo>
                  <a:lnTo>
                    <a:pt x="712" y="0"/>
                  </a:lnTo>
                  <a:lnTo>
                    <a:pt x="712" y="0"/>
                  </a:lnTo>
                  <a:lnTo>
                    <a:pt x="716" y="0"/>
                  </a:lnTo>
                  <a:lnTo>
                    <a:pt x="716" y="0"/>
                  </a:lnTo>
                  <a:lnTo>
                    <a:pt x="716" y="0"/>
                  </a:lnTo>
                  <a:lnTo>
                    <a:pt x="720" y="0"/>
                  </a:lnTo>
                  <a:lnTo>
                    <a:pt x="720" y="0"/>
                  </a:lnTo>
                  <a:lnTo>
                    <a:pt x="720" y="0"/>
                  </a:lnTo>
                  <a:lnTo>
                    <a:pt x="724" y="0"/>
                  </a:lnTo>
                  <a:lnTo>
                    <a:pt x="724" y="43"/>
                  </a:lnTo>
                  <a:lnTo>
                    <a:pt x="728" y="23"/>
                  </a:lnTo>
                  <a:lnTo>
                    <a:pt x="728" y="0"/>
                  </a:lnTo>
                  <a:lnTo>
                    <a:pt x="728" y="0"/>
                  </a:lnTo>
                  <a:lnTo>
                    <a:pt x="732" y="0"/>
                  </a:lnTo>
                  <a:lnTo>
                    <a:pt x="732" y="0"/>
                  </a:lnTo>
                  <a:lnTo>
                    <a:pt x="736" y="0"/>
                  </a:lnTo>
                  <a:lnTo>
                    <a:pt x="736" y="0"/>
                  </a:lnTo>
                  <a:lnTo>
                    <a:pt x="736" y="0"/>
                  </a:lnTo>
                  <a:lnTo>
                    <a:pt x="740" y="0"/>
                  </a:lnTo>
                  <a:lnTo>
                    <a:pt x="740" y="0"/>
                  </a:lnTo>
                  <a:lnTo>
                    <a:pt x="744" y="0"/>
                  </a:lnTo>
                  <a:lnTo>
                    <a:pt x="744" y="0"/>
                  </a:lnTo>
                  <a:lnTo>
                    <a:pt x="744" y="0"/>
                  </a:lnTo>
                  <a:lnTo>
                    <a:pt x="748" y="0"/>
                  </a:lnTo>
                  <a:lnTo>
                    <a:pt x="748" y="0"/>
                  </a:lnTo>
                  <a:lnTo>
                    <a:pt x="748" y="0"/>
                  </a:lnTo>
                  <a:lnTo>
                    <a:pt x="751" y="0"/>
                  </a:lnTo>
                  <a:lnTo>
                    <a:pt x="751" y="0"/>
                  </a:lnTo>
                  <a:lnTo>
                    <a:pt x="755" y="0"/>
                  </a:lnTo>
                  <a:lnTo>
                    <a:pt x="755" y="0"/>
                  </a:lnTo>
                  <a:lnTo>
                    <a:pt x="755" y="0"/>
                  </a:lnTo>
                  <a:lnTo>
                    <a:pt x="759" y="0"/>
                  </a:lnTo>
                  <a:lnTo>
                    <a:pt x="759" y="0"/>
                  </a:lnTo>
                  <a:lnTo>
                    <a:pt x="763" y="0"/>
                  </a:lnTo>
                  <a:lnTo>
                    <a:pt x="763" y="0"/>
                  </a:lnTo>
                  <a:lnTo>
                    <a:pt x="763" y="0"/>
                  </a:lnTo>
                  <a:lnTo>
                    <a:pt x="767" y="0"/>
                  </a:lnTo>
                  <a:lnTo>
                    <a:pt x="767" y="0"/>
                  </a:lnTo>
                  <a:lnTo>
                    <a:pt x="767" y="0"/>
                  </a:lnTo>
                  <a:lnTo>
                    <a:pt x="771" y="0"/>
                  </a:lnTo>
                  <a:lnTo>
                    <a:pt x="771" y="0"/>
                  </a:lnTo>
                  <a:lnTo>
                    <a:pt x="775" y="0"/>
                  </a:lnTo>
                  <a:lnTo>
                    <a:pt x="775" y="0"/>
                  </a:lnTo>
                  <a:lnTo>
                    <a:pt x="775" y="0"/>
                  </a:lnTo>
                  <a:lnTo>
                    <a:pt x="779" y="0"/>
                  </a:lnTo>
                  <a:lnTo>
                    <a:pt x="779" y="0"/>
                  </a:lnTo>
                  <a:lnTo>
                    <a:pt x="783" y="0"/>
                  </a:lnTo>
                  <a:lnTo>
                    <a:pt x="783" y="0"/>
                  </a:lnTo>
                  <a:lnTo>
                    <a:pt x="783" y="0"/>
                  </a:lnTo>
                  <a:lnTo>
                    <a:pt x="787" y="0"/>
                  </a:lnTo>
                  <a:lnTo>
                    <a:pt x="787" y="0"/>
                  </a:lnTo>
                  <a:lnTo>
                    <a:pt x="787" y="0"/>
                  </a:lnTo>
                  <a:lnTo>
                    <a:pt x="791" y="0"/>
                  </a:lnTo>
                  <a:lnTo>
                    <a:pt x="791" y="0"/>
                  </a:lnTo>
                  <a:lnTo>
                    <a:pt x="794" y="0"/>
                  </a:lnTo>
                  <a:lnTo>
                    <a:pt x="794" y="0"/>
                  </a:lnTo>
                  <a:lnTo>
                    <a:pt x="794" y="0"/>
                  </a:lnTo>
                  <a:lnTo>
                    <a:pt x="798" y="51"/>
                  </a:lnTo>
                  <a:lnTo>
                    <a:pt x="798" y="31"/>
                  </a:lnTo>
                  <a:lnTo>
                    <a:pt x="802" y="4"/>
                  </a:lnTo>
                  <a:lnTo>
                    <a:pt x="802" y="0"/>
                  </a:lnTo>
                  <a:lnTo>
                    <a:pt x="802" y="0"/>
                  </a:lnTo>
                  <a:lnTo>
                    <a:pt x="806" y="0"/>
                  </a:lnTo>
                  <a:lnTo>
                    <a:pt x="806" y="0"/>
                  </a:lnTo>
                  <a:lnTo>
                    <a:pt x="810" y="0"/>
                  </a:lnTo>
                  <a:lnTo>
                    <a:pt x="810" y="0"/>
                  </a:lnTo>
                  <a:lnTo>
                    <a:pt x="810" y="0"/>
                  </a:lnTo>
                  <a:lnTo>
                    <a:pt x="814" y="0"/>
                  </a:lnTo>
                  <a:lnTo>
                    <a:pt x="814" y="0"/>
                  </a:lnTo>
                  <a:lnTo>
                    <a:pt x="814" y="0"/>
                  </a:lnTo>
                  <a:lnTo>
                    <a:pt x="818" y="0"/>
                  </a:lnTo>
                  <a:lnTo>
                    <a:pt x="818" y="0"/>
                  </a:lnTo>
                  <a:lnTo>
                    <a:pt x="822" y="0"/>
                  </a:lnTo>
                  <a:lnTo>
                    <a:pt x="822" y="0"/>
                  </a:lnTo>
                  <a:lnTo>
                    <a:pt x="822" y="0"/>
                  </a:lnTo>
                  <a:lnTo>
                    <a:pt x="826" y="0"/>
                  </a:lnTo>
                  <a:lnTo>
                    <a:pt x="826" y="0"/>
                  </a:lnTo>
                  <a:lnTo>
                    <a:pt x="830" y="0"/>
                  </a:lnTo>
                  <a:lnTo>
                    <a:pt x="830" y="0"/>
                  </a:lnTo>
                  <a:lnTo>
                    <a:pt x="830" y="0"/>
                  </a:lnTo>
                  <a:lnTo>
                    <a:pt x="834" y="0"/>
                  </a:lnTo>
                  <a:lnTo>
                    <a:pt x="834" y="0"/>
                  </a:lnTo>
                  <a:lnTo>
                    <a:pt x="834" y="0"/>
                  </a:lnTo>
                  <a:lnTo>
                    <a:pt x="838" y="0"/>
                  </a:lnTo>
                  <a:lnTo>
                    <a:pt x="838" y="0"/>
                  </a:lnTo>
                  <a:lnTo>
                    <a:pt x="841" y="0"/>
                  </a:lnTo>
                  <a:lnTo>
                    <a:pt x="841" y="0"/>
                  </a:lnTo>
                  <a:lnTo>
                    <a:pt x="841" y="0"/>
                  </a:lnTo>
                  <a:lnTo>
                    <a:pt x="845" y="0"/>
                  </a:lnTo>
                  <a:lnTo>
                    <a:pt x="845" y="0"/>
                  </a:lnTo>
                  <a:lnTo>
                    <a:pt x="849" y="0"/>
                  </a:lnTo>
                  <a:lnTo>
                    <a:pt x="849" y="0"/>
                  </a:lnTo>
                  <a:lnTo>
                    <a:pt x="849" y="0"/>
                  </a:lnTo>
                  <a:lnTo>
                    <a:pt x="853" y="0"/>
                  </a:lnTo>
                  <a:lnTo>
                    <a:pt x="853" y="0"/>
                  </a:lnTo>
                  <a:lnTo>
                    <a:pt x="857" y="0"/>
                  </a:lnTo>
                  <a:lnTo>
                    <a:pt x="857" y="0"/>
                  </a:lnTo>
                  <a:lnTo>
                    <a:pt x="857" y="0"/>
                  </a:lnTo>
                  <a:lnTo>
                    <a:pt x="861" y="0"/>
                  </a:lnTo>
                  <a:lnTo>
                    <a:pt x="861" y="0"/>
                  </a:lnTo>
                  <a:lnTo>
                    <a:pt x="861" y="0"/>
                  </a:lnTo>
                  <a:lnTo>
                    <a:pt x="865" y="0"/>
                  </a:lnTo>
                  <a:lnTo>
                    <a:pt x="865" y="0"/>
                  </a:lnTo>
                  <a:lnTo>
                    <a:pt x="869" y="0"/>
                  </a:lnTo>
                  <a:lnTo>
                    <a:pt x="869" y="0"/>
                  </a:lnTo>
                  <a:lnTo>
                    <a:pt x="869" y="59"/>
                  </a:lnTo>
                  <a:lnTo>
                    <a:pt x="873" y="35"/>
                  </a:lnTo>
                  <a:lnTo>
                    <a:pt x="873" y="4"/>
                  </a:lnTo>
                  <a:lnTo>
                    <a:pt x="877" y="0"/>
                  </a:lnTo>
                  <a:lnTo>
                    <a:pt x="877" y="0"/>
                  </a:lnTo>
                  <a:lnTo>
                    <a:pt x="877" y="0"/>
                  </a:lnTo>
                  <a:lnTo>
                    <a:pt x="881" y="0"/>
                  </a:lnTo>
                  <a:lnTo>
                    <a:pt x="881" y="0"/>
                  </a:lnTo>
                  <a:lnTo>
                    <a:pt x="881" y="0"/>
                  </a:lnTo>
                  <a:lnTo>
                    <a:pt x="884" y="0"/>
                  </a:lnTo>
                  <a:lnTo>
                    <a:pt x="884" y="0"/>
                  </a:lnTo>
                  <a:lnTo>
                    <a:pt x="888" y="0"/>
                  </a:lnTo>
                  <a:lnTo>
                    <a:pt x="888" y="0"/>
                  </a:lnTo>
                  <a:lnTo>
                    <a:pt x="888" y="0"/>
                  </a:lnTo>
                  <a:lnTo>
                    <a:pt x="892" y="0"/>
                  </a:lnTo>
                  <a:lnTo>
                    <a:pt x="892" y="0"/>
                  </a:lnTo>
                  <a:lnTo>
                    <a:pt x="896" y="0"/>
                  </a:lnTo>
                  <a:lnTo>
                    <a:pt x="896" y="0"/>
                  </a:lnTo>
                  <a:lnTo>
                    <a:pt x="896" y="0"/>
                  </a:lnTo>
                  <a:lnTo>
                    <a:pt x="900" y="0"/>
                  </a:lnTo>
                  <a:lnTo>
                    <a:pt x="900" y="0"/>
                  </a:lnTo>
                  <a:lnTo>
                    <a:pt x="904" y="0"/>
                  </a:lnTo>
                  <a:lnTo>
                    <a:pt x="904" y="0"/>
                  </a:lnTo>
                  <a:lnTo>
                    <a:pt x="904" y="0"/>
                  </a:lnTo>
                  <a:lnTo>
                    <a:pt x="908" y="0"/>
                  </a:lnTo>
                  <a:lnTo>
                    <a:pt x="908" y="0"/>
                  </a:lnTo>
                  <a:lnTo>
                    <a:pt x="908" y="0"/>
                  </a:lnTo>
                  <a:lnTo>
                    <a:pt x="912" y="0"/>
                  </a:lnTo>
                  <a:lnTo>
                    <a:pt x="912" y="0"/>
                  </a:lnTo>
                  <a:lnTo>
                    <a:pt x="916" y="0"/>
                  </a:lnTo>
                  <a:lnTo>
                    <a:pt x="916" y="0"/>
                  </a:lnTo>
                  <a:lnTo>
                    <a:pt x="916" y="0"/>
                  </a:lnTo>
                  <a:lnTo>
                    <a:pt x="920" y="0"/>
                  </a:lnTo>
                  <a:lnTo>
                    <a:pt x="920" y="0"/>
                  </a:lnTo>
                  <a:lnTo>
                    <a:pt x="924" y="0"/>
                  </a:lnTo>
                  <a:lnTo>
                    <a:pt x="924" y="0"/>
                  </a:lnTo>
                  <a:lnTo>
                    <a:pt x="924" y="0"/>
                  </a:lnTo>
                  <a:lnTo>
                    <a:pt x="927" y="0"/>
                  </a:lnTo>
                  <a:lnTo>
                    <a:pt x="927" y="0"/>
                  </a:lnTo>
                  <a:lnTo>
                    <a:pt x="927" y="0"/>
                  </a:lnTo>
                  <a:lnTo>
                    <a:pt x="931" y="0"/>
                  </a:lnTo>
                  <a:lnTo>
                    <a:pt x="931" y="0"/>
                  </a:lnTo>
                  <a:lnTo>
                    <a:pt x="935" y="0"/>
                  </a:lnTo>
                  <a:lnTo>
                    <a:pt x="935" y="0"/>
                  </a:lnTo>
                  <a:lnTo>
                    <a:pt x="935" y="0"/>
                  </a:lnTo>
                  <a:lnTo>
                    <a:pt x="939" y="0"/>
                  </a:lnTo>
                  <a:lnTo>
                    <a:pt x="939" y="0"/>
                  </a:lnTo>
                  <a:lnTo>
                    <a:pt x="943" y="0"/>
                  </a:lnTo>
                  <a:lnTo>
                    <a:pt x="943" y="66"/>
                  </a:lnTo>
                  <a:lnTo>
                    <a:pt x="943" y="43"/>
                  </a:lnTo>
                  <a:lnTo>
                    <a:pt x="947" y="8"/>
                  </a:lnTo>
                  <a:lnTo>
                    <a:pt x="947" y="0"/>
                  </a:lnTo>
                  <a:lnTo>
                    <a:pt x="951" y="0"/>
                  </a:lnTo>
                  <a:lnTo>
                    <a:pt x="951" y="0"/>
                  </a:lnTo>
                  <a:lnTo>
                    <a:pt x="951" y="0"/>
                  </a:lnTo>
                  <a:lnTo>
                    <a:pt x="955" y="0"/>
                  </a:lnTo>
                  <a:lnTo>
                    <a:pt x="955" y="0"/>
                  </a:lnTo>
                  <a:lnTo>
                    <a:pt x="955" y="0"/>
                  </a:lnTo>
                  <a:lnTo>
                    <a:pt x="959" y="0"/>
                  </a:lnTo>
                  <a:lnTo>
                    <a:pt x="959" y="0"/>
                  </a:lnTo>
                  <a:lnTo>
                    <a:pt x="963" y="0"/>
                  </a:lnTo>
                  <a:lnTo>
                    <a:pt x="963" y="0"/>
                  </a:lnTo>
                  <a:lnTo>
                    <a:pt x="963" y="0"/>
                  </a:lnTo>
                  <a:lnTo>
                    <a:pt x="967" y="0"/>
                  </a:lnTo>
                  <a:lnTo>
                    <a:pt x="967" y="0"/>
                  </a:lnTo>
                  <a:lnTo>
                    <a:pt x="971" y="0"/>
                  </a:lnTo>
                  <a:lnTo>
                    <a:pt x="971" y="0"/>
                  </a:lnTo>
                  <a:lnTo>
                    <a:pt x="971" y="0"/>
                  </a:lnTo>
                  <a:lnTo>
                    <a:pt x="974" y="0"/>
                  </a:lnTo>
                  <a:lnTo>
                    <a:pt x="974" y="0"/>
                  </a:lnTo>
                  <a:lnTo>
                    <a:pt x="974" y="0"/>
                  </a:lnTo>
                  <a:lnTo>
                    <a:pt x="978" y="0"/>
                  </a:lnTo>
                  <a:lnTo>
                    <a:pt x="978" y="0"/>
                  </a:lnTo>
                  <a:lnTo>
                    <a:pt x="982" y="0"/>
                  </a:lnTo>
                  <a:lnTo>
                    <a:pt x="982" y="0"/>
                  </a:lnTo>
                  <a:lnTo>
                    <a:pt x="982" y="0"/>
                  </a:lnTo>
                  <a:lnTo>
                    <a:pt x="986" y="0"/>
                  </a:lnTo>
                  <a:lnTo>
                    <a:pt x="986" y="0"/>
                  </a:lnTo>
                  <a:lnTo>
                    <a:pt x="990" y="0"/>
                  </a:lnTo>
                  <a:lnTo>
                    <a:pt x="990" y="0"/>
                  </a:lnTo>
                  <a:lnTo>
                    <a:pt x="990" y="0"/>
                  </a:lnTo>
                  <a:lnTo>
                    <a:pt x="994" y="0"/>
                  </a:lnTo>
                  <a:lnTo>
                    <a:pt x="994" y="0"/>
                  </a:lnTo>
                  <a:lnTo>
                    <a:pt x="998" y="0"/>
                  </a:lnTo>
                  <a:lnTo>
                    <a:pt x="998" y="0"/>
                  </a:lnTo>
                  <a:lnTo>
                    <a:pt x="998" y="0"/>
                  </a:lnTo>
                  <a:lnTo>
                    <a:pt x="1002" y="0"/>
                  </a:lnTo>
                  <a:lnTo>
                    <a:pt x="1002" y="0"/>
                  </a:lnTo>
                  <a:lnTo>
                    <a:pt x="1002" y="0"/>
                  </a:lnTo>
                  <a:lnTo>
                    <a:pt x="1006" y="0"/>
                  </a:lnTo>
                  <a:lnTo>
                    <a:pt x="1006" y="0"/>
                  </a:lnTo>
                  <a:lnTo>
                    <a:pt x="1010" y="0"/>
                  </a:lnTo>
                  <a:lnTo>
                    <a:pt x="1010" y="0"/>
                  </a:lnTo>
                  <a:lnTo>
                    <a:pt x="1010" y="0"/>
                  </a:lnTo>
                  <a:lnTo>
                    <a:pt x="1014" y="0"/>
                  </a:lnTo>
                  <a:lnTo>
                    <a:pt x="1014" y="0"/>
                  </a:lnTo>
                  <a:lnTo>
                    <a:pt x="1017" y="74"/>
                  </a:lnTo>
                  <a:lnTo>
                    <a:pt x="1017" y="47"/>
                  </a:lnTo>
                  <a:lnTo>
                    <a:pt x="1017" y="12"/>
                  </a:lnTo>
                  <a:lnTo>
                    <a:pt x="1021" y="0"/>
                  </a:lnTo>
                  <a:lnTo>
                    <a:pt x="1021" y="0"/>
                  </a:lnTo>
                  <a:lnTo>
                    <a:pt x="1021" y="0"/>
                  </a:lnTo>
                  <a:lnTo>
                    <a:pt x="1025" y="0"/>
                  </a:lnTo>
                  <a:lnTo>
                    <a:pt x="1025" y="0"/>
                  </a:lnTo>
                  <a:lnTo>
                    <a:pt x="1029" y="0"/>
                  </a:lnTo>
                  <a:lnTo>
                    <a:pt x="1029" y="0"/>
                  </a:lnTo>
                  <a:lnTo>
                    <a:pt x="1029" y="0"/>
                  </a:lnTo>
                  <a:lnTo>
                    <a:pt x="1033" y="0"/>
                  </a:lnTo>
                  <a:lnTo>
                    <a:pt x="1033" y="0"/>
                  </a:lnTo>
                  <a:lnTo>
                    <a:pt x="1037" y="0"/>
                  </a:lnTo>
                  <a:lnTo>
                    <a:pt x="1037" y="0"/>
                  </a:lnTo>
                  <a:lnTo>
                    <a:pt x="1037" y="0"/>
                  </a:lnTo>
                  <a:lnTo>
                    <a:pt x="1041" y="0"/>
                  </a:lnTo>
                  <a:lnTo>
                    <a:pt x="1041" y="0"/>
                  </a:lnTo>
                  <a:lnTo>
                    <a:pt x="1045" y="0"/>
                  </a:lnTo>
                  <a:lnTo>
                    <a:pt x="1045" y="0"/>
                  </a:lnTo>
                  <a:lnTo>
                    <a:pt x="1045" y="0"/>
                  </a:lnTo>
                  <a:lnTo>
                    <a:pt x="1049" y="0"/>
                  </a:lnTo>
                  <a:lnTo>
                    <a:pt x="1049" y="0"/>
                  </a:lnTo>
                  <a:lnTo>
                    <a:pt x="1049" y="0"/>
                  </a:lnTo>
                  <a:lnTo>
                    <a:pt x="1053" y="0"/>
                  </a:lnTo>
                  <a:lnTo>
                    <a:pt x="1053" y="0"/>
                  </a:lnTo>
                  <a:lnTo>
                    <a:pt x="1057" y="0"/>
                  </a:lnTo>
                  <a:lnTo>
                    <a:pt x="1057" y="0"/>
                  </a:lnTo>
                  <a:lnTo>
                    <a:pt x="1057" y="0"/>
                  </a:lnTo>
                  <a:lnTo>
                    <a:pt x="1061" y="0"/>
                  </a:lnTo>
                  <a:lnTo>
                    <a:pt x="1061" y="0"/>
                  </a:lnTo>
                  <a:lnTo>
                    <a:pt x="1064" y="0"/>
                  </a:lnTo>
                  <a:lnTo>
                    <a:pt x="1064" y="0"/>
                  </a:lnTo>
                  <a:lnTo>
                    <a:pt x="1064" y="0"/>
                  </a:lnTo>
                  <a:lnTo>
                    <a:pt x="1068" y="0"/>
                  </a:lnTo>
                  <a:lnTo>
                    <a:pt x="1068" y="0"/>
                  </a:lnTo>
                  <a:lnTo>
                    <a:pt x="1068" y="0"/>
                  </a:lnTo>
                  <a:lnTo>
                    <a:pt x="1072" y="0"/>
                  </a:lnTo>
                  <a:lnTo>
                    <a:pt x="1072" y="0"/>
                  </a:lnTo>
                  <a:lnTo>
                    <a:pt x="1076" y="0"/>
                  </a:lnTo>
                  <a:lnTo>
                    <a:pt x="1076" y="0"/>
                  </a:lnTo>
                  <a:lnTo>
                    <a:pt x="1076" y="0"/>
                  </a:lnTo>
                  <a:lnTo>
                    <a:pt x="1080" y="0"/>
                  </a:lnTo>
                  <a:lnTo>
                    <a:pt x="1080" y="0"/>
                  </a:lnTo>
                  <a:lnTo>
                    <a:pt x="1084" y="0"/>
                  </a:lnTo>
                  <a:lnTo>
                    <a:pt x="1084" y="0"/>
                  </a:lnTo>
                  <a:lnTo>
                    <a:pt x="1084" y="0"/>
                  </a:lnTo>
                  <a:lnTo>
                    <a:pt x="1088" y="0"/>
                  </a:lnTo>
                  <a:lnTo>
                    <a:pt x="1088" y="78"/>
                  </a:lnTo>
                  <a:lnTo>
                    <a:pt x="1092" y="55"/>
                  </a:lnTo>
                  <a:lnTo>
                    <a:pt x="1092" y="16"/>
                  </a:lnTo>
                  <a:lnTo>
                    <a:pt x="1092" y="0"/>
                  </a:lnTo>
                  <a:lnTo>
                    <a:pt x="1096" y="0"/>
                  </a:lnTo>
                  <a:lnTo>
                    <a:pt x="1096" y="0"/>
                  </a:lnTo>
                  <a:lnTo>
                    <a:pt x="1096" y="0"/>
                  </a:lnTo>
                  <a:lnTo>
                    <a:pt x="1100" y="0"/>
                  </a:lnTo>
                  <a:lnTo>
                    <a:pt x="1100" y="0"/>
                  </a:lnTo>
                  <a:lnTo>
                    <a:pt x="1104" y="0"/>
                  </a:lnTo>
                  <a:lnTo>
                    <a:pt x="1104" y="0"/>
                  </a:lnTo>
                  <a:lnTo>
                    <a:pt x="1104" y="0"/>
                  </a:lnTo>
                  <a:lnTo>
                    <a:pt x="1107" y="0"/>
                  </a:lnTo>
                  <a:lnTo>
                    <a:pt x="1107" y="0"/>
                  </a:lnTo>
                  <a:lnTo>
                    <a:pt x="1111" y="0"/>
                  </a:lnTo>
                  <a:lnTo>
                    <a:pt x="1111" y="0"/>
                  </a:lnTo>
                  <a:lnTo>
                    <a:pt x="1111" y="0"/>
                  </a:lnTo>
                  <a:lnTo>
                    <a:pt x="1115" y="0"/>
                  </a:lnTo>
                  <a:lnTo>
                    <a:pt x="1115" y="0"/>
                  </a:lnTo>
                  <a:lnTo>
                    <a:pt x="1115" y="0"/>
                  </a:lnTo>
                  <a:lnTo>
                    <a:pt x="1119" y="0"/>
                  </a:lnTo>
                  <a:lnTo>
                    <a:pt x="1119" y="0"/>
                  </a:lnTo>
                  <a:lnTo>
                    <a:pt x="1123" y="0"/>
                  </a:lnTo>
                  <a:lnTo>
                    <a:pt x="1123" y="0"/>
                  </a:lnTo>
                  <a:lnTo>
                    <a:pt x="1123" y="0"/>
                  </a:lnTo>
                  <a:lnTo>
                    <a:pt x="1127" y="0"/>
                  </a:lnTo>
                  <a:lnTo>
                    <a:pt x="1127" y="0"/>
                  </a:lnTo>
                  <a:lnTo>
                    <a:pt x="1131" y="0"/>
                  </a:lnTo>
                  <a:lnTo>
                    <a:pt x="1131" y="0"/>
                  </a:lnTo>
                  <a:lnTo>
                    <a:pt x="1131" y="0"/>
                  </a:lnTo>
                  <a:lnTo>
                    <a:pt x="1135" y="0"/>
                  </a:lnTo>
                  <a:lnTo>
                    <a:pt x="1135" y="0"/>
                  </a:lnTo>
                  <a:lnTo>
                    <a:pt x="1139" y="0"/>
                  </a:lnTo>
                  <a:lnTo>
                    <a:pt x="1139" y="0"/>
                  </a:lnTo>
                  <a:lnTo>
                    <a:pt x="1139" y="0"/>
                  </a:lnTo>
                  <a:lnTo>
                    <a:pt x="1143" y="0"/>
                  </a:lnTo>
                  <a:lnTo>
                    <a:pt x="1143" y="0"/>
                  </a:lnTo>
                  <a:lnTo>
                    <a:pt x="1143" y="0"/>
                  </a:lnTo>
                  <a:lnTo>
                    <a:pt x="1147" y="0"/>
                  </a:lnTo>
                  <a:lnTo>
                    <a:pt x="1147" y="0"/>
                  </a:lnTo>
                  <a:lnTo>
                    <a:pt x="1151" y="0"/>
                  </a:lnTo>
                  <a:lnTo>
                    <a:pt x="1151" y="0"/>
                  </a:lnTo>
                  <a:lnTo>
                    <a:pt x="1151" y="0"/>
                  </a:lnTo>
                  <a:lnTo>
                    <a:pt x="1154" y="0"/>
                  </a:lnTo>
                  <a:lnTo>
                    <a:pt x="1154" y="0"/>
                  </a:lnTo>
                  <a:lnTo>
                    <a:pt x="1158" y="0"/>
                  </a:lnTo>
                  <a:lnTo>
                    <a:pt x="1158" y="0"/>
                  </a:lnTo>
                  <a:lnTo>
                    <a:pt x="1158" y="0"/>
                  </a:lnTo>
                  <a:lnTo>
                    <a:pt x="1162" y="86"/>
                  </a:lnTo>
                  <a:lnTo>
                    <a:pt x="1162" y="59"/>
                  </a:lnTo>
                  <a:lnTo>
                    <a:pt x="1162" y="16"/>
                  </a:lnTo>
                  <a:lnTo>
                    <a:pt x="1166" y="0"/>
                  </a:lnTo>
                  <a:lnTo>
                    <a:pt x="1166" y="0"/>
                  </a:lnTo>
                  <a:lnTo>
                    <a:pt x="1170" y="0"/>
                  </a:lnTo>
                  <a:lnTo>
                    <a:pt x="1170" y="0"/>
                  </a:lnTo>
                  <a:lnTo>
                    <a:pt x="1170" y="0"/>
                  </a:lnTo>
                  <a:lnTo>
                    <a:pt x="1174" y="0"/>
                  </a:lnTo>
                  <a:lnTo>
                    <a:pt x="1174" y="0"/>
                  </a:lnTo>
                  <a:lnTo>
                    <a:pt x="1178" y="0"/>
                  </a:lnTo>
                  <a:lnTo>
                    <a:pt x="1178" y="0"/>
                  </a:lnTo>
                  <a:lnTo>
                    <a:pt x="1178" y="0"/>
                  </a:lnTo>
                  <a:lnTo>
                    <a:pt x="1182" y="0"/>
                  </a:lnTo>
                  <a:lnTo>
                    <a:pt x="1182" y="0"/>
                  </a:lnTo>
                  <a:lnTo>
                    <a:pt x="1182" y="0"/>
                  </a:lnTo>
                  <a:lnTo>
                    <a:pt x="1186" y="0"/>
                  </a:lnTo>
                  <a:lnTo>
                    <a:pt x="1186" y="0"/>
                  </a:lnTo>
                  <a:lnTo>
                    <a:pt x="1190" y="0"/>
                  </a:lnTo>
                  <a:lnTo>
                    <a:pt x="1190" y="0"/>
                  </a:lnTo>
                  <a:lnTo>
                    <a:pt x="1190" y="0"/>
                  </a:lnTo>
                  <a:lnTo>
                    <a:pt x="1194" y="0"/>
                  </a:lnTo>
                  <a:lnTo>
                    <a:pt x="1194" y="0"/>
                  </a:lnTo>
                  <a:lnTo>
                    <a:pt x="1197" y="0"/>
                  </a:lnTo>
                  <a:lnTo>
                    <a:pt x="1197" y="0"/>
                  </a:lnTo>
                  <a:lnTo>
                    <a:pt x="1197" y="0"/>
                  </a:lnTo>
                  <a:lnTo>
                    <a:pt x="1201" y="0"/>
                  </a:lnTo>
                  <a:lnTo>
                    <a:pt x="1201" y="0"/>
                  </a:lnTo>
                  <a:lnTo>
                    <a:pt x="1205" y="0"/>
                  </a:lnTo>
                  <a:lnTo>
                    <a:pt x="1205" y="0"/>
                  </a:lnTo>
                  <a:lnTo>
                    <a:pt x="1205" y="0"/>
                  </a:lnTo>
                  <a:lnTo>
                    <a:pt x="1209" y="0"/>
                  </a:lnTo>
                  <a:lnTo>
                    <a:pt x="1209" y="0"/>
                  </a:lnTo>
                  <a:lnTo>
                    <a:pt x="1209" y="0"/>
                  </a:lnTo>
                  <a:lnTo>
                    <a:pt x="1213" y="0"/>
                  </a:lnTo>
                  <a:lnTo>
                    <a:pt x="1213" y="0"/>
                  </a:lnTo>
                  <a:lnTo>
                    <a:pt x="1217" y="0"/>
                  </a:lnTo>
                  <a:lnTo>
                    <a:pt x="1217" y="0"/>
                  </a:lnTo>
                  <a:lnTo>
                    <a:pt x="1217" y="0"/>
                  </a:lnTo>
                  <a:lnTo>
                    <a:pt x="1221" y="0"/>
                  </a:lnTo>
                  <a:lnTo>
                    <a:pt x="1221" y="0"/>
                  </a:lnTo>
                  <a:lnTo>
                    <a:pt x="1225" y="0"/>
                  </a:lnTo>
                  <a:lnTo>
                    <a:pt x="1225" y="0"/>
                  </a:lnTo>
                  <a:lnTo>
                    <a:pt x="1225" y="0"/>
                  </a:lnTo>
                  <a:lnTo>
                    <a:pt x="1229" y="0"/>
                  </a:lnTo>
                  <a:lnTo>
                    <a:pt x="1229" y="0"/>
                  </a:lnTo>
                  <a:lnTo>
                    <a:pt x="1229" y="0"/>
                  </a:lnTo>
                  <a:lnTo>
                    <a:pt x="1233" y="0"/>
                  </a:lnTo>
                  <a:lnTo>
                    <a:pt x="1233" y="90"/>
                  </a:lnTo>
                  <a:lnTo>
                    <a:pt x="1237" y="63"/>
                  </a:lnTo>
                  <a:lnTo>
                    <a:pt x="1237" y="19"/>
                  </a:lnTo>
                  <a:lnTo>
                    <a:pt x="1237" y="0"/>
                  </a:lnTo>
                  <a:lnTo>
                    <a:pt x="1240" y="0"/>
                  </a:lnTo>
                  <a:lnTo>
                    <a:pt x="1240" y="0"/>
                  </a:lnTo>
                  <a:lnTo>
                    <a:pt x="1244" y="0"/>
                  </a:lnTo>
                  <a:lnTo>
                    <a:pt x="1244" y="0"/>
                  </a:lnTo>
                  <a:lnTo>
                    <a:pt x="1244" y="0"/>
                  </a:lnTo>
                  <a:lnTo>
                    <a:pt x="1248" y="0"/>
                  </a:lnTo>
                  <a:lnTo>
                    <a:pt x="1248" y="0"/>
                  </a:lnTo>
                  <a:lnTo>
                    <a:pt x="1252" y="0"/>
                  </a:lnTo>
                  <a:lnTo>
                    <a:pt x="1252" y="0"/>
                  </a:lnTo>
                  <a:lnTo>
                    <a:pt x="1252" y="0"/>
                  </a:lnTo>
                  <a:lnTo>
                    <a:pt x="1256" y="0"/>
                  </a:lnTo>
                  <a:lnTo>
                    <a:pt x="1256" y="0"/>
                  </a:lnTo>
                  <a:lnTo>
                    <a:pt x="1256" y="0"/>
                  </a:lnTo>
                  <a:lnTo>
                    <a:pt x="1260" y="0"/>
                  </a:lnTo>
                  <a:lnTo>
                    <a:pt x="1260" y="0"/>
                  </a:lnTo>
                  <a:lnTo>
                    <a:pt x="1264" y="0"/>
                  </a:lnTo>
                  <a:lnTo>
                    <a:pt x="1264" y="0"/>
                  </a:lnTo>
                  <a:lnTo>
                    <a:pt x="1264" y="0"/>
                  </a:lnTo>
                  <a:lnTo>
                    <a:pt x="1268" y="0"/>
                  </a:lnTo>
                  <a:lnTo>
                    <a:pt x="1268" y="0"/>
                  </a:lnTo>
                  <a:lnTo>
                    <a:pt x="1272" y="0"/>
                  </a:lnTo>
                  <a:lnTo>
                    <a:pt x="1272" y="0"/>
                  </a:lnTo>
                  <a:lnTo>
                    <a:pt x="1272" y="0"/>
                  </a:lnTo>
                  <a:lnTo>
                    <a:pt x="1276" y="0"/>
                  </a:lnTo>
                  <a:lnTo>
                    <a:pt x="1276" y="0"/>
                  </a:lnTo>
                  <a:lnTo>
                    <a:pt x="1276" y="0"/>
                  </a:lnTo>
                  <a:lnTo>
                    <a:pt x="1280" y="0"/>
                  </a:lnTo>
                  <a:lnTo>
                    <a:pt x="1280" y="0"/>
                  </a:lnTo>
                  <a:lnTo>
                    <a:pt x="1284" y="0"/>
                  </a:lnTo>
                  <a:lnTo>
                    <a:pt x="1284" y="0"/>
                  </a:lnTo>
                  <a:lnTo>
                    <a:pt x="1284" y="0"/>
                  </a:lnTo>
                  <a:lnTo>
                    <a:pt x="1287" y="0"/>
                  </a:lnTo>
                  <a:lnTo>
                    <a:pt x="1287" y="0"/>
                  </a:lnTo>
                  <a:lnTo>
                    <a:pt x="1291" y="0"/>
                  </a:lnTo>
                  <a:lnTo>
                    <a:pt x="1291" y="0"/>
                  </a:lnTo>
                  <a:lnTo>
                    <a:pt x="1291" y="0"/>
                  </a:lnTo>
                  <a:lnTo>
                    <a:pt x="1295" y="0"/>
                  </a:lnTo>
                  <a:lnTo>
                    <a:pt x="1295" y="0"/>
                  </a:lnTo>
                  <a:lnTo>
                    <a:pt x="1299" y="0"/>
                  </a:lnTo>
                  <a:lnTo>
                    <a:pt x="1299" y="0"/>
                  </a:lnTo>
                  <a:lnTo>
                    <a:pt x="1299" y="0"/>
                  </a:lnTo>
                  <a:lnTo>
                    <a:pt x="1303" y="0"/>
                  </a:lnTo>
                  <a:lnTo>
                    <a:pt x="1303" y="0"/>
                  </a:lnTo>
                  <a:lnTo>
                    <a:pt x="1303" y="0"/>
                  </a:lnTo>
                  <a:lnTo>
                    <a:pt x="1307" y="94"/>
                  </a:lnTo>
                  <a:lnTo>
                    <a:pt x="1307" y="66"/>
                  </a:lnTo>
                  <a:lnTo>
                    <a:pt x="1311" y="23"/>
                  </a:lnTo>
                  <a:lnTo>
                    <a:pt x="1311" y="4"/>
                  </a:lnTo>
                  <a:lnTo>
                    <a:pt x="1311" y="0"/>
                  </a:lnTo>
                  <a:lnTo>
                    <a:pt x="1315" y="0"/>
                  </a:lnTo>
                  <a:lnTo>
                    <a:pt x="1315" y="0"/>
                  </a:lnTo>
                  <a:lnTo>
                    <a:pt x="1319" y="0"/>
                  </a:lnTo>
                  <a:lnTo>
                    <a:pt x="1319" y="0"/>
                  </a:lnTo>
                  <a:lnTo>
                    <a:pt x="1319" y="0"/>
                  </a:lnTo>
                  <a:lnTo>
                    <a:pt x="1323" y="0"/>
                  </a:lnTo>
                  <a:lnTo>
                    <a:pt x="1323" y="0"/>
                  </a:lnTo>
                  <a:lnTo>
                    <a:pt x="1323" y="0"/>
                  </a:lnTo>
                  <a:lnTo>
                    <a:pt x="1327" y="0"/>
                  </a:lnTo>
                  <a:lnTo>
                    <a:pt x="1327" y="0"/>
                  </a:lnTo>
                  <a:lnTo>
                    <a:pt x="1330" y="0"/>
                  </a:lnTo>
                  <a:lnTo>
                    <a:pt x="1330" y="0"/>
                  </a:lnTo>
                  <a:lnTo>
                    <a:pt x="1330" y="0"/>
                  </a:lnTo>
                  <a:lnTo>
                    <a:pt x="1334" y="0"/>
                  </a:lnTo>
                  <a:lnTo>
                    <a:pt x="1334" y="0"/>
                  </a:lnTo>
                  <a:lnTo>
                    <a:pt x="1338" y="0"/>
                  </a:lnTo>
                  <a:lnTo>
                    <a:pt x="1338" y="0"/>
                  </a:lnTo>
                  <a:lnTo>
                    <a:pt x="1338" y="0"/>
                  </a:lnTo>
                  <a:lnTo>
                    <a:pt x="1342" y="0"/>
                  </a:lnTo>
                  <a:lnTo>
                    <a:pt x="1342" y="0"/>
                  </a:lnTo>
                  <a:lnTo>
                    <a:pt x="1346" y="0"/>
                  </a:lnTo>
                  <a:lnTo>
                    <a:pt x="1346" y="0"/>
                  </a:lnTo>
                  <a:lnTo>
                    <a:pt x="1346" y="0"/>
                  </a:lnTo>
                  <a:lnTo>
                    <a:pt x="1350" y="0"/>
                  </a:lnTo>
                  <a:lnTo>
                    <a:pt x="1350" y="0"/>
                  </a:lnTo>
                  <a:lnTo>
                    <a:pt x="1350" y="0"/>
                  </a:lnTo>
                  <a:lnTo>
                    <a:pt x="1354" y="0"/>
                  </a:lnTo>
                  <a:lnTo>
                    <a:pt x="1354" y="0"/>
                  </a:lnTo>
                  <a:lnTo>
                    <a:pt x="1358" y="0"/>
                  </a:lnTo>
                  <a:lnTo>
                    <a:pt x="1358" y="0"/>
                  </a:lnTo>
                  <a:lnTo>
                    <a:pt x="1358" y="0"/>
                  </a:lnTo>
                  <a:lnTo>
                    <a:pt x="1362" y="0"/>
                  </a:lnTo>
                  <a:lnTo>
                    <a:pt x="1362" y="0"/>
                  </a:lnTo>
                  <a:lnTo>
                    <a:pt x="1366" y="0"/>
                  </a:lnTo>
                  <a:lnTo>
                    <a:pt x="1366" y="0"/>
                  </a:lnTo>
                  <a:lnTo>
                    <a:pt x="1366" y="0"/>
                  </a:lnTo>
                  <a:lnTo>
                    <a:pt x="1370" y="0"/>
                  </a:lnTo>
                  <a:lnTo>
                    <a:pt x="1370" y="0"/>
                  </a:lnTo>
                  <a:lnTo>
                    <a:pt x="1370" y="0"/>
                  </a:lnTo>
                  <a:lnTo>
                    <a:pt x="1374" y="0"/>
                  </a:lnTo>
                  <a:lnTo>
                    <a:pt x="1374" y="0"/>
                  </a:lnTo>
                  <a:lnTo>
                    <a:pt x="1377" y="0"/>
                  </a:lnTo>
                  <a:lnTo>
                    <a:pt x="1377" y="0"/>
                  </a:lnTo>
                  <a:lnTo>
                    <a:pt x="1377" y="98"/>
                  </a:lnTo>
                  <a:lnTo>
                    <a:pt x="1381" y="70"/>
                  </a:lnTo>
                  <a:lnTo>
                    <a:pt x="1381" y="27"/>
                  </a:lnTo>
                  <a:lnTo>
                    <a:pt x="1385" y="4"/>
                  </a:lnTo>
                  <a:lnTo>
                    <a:pt x="1385" y="0"/>
                  </a:lnTo>
                  <a:lnTo>
                    <a:pt x="1385" y="0"/>
                  </a:lnTo>
                  <a:lnTo>
                    <a:pt x="1389" y="0"/>
                  </a:lnTo>
                  <a:lnTo>
                    <a:pt x="1389" y="0"/>
                  </a:lnTo>
                  <a:lnTo>
                    <a:pt x="1393" y="0"/>
                  </a:lnTo>
                  <a:lnTo>
                    <a:pt x="1393" y="0"/>
                  </a:lnTo>
                  <a:lnTo>
                    <a:pt x="1393" y="0"/>
                  </a:lnTo>
                  <a:lnTo>
                    <a:pt x="1397" y="0"/>
                  </a:lnTo>
                  <a:lnTo>
                    <a:pt x="1397" y="0"/>
                  </a:lnTo>
                  <a:lnTo>
                    <a:pt x="1397" y="0"/>
                  </a:lnTo>
                  <a:lnTo>
                    <a:pt x="1401" y="0"/>
                  </a:lnTo>
                  <a:lnTo>
                    <a:pt x="1401" y="0"/>
                  </a:lnTo>
                  <a:lnTo>
                    <a:pt x="1405" y="0"/>
                  </a:lnTo>
                  <a:lnTo>
                    <a:pt x="1405" y="0"/>
                  </a:lnTo>
                  <a:lnTo>
                    <a:pt x="1405" y="0"/>
                  </a:lnTo>
                  <a:lnTo>
                    <a:pt x="1409" y="0"/>
                  </a:lnTo>
                  <a:lnTo>
                    <a:pt x="1409" y="0"/>
                  </a:lnTo>
                  <a:lnTo>
                    <a:pt x="1413" y="0"/>
                  </a:lnTo>
                  <a:lnTo>
                    <a:pt x="1413" y="0"/>
                  </a:lnTo>
                  <a:lnTo>
                    <a:pt x="1413" y="0"/>
                  </a:lnTo>
                  <a:lnTo>
                    <a:pt x="1417" y="0"/>
                  </a:lnTo>
                  <a:lnTo>
                    <a:pt x="1417" y="0"/>
                  </a:lnTo>
                  <a:lnTo>
                    <a:pt x="1417" y="0"/>
                  </a:lnTo>
                  <a:lnTo>
                    <a:pt x="1420" y="0"/>
                  </a:lnTo>
                  <a:lnTo>
                    <a:pt x="1420" y="0"/>
                  </a:lnTo>
                  <a:lnTo>
                    <a:pt x="1424" y="0"/>
                  </a:lnTo>
                  <a:lnTo>
                    <a:pt x="1424" y="0"/>
                  </a:lnTo>
                  <a:lnTo>
                    <a:pt x="1424" y="0"/>
                  </a:lnTo>
                  <a:lnTo>
                    <a:pt x="1428" y="0"/>
                  </a:lnTo>
                  <a:lnTo>
                    <a:pt x="1428" y="0"/>
                  </a:lnTo>
                  <a:lnTo>
                    <a:pt x="1432" y="0"/>
                  </a:lnTo>
                  <a:lnTo>
                    <a:pt x="1432" y="0"/>
                  </a:lnTo>
                  <a:lnTo>
                    <a:pt x="1432" y="0"/>
                  </a:lnTo>
                  <a:lnTo>
                    <a:pt x="1436" y="0"/>
                  </a:lnTo>
                  <a:lnTo>
                    <a:pt x="1436" y="0"/>
                  </a:lnTo>
                  <a:lnTo>
                    <a:pt x="1440" y="0"/>
                  </a:lnTo>
                  <a:lnTo>
                    <a:pt x="1440" y="0"/>
                  </a:lnTo>
                  <a:lnTo>
                    <a:pt x="1440" y="0"/>
                  </a:lnTo>
                  <a:lnTo>
                    <a:pt x="1444" y="0"/>
                  </a:lnTo>
                  <a:lnTo>
                    <a:pt x="1444" y="0"/>
                  </a:lnTo>
                  <a:lnTo>
                    <a:pt x="1444" y="0"/>
                  </a:lnTo>
                  <a:lnTo>
                    <a:pt x="1448" y="0"/>
                  </a:lnTo>
                  <a:lnTo>
                    <a:pt x="1448" y="0"/>
                  </a:lnTo>
                  <a:lnTo>
                    <a:pt x="1452" y="0"/>
                  </a:lnTo>
                  <a:lnTo>
                    <a:pt x="1452" y="98"/>
                  </a:lnTo>
                  <a:lnTo>
                    <a:pt x="1452" y="70"/>
                  </a:lnTo>
                  <a:lnTo>
                    <a:pt x="1456" y="27"/>
                  </a:lnTo>
                  <a:lnTo>
                    <a:pt x="1456" y="8"/>
                  </a:lnTo>
                  <a:lnTo>
                    <a:pt x="1460" y="0"/>
                  </a:lnTo>
                  <a:lnTo>
                    <a:pt x="1460" y="0"/>
                  </a:lnTo>
                  <a:lnTo>
                    <a:pt x="1460" y="0"/>
                  </a:lnTo>
                  <a:lnTo>
                    <a:pt x="1464" y="0"/>
                  </a:lnTo>
                  <a:lnTo>
                    <a:pt x="1464" y="0"/>
                  </a:lnTo>
                  <a:lnTo>
                    <a:pt x="1464" y="0"/>
                  </a:lnTo>
                  <a:lnTo>
                    <a:pt x="1467" y="0"/>
                  </a:lnTo>
                  <a:lnTo>
                    <a:pt x="1467" y="0"/>
                  </a:lnTo>
                  <a:lnTo>
                    <a:pt x="1471" y="0"/>
                  </a:lnTo>
                  <a:lnTo>
                    <a:pt x="1471" y="0"/>
                  </a:lnTo>
                  <a:lnTo>
                    <a:pt x="1471" y="0"/>
                  </a:lnTo>
                  <a:lnTo>
                    <a:pt x="1475" y="0"/>
                  </a:lnTo>
                  <a:lnTo>
                    <a:pt x="1475" y="0"/>
                  </a:lnTo>
                  <a:lnTo>
                    <a:pt x="1479" y="0"/>
                  </a:lnTo>
                  <a:lnTo>
                    <a:pt x="1479" y="0"/>
                  </a:lnTo>
                  <a:lnTo>
                    <a:pt x="1479" y="0"/>
                  </a:lnTo>
                  <a:lnTo>
                    <a:pt x="1483" y="0"/>
                  </a:lnTo>
                  <a:lnTo>
                    <a:pt x="1483" y="0"/>
                  </a:lnTo>
                  <a:lnTo>
                    <a:pt x="1487" y="0"/>
                  </a:lnTo>
                  <a:lnTo>
                    <a:pt x="1487" y="0"/>
                  </a:lnTo>
                  <a:lnTo>
                    <a:pt x="1487" y="0"/>
                  </a:lnTo>
                  <a:lnTo>
                    <a:pt x="1491" y="0"/>
                  </a:lnTo>
                  <a:lnTo>
                    <a:pt x="1491" y="0"/>
                  </a:lnTo>
                  <a:lnTo>
                    <a:pt x="1491" y="0"/>
                  </a:lnTo>
                  <a:lnTo>
                    <a:pt x="1495" y="0"/>
                  </a:lnTo>
                  <a:lnTo>
                    <a:pt x="1495" y="0"/>
                  </a:lnTo>
                  <a:lnTo>
                    <a:pt x="1499" y="0"/>
                  </a:lnTo>
                  <a:lnTo>
                    <a:pt x="1499" y="0"/>
                  </a:lnTo>
                  <a:lnTo>
                    <a:pt x="1499" y="0"/>
                  </a:lnTo>
                  <a:lnTo>
                    <a:pt x="1503" y="0"/>
                  </a:lnTo>
                  <a:lnTo>
                    <a:pt x="1503" y="0"/>
                  </a:lnTo>
                  <a:lnTo>
                    <a:pt x="1507" y="0"/>
                  </a:lnTo>
                  <a:lnTo>
                    <a:pt x="1507" y="0"/>
                  </a:lnTo>
                  <a:lnTo>
                    <a:pt x="1507" y="0"/>
                  </a:lnTo>
                  <a:lnTo>
                    <a:pt x="1510" y="0"/>
                  </a:lnTo>
                  <a:lnTo>
                    <a:pt x="1510" y="0"/>
                  </a:lnTo>
                  <a:lnTo>
                    <a:pt x="1510" y="0"/>
                  </a:lnTo>
                  <a:lnTo>
                    <a:pt x="1514" y="0"/>
                  </a:lnTo>
                  <a:lnTo>
                    <a:pt x="1514" y="0"/>
                  </a:lnTo>
                  <a:lnTo>
                    <a:pt x="1518" y="0"/>
                  </a:lnTo>
                  <a:lnTo>
                    <a:pt x="1518" y="0"/>
                  </a:lnTo>
                  <a:lnTo>
                    <a:pt x="1518" y="0"/>
                  </a:lnTo>
                  <a:lnTo>
                    <a:pt x="1522" y="0"/>
                  </a:lnTo>
                  <a:lnTo>
                    <a:pt x="1522" y="0"/>
                  </a:lnTo>
                  <a:lnTo>
                    <a:pt x="1526" y="102"/>
                  </a:lnTo>
                  <a:lnTo>
                    <a:pt x="1526" y="74"/>
                  </a:lnTo>
                  <a:lnTo>
                    <a:pt x="1526" y="31"/>
                  </a:lnTo>
                  <a:lnTo>
                    <a:pt x="1530" y="8"/>
                  </a:lnTo>
                  <a:lnTo>
                    <a:pt x="1530" y="0"/>
                  </a:lnTo>
                  <a:lnTo>
                    <a:pt x="1534" y="0"/>
                  </a:lnTo>
                  <a:lnTo>
                    <a:pt x="1534" y="0"/>
                  </a:lnTo>
                  <a:lnTo>
                    <a:pt x="1534" y="0"/>
                  </a:lnTo>
                  <a:lnTo>
                    <a:pt x="1538" y="0"/>
                  </a:lnTo>
                  <a:lnTo>
                    <a:pt x="1538" y="0"/>
                  </a:lnTo>
                  <a:lnTo>
                    <a:pt x="1538" y="0"/>
                  </a:lnTo>
                  <a:lnTo>
                    <a:pt x="1542" y="0"/>
                  </a:lnTo>
                  <a:lnTo>
                    <a:pt x="1542" y="0"/>
                  </a:lnTo>
                  <a:lnTo>
                    <a:pt x="1546" y="0"/>
                  </a:lnTo>
                  <a:lnTo>
                    <a:pt x="1546" y="0"/>
                  </a:lnTo>
                  <a:lnTo>
                    <a:pt x="1546" y="0"/>
                  </a:lnTo>
                  <a:lnTo>
                    <a:pt x="1550" y="0"/>
                  </a:lnTo>
                  <a:lnTo>
                    <a:pt x="1550" y="0"/>
                  </a:lnTo>
                  <a:lnTo>
                    <a:pt x="1553" y="0"/>
                  </a:lnTo>
                  <a:lnTo>
                    <a:pt x="1553" y="0"/>
                  </a:lnTo>
                  <a:lnTo>
                    <a:pt x="1553" y="0"/>
                  </a:lnTo>
                  <a:lnTo>
                    <a:pt x="1557" y="0"/>
                  </a:lnTo>
                  <a:lnTo>
                    <a:pt x="1557" y="0"/>
                  </a:lnTo>
                  <a:lnTo>
                    <a:pt x="1557" y="0"/>
                  </a:lnTo>
                  <a:lnTo>
                    <a:pt x="1561" y="0"/>
                  </a:lnTo>
                  <a:lnTo>
                    <a:pt x="1561" y="0"/>
                  </a:lnTo>
                  <a:lnTo>
                    <a:pt x="1565" y="0"/>
                  </a:lnTo>
                  <a:lnTo>
                    <a:pt x="1565" y="0"/>
                  </a:lnTo>
                  <a:lnTo>
                    <a:pt x="1565" y="0"/>
                  </a:lnTo>
                  <a:lnTo>
                    <a:pt x="1569" y="0"/>
                  </a:lnTo>
                  <a:lnTo>
                    <a:pt x="1569" y="0"/>
                  </a:lnTo>
                  <a:lnTo>
                    <a:pt x="1573" y="0"/>
                  </a:lnTo>
                  <a:lnTo>
                    <a:pt x="1573" y="0"/>
                  </a:lnTo>
                  <a:lnTo>
                    <a:pt x="1573" y="0"/>
                  </a:lnTo>
                  <a:lnTo>
                    <a:pt x="1577" y="0"/>
                  </a:lnTo>
                  <a:lnTo>
                    <a:pt x="1577" y="0"/>
                  </a:lnTo>
                  <a:lnTo>
                    <a:pt x="1577" y="0"/>
                  </a:lnTo>
                  <a:lnTo>
                    <a:pt x="1581" y="0"/>
                  </a:lnTo>
                  <a:lnTo>
                    <a:pt x="1581" y="0"/>
                  </a:lnTo>
                  <a:lnTo>
                    <a:pt x="1585" y="0"/>
                  </a:lnTo>
                  <a:lnTo>
                    <a:pt x="1585" y="0"/>
                  </a:lnTo>
                  <a:lnTo>
                    <a:pt x="1585" y="0"/>
                  </a:lnTo>
                  <a:lnTo>
                    <a:pt x="1589" y="0"/>
                  </a:lnTo>
                  <a:lnTo>
                    <a:pt x="1589" y="0"/>
                  </a:lnTo>
                  <a:lnTo>
                    <a:pt x="1593" y="0"/>
                  </a:lnTo>
                  <a:lnTo>
                    <a:pt x="1593" y="0"/>
                  </a:lnTo>
                  <a:lnTo>
                    <a:pt x="1593" y="0"/>
                  </a:lnTo>
                  <a:lnTo>
                    <a:pt x="1597" y="0"/>
                  </a:lnTo>
                  <a:lnTo>
                    <a:pt x="1597" y="102"/>
                  </a:lnTo>
                  <a:lnTo>
                    <a:pt x="1600" y="74"/>
                  </a:lnTo>
                  <a:lnTo>
                    <a:pt x="1600" y="31"/>
                  </a:lnTo>
                  <a:lnTo>
                    <a:pt x="1600" y="8"/>
                  </a:lnTo>
                  <a:lnTo>
                    <a:pt x="1604" y="0"/>
                  </a:lnTo>
                  <a:lnTo>
                    <a:pt x="1604" y="0"/>
                  </a:lnTo>
                  <a:lnTo>
                    <a:pt x="1604" y="0"/>
                  </a:lnTo>
                  <a:lnTo>
                    <a:pt x="1608" y="0"/>
                  </a:lnTo>
                  <a:lnTo>
                    <a:pt x="1608" y="0"/>
                  </a:lnTo>
                  <a:lnTo>
                    <a:pt x="1612" y="0"/>
                  </a:lnTo>
                  <a:lnTo>
                    <a:pt x="1612" y="0"/>
                  </a:lnTo>
                  <a:lnTo>
                    <a:pt x="1612" y="0"/>
                  </a:lnTo>
                  <a:lnTo>
                    <a:pt x="1616" y="0"/>
                  </a:lnTo>
                  <a:lnTo>
                    <a:pt x="1616" y="0"/>
                  </a:lnTo>
                  <a:lnTo>
                    <a:pt x="1620" y="0"/>
                  </a:lnTo>
                  <a:lnTo>
                    <a:pt x="1620" y="0"/>
                  </a:lnTo>
                  <a:lnTo>
                    <a:pt x="1620" y="0"/>
                  </a:lnTo>
                  <a:lnTo>
                    <a:pt x="1624" y="0"/>
                  </a:lnTo>
                  <a:lnTo>
                    <a:pt x="1624" y="0"/>
                  </a:lnTo>
                  <a:lnTo>
                    <a:pt x="1624" y="0"/>
                  </a:lnTo>
                  <a:lnTo>
                    <a:pt x="1628" y="0"/>
                  </a:lnTo>
                  <a:lnTo>
                    <a:pt x="1628" y="0"/>
                  </a:lnTo>
                  <a:lnTo>
                    <a:pt x="1632" y="0"/>
                  </a:lnTo>
                  <a:lnTo>
                    <a:pt x="1632" y="0"/>
                  </a:lnTo>
                  <a:lnTo>
                    <a:pt x="1632" y="0"/>
                  </a:lnTo>
                  <a:lnTo>
                    <a:pt x="1636" y="0"/>
                  </a:lnTo>
                  <a:lnTo>
                    <a:pt x="1636" y="0"/>
                  </a:lnTo>
                  <a:lnTo>
                    <a:pt x="1640" y="0"/>
                  </a:lnTo>
                  <a:lnTo>
                    <a:pt x="1640" y="0"/>
                  </a:lnTo>
                  <a:lnTo>
                    <a:pt x="1640" y="0"/>
                  </a:lnTo>
                  <a:lnTo>
                    <a:pt x="1643" y="0"/>
                  </a:lnTo>
                  <a:lnTo>
                    <a:pt x="1643" y="0"/>
                  </a:lnTo>
                  <a:lnTo>
                    <a:pt x="1647" y="0"/>
                  </a:lnTo>
                  <a:lnTo>
                    <a:pt x="1647" y="0"/>
                  </a:lnTo>
                  <a:lnTo>
                    <a:pt x="1647" y="0"/>
                  </a:lnTo>
                  <a:lnTo>
                    <a:pt x="1651" y="0"/>
                  </a:lnTo>
                  <a:lnTo>
                    <a:pt x="1651" y="0"/>
                  </a:lnTo>
                  <a:lnTo>
                    <a:pt x="1651" y="0"/>
                  </a:lnTo>
                  <a:lnTo>
                    <a:pt x="1655" y="0"/>
                  </a:lnTo>
                  <a:lnTo>
                    <a:pt x="1655" y="0"/>
                  </a:lnTo>
                  <a:lnTo>
                    <a:pt x="1659" y="0"/>
                  </a:lnTo>
                  <a:lnTo>
                    <a:pt x="1659" y="0"/>
                  </a:lnTo>
                  <a:lnTo>
                    <a:pt x="1659" y="0"/>
                  </a:lnTo>
                  <a:lnTo>
                    <a:pt x="1663" y="0"/>
                  </a:lnTo>
                  <a:lnTo>
                    <a:pt x="1663" y="0"/>
                  </a:lnTo>
                  <a:lnTo>
                    <a:pt x="1667" y="0"/>
                  </a:lnTo>
                  <a:lnTo>
                    <a:pt x="1667" y="0"/>
                  </a:lnTo>
                  <a:lnTo>
                    <a:pt x="1667" y="0"/>
                  </a:lnTo>
                  <a:lnTo>
                    <a:pt x="1671" y="102"/>
                  </a:lnTo>
                  <a:lnTo>
                    <a:pt x="1671" y="78"/>
                  </a:lnTo>
                  <a:lnTo>
                    <a:pt x="1671" y="35"/>
                  </a:lnTo>
                  <a:lnTo>
                    <a:pt x="1675" y="12"/>
                  </a:lnTo>
                  <a:lnTo>
                    <a:pt x="1675" y="0"/>
                  </a:lnTo>
                  <a:lnTo>
                    <a:pt x="1679" y="0"/>
                  </a:lnTo>
                  <a:lnTo>
                    <a:pt x="1679" y="0"/>
                  </a:lnTo>
                  <a:lnTo>
                    <a:pt x="1679" y="0"/>
                  </a:lnTo>
                  <a:lnTo>
                    <a:pt x="1683" y="0"/>
                  </a:lnTo>
                  <a:lnTo>
                    <a:pt x="1683" y="0"/>
                  </a:lnTo>
                  <a:lnTo>
                    <a:pt x="1687" y="0"/>
                  </a:lnTo>
                  <a:lnTo>
                    <a:pt x="1687" y="0"/>
                  </a:lnTo>
                  <a:lnTo>
                    <a:pt x="1687" y="0"/>
                  </a:lnTo>
                  <a:lnTo>
                    <a:pt x="1690" y="0"/>
                  </a:lnTo>
                  <a:lnTo>
                    <a:pt x="1690" y="0"/>
                  </a:lnTo>
                  <a:lnTo>
                    <a:pt x="1694" y="0"/>
                  </a:lnTo>
                  <a:lnTo>
                    <a:pt x="1694" y="0"/>
                  </a:lnTo>
                  <a:lnTo>
                    <a:pt x="1694" y="0"/>
                  </a:lnTo>
                  <a:lnTo>
                    <a:pt x="1698" y="0"/>
                  </a:lnTo>
                  <a:lnTo>
                    <a:pt x="1698" y="0"/>
                  </a:lnTo>
                  <a:lnTo>
                    <a:pt x="1698" y="0"/>
                  </a:lnTo>
                  <a:lnTo>
                    <a:pt x="1702" y="0"/>
                  </a:lnTo>
                  <a:lnTo>
                    <a:pt x="1702" y="0"/>
                  </a:lnTo>
                  <a:lnTo>
                    <a:pt x="1706" y="0"/>
                  </a:lnTo>
                  <a:lnTo>
                    <a:pt x="1706" y="0"/>
                  </a:lnTo>
                  <a:lnTo>
                    <a:pt x="1706" y="0"/>
                  </a:lnTo>
                  <a:lnTo>
                    <a:pt x="1710" y="0"/>
                  </a:lnTo>
                  <a:lnTo>
                    <a:pt x="1710" y="0"/>
                  </a:lnTo>
                  <a:lnTo>
                    <a:pt x="1714" y="0"/>
                  </a:lnTo>
                  <a:lnTo>
                    <a:pt x="1714" y="0"/>
                  </a:lnTo>
                  <a:lnTo>
                    <a:pt x="1714" y="0"/>
                  </a:lnTo>
                  <a:lnTo>
                    <a:pt x="1718" y="0"/>
                  </a:lnTo>
                  <a:lnTo>
                    <a:pt x="1718" y="0"/>
                  </a:lnTo>
                  <a:lnTo>
                    <a:pt x="1718" y="0"/>
                  </a:lnTo>
                  <a:lnTo>
                    <a:pt x="1722" y="0"/>
                  </a:lnTo>
                  <a:lnTo>
                    <a:pt x="1722" y="0"/>
                  </a:lnTo>
                  <a:lnTo>
                    <a:pt x="1726" y="0"/>
                  </a:lnTo>
                  <a:lnTo>
                    <a:pt x="1726" y="0"/>
                  </a:lnTo>
                  <a:lnTo>
                    <a:pt x="1726" y="0"/>
                  </a:lnTo>
                  <a:lnTo>
                    <a:pt x="1730" y="0"/>
                  </a:lnTo>
                  <a:lnTo>
                    <a:pt x="1730" y="0"/>
                  </a:lnTo>
                  <a:lnTo>
                    <a:pt x="1733" y="0"/>
                  </a:lnTo>
                  <a:lnTo>
                    <a:pt x="1733" y="0"/>
                  </a:lnTo>
                  <a:lnTo>
                    <a:pt x="1733" y="0"/>
                  </a:lnTo>
                  <a:lnTo>
                    <a:pt x="1737" y="0"/>
                  </a:lnTo>
                  <a:lnTo>
                    <a:pt x="1737" y="0"/>
                  </a:lnTo>
                  <a:lnTo>
                    <a:pt x="1741" y="0"/>
                  </a:lnTo>
                  <a:lnTo>
                    <a:pt x="1741" y="0"/>
                  </a:lnTo>
                  <a:lnTo>
                    <a:pt x="1741" y="106"/>
                  </a:lnTo>
                  <a:lnTo>
                    <a:pt x="1745" y="78"/>
                  </a:lnTo>
                  <a:lnTo>
                    <a:pt x="1745" y="35"/>
                  </a:lnTo>
                  <a:lnTo>
                    <a:pt x="1745" y="12"/>
                  </a:lnTo>
                  <a:lnTo>
                    <a:pt x="1749" y="0"/>
                  </a:lnTo>
                  <a:lnTo>
                    <a:pt x="1749" y="0"/>
                  </a:lnTo>
                  <a:lnTo>
                    <a:pt x="1753" y="0"/>
                  </a:lnTo>
                  <a:lnTo>
                    <a:pt x="1753" y="0"/>
                  </a:lnTo>
                  <a:lnTo>
                    <a:pt x="1753" y="0"/>
                  </a:lnTo>
                  <a:lnTo>
                    <a:pt x="1757" y="0"/>
                  </a:lnTo>
                  <a:lnTo>
                    <a:pt x="1757" y="0"/>
                  </a:lnTo>
                  <a:lnTo>
                    <a:pt x="1761" y="0"/>
                  </a:lnTo>
                  <a:lnTo>
                    <a:pt x="1761" y="0"/>
                  </a:lnTo>
                  <a:lnTo>
                    <a:pt x="1761" y="0"/>
                  </a:lnTo>
                  <a:lnTo>
                    <a:pt x="1765" y="0"/>
                  </a:lnTo>
                  <a:lnTo>
                    <a:pt x="1765" y="0"/>
                  </a:lnTo>
                  <a:lnTo>
                    <a:pt x="1765" y="0"/>
                  </a:lnTo>
                  <a:lnTo>
                    <a:pt x="1769" y="0"/>
                  </a:lnTo>
                  <a:lnTo>
                    <a:pt x="1769" y="0"/>
                  </a:lnTo>
                  <a:lnTo>
                    <a:pt x="1773" y="0"/>
                  </a:lnTo>
                  <a:lnTo>
                    <a:pt x="1773" y="0"/>
                  </a:lnTo>
                  <a:lnTo>
                    <a:pt x="1773" y="0"/>
                  </a:lnTo>
                  <a:lnTo>
                    <a:pt x="1777" y="0"/>
                  </a:lnTo>
                  <a:lnTo>
                    <a:pt x="1777" y="0"/>
                  </a:lnTo>
                  <a:lnTo>
                    <a:pt x="1780" y="0"/>
                  </a:lnTo>
                  <a:lnTo>
                    <a:pt x="1780" y="0"/>
                  </a:lnTo>
                  <a:lnTo>
                    <a:pt x="1780" y="0"/>
                  </a:lnTo>
                  <a:lnTo>
                    <a:pt x="1784" y="0"/>
                  </a:lnTo>
                  <a:lnTo>
                    <a:pt x="1784" y="0"/>
                  </a:lnTo>
                  <a:lnTo>
                    <a:pt x="1788" y="0"/>
                  </a:lnTo>
                  <a:lnTo>
                    <a:pt x="1788" y="0"/>
                  </a:lnTo>
                  <a:lnTo>
                    <a:pt x="1788" y="0"/>
                  </a:lnTo>
                  <a:lnTo>
                    <a:pt x="1792" y="0"/>
                  </a:lnTo>
                  <a:lnTo>
                    <a:pt x="1792" y="0"/>
                  </a:lnTo>
                  <a:lnTo>
                    <a:pt x="1792" y="0"/>
                  </a:lnTo>
                  <a:lnTo>
                    <a:pt x="1796" y="0"/>
                  </a:lnTo>
                  <a:lnTo>
                    <a:pt x="1796" y="0"/>
                  </a:lnTo>
                  <a:lnTo>
                    <a:pt x="1800" y="0"/>
                  </a:lnTo>
                  <a:lnTo>
                    <a:pt x="1800" y="0"/>
                  </a:lnTo>
                  <a:lnTo>
                    <a:pt x="1800" y="0"/>
                  </a:lnTo>
                  <a:lnTo>
                    <a:pt x="1804" y="0"/>
                  </a:lnTo>
                  <a:lnTo>
                    <a:pt x="1804" y="0"/>
                  </a:lnTo>
                  <a:lnTo>
                    <a:pt x="1808" y="0"/>
                  </a:lnTo>
                  <a:lnTo>
                    <a:pt x="1808" y="0"/>
                  </a:lnTo>
                  <a:lnTo>
                    <a:pt x="1808" y="0"/>
                  </a:lnTo>
                  <a:lnTo>
                    <a:pt x="1812" y="0"/>
                  </a:lnTo>
                  <a:lnTo>
                    <a:pt x="1812" y="0"/>
                  </a:lnTo>
                  <a:lnTo>
                    <a:pt x="1812" y="0"/>
                  </a:lnTo>
                  <a:lnTo>
                    <a:pt x="1816" y="106"/>
                  </a:lnTo>
                  <a:lnTo>
                    <a:pt x="1816" y="78"/>
                  </a:lnTo>
                  <a:lnTo>
                    <a:pt x="1820" y="39"/>
                  </a:lnTo>
                  <a:lnTo>
                    <a:pt x="1820" y="16"/>
                  </a:lnTo>
                  <a:lnTo>
                    <a:pt x="1820" y="0"/>
                  </a:lnTo>
                  <a:lnTo>
                    <a:pt x="1823" y="0"/>
                  </a:lnTo>
                  <a:lnTo>
                    <a:pt x="1823" y="0"/>
                  </a:lnTo>
                  <a:lnTo>
                    <a:pt x="1827" y="0"/>
                  </a:lnTo>
                  <a:lnTo>
                    <a:pt x="1827" y="0"/>
                  </a:lnTo>
                  <a:lnTo>
                    <a:pt x="1827" y="0"/>
                  </a:lnTo>
                  <a:lnTo>
                    <a:pt x="1831" y="0"/>
                  </a:lnTo>
                  <a:lnTo>
                    <a:pt x="1831" y="0"/>
                  </a:lnTo>
                  <a:lnTo>
                    <a:pt x="1835" y="0"/>
                  </a:lnTo>
                  <a:lnTo>
                    <a:pt x="1835" y="0"/>
                  </a:lnTo>
                  <a:lnTo>
                    <a:pt x="1835" y="0"/>
                  </a:lnTo>
                  <a:lnTo>
                    <a:pt x="1839" y="0"/>
                  </a:lnTo>
                  <a:lnTo>
                    <a:pt x="1839" y="0"/>
                  </a:lnTo>
                  <a:lnTo>
                    <a:pt x="1839" y="0"/>
                  </a:lnTo>
                  <a:lnTo>
                    <a:pt x="1843" y="0"/>
                  </a:lnTo>
                  <a:lnTo>
                    <a:pt x="1843" y="0"/>
                  </a:lnTo>
                  <a:lnTo>
                    <a:pt x="1847" y="0"/>
                  </a:lnTo>
                  <a:lnTo>
                    <a:pt x="1847" y="0"/>
                  </a:lnTo>
                  <a:lnTo>
                    <a:pt x="1847" y="0"/>
                  </a:lnTo>
                  <a:lnTo>
                    <a:pt x="1851" y="0"/>
                  </a:lnTo>
                  <a:lnTo>
                    <a:pt x="1851" y="0"/>
                  </a:lnTo>
                  <a:lnTo>
                    <a:pt x="1855" y="0"/>
                  </a:lnTo>
                  <a:lnTo>
                    <a:pt x="1855" y="0"/>
                  </a:lnTo>
                  <a:lnTo>
                    <a:pt x="1855" y="0"/>
                  </a:lnTo>
                  <a:lnTo>
                    <a:pt x="1859" y="0"/>
                  </a:lnTo>
                  <a:lnTo>
                    <a:pt x="1859" y="0"/>
                  </a:lnTo>
                  <a:lnTo>
                    <a:pt x="1859" y="0"/>
                  </a:lnTo>
                  <a:lnTo>
                    <a:pt x="1863" y="0"/>
                  </a:lnTo>
                  <a:lnTo>
                    <a:pt x="1863" y="0"/>
                  </a:lnTo>
                  <a:lnTo>
                    <a:pt x="1866" y="0"/>
                  </a:lnTo>
                  <a:lnTo>
                    <a:pt x="1866" y="0"/>
                  </a:lnTo>
                  <a:lnTo>
                    <a:pt x="1866" y="0"/>
                  </a:lnTo>
                  <a:lnTo>
                    <a:pt x="1870" y="0"/>
                  </a:lnTo>
                  <a:lnTo>
                    <a:pt x="1870" y="0"/>
                  </a:lnTo>
                  <a:lnTo>
                    <a:pt x="1874" y="0"/>
                  </a:lnTo>
                  <a:lnTo>
                    <a:pt x="1874" y="0"/>
                  </a:lnTo>
                  <a:lnTo>
                    <a:pt x="1874" y="0"/>
                  </a:lnTo>
                  <a:lnTo>
                    <a:pt x="1878" y="0"/>
                  </a:lnTo>
                  <a:lnTo>
                    <a:pt x="1878" y="0"/>
                  </a:lnTo>
                  <a:lnTo>
                    <a:pt x="1882" y="0"/>
                  </a:lnTo>
                  <a:lnTo>
                    <a:pt x="1882" y="0"/>
                  </a:lnTo>
                  <a:lnTo>
                    <a:pt x="1882" y="0"/>
                  </a:lnTo>
                  <a:lnTo>
                    <a:pt x="1886" y="0"/>
                  </a:lnTo>
                  <a:lnTo>
                    <a:pt x="1886" y="0"/>
                  </a:lnTo>
                  <a:lnTo>
                    <a:pt x="1886" y="106"/>
                  </a:lnTo>
                  <a:lnTo>
                    <a:pt x="1890" y="82"/>
                  </a:lnTo>
                  <a:lnTo>
                    <a:pt x="1890" y="39"/>
                  </a:lnTo>
                  <a:lnTo>
                    <a:pt x="1894" y="16"/>
                  </a:lnTo>
                  <a:lnTo>
                    <a:pt x="1894" y="0"/>
                  </a:lnTo>
                  <a:lnTo>
                    <a:pt x="1894" y="0"/>
                  </a:lnTo>
                  <a:lnTo>
                    <a:pt x="1898" y="0"/>
                  </a:lnTo>
                  <a:lnTo>
                    <a:pt x="1898" y="0"/>
                  </a:lnTo>
                  <a:lnTo>
                    <a:pt x="1902" y="0"/>
                  </a:lnTo>
                  <a:lnTo>
                    <a:pt x="1902" y="0"/>
                  </a:lnTo>
                  <a:lnTo>
                    <a:pt x="1902" y="0"/>
                  </a:lnTo>
                  <a:lnTo>
                    <a:pt x="1906" y="0"/>
                  </a:lnTo>
                  <a:lnTo>
                    <a:pt x="1906" y="0"/>
                  </a:lnTo>
                  <a:lnTo>
                    <a:pt x="1906" y="0"/>
                  </a:lnTo>
                  <a:lnTo>
                    <a:pt x="1910" y="0"/>
                  </a:lnTo>
                  <a:lnTo>
                    <a:pt x="1910" y="0"/>
                  </a:lnTo>
                  <a:lnTo>
                    <a:pt x="1913" y="0"/>
                  </a:lnTo>
                  <a:lnTo>
                    <a:pt x="1913" y="0"/>
                  </a:lnTo>
                  <a:lnTo>
                    <a:pt x="1913" y="0"/>
                  </a:lnTo>
                  <a:lnTo>
                    <a:pt x="1917" y="0"/>
                  </a:lnTo>
                  <a:lnTo>
                    <a:pt x="1917" y="0"/>
                  </a:lnTo>
                  <a:lnTo>
                    <a:pt x="1921" y="0"/>
                  </a:lnTo>
                  <a:lnTo>
                    <a:pt x="1921" y="0"/>
                  </a:lnTo>
                  <a:lnTo>
                    <a:pt x="1921" y="0"/>
                  </a:lnTo>
                  <a:lnTo>
                    <a:pt x="1925" y="0"/>
                  </a:lnTo>
                  <a:lnTo>
                    <a:pt x="1925" y="0"/>
                  </a:lnTo>
                  <a:lnTo>
                    <a:pt x="1929" y="0"/>
                  </a:lnTo>
                  <a:lnTo>
                    <a:pt x="1929" y="0"/>
                  </a:lnTo>
                  <a:lnTo>
                    <a:pt x="1929" y="0"/>
                  </a:lnTo>
                  <a:lnTo>
                    <a:pt x="1933" y="0"/>
                  </a:lnTo>
                  <a:lnTo>
                    <a:pt x="1933" y="0"/>
                  </a:lnTo>
                  <a:lnTo>
                    <a:pt x="1933" y="0"/>
                  </a:lnTo>
                  <a:lnTo>
                    <a:pt x="1937" y="0"/>
                  </a:lnTo>
                  <a:lnTo>
                    <a:pt x="1937" y="0"/>
                  </a:lnTo>
                  <a:lnTo>
                    <a:pt x="1941" y="0"/>
                  </a:lnTo>
                  <a:lnTo>
                    <a:pt x="1941" y="0"/>
                  </a:lnTo>
                  <a:lnTo>
                    <a:pt x="1941" y="0"/>
                  </a:lnTo>
                  <a:lnTo>
                    <a:pt x="1945" y="0"/>
                  </a:lnTo>
                  <a:lnTo>
                    <a:pt x="1945" y="0"/>
                  </a:lnTo>
                  <a:lnTo>
                    <a:pt x="1949" y="0"/>
                  </a:lnTo>
                  <a:lnTo>
                    <a:pt x="1949" y="0"/>
                  </a:lnTo>
                  <a:lnTo>
                    <a:pt x="1949" y="0"/>
                  </a:lnTo>
                  <a:lnTo>
                    <a:pt x="1953" y="0"/>
                  </a:lnTo>
                  <a:lnTo>
                    <a:pt x="1953" y="0"/>
                  </a:lnTo>
                  <a:lnTo>
                    <a:pt x="1953" y="0"/>
                  </a:lnTo>
                  <a:lnTo>
                    <a:pt x="1956" y="0"/>
                  </a:lnTo>
                  <a:lnTo>
                    <a:pt x="1956" y="0"/>
                  </a:lnTo>
                  <a:lnTo>
                    <a:pt x="1960" y="0"/>
                  </a:lnTo>
                  <a:lnTo>
                    <a:pt x="1960" y="106"/>
                  </a:lnTo>
                  <a:lnTo>
                    <a:pt x="1960" y="82"/>
                  </a:lnTo>
                  <a:lnTo>
                    <a:pt x="1964" y="43"/>
                  </a:lnTo>
                  <a:lnTo>
                    <a:pt x="1964" y="16"/>
                  </a:lnTo>
                  <a:lnTo>
                    <a:pt x="1968" y="4"/>
                  </a:lnTo>
                  <a:lnTo>
                    <a:pt x="1968" y="0"/>
                  </a:lnTo>
                  <a:lnTo>
                    <a:pt x="1968" y="0"/>
                  </a:lnTo>
                  <a:lnTo>
                    <a:pt x="1972" y="0"/>
                  </a:lnTo>
                  <a:lnTo>
                    <a:pt x="1972" y="0"/>
                  </a:lnTo>
                  <a:lnTo>
                    <a:pt x="1972" y="0"/>
                  </a:lnTo>
                  <a:lnTo>
                    <a:pt x="1976" y="0"/>
                  </a:lnTo>
                  <a:lnTo>
                    <a:pt x="1976" y="0"/>
                  </a:lnTo>
                  <a:lnTo>
                    <a:pt x="1980" y="0"/>
                  </a:lnTo>
                  <a:lnTo>
                    <a:pt x="1980" y="0"/>
                  </a:lnTo>
                  <a:lnTo>
                    <a:pt x="1980" y="0"/>
                  </a:lnTo>
                  <a:lnTo>
                    <a:pt x="1984" y="0"/>
                  </a:lnTo>
                  <a:lnTo>
                    <a:pt x="1984" y="0"/>
                  </a:lnTo>
                  <a:lnTo>
                    <a:pt x="1988" y="0"/>
                  </a:lnTo>
                  <a:lnTo>
                    <a:pt x="1988" y="0"/>
                  </a:lnTo>
                  <a:lnTo>
                    <a:pt x="1988" y="0"/>
                  </a:lnTo>
                  <a:lnTo>
                    <a:pt x="1992" y="0"/>
                  </a:lnTo>
                  <a:lnTo>
                    <a:pt x="1992" y="0"/>
                  </a:lnTo>
                  <a:lnTo>
                    <a:pt x="1996" y="0"/>
                  </a:lnTo>
                  <a:lnTo>
                    <a:pt x="1996" y="0"/>
                  </a:lnTo>
                  <a:lnTo>
                    <a:pt x="1996" y="0"/>
                  </a:lnTo>
                  <a:lnTo>
                    <a:pt x="2000" y="0"/>
                  </a:lnTo>
                  <a:lnTo>
                    <a:pt x="2000" y="0"/>
                  </a:lnTo>
                  <a:lnTo>
                    <a:pt x="2000" y="0"/>
                  </a:lnTo>
                  <a:lnTo>
                    <a:pt x="2003" y="0"/>
                  </a:lnTo>
                  <a:lnTo>
                    <a:pt x="2003" y="0"/>
                  </a:lnTo>
                  <a:lnTo>
                    <a:pt x="2007" y="0"/>
                  </a:lnTo>
                  <a:lnTo>
                    <a:pt x="2007" y="0"/>
                  </a:lnTo>
                  <a:lnTo>
                    <a:pt x="2007" y="0"/>
                  </a:lnTo>
                  <a:lnTo>
                    <a:pt x="2011" y="0"/>
                  </a:lnTo>
                  <a:lnTo>
                    <a:pt x="2011" y="0"/>
                  </a:lnTo>
                  <a:lnTo>
                    <a:pt x="2015" y="0"/>
                  </a:lnTo>
                  <a:lnTo>
                    <a:pt x="2015" y="0"/>
                  </a:lnTo>
                  <a:lnTo>
                    <a:pt x="2015" y="0"/>
                  </a:lnTo>
                  <a:lnTo>
                    <a:pt x="2019" y="0"/>
                  </a:lnTo>
                  <a:lnTo>
                    <a:pt x="2019" y="0"/>
                  </a:lnTo>
                  <a:lnTo>
                    <a:pt x="2019" y="0"/>
                  </a:lnTo>
                  <a:lnTo>
                    <a:pt x="2023" y="0"/>
                  </a:lnTo>
                  <a:lnTo>
                    <a:pt x="2023" y="0"/>
                  </a:lnTo>
                  <a:lnTo>
                    <a:pt x="2027" y="0"/>
                  </a:lnTo>
                  <a:lnTo>
                    <a:pt x="2027" y="0"/>
                  </a:lnTo>
                  <a:lnTo>
                    <a:pt x="2027" y="0"/>
                  </a:lnTo>
                  <a:lnTo>
                    <a:pt x="2031" y="0"/>
                  </a:lnTo>
                  <a:lnTo>
                    <a:pt x="2031" y="0"/>
                  </a:lnTo>
                  <a:lnTo>
                    <a:pt x="2035" y="106"/>
                  </a:lnTo>
                  <a:lnTo>
                    <a:pt x="2035" y="82"/>
                  </a:lnTo>
                  <a:lnTo>
                    <a:pt x="2035" y="43"/>
                  </a:lnTo>
                  <a:lnTo>
                    <a:pt x="2039" y="19"/>
                  </a:lnTo>
                  <a:lnTo>
                    <a:pt x="2039" y="4"/>
                  </a:lnTo>
                  <a:lnTo>
                    <a:pt x="2043" y="0"/>
                  </a:lnTo>
                  <a:lnTo>
                    <a:pt x="2043" y="0"/>
                  </a:lnTo>
                  <a:lnTo>
                    <a:pt x="2043" y="0"/>
                  </a:lnTo>
                  <a:lnTo>
                    <a:pt x="2046" y="0"/>
                  </a:lnTo>
                  <a:lnTo>
                    <a:pt x="2046" y="0"/>
                  </a:lnTo>
                  <a:lnTo>
                    <a:pt x="2046" y="0"/>
                  </a:lnTo>
                  <a:lnTo>
                    <a:pt x="2050" y="0"/>
                  </a:lnTo>
                  <a:lnTo>
                    <a:pt x="2050" y="0"/>
                  </a:lnTo>
                  <a:lnTo>
                    <a:pt x="2054" y="0"/>
                  </a:lnTo>
                  <a:lnTo>
                    <a:pt x="2054" y="0"/>
                  </a:lnTo>
                  <a:lnTo>
                    <a:pt x="2054" y="0"/>
                  </a:lnTo>
                  <a:lnTo>
                    <a:pt x="2058" y="0"/>
                  </a:lnTo>
                  <a:lnTo>
                    <a:pt x="2058" y="0"/>
                  </a:lnTo>
                  <a:lnTo>
                    <a:pt x="2062" y="0"/>
                  </a:lnTo>
                  <a:lnTo>
                    <a:pt x="2062" y="0"/>
                  </a:lnTo>
                  <a:lnTo>
                    <a:pt x="2062" y="0"/>
                  </a:lnTo>
                  <a:lnTo>
                    <a:pt x="2066" y="0"/>
                  </a:lnTo>
                  <a:lnTo>
                    <a:pt x="2066" y="0"/>
                  </a:lnTo>
                  <a:lnTo>
                    <a:pt x="2066" y="0"/>
                  </a:lnTo>
                  <a:lnTo>
                    <a:pt x="2070" y="0"/>
                  </a:lnTo>
                  <a:lnTo>
                    <a:pt x="2070" y="0"/>
                  </a:lnTo>
                  <a:lnTo>
                    <a:pt x="2074" y="0"/>
                  </a:lnTo>
                  <a:lnTo>
                    <a:pt x="2074" y="0"/>
                  </a:lnTo>
                  <a:lnTo>
                    <a:pt x="2074" y="0"/>
                  </a:lnTo>
                  <a:lnTo>
                    <a:pt x="2078" y="0"/>
                  </a:lnTo>
                  <a:lnTo>
                    <a:pt x="2078" y="0"/>
                  </a:lnTo>
                  <a:lnTo>
                    <a:pt x="2082" y="0"/>
                  </a:lnTo>
                  <a:lnTo>
                    <a:pt x="2082" y="0"/>
                  </a:lnTo>
                  <a:lnTo>
                    <a:pt x="2082" y="0"/>
                  </a:lnTo>
                  <a:lnTo>
                    <a:pt x="2086" y="0"/>
                  </a:lnTo>
                  <a:lnTo>
                    <a:pt x="2086" y="0"/>
                  </a:lnTo>
                  <a:lnTo>
                    <a:pt x="2090" y="0"/>
                  </a:lnTo>
                  <a:lnTo>
                    <a:pt x="2090" y="0"/>
                  </a:lnTo>
                  <a:lnTo>
                    <a:pt x="2090" y="0"/>
                  </a:lnTo>
                  <a:lnTo>
                    <a:pt x="2093" y="0"/>
                  </a:lnTo>
                  <a:lnTo>
                    <a:pt x="2093" y="0"/>
                  </a:lnTo>
                  <a:lnTo>
                    <a:pt x="2093" y="0"/>
                  </a:lnTo>
                  <a:lnTo>
                    <a:pt x="2097" y="0"/>
                  </a:lnTo>
                  <a:lnTo>
                    <a:pt x="2097" y="0"/>
                  </a:lnTo>
                  <a:lnTo>
                    <a:pt x="2101" y="0"/>
                  </a:lnTo>
                  <a:lnTo>
                    <a:pt x="2101" y="0"/>
                  </a:lnTo>
                  <a:lnTo>
                    <a:pt x="2101" y="0"/>
                  </a:lnTo>
                  <a:lnTo>
                    <a:pt x="2105" y="0"/>
                  </a:lnTo>
                  <a:lnTo>
                    <a:pt x="2105" y="106"/>
                  </a:lnTo>
                  <a:lnTo>
                    <a:pt x="2109" y="82"/>
                  </a:lnTo>
                  <a:lnTo>
                    <a:pt x="2109" y="43"/>
                  </a:lnTo>
                  <a:lnTo>
                    <a:pt x="2109" y="19"/>
                  </a:lnTo>
                  <a:lnTo>
                    <a:pt x="2113" y="4"/>
                  </a:lnTo>
                  <a:lnTo>
                    <a:pt x="2113" y="0"/>
                  </a:lnTo>
                  <a:lnTo>
                    <a:pt x="2113" y="0"/>
                  </a:lnTo>
                  <a:lnTo>
                    <a:pt x="2117" y="0"/>
                  </a:lnTo>
                  <a:lnTo>
                    <a:pt x="2117" y="0"/>
                  </a:lnTo>
                  <a:lnTo>
                    <a:pt x="2121" y="0"/>
                  </a:lnTo>
                  <a:lnTo>
                    <a:pt x="2121" y="0"/>
                  </a:lnTo>
                  <a:lnTo>
                    <a:pt x="2121" y="0"/>
                  </a:lnTo>
                  <a:lnTo>
                    <a:pt x="2125" y="0"/>
                  </a:lnTo>
                  <a:lnTo>
                    <a:pt x="2125" y="0"/>
                  </a:lnTo>
                  <a:lnTo>
                    <a:pt x="2129" y="0"/>
                  </a:lnTo>
                  <a:lnTo>
                    <a:pt x="2129" y="0"/>
                  </a:lnTo>
                  <a:lnTo>
                    <a:pt x="2129" y="0"/>
                  </a:lnTo>
                  <a:lnTo>
                    <a:pt x="2133" y="0"/>
                  </a:lnTo>
                  <a:lnTo>
                    <a:pt x="2133" y="0"/>
                  </a:lnTo>
                  <a:lnTo>
                    <a:pt x="2136" y="0"/>
                  </a:lnTo>
                  <a:lnTo>
                    <a:pt x="2136" y="0"/>
                  </a:lnTo>
                  <a:lnTo>
                    <a:pt x="2136" y="0"/>
                  </a:lnTo>
                  <a:lnTo>
                    <a:pt x="2140" y="0"/>
                  </a:lnTo>
                  <a:lnTo>
                    <a:pt x="2140" y="0"/>
                  </a:lnTo>
                  <a:lnTo>
                    <a:pt x="2140" y="0"/>
                  </a:lnTo>
                  <a:lnTo>
                    <a:pt x="2144" y="0"/>
                  </a:lnTo>
                  <a:lnTo>
                    <a:pt x="2144" y="0"/>
                  </a:lnTo>
                  <a:lnTo>
                    <a:pt x="2148" y="0"/>
                  </a:lnTo>
                  <a:lnTo>
                    <a:pt x="2148" y="0"/>
                  </a:lnTo>
                  <a:lnTo>
                    <a:pt x="2148" y="0"/>
                  </a:lnTo>
                  <a:lnTo>
                    <a:pt x="2152" y="0"/>
                  </a:lnTo>
                  <a:lnTo>
                    <a:pt x="2152" y="0"/>
                  </a:lnTo>
                  <a:lnTo>
                    <a:pt x="2156" y="0"/>
                  </a:lnTo>
                  <a:lnTo>
                    <a:pt x="2156" y="0"/>
                  </a:lnTo>
                  <a:lnTo>
                    <a:pt x="2156" y="0"/>
                  </a:lnTo>
                  <a:lnTo>
                    <a:pt x="2160" y="0"/>
                  </a:lnTo>
                  <a:lnTo>
                    <a:pt x="2160" y="0"/>
                  </a:lnTo>
                  <a:lnTo>
                    <a:pt x="2160" y="0"/>
                  </a:lnTo>
                  <a:lnTo>
                    <a:pt x="2164" y="0"/>
                  </a:lnTo>
                  <a:lnTo>
                    <a:pt x="2164" y="0"/>
                  </a:lnTo>
                  <a:lnTo>
                    <a:pt x="2168" y="0"/>
                  </a:lnTo>
                  <a:lnTo>
                    <a:pt x="2168" y="0"/>
                  </a:lnTo>
                  <a:lnTo>
                    <a:pt x="2168" y="0"/>
                  </a:lnTo>
                  <a:lnTo>
                    <a:pt x="2172" y="0"/>
                  </a:lnTo>
                  <a:lnTo>
                    <a:pt x="2172" y="0"/>
                  </a:lnTo>
                  <a:lnTo>
                    <a:pt x="2176" y="0"/>
                  </a:lnTo>
                  <a:lnTo>
                    <a:pt x="2176" y="0"/>
                  </a:lnTo>
                  <a:lnTo>
                    <a:pt x="2176" y="0"/>
                  </a:lnTo>
                  <a:lnTo>
                    <a:pt x="2179" y="106"/>
                  </a:lnTo>
                  <a:lnTo>
                    <a:pt x="2179" y="82"/>
                  </a:lnTo>
                  <a:lnTo>
                    <a:pt x="2183" y="43"/>
                  </a:lnTo>
                  <a:lnTo>
                    <a:pt x="2183" y="19"/>
                  </a:lnTo>
                  <a:lnTo>
                    <a:pt x="2183" y="4"/>
                  </a:lnTo>
                  <a:lnTo>
                    <a:pt x="2187" y="0"/>
                  </a:lnTo>
                  <a:lnTo>
                    <a:pt x="2187" y="0"/>
                  </a:lnTo>
                  <a:lnTo>
                    <a:pt x="2187" y="0"/>
                  </a:lnTo>
                  <a:lnTo>
                    <a:pt x="2191" y="0"/>
                  </a:lnTo>
                  <a:lnTo>
                    <a:pt x="2191" y="0"/>
                  </a:lnTo>
                  <a:lnTo>
                    <a:pt x="2195" y="0"/>
                  </a:lnTo>
                  <a:lnTo>
                    <a:pt x="2195" y="0"/>
                  </a:lnTo>
                  <a:lnTo>
                    <a:pt x="2195" y="0"/>
                  </a:lnTo>
                  <a:lnTo>
                    <a:pt x="2199" y="0"/>
                  </a:lnTo>
                  <a:lnTo>
                    <a:pt x="2199" y="0"/>
                  </a:lnTo>
                  <a:lnTo>
                    <a:pt x="2203" y="0"/>
                  </a:lnTo>
                  <a:lnTo>
                    <a:pt x="2203" y="0"/>
                  </a:lnTo>
                  <a:lnTo>
                    <a:pt x="2203" y="0"/>
                  </a:lnTo>
                  <a:lnTo>
                    <a:pt x="2207" y="0"/>
                  </a:lnTo>
                  <a:lnTo>
                    <a:pt x="2207" y="0"/>
                  </a:lnTo>
                  <a:lnTo>
                    <a:pt x="2207" y="0"/>
                  </a:lnTo>
                  <a:lnTo>
                    <a:pt x="2211" y="0"/>
                  </a:lnTo>
                  <a:lnTo>
                    <a:pt x="2211" y="0"/>
                  </a:lnTo>
                  <a:lnTo>
                    <a:pt x="2215" y="0"/>
                  </a:lnTo>
                  <a:lnTo>
                    <a:pt x="2215" y="0"/>
                  </a:lnTo>
                  <a:lnTo>
                    <a:pt x="2215" y="0"/>
                  </a:lnTo>
                  <a:lnTo>
                    <a:pt x="2219" y="0"/>
                  </a:lnTo>
                  <a:lnTo>
                    <a:pt x="2219" y="0"/>
                  </a:lnTo>
                  <a:lnTo>
                    <a:pt x="2223" y="0"/>
                  </a:lnTo>
                  <a:lnTo>
                    <a:pt x="2223" y="0"/>
                  </a:lnTo>
                  <a:lnTo>
                    <a:pt x="2223" y="0"/>
                  </a:lnTo>
                  <a:lnTo>
                    <a:pt x="2226" y="0"/>
                  </a:lnTo>
                  <a:lnTo>
                    <a:pt x="2226" y="0"/>
                  </a:lnTo>
                  <a:lnTo>
                    <a:pt x="2230" y="0"/>
                  </a:lnTo>
                  <a:lnTo>
                    <a:pt x="2230" y="0"/>
                  </a:lnTo>
                  <a:lnTo>
                    <a:pt x="2230" y="0"/>
                  </a:lnTo>
                  <a:lnTo>
                    <a:pt x="2234" y="0"/>
                  </a:lnTo>
                  <a:lnTo>
                    <a:pt x="2234" y="0"/>
                  </a:lnTo>
                  <a:lnTo>
                    <a:pt x="2234" y="0"/>
                  </a:lnTo>
                  <a:lnTo>
                    <a:pt x="2238" y="0"/>
                  </a:lnTo>
                  <a:lnTo>
                    <a:pt x="2238" y="0"/>
                  </a:lnTo>
                  <a:lnTo>
                    <a:pt x="2242" y="0"/>
                  </a:lnTo>
                  <a:lnTo>
                    <a:pt x="2242" y="0"/>
                  </a:lnTo>
                  <a:lnTo>
                    <a:pt x="2242" y="0"/>
                  </a:lnTo>
                  <a:lnTo>
                    <a:pt x="2246" y="0"/>
                  </a:lnTo>
                  <a:lnTo>
                    <a:pt x="2246" y="0"/>
                  </a:lnTo>
                  <a:lnTo>
                    <a:pt x="2250" y="0"/>
                  </a:lnTo>
                  <a:lnTo>
                    <a:pt x="2250" y="0"/>
                  </a:lnTo>
                  <a:lnTo>
                    <a:pt x="2250" y="102"/>
                  </a:lnTo>
                  <a:lnTo>
                    <a:pt x="2254" y="82"/>
                  </a:lnTo>
                  <a:lnTo>
                    <a:pt x="2254" y="47"/>
                  </a:lnTo>
                  <a:lnTo>
                    <a:pt x="2254" y="19"/>
                  </a:lnTo>
                  <a:lnTo>
                    <a:pt x="2258" y="8"/>
                  </a:lnTo>
                  <a:lnTo>
                    <a:pt x="2258" y="0"/>
                  </a:lnTo>
                  <a:lnTo>
                    <a:pt x="2262" y="0"/>
                  </a:lnTo>
                  <a:lnTo>
                    <a:pt x="2262" y="0"/>
                  </a:lnTo>
                  <a:lnTo>
                    <a:pt x="2262" y="0"/>
                  </a:lnTo>
                  <a:lnTo>
                    <a:pt x="2266" y="0"/>
                  </a:lnTo>
                  <a:lnTo>
                    <a:pt x="2266" y="0"/>
                  </a:lnTo>
                  <a:lnTo>
                    <a:pt x="2269" y="0"/>
                  </a:lnTo>
                  <a:lnTo>
                    <a:pt x="2269" y="0"/>
                  </a:lnTo>
                  <a:lnTo>
                    <a:pt x="2269" y="0"/>
                  </a:lnTo>
                  <a:lnTo>
                    <a:pt x="2273" y="0"/>
                  </a:lnTo>
                  <a:lnTo>
                    <a:pt x="2273" y="0"/>
                  </a:lnTo>
                  <a:lnTo>
                    <a:pt x="2277" y="0"/>
                  </a:lnTo>
                  <a:lnTo>
                    <a:pt x="2277" y="0"/>
                  </a:lnTo>
                  <a:lnTo>
                    <a:pt x="2277" y="0"/>
                  </a:lnTo>
                  <a:lnTo>
                    <a:pt x="2281" y="0"/>
                  </a:lnTo>
                  <a:lnTo>
                    <a:pt x="2281" y="0"/>
                  </a:lnTo>
                  <a:lnTo>
                    <a:pt x="2281" y="0"/>
                  </a:lnTo>
                  <a:lnTo>
                    <a:pt x="2285" y="0"/>
                  </a:lnTo>
                  <a:lnTo>
                    <a:pt x="2285" y="0"/>
                  </a:lnTo>
                  <a:lnTo>
                    <a:pt x="2289" y="0"/>
                  </a:lnTo>
                  <a:lnTo>
                    <a:pt x="2289" y="0"/>
                  </a:lnTo>
                  <a:lnTo>
                    <a:pt x="2289" y="0"/>
                  </a:lnTo>
                  <a:lnTo>
                    <a:pt x="2293" y="0"/>
                  </a:lnTo>
                  <a:lnTo>
                    <a:pt x="2293" y="0"/>
                  </a:lnTo>
                  <a:lnTo>
                    <a:pt x="2297" y="0"/>
                  </a:lnTo>
                  <a:lnTo>
                    <a:pt x="2297" y="0"/>
                  </a:lnTo>
                  <a:lnTo>
                    <a:pt x="2297" y="0"/>
                  </a:lnTo>
                  <a:lnTo>
                    <a:pt x="2301" y="0"/>
                  </a:lnTo>
                  <a:lnTo>
                    <a:pt x="2301" y="0"/>
                  </a:lnTo>
                  <a:lnTo>
                    <a:pt x="2301" y="0"/>
                  </a:lnTo>
                  <a:lnTo>
                    <a:pt x="2305" y="0"/>
                  </a:lnTo>
                  <a:lnTo>
                    <a:pt x="2305" y="0"/>
                  </a:lnTo>
                  <a:lnTo>
                    <a:pt x="2309" y="0"/>
                  </a:lnTo>
                  <a:lnTo>
                    <a:pt x="2309" y="0"/>
                  </a:lnTo>
                  <a:lnTo>
                    <a:pt x="2309" y="0"/>
                  </a:lnTo>
                  <a:lnTo>
                    <a:pt x="2313" y="0"/>
                  </a:lnTo>
                  <a:lnTo>
                    <a:pt x="2313" y="0"/>
                  </a:lnTo>
                  <a:lnTo>
                    <a:pt x="2316" y="0"/>
                  </a:lnTo>
                  <a:lnTo>
                    <a:pt x="2316" y="0"/>
                  </a:lnTo>
                  <a:lnTo>
                    <a:pt x="2316" y="0"/>
                  </a:lnTo>
                  <a:lnTo>
                    <a:pt x="2320" y="0"/>
                  </a:lnTo>
                  <a:lnTo>
                    <a:pt x="2320" y="0"/>
                  </a:lnTo>
                  <a:lnTo>
                    <a:pt x="2324" y="0"/>
                  </a:lnTo>
                  <a:lnTo>
                    <a:pt x="2324" y="0"/>
                  </a:lnTo>
                  <a:lnTo>
                    <a:pt x="0" y="0"/>
                  </a:lnTo>
                  <a:close/>
                </a:path>
              </a:pathLst>
            </a:custGeom>
            <a:solidFill>
              <a:srgbClr val="00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0" name="Freeform 498"/>
            <p:cNvSpPr>
              <a:spLocks/>
            </p:cNvSpPr>
            <p:nvPr/>
          </p:nvSpPr>
          <p:spPr bwMode="auto">
            <a:xfrm>
              <a:off x="4392386" y="4257058"/>
              <a:ext cx="2265484" cy="149469"/>
            </a:xfrm>
            <a:custGeom>
              <a:avLst/>
              <a:gdLst/>
              <a:ahLst/>
              <a:cxnLst>
                <a:cxn ang="0">
                  <a:pos x="20" y="12"/>
                </a:cxn>
                <a:cxn ang="0">
                  <a:pos x="47" y="0"/>
                </a:cxn>
                <a:cxn ang="0">
                  <a:pos x="71" y="0"/>
                </a:cxn>
                <a:cxn ang="0">
                  <a:pos x="98" y="0"/>
                </a:cxn>
                <a:cxn ang="0">
                  <a:pos x="125" y="0"/>
                </a:cxn>
                <a:cxn ang="0">
                  <a:pos x="149" y="0"/>
                </a:cxn>
                <a:cxn ang="0">
                  <a:pos x="176" y="0"/>
                </a:cxn>
                <a:cxn ang="0">
                  <a:pos x="200" y="0"/>
                </a:cxn>
                <a:cxn ang="0">
                  <a:pos x="227" y="0"/>
                </a:cxn>
                <a:cxn ang="0">
                  <a:pos x="255" y="0"/>
                </a:cxn>
                <a:cxn ang="0">
                  <a:pos x="278" y="0"/>
                </a:cxn>
                <a:cxn ang="0">
                  <a:pos x="305" y="0"/>
                </a:cxn>
                <a:cxn ang="0">
                  <a:pos x="329" y="0"/>
                </a:cxn>
                <a:cxn ang="0">
                  <a:pos x="356" y="0"/>
                </a:cxn>
                <a:cxn ang="0">
                  <a:pos x="380" y="0"/>
                </a:cxn>
                <a:cxn ang="0">
                  <a:pos x="407" y="0"/>
                </a:cxn>
                <a:cxn ang="0">
                  <a:pos x="435" y="0"/>
                </a:cxn>
                <a:cxn ang="0">
                  <a:pos x="458" y="12"/>
                </a:cxn>
                <a:cxn ang="0">
                  <a:pos x="485" y="0"/>
                </a:cxn>
                <a:cxn ang="0">
                  <a:pos x="509" y="0"/>
                </a:cxn>
                <a:cxn ang="0">
                  <a:pos x="536" y="0"/>
                </a:cxn>
                <a:cxn ang="0">
                  <a:pos x="560" y="0"/>
                </a:cxn>
                <a:cxn ang="0">
                  <a:pos x="587" y="0"/>
                </a:cxn>
                <a:cxn ang="0">
                  <a:pos x="615" y="0"/>
                </a:cxn>
                <a:cxn ang="0">
                  <a:pos x="638" y="0"/>
                </a:cxn>
                <a:cxn ang="0">
                  <a:pos x="665" y="0"/>
                </a:cxn>
                <a:cxn ang="0">
                  <a:pos x="689" y="0"/>
                </a:cxn>
                <a:cxn ang="0">
                  <a:pos x="716" y="0"/>
                </a:cxn>
                <a:cxn ang="0">
                  <a:pos x="744" y="0"/>
                </a:cxn>
                <a:cxn ang="0">
                  <a:pos x="767" y="0"/>
                </a:cxn>
                <a:cxn ang="0">
                  <a:pos x="794" y="0"/>
                </a:cxn>
                <a:cxn ang="0">
                  <a:pos x="818" y="0"/>
                </a:cxn>
                <a:cxn ang="0">
                  <a:pos x="845" y="0"/>
                </a:cxn>
                <a:cxn ang="0">
                  <a:pos x="869" y="59"/>
                </a:cxn>
                <a:cxn ang="0">
                  <a:pos x="896" y="0"/>
                </a:cxn>
                <a:cxn ang="0">
                  <a:pos x="924" y="0"/>
                </a:cxn>
                <a:cxn ang="0">
                  <a:pos x="947" y="0"/>
                </a:cxn>
                <a:cxn ang="0">
                  <a:pos x="974" y="0"/>
                </a:cxn>
                <a:cxn ang="0">
                  <a:pos x="998" y="0"/>
                </a:cxn>
                <a:cxn ang="0">
                  <a:pos x="1025" y="0"/>
                </a:cxn>
                <a:cxn ang="0">
                  <a:pos x="1049" y="0"/>
                </a:cxn>
                <a:cxn ang="0">
                  <a:pos x="1076" y="0"/>
                </a:cxn>
                <a:cxn ang="0">
                  <a:pos x="1104" y="0"/>
                </a:cxn>
                <a:cxn ang="0">
                  <a:pos x="1127" y="0"/>
                </a:cxn>
                <a:cxn ang="0">
                  <a:pos x="1154" y="0"/>
                </a:cxn>
                <a:cxn ang="0">
                  <a:pos x="1178" y="0"/>
                </a:cxn>
                <a:cxn ang="0">
                  <a:pos x="1205" y="0"/>
                </a:cxn>
                <a:cxn ang="0">
                  <a:pos x="1229" y="0"/>
                </a:cxn>
                <a:cxn ang="0">
                  <a:pos x="1256" y="0"/>
                </a:cxn>
                <a:cxn ang="0">
                  <a:pos x="1284" y="0"/>
                </a:cxn>
                <a:cxn ang="0">
                  <a:pos x="1307" y="66"/>
                </a:cxn>
                <a:cxn ang="0">
                  <a:pos x="1334" y="0"/>
                </a:cxn>
                <a:cxn ang="0">
                  <a:pos x="1358" y="0"/>
                </a:cxn>
                <a:cxn ang="0">
                  <a:pos x="1385" y="0"/>
                </a:cxn>
                <a:cxn ang="0">
                  <a:pos x="1413" y="0"/>
                </a:cxn>
                <a:cxn ang="0">
                  <a:pos x="1436" y="0"/>
                </a:cxn>
                <a:cxn ang="0">
                  <a:pos x="1464" y="0"/>
                </a:cxn>
                <a:cxn ang="0">
                  <a:pos x="1487" y="0"/>
                </a:cxn>
                <a:cxn ang="0">
                  <a:pos x="1514" y="0"/>
                </a:cxn>
                <a:cxn ang="0">
                  <a:pos x="1538" y="0"/>
                </a:cxn>
              </a:cxnLst>
              <a:rect l="0" t="0" r="r" b="b"/>
              <a:pathLst>
                <a:path w="1546" h="102">
                  <a:moveTo>
                    <a:pt x="0" y="0"/>
                  </a:moveTo>
                  <a:lnTo>
                    <a:pt x="0" y="0"/>
                  </a:lnTo>
                  <a:lnTo>
                    <a:pt x="0" y="0"/>
                  </a:lnTo>
                  <a:lnTo>
                    <a:pt x="0" y="0"/>
                  </a:lnTo>
                  <a:lnTo>
                    <a:pt x="4" y="0"/>
                  </a:lnTo>
                  <a:lnTo>
                    <a:pt x="4" y="0"/>
                  </a:lnTo>
                  <a:lnTo>
                    <a:pt x="4" y="0"/>
                  </a:lnTo>
                  <a:lnTo>
                    <a:pt x="8" y="0"/>
                  </a:lnTo>
                  <a:lnTo>
                    <a:pt x="8" y="0"/>
                  </a:lnTo>
                  <a:lnTo>
                    <a:pt x="12" y="0"/>
                  </a:lnTo>
                  <a:lnTo>
                    <a:pt x="12" y="0"/>
                  </a:lnTo>
                  <a:lnTo>
                    <a:pt x="12" y="0"/>
                  </a:lnTo>
                  <a:lnTo>
                    <a:pt x="16" y="0"/>
                  </a:lnTo>
                  <a:lnTo>
                    <a:pt x="16" y="0"/>
                  </a:lnTo>
                  <a:lnTo>
                    <a:pt x="20" y="0"/>
                  </a:lnTo>
                  <a:lnTo>
                    <a:pt x="20" y="0"/>
                  </a:lnTo>
                  <a:lnTo>
                    <a:pt x="20" y="12"/>
                  </a:lnTo>
                  <a:lnTo>
                    <a:pt x="24" y="31"/>
                  </a:lnTo>
                  <a:lnTo>
                    <a:pt x="24" y="8"/>
                  </a:lnTo>
                  <a:lnTo>
                    <a:pt x="24" y="0"/>
                  </a:lnTo>
                  <a:lnTo>
                    <a:pt x="28" y="0"/>
                  </a:lnTo>
                  <a:lnTo>
                    <a:pt x="28" y="0"/>
                  </a:lnTo>
                  <a:lnTo>
                    <a:pt x="32" y="0"/>
                  </a:lnTo>
                  <a:lnTo>
                    <a:pt x="32" y="0"/>
                  </a:lnTo>
                  <a:lnTo>
                    <a:pt x="32" y="0"/>
                  </a:lnTo>
                  <a:lnTo>
                    <a:pt x="35" y="0"/>
                  </a:lnTo>
                  <a:lnTo>
                    <a:pt x="35" y="0"/>
                  </a:lnTo>
                  <a:lnTo>
                    <a:pt x="39" y="0"/>
                  </a:lnTo>
                  <a:lnTo>
                    <a:pt x="39" y="0"/>
                  </a:lnTo>
                  <a:lnTo>
                    <a:pt x="39" y="0"/>
                  </a:lnTo>
                  <a:lnTo>
                    <a:pt x="43" y="0"/>
                  </a:lnTo>
                  <a:lnTo>
                    <a:pt x="43" y="0"/>
                  </a:lnTo>
                  <a:lnTo>
                    <a:pt x="43" y="0"/>
                  </a:lnTo>
                  <a:lnTo>
                    <a:pt x="47" y="0"/>
                  </a:lnTo>
                  <a:lnTo>
                    <a:pt x="47" y="0"/>
                  </a:lnTo>
                  <a:lnTo>
                    <a:pt x="51" y="0"/>
                  </a:lnTo>
                  <a:lnTo>
                    <a:pt x="51" y="0"/>
                  </a:lnTo>
                  <a:lnTo>
                    <a:pt x="51" y="0"/>
                  </a:lnTo>
                  <a:lnTo>
                    <a:pt x="55" y="0"/>
                  </a:lnTo>
                  <a:lnTo>
                    <a:pt x="55" y="0"/>
                  </a:lnTo>
                  <a:lnTo>
                    <a:pt x="59" y="0"/>
                  </a:lnTo>
                  <a:lnTo>
                    <a:pt x="59" y="0"/>
                  </a:lnTo>
                  <a:lnTo>
                    <a:pt x="59" y="0"/>
                  </a:lnTo>
                  <a:lnTo>
                    <a:pt x="63" y="0"/>
                  </a:lnTo>
                  <a:lnTo>
                    <a:pt x="63" y="0"/>
                  </a:lnTo>
                  <a:lnTo>
                    <a:pt x="67" y="0"/>
                  </a:lnTo>
                  <a:lnTo>
                    <a:pt x="67" y="0"/>
                  </a:lnTo>
                  <a:lnTo>
                    <a:pt x="67" y="0"/>
                  </a:lnTo>
                  <a:lnTo>
                    <a:pt x="71" y="0"/>
                  </a:lnTo>
                  <a:lnTo>
                    <a:pt x="71" y="0"/>
                  </a:lnTo>
                  <a:lnTo>
                    <a:pt x="71" y="0"/>
                  </a:lnTo>
                  <a:lnTo>
                    <a:pt x="75" y="0"/>
                  </a:lnTo>
                  <a:lnTo>
                    <a:pt x="75" y="0"/>
                  </a:lnTo>
                  <a:lnTo>
                    <a:pt x="78" y="0"/>
                  </a:lnTo>
                  <a:lnTo>
                    <a:pt x="78" y="0"/>
                  </a:lnTo>
                  <a:lnTo>
                    <a:pt x="78" y="0"/>
                  </a:lnTo>
                  <a:lnTo>
                    <a:pt x="82" y="0"/>
                  </a:lnTo>
                  <a:lnTo>
                    <a:pt x="82" y="0"/>
                  </a:lnTo>
                  <a:lnTo>
                    <a:pt x="86" y="0"/>
                  </a:lnTo>
                  <a:lnTo>
                    <a:pt x="86" y="0"/>
                  </a:lnTo>
                  <a:lnTo>
                    <a:pt x="86" y="0"/>
                  </a:lnTo>
                  <a:lnTo>
                    <a:pt x="90" y="0"/>
                  </a:lnTo>
                  <a:lnTo>
                    <a:pt x="90" y="0"/>
                  </a:lnTo>
                  <a:lnTo>
                    <a:pt x="90" y="0"/>
                  </a:lnTo>
                  <a:lnTo>
                    <a:pt x="94" y="8"/>
                  </a:lnTo>
                  <a:lnTo>
                    <a:pt x="94" y="27"/>
                  </a:lnTo>
                  <a:lnTo>
                    <a:pt x="98" y="8"/>
                  </a:lnTo>
                  <a:lnTo>
                    <a:pt x="98" y="0"/>
                  </a:lnTo>
                  <a:lnTo>
                    <a:pt x="98" y="0"/>
                  </a:lnTo>
                  <a:lnTo>
                    <a:pt x="102" y="0"/>
                  </a:lnTo>
                  <a:lnTo>
                    <a:pt x="102" y="0"/>
                  </a:lnTo>
                  <a:lnTo>
                    <a:pt x="106" y="0"/>
                  </a:lnTo>
                  <a:lnTo>
                    <a:pt x="106" y="0"/>
                  </a:lnTo>
                  <a:lnTo>
                    <a:pt x="106" y="0"/>
                  </a:lnTo>
                  <a:lnTo>
                    <a:pt x="110" y="0"/>
                  </a:lnTo>
                  <a:lnTo>
                    <a:pt x="110" y="0"/>
                  </a:lnTo>
                  <a:lnTo>
                    <a:pt x="114" y="0"/>
                  </a:lnTo>
                  <a:lnTo>
                    <a:pt x="114" y="0"/>
                  </a:lnTo>
                  <a:lnTo>
                    <a:pt x="114" y="0"/>
                  </a:lnTo>
                  <a:lnTo>
                    <a:pt x="118" y="0"/>
                  </a:lnTo>
                  <a:lnTo>
                    <a:pt x="118" y="0"/>
                  </a:lnTo>
                  <a:lnTo>
                    <a:pt x="118" y="0"/>
                  </a:lnTo>
                  <a:lnTo>
                    <a:pt x="122" y="0"/>
                  </a:lnTo>
                  <a:lnTo>
                    <a:pt x="122" y="0"/>
                  </a:lnTo>
                  <a:lnTo>
                    <a:pt x="125" y="0"/>
                  </a:lnTo>
                  <a:lnTo>
                    <a:pt x="125" y="0"/>
                  </a:lnTo>
                  <a:lnTo>
                    <a:pt x="125" y="0"/>
                  </a:lnTo>
                  <a:lnTo>
                    <a:pt x="129" y="0"/>
                  </a:lnTo>
                  <a:lnTo>
                    <a:pt x="129" y="0"/>
                  </a:lnTo>
                  <a:lnTo>
                    <a:pt x="133" y="0"/>
                  </a:lnTo>
                  <a:lnTo>
                    <a:pt x="133" y="0"/>
                  </a:lnTo>
                  <a:lnTo>
                    <a:pt x="133" y="0"/>
                  </a:lnTo>
                  <a:lnTo>
                    <a:pt x="137" y="0"/>
                  </a:lnTo>
                  <a:lnTo>
                    <a:pt x="137" y="0"/>
                  </a:lnTo>
                  <a:lnTo>
                    <a:pt x="137" y="0"/>
                  </a:lnTo>
                  <a:lnTo>
                    <a:pt x="141" y="0"/>
                  </a:lnTo>
                  <a:lnTo>
                    <a:pt x="141" y="0"/>
                  </a:lnTo>
                  <a:lnTo>
                    <a:pt x="145" y="0"/>
                  </a:lnTo>
                  <a:lnTo>
                    <a:pt x="145" y="0"/>
                  </a:lnTo>
                  <a:lnTo>
                    <a:pt x="145" y="0"/>
                  </a:lnTo>
                  <a:lnTo>
                    <a:pt x="149" y="0"/>
                  </a:lnTo>
                  <a:lnTo>
                    <a:pt x="149" y="0"/>
                  </a:lnTo>
                  <a:lnTo>
                    <a:pt x="153" y="0"/>
                  </a:lnTo>
                  <a:lnTo>
                    <a:pt x="153" y="0"/>
                  </a:lnTo>
                  <a:lnTo>
                    <a:pt x="153" y="0"/>
                  </a:lnTo>
                  <a:lnTo>
                    <a:pt x="157" y="0"/>
                  </a:lnTo>
                  <a:lnTo>
                    <a:pt x="157" y="0"/>
                  </a:lnTo>
                  <a:lnTo>
                    <a:pt x="161" y="0"/>
                  </a:lnTo>
                  <a:lnTo>
                    <a:pt x="161" y="0"/>
                  </a:lnTo>
                  <a:lnTo>
                    <a:pt x="161" y="0"/>
                  </a:lnTo>
                  <a:lnTo>
                    <a:pt x="165" y="0"/>
                  </a:lnTo>
                  <a:lnTo>
                    <a:pt x="165" y="0"/>
                  </a:lnTo>
                  <a:lnTo>
                    <a:pt x="165" y="12"/>
                  </a:lnTo>
                  <a:lnTo>
                    <a:pt x="168" y="31"/>
                  </a:lnTo>
                  <a:lnTo>
                    <a:pt x="168" y="8"/>
                  </a:lnTo>
                  <a:lnTo>
                    <a:pt x="172" y="0"/>
                  </a:lnTo>
                  <a:lnTo>
                    <a:pt x="172" y="0"/>
                  </a:lnTo>
                  <a:lnTo>
                    <a:pt x="172" y="0"/>
                  </a:lnTo>
                  <a:lnTo>
                    <a:pt x="176" y="0"/>
                  </a:lnTo>
                  <a:lnTo>
                    <a:pt x="176" y="0"/>
                  </a:lnTo>
                  <a:lnTo>
                    <a:pt x="180" y="0"/>
                  </a:lnTo>
                  <a:lnTo>
                    <a:pt x="180" y="0"/>
                  </a:lnTo>
                  <a:lnTo>
                    <a:pt x="180" y="0"/>
                  </a:lnTo>
                  <a:lnTo>
                    <a:pt x="184" y="0"/>
                  </a:lnTo>
                  <a:lnTo>
                    <a:pt x="184" y="0"/>
                  </a:lnTo>
                  <a:lnTo>
                    <a:pt x="184" y="0"/>
                  </a:lnTo>
                  <a:lnTo>
                    <a:pt x="188" y="0"/>
                  </a:lnTo>
                  <a:lnTo>
                    <a:pt x="188" y="0"/>
                  </a:lnTo>
                  <a:lnTo>
                    <a:pt x="192" y="0"/>
                  </a:lnTo>
                  <a:lnTo>
                    <a:pt x="192" y="0"/>
                  </a:lnTo>
                  <a:lnTo>
                    <a:pt x="192" y="0"/>
                  </a:lnTo>
                  <a:lnTo>
                    <a:pt x="196" y="0"/>
                  </a:lnTo>
                  <a:lnTo>
                    <a:pt x="196" y="0"/>
                  </a:lnTo>
                  <a:lnTo>
                    <a:pt x="200" y="0"/>
                  </a:lnTo>
                  <a:lnTo>
                    <a:pt x="200" y="0"/>
                  </a:lnTo>
                  <a:lnTo>
                    <a:pt x="200" y="0"/>
                  </a:lnTo>
                  <a:lnTo>
                    <a:pt x="204" y="0"/>
                  </a:lnTo>
                  <a:lnTo>
                    <a:pt x="204" y="0"/>
                  </a:lnTo>
                  <a:lnTo>
                    <a:pt x="208" y="0"/>
                  </a:lnTo>
                  <a:lnTo>
                    <a:pt x="208" y="0"/>
                  </a:lnTo>
                  <a:lnTo>
                    <a:pt x="208" y="0"/>
                  </a:lnTo>
                  <a:lnTo>
                    <a:pt x="212" y="0"/>
                  </a:lnTo>
                  <a:lnTo>
                    <a:pt x="212" y="0"/>
                  </a:lnTo>
                  <a:lnTo>
                    <a:pt x="212" y="0"/>
                  </a:lnTo>
                  <a:lnTo>
                    <a:pt x="215" y="0"/>
                  </a:lnTo>
                  <a:lnTo>
                    <a:pt x="215" y="0"/>
                  </a:lnTo>
                  <a:lnTo>
                    <a:pt x="219" y="0"/>
                  </a:lnTo>
                  <a:lnTo>
                    <a:pt x="219" y="0"/>
                  </a:lnTo>
                  <a:lnTo>
                    <a:pt x="219" y="0"/>
                  </a:lnTo>
                  <a:lnTo>
                    <a:pt x="223" y="0"/>
                  </a:lnTo>
                  <a:lnTo>
                    <a:pt x="223" y="0"/>
                  </a:lnTo>
                  <a:lnTo>
                    <a:pt x="227" y="0"/>
                  </a:lnTo>
                  <a:lnTo>
                    <a:pt x="227" y="0"/>
                  </a:lnTo>
                  <a:lnTo>
                    <a:pt x="227" y="0"/>
                  </a:lnTo>
                  <a:lnTo>
                    <a:pt x="231" y="0"/>
                  </a:lnTo>
                  <a:lnTo>
                    <a:pt x="231" y="0"/>
                  </a:lnTo>
                  <a:lnTo>
                    <a:pt x="231" y="0"/>
                  </a:lnTo>
                  <a:lnTo>
                    <a:pt x="235" y="0"/>
                  </a:lnTo>
                  <a:lnTo>
                    <a:pt x="235" y="0"/>
                  </a:lnTo>
                  <a:lnTo>
                    <a:pt x="239" y="0"/>
                  </a:lnTo>
                  <a:lnTo>
                    <a:pt x="239" y="8"/>
                  </a:lnTo>
                  <a:lnTo>
                    <a:pt x="239" y="27"/>
                  </a:lnTo>
                  <a:lnTo>
                    <a:pt x="243" y="8"/>
                  </a:lnTo>
                  <a:lnTo>
                    <a:pt x="243" y="0"/>
                  </a:lnTo>
                  <a:lnTo>
                    <a:pt x="247" y="0"/>
                  </a:lnTo>
                  <a:lnTo>
                    <a:pt x="247" y="0"/>
                  </a:lnTo>
                  <a:lnTo>
                    <a:pt x="247" y="0"/>
                  </a:lnTo>
                  <a:lnTo>
                    <a:pt x="251" y="0"/>
                  </a:lnTo>
                  <a:lnTo>
                    <a:pt x="251" y="0"/>
                  </a:lnTo>
                  <a:lnTo>
                    <a:pt x="255" y="0"/>
                  </a:lnTo>
                  <a:lnTo>
                    <a:pt x="255" y="0"/>
                  </a:lnTo>
                  <a:lnTo>
                    <a:pt x="255" y="0"/>
                  </a:lnTo>
                  <a:lnTo>
                    <a:pt x="258" y="0"/>
                  </a:lnTo>
                  <a:lnTo>
                    <a:pt x="258" y="0"/>
                  </a:lnTo>
                  <a:lnTo>
                    <a:pt x="258" y="0"/>
                  </a:lnTo>
                  <a:lnTo>
                    <a:pt x="262" y="0"/>
                  </a:lnTo>
                  <a:lnTo>
                    <a:pt x="262" y="0"/>
                  </a:lnTo>
                  <a:lnTo>
                    <a:pt x="266" y="0"/>
                  </a:lnTo>
                  <a:lnTo>
                    <a:pt x="266" y="0"/>
                  </a:lnTo>
                  <a:lnTo>
                    <a:pt x="266" y="0"/>
                  </a:lnTo>
                  <a:lnTo>
                    <a:pt x="270" y="0"/>
                  </a:lnTo>
                  <a:lnTo>
                    <a:pt x="270" y="0"/>
                  </a:lnTo>
                  <a:lnTo>
                    <a:pt x="274" y="0"/>
                  </a:lnTo>
                  <a:lnTo>
                    <a:pt x="274" y="0"/>
                  </a:lnTo>
                  <a:lnTo>
                    <a:pt x="274" y="0"/>
                  </a:lnTo>
                  <a:lnTo>
                    <a:pt x="278" y="0"/>
                  </a:lnTo>
                  <a:lnTo>
                    <a:pt x="278" y="0"/>
                  </a:lnTo>
                  <a:lnTo>
                    <a:pt x="278" y="0"/>
                  </a:lnTo>
                  <a:lnTo>
                    <a:pt x="282" y="0"/>
                  </a:lnTo>
                  <a:lnTo>
                    <a:pt x="282" y="0"/>
                  </a:lnTo>
                  <a:lnTo>
                    <a:pt x="286" y="0"/>
                  </a:lnTo>
                  <a:lnTo>
                    <a:pt x="286" y="0"/>
                  </a:lnTo>
                  <a:lnTo>
                    <a:pt x="286" y="0"/>
                  </a:lnTo>
                  <a:lnTo>
                    <a:pt x="290" y="0"/>
                  </a:lnTo>
                  <a:lnTo>
                    <a:pt x="290" y="0"/>
                  </a:lnTo>
                  <a:lnTo>
                    <a:pt x="294" y="0"/>
                  </a:lnTo>
                  <a:lnTo>
                    <a:pt x="294" y="0"/>
                  </a:lnTo>
                  <a:lnTo>
                    <a:pt x="294" y="0"/>
                  </a:lnTo>
                  <a:lnTo>
                    <a:pt x="298" y="0"/>
                  </a:lnTo>
                  <a:lnTo>
                    <a:pt x="298" y="0"/>
                  </a:lnTo>
                  <a:lnTo>
                    <a:pt x="302" y="0"/>
                  </a:lnTo>
                  <a:lnTo>
                    <a:pt x="302" y="0"/>
                  </a:lnTo>
                  <a:lnTo>
                    <a:pt x="302" y="0"/>
                  </a:lnTo>
                  <a:lnTo>
                    <a:pt x="305" y="0"/>
                  </a:lnTo>
                  <a:lnTo>
                    <a:pt x="305" y="0"/>
                  </a:lnTo>
                  <a:lnTo>
                    <a:pt x="305" y="0"/>
                  </a:lnTo>
                  <a:lnTo>
                    <a:pt x="309" y="0"/>
                  </a:lnTo>
                  <a:lnTo>
                    <a:pt x="309" y="0"/>
                  </a:lnTo>
                  <a:lnTo>
                    <a:pt x="313" y="12"/>
                  </a:lnTo>
                  <a:lnTo>
                    <a:pt x="313" y="31"/>
                  </a:lnTo>
                  <a:lnTo>
                    <a:pt x="313" y="8"/>
                  </a:lnTo>
                  <a:lnTo>
                    <a:pt x="317" y="0"/>
                  </a:lnTo>
                  <a:lnTo>
                    <a:pt x="317" y="0"/>
                  </a:lnTo>
                  <a:lnTo>
                    <a:pt x="321" y="0"/>
                  </a:lnTo>
                  <a:lnTo>
                    <a:pt x="321" y="0"/>
                  </a:lnTo>
                  <a:lnTo>
                    <a:pt x="321" y="0"/>
                  </a:lnTo>
                  <a:lnTo>
                    <a:pt x="325" y="0"/>
                  </a:lnTo>
                  <a:lnTo>
                    <a:pt x="325" y="0"/>
                  </a:lnTo>
                  <a:lnTo>
                    <a:pt x="325" y="0"/>
                  </a:lnTo>
                  <a:lnTo>
                    <a:pt x="329" y="0"/>
                  </a:lnTo>
                  <a:lnTo>
                    <a:pt x="329" y="0"/>
                  </a:lnTo>
                  <a:lnTo>
                    <a:pt x="333" y="0"/>
                  </a:lnTo>
                  <a:lnTo>
                    <a:pt x="333" y="0"/>
                  </a:lnTo>
                  <a:lnTo>
                    <a:pt x="333" y="0"/>
                  </a:lnTo>
                  <a:lnTo>
                    <a:pt x="337" y="0"/>
                  </a:lnTo>
                  <a:lnTo>
                    <a:pt x="337" y="0"/>
                  </a:lnTo>
                  <a:lnTo>
                    <a:pt x="341" y="0"/>
                  </a:lnTo>
                  <a:lnTo>
                    <a:pt x="341" y="0"/>
                  </a:lnTo>
                  <a:lnTo>
                    <a:pt x="341" y="0"/>
                  </a:lnTo>
                  <a:lnTo>
                    <a:pt x="345" y="0"/>
                  </a:lnTo>
                  <a:lnTo>
                    <a:pt x="345" y="0"/>
                  </a:lnTo>
                  <a:lnTo>
                    <a:pt x="348" y="0"/>
                  </a:lnTo>
                  <a:lnTo>
                    <a:pt x="348" y="0"/>
                  </a:lnTo>
                  <a:lnTo>
                    <a:pt x="348" y="0"/>
                  </a:lnTo>
                  <a:lnTo>
                    <a:pt x="352" y="0"/>
                  </a:lnTo>
                  <a:lnTo>
                    <a:pt x="352" y="0"/>
                  </a:lnTo>
                  <a:lnTo>
                    <a:pt x="352" y="0"/>
                  </a:lnTo>
                  <a:lnTo>
                    <a:pt x="356" y="0"/>
                  </a:lnTo>
                  <a:lnTo>
                    <a:pt x="356" y="0"/>
                  </a:lnTo>
                  <a:lnTo>
                    <a:pt x="360" y="0"/>
                  </a:lnTo>
                  <a:lnTo>
                    <a:pt x="360" y="0"/>
                  </a:lnTo>
                  <a:lnTo>
                    <a:pt x="360" y="0"/>
                  </a:lnTo>
                  <a:lnTo>
                    <a:pt x="364" y="0"/>
                  </a:lnTo>
                  <a:lnTo>
                    <a:pt x="364" y="0"/>
                  </a:lnTo>
                  <a:lnTo>
                    <a:pt x="368" y="0"/>
                  </a:lnTo>
                  <a:lnTo>
                    <a:pt x="368" y="0"/>
                  </a:lnTo>
                  <a:lnTo>
                    <a:pt x="368" y="0"/>
                  </a:lnTo>
                  <a:lnTo>
                    <a:pt x="372" y="0"/>
                  </a:lnTo>
                  <a:lnTo>
                    <a:pt x="372" y="0"/>
                  </a:lnTo>
                  <a:lnTo>
                    <a:pt x="372" y="0"/>
                  </a:lnTo>
                  <a:lnTo>
                    <a:pt x="376" y="0"/>
                  </a:lnTo>
                  <a:lnTo>
                    <a:pt x="376" y="0"/>
                  </a:lnTo>
                  <a:lnTo>
                    <a:pt x="380" y="0"/>
                  </a:lnTo>
                  <a:lnTo>
                    <a:pt x="380" y="0"/>
                  </a:lnTo>
                  <a:lnTo>
                    <a:pt x="380" y="0"/>
                  </a:lnTo>
                  <a:lnTo>
                    <a:pt x="384" y="0"/>
                  </a:lnTo>
                  <a:lnTo>
                    <a:pt x="384" y="8"/>
                  </a:lnTo>
                  <a:lnTo>
                    <a:pt x="388" y="23"/>
                  </a:lnTo>
                  <a:lnTo>
                    <a:pt x="388" y="4"/>
                  </a:lnTo>
                  <a:lnTo>
                    <a:pt x="388" y="0"/>
                  </a:lnTo>
                  <a:lnTo>
                    <a:pt x="391" y="0"/>
                  </a:lnTo>
                  <a:lnTo>
                    <a:pt x="391" y="0"/>
                  </a:lnTo>
                  <a:lnTo>
                    <a:pt x="391" y="0"/>
                  </a:lnTo>
                  <a:lnTo>
                    <a:pt x="395" y="0"/>
                  </a:lnTo>
                  <a:lnTo>
                    <a:pt x="395" y="0"/>
                  </a:lnTo>
                  <a:lnTo>
                    <a:pt x="399" y="0"/>
                  </a:lnTo>
                  <a:lnTo>
                    <a:pt x="399" y="0"/>
                  </a:lnTo>
                  <a:lnTo>
                    <a:pt x="399" y="0"/>
                  </a:lnTo>
                  <a:lnTo>
                    <a:pt x="403" y="0"/>
                  </a:lnTo>
                  <a:lnTo>
                    <a:pt x="403" y="0"/>
                  </a:lnTo>
                  <a:lnTo>
                    <a:pt x="407" y="0"/>
                  </a:lnTo>
                  <a:lnTo>
                    <a:pt x="407" y="0"/>
                  </a:lnTo>
                  <a:lnTo>
                    <a:pt x="407" y="0"/>
                  </a:lnTo>
                  <a:lnTo>
                    <a:pt x="411" y="0"/>
                  </a:lnTo>
                  <a:lnTo>
                    <a:pt x="411" y="0"/>
                  </a:lnTo>
                  <a:lnTo>
                    <a:pt x="415" y="0"/>
                  </a:lnTo>
                  <a:lnTo>
                    <a:pt x="415" y="0"/>
                  </a:lnTo>
                  <a:lnTo>
                    <a:pt x="415" y="0"/>
                  </a:lnTo>
                  <a:lnTo>
                    <a:pt x="419" y="0"/>
                  </a:lnTo>
                  <a:lnTo>
                    <a:pt x="419" y="0"/>
                  </a:lnTo>
                  <a:lnTo>
                    <a:pt x="419" y="0"/>
                  </a:lnTo>
                  <a:lnTo>
                    <a:pt x="423" y="0"/>
                  </a:lnTo>
                  <a:lnTo>
                    <a:pt x="423" y="0"/>
                  </a:lnTo>
                  <a:lnTo>
                    <a:pt x="427" y="0"/>
                  </a:lnTo>
                  <a:lnTo>
                    <a:pt x="427" y="0"/>
                  </a:lnTo>
                  <a:lnTo>
                    <a:pt x="427" y="0"/>
                  </a:lnTo>
                  <a:lnTo>
                    <a:pt x="431" y="0"/>
                  </a:lnTo>
                  <a:lnTo>
                    <a:pt x="431" y="0"/>
                  </a:lnTo>
                  <a:lnTo>
                    <a:pt x="435" y="0"/>
                  </a:lnTo>
                  <a:lnTo>
                    <a:pt x="435" y="0"/>
                  </a:lnTo>
                  <a:lnTo>
                    <a:pt x="435" y="0"/>
                  </a:lnTo>
                  <a:lnTo>
                    <a:pt x="438" y="0"/>
                  </a:lnTo>
                  <a:lnTo>
                    <a:pt x="438" y="0"/>
                  </a:lnTo>
                  <a:lnTo>
                    <a:pt x="438" y="0"/>
                  </a:lnTo>
                  <a:lnTo>
                    <a:pt x="442" y="0"/>
                  </a:lnTo>
                  <a:lnTo>
                    <a:pt x="442" y="0"/>
                  </a:lnTo>
                  <a:lnTo>
                    <a:pt x="446" y="0"/>
                  </a:lnTo>
                  <a:lnTo>
                    <a:pt x="446" y="0"/>
                  </a:lnTo>
                  <a:lnTo>
                    <a:pt x="446" y="0"/>
                  </a:lnTo>
                  <a:lnTo>
                    <a:pt x="450" y="0"/>
                  </a:lnTo>
                  <a:lnTo>
                    <a:pt x="450" y="0"/>
                  </a:lnTo>
                  <a:lnTo>
                    <a:pt x="454" y="0"/>
                  </a:lnTo>
                  <a:lnTo>
                    <a:pt x="454" y="0"/>
                  </a:lnTo>
                  <a:lnTo>
                    <a:pt x="454" y="0"/>
                  </a:lnTo>
                  <a:lnTo>
                    <a:pt x="458" y="0"/>
                  </a:lnTo>
                  <a:lnTo>
                    <a:pt x="458" y="12"/>
                  </a:lnTo>
                  <a:lnTo>
                    <a:pt x="462" y="0"/>
                  </a:lnTo>
                  <a:lnTo>
                    <a:pt x="462" y="0"/>
                  </a:lnTo>
                  <a:lnTo>
                    <a:pt x="462" y="0"/>
                  </a:lnTo>
                  <a:lnTo>
                    <a:pt x="466" y="0"/>
                  </a:lnTo>
                  <a:lnTo>
                    <a:pt x="466" y="0"/>
                  </a:lnTo>
                  <a:lnTo>
                    <a:pt x="466" y="0"/>
                  </a:lnTo>
                  <a:lnTo>
                    <a:pt x="470" y="0"/>
                  </a:lnTo>
                  <a:lnTo>
                    <a:pt x="470" y="0"/>
                  </a:lnTo>
                  <a:lnTo>
                    <a:pt x="474" y="0"/>
                  </a:lnTo>
                  <a:lnTo>
                    <a:pt x="474" y="0"/>
                  </a:lnTo>
                  <a:lnTo>
                    <a:pt x="474" y="0"/>
                  </a:lnTo>
                  <a:lnTo>
                    <a:pt x="478" y="0"/>
                  </a:lnTo>
                  <a:lnTo>
                    <a:pt x="478" y="0"/>
                  </a:lnTo>
                  <a:lnTo>
                    <a:pt x="481" y="0"/>
                  </a:lnTo>
                  <a:lnTo>
                    <a:pt x="481" y="0"/>
                  </a:lnTo>
                  <a:lnTo>
                    <a:pt x="481" y="0"/>
                  </a:lnTo>
                  <a:lnTo>
                    <a:pt x="485" y="0"/>
                  </a:lnTo>
                  <a:lnTo>
                    <a:pt x="485" y="0"/>
                  </a:lnTo>
                  <a:lnTo>
                    <a:pt x="485" y="0"/>
                  </a:lnTo>
                  <a:lnTo>
                    <a:pt x="489" y="0"/>
                  </a:lnTo>
                  <a:lnTo>
                    <a:pt x="489" y="0"/>
                  </a:lnTo>
                  <a:lnTo>
                    <a:pt x="493" y="0"/>
                  </a:lnTo>
                  <a:lnTo>
                    <a:pt x="493" y="0"/>
                  </a:lnTo>
                  <a:lnTo>
                    <a:pt x="493" y="0"/>
                  </a:lnTo>
                  <a:lnTo>
                    <a:pt x="497" y="0"/>
                  </a:lnTo>
                  <a:lnTo>
                    <a:pt x="497" y="0"/>
                  </a:lnTo>
                  <a:lnTo>
                    <a:pt x="501" y="0"/>
                  </a:lnTo>
                  <a:lnTo>
                    <a:pt x="501" y="0"/>
                  </a:lnTo>
                  <a:lnTo>
                    <a:pt x="501" y="0"/>
                  </a:lnTo>
                  <a:lnTo>
                    <a:pt x="505" y="0"/>
                  </a:lnTo>
                  <a:lnTo>
                    <a:pt x="505" y="0"/>
                  </a:lnTo>
                  <a:lnTo>
                    <a:pt x="509" y="12"/>
                  </a:lnTo>
                  <a:lnTo>
                    <a:pt x="509" y="4"/>
                  </a:lnTo>
                  <a:lnTo>
                    <a:pt x="509" y="0"/>
                  </a:lnTo>
                  <a:lnTo>
                    <a:pt x="513" y="0"/>
                  </a:lnTo>
                  <a:lnTo>
                    <a:pt x="513" y="0"/>
                  </a:lnTo>
                  <a:lnTo>
                    <a:pt x="513" y="0"/>
                  </a:lnTo>
                  <a:lnTo>
                    <a:pt x="517" y="0"/>
                  </a:lnTo>
                  <a:lnTo>
                    <a:pt x="517" y="0"/>
                  </a:lnTo>
                  <a:lnTo>
                    <a:pt x="521" y="0"/>
                  </a:lnTo>
                  <a:lnTo>
                    <a:pt x="521" y="0"/>
                  </a:lnTo>
                  <a:lnTo>
                    <a:pt x="521" y="0"/>
                  </a:lnTo>
                  <a:lnTo>
                    <a:pt x="525" y="0"/>
                  </a:lnTo>
                  <a:lnTo>
                    <a:pt x="525" y="0"/>
                  </a:lnTo>
                  <a:lnTo>
                    <a:pt x="528" y="0"/>
                  </a:lnTo>
                  <a:lnTo>
                    <a:pt x="528" y="0"/>
                  </a:lnTo>
                  <a:lnTo>
                    <a:pt x="528" y="0"/>
                  </a:lnTo>
                  <a:lnTo>
                    <a:pt x="532" y="0"/>
                  </a:lnTo>
                  <a:lnTo>
                    <a:pt x="532" y="0"/>
                  </a:lnTo>
                  <a:lnTo>
                    <a:pt x="532" y="0"/>
                  </a:lnTo>
                  <a:lnTo>
                    <a:pt x="536" y="0"/>
                  </a:lnTo>
                  <a:lnTo>
                    <a:pt x="536" y="0"/>
                  </a:lnTo>
                  <a:lnTo>
                    <a:pt x="540" y="0"/>
                  </a:lnTo>
                  <a:lnTo>
                    <a:pt x="540" y="0"/>
                  </a:lnTo>
                  <a:lnTo>
                    <a:pt x="540" y="0"/>
                  </a:lnTo>
                  <a:lnTo>
                    <a:pt x="544" y="0"/>
                  </a:lnTo>
                  <a:lnTo>
                    <a:pt x="544" y="0"/>
                  </a:lnTo>
                  <a:lnTo>
                    <a:pt x="548" y="0"/>
                  </a:lnTo>
                  <a:lnTo>
                    <a:pt x="548" y="0"/>
                  </a:lnTo>
                  <a:lnTo>
                    <a:pt x="548" y="0"/>
                  </a:lnTo>
                  <a:lnTo>
                    <a:pt x="552" y="0"/>
                  </a:lnTo>
                  <a:lnTo>
                    <a:pt x="552" y="0"/>
                  </a:lnTo>
                  <a:lnTo>
                    <a:pt x="556" y="0"/>
                  </a:lnTo>
                  <a:lnTo>
                    <a:pt x="556" y="0"/>
                  </a:lnTo>
                  <a:lnTo>
                    <a:pt x="556" y="0"/>
                  </a:lnTo>
                  <a:lnTo>
                    <a:pt x="560" y="0"/>
                  </a:lnTo>
                  <a:lnTo>
                    <a:pt x="560" y="0"/>
                  </a:lnTo>
                  <a:lnTo>
                    <a:pt x="560" y="0"/>
                  </a:lnTo>
                  <a:lnTo>
                    <a:pt x="564" y="0"/>
                  </a:lnTo>
                  <a:lnTo>
                    <a:pt x="564" y="0"/>
                  </a:lnTo>
                  <a:lnTo>
                    <a:pt x="568" y="0"/>
                  </a:lnTo>
                  <a:lnTo>
                    <a:pt x="568" y="0"/>
                  </a:lnTo>
                  <a:lnTo>
                    <a:pt x="568" y="0"/>
                  </a:lnTo>
                  <a:lnTo>
                    <a:pt x="571" y="0"/>
                  </a:lnTo>
                  <a:lnTo>
                    <a:pt x="571" y="0"/>
                  </a:lnTo>
                  <a:lnTo>
                    <a:pt x="575" y="0"/>
                  </a:lnTo>
                  <a:lnTo>
                    <a:pt x="575" y="0"/>
                  </a:lnTo>
                  <a:lnTo>
                    <a:pt x="575" y="0"/>
                  </a:lnTo>
                  <a:lnTo>
                    <a:pt x="579" y="0"/>
                  </a:lnTo>
                  <a:lnTo>
                    <a:pt x="579" y="23"/>
                  </a:lnTo>
                  <a:lnTo>
                    <a:pt x="579" y="12"/>
                  </a:lnTo>
                  <a:lnTo>
                    <a:pt x="583" y="0"/>
                  </a:lnTo>
                  <a:lnTo>
                    <a:pt x="583" y="0"/>
                  </a:lnTo>
                  <a:lnTo>
                    <a:pt x="587" y="0"/>
                  </a:lnTo>
                  <a:lnTo>
                    <a:pt x="587" y="0"/>
                  </a:lnTo>
                  <a:lnTo>
                    <a:pt x="587" y="0"/>
                  </a:lnTo>
                  <a:lnTo>
                    <a:pt x="591" y="0"/>
                  </a:lnTo>
                  <a:lnTo>
                    <a:pt x="591" y="0"/>
                  </a:lnTo>
                  <a:lnTo>
                    <a:pt x="595" y="0"/>
                  </a:lnTo>
                  <a:lnTo>
                    <a:pt x="595" y="0"/>
                  </a:lnTo>
                  <a:lnTo>
                    <a:pt x="595" y="0"/>
                  </a:lnTo>
                  <a:lnTo>
                    <a:pt x="599" y="0"/>
                  </a:lnTo>
                  <a:lnTo>
                    <a:pt x="599" y="0"/>
                  </a:lnTo>
                  <a:lnTo>
                    <a:pt x="603" y="0"/>
                  </a:lnTo>
                  <a:lnTo>
                    <a:pt x="603" y="0"/>
                  </a:lnTo>
                  <a:lnTo>
                    <a:pt x="603" y="0"/>
                  </a:lnTo>
                  <a:lnTo>
                    <a:pt x="607" y="0"/>
                  </a:lnTo>
                  <a:lnTo>
                    <a:pt x="607" y="0"/>
                  </a:lnTo>
                  <a:lnTo>
                    <a:pt x="607" y="0"/>
                  </a:lnTo>
                  <a:lnTo>
                    <a:pt x="611" y="0"/>
                  </a:lnTo>
                  <a:lnTo>
                    <a:pt x="611" y="0"/>
                  </a:lnTo>
                  <a:lnTo>
                    <a:pt x="615" y="0"/>
                  </a:lnTo>
                  <a:lnTo>
                    <a:pt x="615" y="0"/>
                  </a:lnTo>
                  <a:lnTo>
                    <a:pt x="615" y="0"/>
                  </a:lnTo>
                  <a:lnTo>
                    <a:pt x="618" y="0"/>
                  </a:lnTo>
                  <a:lnTo>
                    <a:pt x="618" y="0"/>
                  </a:lnTo>
                  <a:lnTo>
                    <a:pt x="622" y="0"/>
                  </a:lnTo>
                  <a:lnTo>
                    <a:pt x="622" y="0"/>
                  </a:lnTo>
                  <a:lnTo>
                    <a:pt x="622" y="0"/>
                  </a:lnTo>
                  <a:lnTo>
                    <a:pt x="626" y="0"/>
                  </a:lnTo>
                  <a:lnTo>
                    <a:pt x="626" y="0"/>
                  </a:lnTo>
                  <a:lnTo>
                    <a:pt x="626" y="0"/>
                  </a:lnTo>
                  <a:lnTo>
                    <a:pt x="630" y="0"/>
                  </a:lnTo>
                  <a:lnTo>
                    <a:pt x="630" y="0"/>
                  </a:lnTo>
                  <a:lnTo>
                    <a:pt x="634" y="0"/>
                  </a:lnTo>
                  <a:lnTo>
                    <a:pt x="634" y="0"/>
                  </a:lnTo>
                  <a:lnTo>
                    <a:pt x="634" y="0"/>
                  </a:lnTo>
                  <a:lnTo>
                    <a:pt x="638" y="0"/>
                  </a:lnTo>
                  <a:lnTo>
                    <a:pt x="638" y="0"/>
                  </a:lnTo>
                  <a:lnTo>
                    <a:pt x="642" y="0"/>
                  </a:lnTo>
                  <a:lnTo>
                    <a:pt x="642" y="0"/>
                  </a:lnTo>
                  <a:lnTo>
                    <a:pt x="642" y="0"/>
                  </a:lnTo>
                  <a:lnTo>
                    <a:pt x="646" y="0"/>
                  </a:lnTo>
                  <a:lnTo>
                    <a:pt x="646" y="0"/>
                  </a:lnTo>
                  <a:lnTo>
                    <a:pt x="650" y="0"/>
                  </a:lnTo>
                  <a:lnTo>
                    <a:pt x="650" y="0"/>
                  </a:lnTo>
                  <a:lnTo>
                    <a:pt x="650" y="0"/>
                  </a:lnTo>
                  <a:lnTo>
                    <a:pt x="654" y="35"/>
                  </a:lnTo>
                  <a:lnTo>
                    <a:pt x="654" y="19"/>
                  </a:lnTo>
                  <a:lnTo>
                    <a:pt x="654" y="0"/>
                  </a:lnTo>
                  <a:lnTo>
                    <a:pt x="658" y="0"/>
                  </a:lnTo>
                  <a:lnTo>
                    <a:pt x="658" y="0"/>
                  </a:lnTo>
                  <a:lnTo>
                    <a:pt x="661" y="0"/>
                  </a:lnTo>
                  <a:lnTo>
                    <a:pt x="661" y="0"/>
                  </a:lnTo>
                  <a:lnTo>
                    <a:pt x="661" y="0"/>
                  </a:lnTo>
                  <a:lnTo>
                    <a:pt x="665" y="0"/>
                  </a:lnTo>
                  <a:lnTo>
                    <a:pt x="665" y="0"/>
                  </a:lnTo>
                  <a:lnTo>
                    <a:pt x="669" y="0"/>
                  </a:lnTo>
                  <a:lnTo>
                    <a:pt x="669" y="0"/>
                  </a:lnTo>
                  <a:lnTo>
                    <a:pt x="669" y="0"/>
                  </a:lnTo>
                  <a:lnTo>
                    <a:pt x="673" y="0"/>
                  </a:lnTo>
                  <a:lnTo>
                    <a:pt x="673" y="0"/>
                  </a:lnTo>
                  <a:lnTo>
                    <a:pt x="673" y="0"/>
                  </a:lnTo>
                  <a:lnTo>
                    <a:pt x="677" y="0"/>
                  </a:lnTo>
                  <a:lnTo>
                    <a:pt x="677" y="0"/>
                  </a:lnTo>
                  <a:lnTo>
                    <a:pt x="681" y="0"/>
                  </a:lnTo>
                  <a:lnTo>
                    <a:pt x="681" y="0"/>
                  </a:lnTo>
                  <a:lnTo>
                    <a:pt x="681" y="0"/>
                  </a:lnTo>
                  <a:lnTo>
                    <a:pt x="685" y="0"/>
                  </a:lnTo>
                  <a:lnTo>
                    <a:pt x="685" y="0"/>
                  </a:lnTo>
                  <a:lnTo>
                    <a:pt x="689" y="0"/>
                  </a:lnTo>
                  <a:lnTo>
                    <a:pt x="689" y="0"/>
                  </a:lnTo>
                  <a:lnTo>
                    <a:pt x="689" y="0"/>
                  </a:lnTo>
                  <a:lnTo>
                    <a:pt x="693" y="0"/>
                  </a:lnTo>
                  <a:lnTo>
                    <a:pt x="693" y="0"/>
                  </a:lnTo>
                  <a:lnTo>
                    <a:pt x="697" y="0"/>
                  </a:lnTo>
                  <a:lnTo>
                    <a:pt x="697" y="0"/>
                  </a:lnTo>
                  <a:lnTo>
                    <a:pt x="697" y="0"/>
                  </a:lnTo>
                  <a:lnTo>
                    <a:pt x="701" y="0"/>
                  </a:lnTo>
                  <a:lnTo>
                    <a:pt x="701" y="0"/>
                  </a:lnTo>
                  <a:lnTo>
                    <a:pt x="701" y="0"/>
                  </a:lnTo>
                  <a:lnTo>
                    <a:pt x="704" y="0"/>
                  </a:lnTo>
                  <a:lnTo>
                    <a:pt x="704" y="0"/>
                  </a:lnTo>
                  <a:lnTo>
                    <a:pt x="708" y="0"/>
                  </a:lnTo>
                  <a:lnTo>
                    <a:pt x="708" y="0"/>
                  </a:lnTo>
                  <a:lnTo>
                    <a:pt x="708" y="0"/>
                  </a:lnTo>
                  <a:lnTo>
                    <a:pt x="712" y="0"/>
                  </a:lnTo>
                  <a:lnTo>
                    <a:pt x="712" y="0"/>
                  </a:lnTo>
                  <a:lnTo>
                    <a:pt x="716" y="0"/>
                  </a:lnTo>
                  <a:lnTo>
                    <a:pt x="716" y="0"/>
                  </a:lnTo>
                  <a:lnTo>
                    <a:pt x="716" y="0"/>
                  </a:lnTo>
                  <a:lnTo>
                    <a:pt x="720" y="0"/>
                  </a:lnTo>
                  <a:lnTo>
                    <a:pt x="720" y="0"/>
                  </a:lnTo>
                  <a:lnTo>
                    <a:pt x="720" y="0"/>
                  </a:lnTo>
                  <a:lnTo>
                    <a:pt x="724" y="0"/>
                  </a:lnTo>
                  <a:lnTo>
                    <a:pt x="724" y="43"/>
                  </a:lnTo>
                  <a:lnTo>
                    <a:pt x="728" y="23"/>
                  </a:lnTo>
                  <a:lnTo>
                    <a:pt x="728" y="0"/>
                  </a:lnTo>
                  <a:lnTo>
                    <a:pt x="728" y="0"/>
                  </a:lnTo>
                  <a:lnTo>
                    <a:pt x="732" y="0"/>
                  </a:lnTo>
                  <a:lnTo>
                    <a:pt x="732" y="0"/>
                  </a:lnTo>
                  <a:lnTo>
                    <a:pt x="736" y="0"/>
                  </a:lnTo>
                  <a:lnTo>
                    <a:pt x="736" y="0"/>
                  </a:lnTo>
                  <a:lnTo>
                    <a:pt x="736" y="0"/>
                  </a:lnTo>
                  <a:lnTo>
                    <a:pt x="740" y="0"/>
                  </a:lnTo>
                  <a:lnTo>
                    <a:pt x="740" y="0"/>
                  </a:lnTo>
                  <a:lnTo>
                    <a:pt x="744" y="0"/>
                  </a:lnTo>
                  <a:lnTo>
                    <a:pt x="744" y="0"/>
                  </a:lnTo>
                  <a:lnTo>
                    <a:pt x="744" y="0"/>
                  </a:lnTo>
                  <a:lnTo>
                    <a:pt x="748" y="0"/>
                  </a:lnTo>
                  <a:lnTo>
                    <a:pt x="748" y="0"/>
                  </a:lnTo>
                  <a:lnTo>
                    <a:pt x="748" y="0"/>
                  </a:lnTo>
                  <a:lnTo>
                    <a:pt x="751" y="0"/>
                  </a:lnTo>
                  <a:lnTo>
                    <a:pt x="751" y="0"/>
                  </a:lnTo>
                  <a:lnTo>
                    <a:pt x="755" y="0"/>
                  </a:lnTo>
                  <a:lnTo>
                    <a:pt x="755" y="0"/>
                  </a:lnTo>
                  <a:lnTo>
                    <a:pt x="755" y="0"/>
                  </a:lnTo>
                  <a:lnTo>
                    <a:pt x="759" y="0"/>
                  </a:lnTo>
                  <a:lnTo>
                    <a:pt x="759" y="0"/>
                  </a:lnTo>
                  <a:lnTo>
                    <a:pt x="763" y="0"/>
                  </a:lnTo>
                  <a:lnTo>
                    <a:pt x="763" y="0"/>
                  </a:lnTo>
                  <a:lnTo>
                    <a:pt x="763" y="0"/>
                  </a:lnTo>
                  <a:lnTo>
                    <a:pt x="767" y="0"/>
                  </a:lnTo>
                  <a:lnTo>
                    <a:pt x="767" y="0"/>
                  </a:lnTo>
                  <a:lnTo>
                    <a:pt x="767" y="0"/>
                  </a:lnTo>
                  <a:lnTo>
                    <a:pt x="771" y="0"/>
                  </a:lnTo>
                  <a:lnTo>
                    <a:pt x="771" y="0"/>
                  </a:lnTo>
                  <a:lnTo>
                    <a:pt x="775" y="0"/>
                  </a:lnTo>
                  <a:lnTo>
                    <a:pt x="775" y="0"/>
                  </a:lnTo>
                  <a:lnTo>
                    <a:pt x="775" y="0"/>
                  </a:lnTo>
                  <a:lnTo>
                    <a:pt x="779" y="0"/>
                  </a:lnTo>
                  <a:lnTo>
                    <a:pt x="779" y="0"/>
                  </a:lnTo>
                  <a:lnTo>
                    <a:pt x="783" y="0"/>
                  </a:lnTo>
                  <a:lnTo>
                    <a:pt x="783" y="0"/>
                  </a:lnTo>
                  <a:lnTo>
                    <a:pt x="783" y="0"/>
                  </a:lnTo>
                  <a:lnTo>
                    <a:pt x="787" y="0"/>
                  </a:lnTo>
                  <a:lnTo>
                    <a:pt x="787" y="0"/>
                  </a:lnTo>
                  <a:lnTo>
                    <a:pt x="787" y="0"/>
                  </a:lnTo>
                  <a:lnTo>
                    <a:pt x="791" y="0"/>
                  </a:lnTo>
                  <a:lnTo>
                    <a:pt x="791" y="0"/>
                  </a:lnTo>
                  <a:lnTo>
                    <a:pt x="794" y="0"/>
                  </a:lnTo>
                  <a:lnTo>
                    <a:pt x="794" y="0"/>
                  </a:lnTo>
                  <a:lnTo>
                    <a:pt x="794" y="0"/>
                  </a:lnTo>
                  <a:lnTo>
                    <a:pt x="798" y="51"/>
                  </a:lnTo>
                  <a:lnTo>
                    <a:pt x="798" y="31"/>
                  </a:lnTo>
                  <a:lnTo>
                    <a:pt x="802" y="4"/>
                  </a:lnTo>
                  <a:lnTo>
                    <a:pt x="802" y="0"/>
                  </a:lnTo>
                  <a:lnTo>
                    <a:pt x="802" y="0"/>
                  </a:lnTo>
                  <a:lnTo>
                    <a:pt x="806" y="0"/>
                  </a:lnTo>
                  <a:lnTo>
                    <a:pt x="806" y="0"/>
                  </a:lnTo>
                  <a:lnTo>
                    <a:pt x="810" y="0"/>
                  </a:lnTo>
                  <a:lnTo>
                    <a:pt x="810" y="0"/>
                  </a:lnTo>
                  <a:lnTo>
                    <a:pt x="810" y="0"/>
                  </a:lnTo>
                  <a:lnTo>
                    <a:pt x="814" y="0"/>
                  </a:lnTo>
                  <a:lnTo>
                    <a:pt x="814" y="0"/>
                  </a:lnTo>
                  <a:lnTo>
                    <a:pt x="814" y="0"/>
                  </a:lnTo>
                  <a:lnTo>
                    <a:pt x="818" y="0"/>
                  </a:lnTo>
                  <a:lnTo>
                    <a:pt x="818" y="0"/>
                  </a:lnTo>
                  <a:lnTo>
                    <a:pt x="822" y="0"/>
                  </a:lnTo>
                  <a:lnTo>
                    <a:pt x="822" y="0"/>
                  </a:lnTo>
                  <a:lnTo>
                    <a:pt x="822" y="0"/>
                  </a:lnTo>
                  <a:lnTo>
                    <a:pt x="826" y="0"/>
                  </a:lnTo>
                  <a:lnTo>
                    <a:pt x="826" y="0"/>
                  </a:lnTo>
                  <a:lnTo>
                    <a:pt x="830" y="0"/>
                  </a:lnTo>
                  <a:lnTo>
                    <a:pt x="830" y="0"/>
                  </a:lnTo>
                  <a:lnTo>
                    <a:pt x="830" y="0"/>
                  </a:lnTo>
                  <a:lnTo>
                    <a:pt x="834" y="0"/>
                  </a:lnTo>
                  <a:lnTo>
                    <a:pt x="834" y="0"/>
                  </a:lnTo>
                  <a:lnTo>
                    <a:pt x="834" y="0"/>
                  </a:lnTo>
                  <a:lnTo>
                    <a:pt x="838" y="0"/>
                  </a:lnTo>
                  <a:lnTo>
                    <a:pt x="838" y="0"/>
                  </a:lnTo>
                  <a:lnTo>
                    <a:pt x="841" y="0"/>
                  </a:lnTo>
                  <a:lnTo>
                    <a:pt x="841" y="0"/>
                  </a:lnTo>
                  <a:lnTo>
                    <a:pt x="841" y="0"/>
                  </a:lnTo>
                  <a:lnTo>
                    <a:pt x="845" y="0"/>
                  </a:lnTo>
                  <a:lnTo>
                    <a:pt x="845" y="0"/>
                  </a:lnTo>
                  <a:lnTo>
                    <a:pt x="849" y="0"/>
                  </a:lnTo>
                  <a:lnTo>
                    <a:pt x="849" y="0"/>
                  </a:lnTo>
                  <a:lnTo>
                    <a:pt x="849" y="0"/>
                  </a:lnTo>
                  <a:lnTo>
                    <a:pt x="853" y="0"/>
                  </a:lnTo>
                  <a:lnTo>
                    <a:pt x="853" y="0"/>
                  </a:lnTo>
                  <a:lnTo>
                    <a:pt x="857" y="0"/>
                  </a:lnTo>
                  <a:lnTo>
                    <a:pt x="857" y="0"/>
                  </a:lnTo>
                  <a:lnTo>
                    <a:pt x="857" y="0"/>
                  </a:lnTo>
                  <a:lnTo>
                    <a:pt x="861" y="0"/>
                  </a:lnTo>
                  <a:lnTo>
                    <a:pt x="861" y="0"/>
                  </a:lnTo>
                  <a:lnTo>
                    <a:pt x="861" y="0"/>
                  </a:lnTo>
                  <a:lnTo>
                    <a:pt x="865" y="0"/>
                  </a:lnTo>
                  <a:lnTo>
                    <a:pt x="865" y="0"/>
                  </a:lnTo>
                  <a:lnTo>
                    <a:pt x="869" y="0"/>
                  </a:lnTo>
                  <a:lnTo>
                    <a:pt x="869" y="0"/>
                  </a:lnTo>
                  <a:lnTo>
                    <a:pt x="869" y="59"/>
                  </a:lnTo>
                  <a:lnTo>
                    <a:pt x="873" y="35"/>
                  </a:lnTo>
                  <a:lnTo>
                    <a:pt x="873" y="4"/>
                  </a:lnTo>
                  <a:lnTo>
                    <a:pt x="877" y="0"/>
                  </a:lnTo>
                  <a:lnTo>
                    <a:pt x="877" y="0"/>
                  </a:lnTo>
                  <a:lnTo>
                    <a:pt x="877" y="0"/>
                  </a:lnTo>
                  <a:lnTo>
                    <a:pt x="881" y="0"/>
                  </a:lnTo>
                  <a:lnTo>
                    <a:pt x="881" y="0"/>
                  </a:lnTo>
                  <a:lnTo>
                    <a:pt x="881" y="0"/>
                  </a:lnTo>
                  <a:lnTo>
                    <a:pt x="884" y="0"/>
                  </a:lnTo>
                  <a:lnTo>
                    <a:pt x="884" y="0"/>
                  </a:lnTo>
                  <a:lnTo>
                    <a:pt x="888" y="0"/>
                  </a:lnTo>
                  <a:lnTo>
                    <a:pt x="888" y="0"/>
                  </a:lnTo>
                  <a:lnTo>
                    <a:pt x="888" y="0"/>
                  </a:lnTo>
                  <a:lnTo>
                    <a:pt x="892" y="0"/>
                  </a:lnTo>
                  <a:lnTo>
                    <a:pt x="892" y="0"/>
                  </a:lnTo>
                  <a:lnTo>
                    <a:pt x="896" y="0"/>
                  </a:lnTo>
                  <a:lnTo>
                    <a:pt x="896" y="0"/>
                  </a:lnTo>
                  <a:lnTo>
                    <a:pt x="896" y="0"/>
                  </a:lnTo>
                  <a:lnTo>
                    <a:pt x="900" y="0"/>
                  </a:lnTo>
                  <a:lnTo>
                    <a:pt x="900" y="0"/>
                  </a:lnTo>
                  <a:lnTo>
                    <a:pt x="904" y="0"/>
                  </a:lnTo>
                  <a:lnTo>
                    <a:pt x="904" y="0"/>
                  </a:lnTo>
                  <a:lnTo>
                    <a:pt x="904" y="0"/>
                  </a:lnTo>
                  <a:lnTo>
                    <a:pt x="908" y="0"/>
                  </a:lnTo>
                  <a:lnTo>
                    <a:pt x="908" y="0"/>
                  </a:lnTo>
                  <a:lnTo>
                    <a:pt x="908" y="0"/>
                  </a:lnTo>
                  <a:lnTo>
                    <a:pt x="912" y="0"/>
                  </a:lnTo>
                  <a:lnTo>
                    <a:pt x="912" y="0"/>
                  </a:lnTo>
                  <a:lnTo>
                    <a:pt x="916" y="0"/>
                  </a:lnTo>
                  <a:lnTo>
                    <a:pt x="916" y="0"/>
                  </a:lnTo>
                  <a:lnTo>
                    <a:pt x="916" y="0"/>
                  </a:lnTo>
                  <a:lnTo>
                    <a:pt x="920" y="0"/>
                  </a:lnTo>
                  <a:lnTo>
                    <a:pt x="920" y="0"/>
                  </a:lnTo>
                  <a:lnTo>
                    <a:pt x="924" y="0"/>
                  </a:lnTo>
                  <a:lnTo>
                    <a:pt x="924" y="0"/>
                  </a:lnTo>
                  <a:lnTo>
                    <a:pt x="924" y="0"/>
                  </a:lnTo>
                  <a:lnTo>
                    <a:pt x="927" y="0"/>
                  </a:lnTo>
                  <a:lnTo>
                    <a:pt x="927" y="0"/>
                  </a:lnTo>
                  <a:lnTo>
                    <a:pt x="927" y="0"/>
                  </a:lnTo>
                  <a:lnTo>
                    <a:pt x="931" y="0"/>
                  </a:lnTo>
                  <a:lnTo>
                    <a:pt x="931" y="0"/>
                  </a:lnTo>
                  <a:lnTo>
                    <a:pt x="935" y="0"/>
                  </a:lnTo>
                  <a:lnTo>
                    <a:pt x="935" y="0"/>
                  </a:lnTo>
                  <a:lnTo>
                    <a:pt x="935" y="0"/>
                  </a:lnTo>
                  <a:lnTo>
                    <a:pt x="939" y="0"/>
                  </a:lnTo>
                  <a:lnTo>
                    <a:pt x="939" y="0"/>
                  </a:lnTo>
                  <a:lnTo>
                    <a:pt x="943" y="0"/>
                  </a:lnTo>
                  <a:lnTo>
                    <a:pt x="943" y="66"/>
                  </a:lnTo>
                  <a:lnTo>
                    <a:pt x="943" y="43"/>
                  </a:lnTo>
                  <a:lnTo>
                    <a:pt x="947" y="8"/>
                  </a:lnTo>
                  <a:lnTo>
                    <a:pt x="947" y="0"/>
                  </a:lnTo>
                  <a:lnTo>
                    <a:pt x="951" y="0"/>
                  </a:lnTo>
                  <a:lnTo>
                    <a:pt x="951" y="0"/>
                  </a:lnTo>
                  <a:lnTo>
                    <a:pt x="951" y="0"/>
                  </a:lnTo>
                  <a:lnTo>
                    <a:pt x="955" y="0"/>
                  </a:lnTo>
                  <a:lnTo>
                    <a:pt x="955" y="0"/>
                  </a:lnTo>
                  <a:lnTo>
                    <a:pt x="955" y="0"/>
                  </a:lnTo>
                  <a:lnTo>
                    <a:pt x="959" y="0"/>
                  </a:lnTo>
                  <a:lnTo>
                    <a:pt x="959" y="0"/>
                  </a:lnTo>
                  <a:lnTo>
                    <a:pt x="963" y="0"/>
                  </a:lnTo>
                  <a:lnTo>
                    <a:pt x="963" y="0"/>
                  </a:lnTo>
                  <a:lnTo>
                    <a:pt x="963" y="0"/>
                  </a:lnTo>
                  <a:lnTo>
                    <a:pt x="967" y="0"/>
                  </a:lnTo>
                  <a:lnTo>
                    <a:pt x="967" y="0"/>
                  </a:lnTo>
                  <a:lnTo>
                    <a:pt x="971" y="0"/>
                  </a:lnTo>
                  <a:lnTo>
                    <a:pt x="971" y="0"/>
                  </a:lnTo>
                  <a:lnTo>
                    <a:pt x="971" y="0"/>
                  </a:lnTo>
                  <a:lnTo>
                    <a:pt x="974" y="0"/>
                  </a:lnTo>
                  <a:lnTo>
                    <a:pt x="974" y="0"/>
                  </a:lnTo>
                  <a:lnTo>
                    <a:pt x="974" y="0"/>
                  </a:lnTo>
                  <a:lnTo>
                    <a:pt x="978" y="0"/>
                  </a:lnTo>
                  <a:lnTo>
                    <a:pt x="978" y="0"/>
                  </a:lnTo>
                  <a:lnTo>
                    <a:pt x="982" y="0"/>
                  </a:lnTo>
                  <a:lnTo>
                    <a:pt x="982" y="0"/>
                  </a:lnTo>
                  <a:lnTo>
                    <a:pt x="982" y="0"/>
                  </a:lnTo>
                  <a:lnTo>
                    <a:pt x="986" y="0"/>
                  </a:lnTo>
                  <a:lnTo>
                    <a:pt x="986" y="0"/>
                  </a:lnTo>
                  <a:lnTo>
                    <a:pt x="990" y="0"/>
                  </a:lnTo>
                  <a:lnTo>
                    <a:pt x="990" y="0"/>
                  </a:lnTo>
                  <a:lnTo>
                    <a:pt x="990" y="0"/>
                  </a:lnTo>
                  <a:lnTo>
                    <a:pt x="994" y="0"/>
                  </a:lnTo>
                  <a:lnTo>
                    <a:pt x="994" y="0"/>
                  </a:lnTo>
                  <a:lnTo>
                    <a:pt x="998" y="0"/>
                  </a:lnTo>
                  <a:lnTo>
                    <a:pt x="998" y="0"/>
                  </a:lnTo>
                  <a:lnTo>
                    <a:pt x="998" y="0"/>
                  </a:lnTo>
                  <a:lnTo>
                    <a:pt x="1002" y="0"/>
                  </a:lnTo>
                  <a:lnTo>
                    <a:pt x="1002" y="0"/>
                  </a:lnTo>
                  <a:lnTo>
                    <a:pt x="1002" y="0"/>
                  </a:lnTo>
                  <a:lnTo>
                    <a:pt x="1006" y="0"/>
                  </a:lnTo>
                  <a:lnTo>
                    <a:pt x="1006" y="0"/>
                  </a:lnTo>
                  <a:lnTo>
                    <a:pt x="1010" y="0"/>
                  </a:lnTo>
                  <a:lnTo>
                    <a:pt x="1010" y="0"/>
                  </a:lnTo>
                  <a:lnTo>
                    <a:pt x="1010" y="0"/>
                  </a:lnTo>
                  <a:lnTo>
                    <a:pt x="1014" y="0"/>
                  </a:lnTo>
                  <a:lnTo>
                    <a:pt x="1014" y="0"/>
                  </a:lnTo>
                  <a:lnTo>
                    <a:pt x="1017" y="74"/>
                  </a:lnTo>
                  <a:lnTo>
                    <a:pt x="1017" y="47"/>
                  </a:lnTo>
                  <a:lnTo>
                    <a:pt x="1017" y="12"/>
                  </a:lnTo>
                  <a:lnTo>
                    <a:pt x="1021" y="0"/>
                  </a:lnTo>
                  <a:lnTo>
                    <a:pt x="1021" y="0"/>
                  </a:lnTo>
                  <a:lnTo>
                    <a:pt x="1021" y="0"/>
                  </a:lnTo>
                  <a:lnTo>
                    <a:pt x="1025" y="0"/>
                  </a:lnTo>
                  <a:lnTo>
                    <a:pt x="1025" y="0"/>
                  </a:lnTo>
                  <a:lnTo>
                    <a:pt x="1029" y="0"/>
                  </a:lnTo>
                  <a:lnTo>
                    <a:pt x="1029" y="0"/>
                  </a:lnTo>
                  <a:lnTo>
                    <a:pt x="1029" y="0"/>
                  </a:lnTo>
                  <a:lnTo>
                    <a:pt x="1033" y="0"/>
                  </a:lnTo>
                  <a:lnTo>
                    <a:pt x="1033" y="0"/>
                  </a:lnTo>
                  <a:lnTo>
                    <a:pt x="1037" y="0"/>
                  </a:lnTo>
                  <a:lnTo>
                    <a:pt x="1037" y="0"/>
                  </a:lnTo>
                  <a:lnTo>
                    <a:pt x="1037" y="0"/>
                  </a:lnTo>
                  <a:lnTo>
                    <a:pt x="1041" y="0"/>
                  </a:lnTo>
                  <a:lnTo>
                    <a:pt x="1041" y="0"/>
                  </a:lnTo>
                  <a:lnTo>
                    <a:pt x="1045" y="0"/>
                  </a:lnTo>
                  <a:lnTo>
                    <a:pt x="1045" y="0"/>
                  </a:lnTo>
                  <a:lnTo>
                    <a:pt x="1045" y="0"/>
                  </a:lnTo>
                  <a:lnTo>
                    <a:pt x="1049" y="0"/>
                  </a:lnTo>
                  <a:lnTo>
                    <a:pt x="1049" y="0"/>
                  </a:lnTo>
                  <a:lnTo>
                    <a:pt x="1049" y="0"/>
                  </a:lnTo>
                  <a:lnTo>
                    <a:pt x="1053" y="0"/>
                  </a:lnTo>
                  <a:lnTo>
                    <a:pt x="1053" y="0"/>
                  </a:lnTo>
                  <a:lnTo>
                    <a:pt x="1057" y="0"/>
                  </a:lnTo>
                  <a:lnTo>
                    <a:pt x="1057" y="0"/>
                  </a:lnTo>
                  <a:lnTo>
                    <a:pt x="1057" y="0"/>
                  </a:lnTo>
                  <a:lnTo>
                    <a:pt x="1061" y="0"/>
                  </a:lnTo>
                  <a:lnTo>
                    <a:pt x="1061" y="0"/>
                  </a:lnTo>
                  <a:lnTo>
                    <a:pt x="1064" y="0"/>
                  </a:lnTo>
                  <a:lnTo>
                    <a:pt x="1064" y="0"/>
                  </a:lnTo>
                  <a:lnTo>
                    <a:pt x="1064" y="0"/>
                  </a:lnTo>
                  <a:lnTo>
                    <a:pt x="1068" y="0"/>
                  </a:lnTo>
                  <a:lnTo>
                    <a:pt x="1068" y="0"/>
                  </a:lnTo>
                  <a:lnTo>
                    <a:pt x="1068" y="0"/>
                  </a:lnTo>
                  <a:lnTo>
                    <a:pt x="1072" y="0"/>
                  </a:lnTo>
                  <a:lnTo>
                    <a:pt x="1072" y="0"/>
                  </a:lnTo>
                  <a:lnTo>
                    <a:pt x="1076" y="0"/>
                  </a:lnTo>
                  <a:lnTo>
                    <a:pt x="1076" y="0"/>
                  </a:lnTo>
                  <a:lnTo>
                    <a:pt x="1076" y="0"/>
                  </a:lnTo>
                  <a:lnTo>
                    <a:pt x="1080" y="0"/>
                  </a:lnTo>
                  <a:lnTo>
                    <a:pt x="1080" y="0"/>
                  </a:lnTo>
                  <a:lnTo>
                    <a:pt x="1084" y="0"/>
                  </a:lnTo>
                  <a:lnTo>
                    <a:pt x="1084" y="0"/>
                  </a:lnTo>
                  <a:lnTo>
                    <a:pt x="1084" y="0"/>
                  </a:lnTo>
                  <a:lnTo>
                    <a:pt x="1088" y="0"/>
                  </a:lnTo>
                  <a:lnTo>
                    <a:pt x="1088" y="78"/>
                  </a:lnTo>
                  <a:lnTo>
                    <a:pt x="1092" y="55"/>
                  </a:lnTo>
                  <a:lnTo>
                    <a:pt x="1092" y="16"/>
                  </a:lnTo>
                  <a:lnTo>
                    <a:pt x="1092" y="0"/>
                  </a:lnTo>
                  <a:lnTo>
                    <a:pt x="1096" y="0"/>
                  </a:lnTo>
                  <a:lnTo>
                    <a:pt x="1096" y="0"/>
                  </a:lnTo>
                  <a:lnTo>
                    <a:pt x="1096" y="0"/>
                  </a:lnTo>
                  <a:lnTo>
                    <a:pt x="1100" y="0"/>
                  </a:lnTo>
                  <a:lnTo>
                    <a:pt x="1100" y="0"/>
                  </a:lnTo>
                  <a:lnTo>
                    <a:pt x="1104" y="0"/>
                  </a:lnTo>
                  <a:lnTo>
                    <a:pt x="1104" y="0"/>
                  </a:lnTo>
                  <a:lnTo>
                    <a:pt x="1104" y="0"/>
                  </a:lnTo>
                  <a:lnTo>
                    <a:pt x="1107" y="0"/>
                  </a:lnTo>
                  <a:lnTo>
                    <a:pt x="1107" y="0"/>
                  </a:lnTo>
                  <a:lnTo>
                    <a:pt x="1111" y="0"/>
                  </a:lnTo>
                  <a:lnTo>
                    <a:pt x="1111" y="0"/>
                  </a:lnTo>
                  <a:lnTo>
                    <a:pt x="1111" y="0"/>
                  </a:lnTo>
                  <a:lnTo>
                    <a:pt x="1115" y="0"/>
                  </a:lnTo>
                  <a:lnTo>
                    <a:pt x="1115" y="0"/>
                  </a:lnTo>
                  <a:lnTo>
                    <a:pt x="1115" y="0"/>
                  </a:lnTo>
                  <a:lnTo>
                    <a:pt x="1119" y="0"/>
                  </a:lnTo>
                  <a:lnTo>
                    <a:pt x="1119" y="0"/>
                  </a:lnTo>
                  <a:lnTo>
                    <a:pt x="1123" y="0"/>
                  </a:lnTo>
                  <a:lnTo>
                    <a:pt x="1123" y="0"/>
                  </a:lnTo>
                  <a:lnTo>
                    <a:pt x="1123" y="0"/>
                  </a:lnTo>
                  <a:lnTo>
                    <a:pt x="1127" y="0"/>
                  </a:lnTo>
                  <a:lnTo>
                    <a:pt x="1127" y="0"/>
                  </a:lnTo>
                  <a:lnTo>
                    <a:pt x="1131" y="0"/>
                  </a:lnTo>
                  <a:lnTo>
                    <a:pt x="1131" y="0"/>
                  </a:lnTo>
                  <a:lnTo>
                    <a:pt x="1131" y="0"/>
                  </a:lnTo>
                  <a:lnTo>
                    <a:pt x="1135" y="0"/>
                  </a:lnTo>
                  <a:lnTo>
                    <a:pt x="1135" y="0"/>
                  </a:lnTo>
                  <a:lnTo>
                    <a:pt x="1139" y="0"/>
                  </a:lnTo>
                  <a:lnTo>
                    <a:pt x="1139" y="0"/>
                  </a:lnTo>
                  <a:lnTo>
                    <a:pt x="1139" y="0"/>
                  </a:lnTo>
                  <a:lnTo>
                    <a:pt x="1143" y="0"/>
                  </a:lnTo>
                  <a:lnTo>
                    <a:pt x="1143" y="0"/>
                  </a:lnTo>
                  <a:lnTo>
                    <a:pt x="1143" y="0"/>
                  </a:lnTo>
                  <a:lnTo>
                    <a:pt x="1147" y="0"/>
                  </a:lnTo>
                  <a:lnTo>
                    <a:pt x="1147" y="0"/>
                  </a:lnTo>
                  <a:lnTo>
                    <a:pt x="1151" y="0"/>
                  </a:lnTo>
                  <a:lnTo>
                    <a:pt x="1151" y="0"/>
                  </a:lnTo>
                  <a:lnTo>
                    <a:pt x="1151" y="0"/>
                  </a:lnTo>
                  <a:lnTo>
                    <a:pt x="1154" y="0"/>
                  </a:lnTo>
                  <a:lnTo>
                    <a:pt x="1154" y="0"/>
                  </a:lnTo>
                  <a:lnTo>
                    <a:pt x="1158" y="0"/>
                  </a:lnTo>
                  <a:lnTo>
                    <a:pt x="1158" y="0"/>
                  </a:lnTo>
                  <a:lnTo>
                    <a:pt x="1158" y="0"/>
                  </a:lnTo>
                  <a:lnTo>
                    <a:pt x="1162" y="86"/>
                  </a:lnTo>
                  <a:lnTo>
                    <a:pt x="1162" y="59"/>
                  </a:lnTo>
                  <a:lnTo>
                    <a:pt x="1162" y="16"/>
                  </a:lnTo>
                  <a:lnTo>
                    <a:pt x="1166" y="0"/>
                  </a:lnTo>
                  <a:lnTo>
                    <a:pt x="1166" y="0"/>
                  </a:lnTo>
                  <a:lnTo>
                    <a:pt x="1170" y="0"/>
                  </a:lnTo>
                  <a:lnTo>
                    <a:pt x="1170" y="0"/>
                  </a:lnTo>
                  <a:lnTo>
                    <a:pt x="1170" y="0"/>
                  </a:lnTo>
                  <a:lnTo>
                    <a:pt x="1174" y="0"/>
                  </a:lnTo>
                  <a:lnTo>
                    <a:pt x="1174" y="0"/>
                  </a:lnTo>
                  <a:lnTo>
                    <a:pt x="1178" y="0"/>
                  </a:lnTo>
                  <a:lnTo>
                    <a:pt x="1178" y="0"/>
                  </a:lnTo>
                  <a:lnTo>
                    <a:pt x="1178" y="0"/>
                  </a:lnTo>
                  <a:lnTo>
                    <a:pt x="1182" y="0"/>
                  </a:lnTo>
                  <a:lnTo>
                    <a:pt x="1182" y="0"/>
                  </a:lnTo>
                  <a:lnTo>
                    <a:pt x="1182" y="0"/>
                  </a:lnTo>
                  <a:lnTo>
                    <a:pt x="1186" y="0"/>
                  </a:lnTo>
                  <a:lnTo>
                    <a:pt x="1186" y="0"/>
                  </a:lnTo>
                  <a:lnTo>
                    <a:pt x="1190" y="0"/>
                  </a:lnTo>
                  <a:lnTo>
                    <a:pt x="1190" y="0"/>
                  </a:lnTo>
                  <a:lnTo>
                    <a:pt x="1190" y="0"/>
                  </a:lnTo>
                  <a:lnTo>
                    <a:pt x="1194" y="0"/>
                  </a:lnTo>
                  <a:lnTo>
                    <a:pt x="1194" y="0"/>
                  </a:lnTo>
                  <a:lnTo>
                    <a:pt x="1197" y="0"/>
                  </a:lnTo>
                  <a:lnTo>
                    <a:pt x="1197" y="0"/>
                  </a:lnTo>
                  <a:lnTo>
                    <a:pt x="1197" y="0"/>
                  </a:lnTo>
                  <a:lnTo>
                    <a:pt x="1201" y="0"/>
                  </a:lnTo>
                  <a:lnTo>
                    <a:pt x="1201" y="0"/>
                  </a:lnTo>
                  <a:lnTo>
                    <a:pt x="1205" y="0"/>
                  </a:lnTo>
                  <a:lnTo>
                    <a:pt x="1205" y="0"/>
                  </a:lnTo>
                  <a:lnTo>
                    <a:pt x="1205" y="0"/>
                  </a:lnTo>
                  <a:lnTo>
                    <a:pt x="1209" y="0"/>
                  </a:lnTo>
                  <a:lnTo>
                    <a:pt x="1209" y="0"/>
                  </a:lnTo>
                  <a:lnTo>
                    <a:pt x="1209" y="0"/>
                  </a:lnTo>
                  <a:lnTo>
                    <a:pt x="1213" y="0"/>
                  </a:lnTo>
                  <a:lnTo>
                    <a:pt x="1213" y="0"/>
                  </a:lnTo>
                  <a:lnTo>
                    <a:pt x="1217" y="0"/>
                  </a:lnTo>
                  <a:lnTo>
                    <a:pt x="1217" y="0"/>
                  </a:lnTo>
                  <a:lnTo>
                    <a:pt x="1217" y="0"/>
                  </a:lnTo>
                  <a:lnTo>
                    <a:pt x="1221" y="0"/>
                  </a:lnTo>
                  <a:lnTo>
                    <a:pt x="1221" y="0"/>
                  </a:lnTo>
                  <a:lnTo>
                    <a:pt x="1225" y="0"/>
                  </a:lnTo>
                  <a:lnTo>
                    <a:pt x="1225" y="0"/>
                  </a:lnTo>
                  <a:lnTo>
                    <a:pt x="1225" y="0"/>
                  </a:lnTo>
                  <a:lnTo>
                    <a:pt x="1229" y="0"/>
                  </a:lnTo>
                  <a:lnTo>
                    <a:pt x="1229" y="0"/>
                  </a:lnTo>
                  <a:lnTo>
                    <a:pt x="1229" y="0"/>
                  </a:lnTo>
                  <a:lnTo>
                    <a:pt x="1233" y="0"/>
                  </a:lnTo>
                  <a:lnTo>
                    <a:pt x="1233" y="90"/>
                  </a:lnTo>
                  <a:lnTo>
                    <a:pt x="1237" y="63"/>
                  </a:lnTo>
                  <a:lnTo>
                    <a:pt x="1237" y="19"/>
                  </a:lnTo>
                  <a:lnTo>
                    <a:pt x="1237" y="0"/>
                  </a:lnTo>
                  <a:lnTo>
                    <a:pt x="1240" y="0"/>
                  </a:lnTo>
                  <a:lnTo>
                    <a:pt x="1240" y="0"/>
                  </a:lnTo>
                  <a:lnTo>
                    <a:pt x="1244" y="0"/>
                  </a:lnTo>
                  <a:lnTo>
                    <a:pt x="1244" y="0"/>
                  </a:lnTo>
                  <a:lnTo>
                    <a:pt x="1244" y="0"/>
                  </a:lnTo>
                  <a:lnTo>
                    <a:pt x="1248" y="0"/>
                  </a:lnTo>
                  <a:lnTo>
                    <a:pt x="1248" y="0"/>
                  </a:lnTo>
                  <a:lnTo>
                    <a:pt x="1252" y="0"/>
                  </a:lnTo>
                  <a:lnTo>
                    <a:pt x="1252" y="0"/>
                  </a:lnTo>
                  <a:lnTo>
                    <a:pt x="1252" y="0"/>
                  </a:lnTo>
                  <a:lnTo>
                    <a:pt x="1256" y="0"/>
                  </a:lnTo>
                  <a:lnTo>
                    <a:pt x="1256" y="0"/>
                  </a:lnTo>
                  <a:lnTo>
                    <a:pt x="1256" y="0"/>
                  </a:lnTo>
                  <a:lnTo>
                    <a:pt x="1260" y="0"/>
                  </a:lnTo>
                  <a:lnTo>
                    <a:pt x="1260" y="0"/>
                  </a:lnTo>
                  <a:lnTo>
                    <a:pt x="1264" y="0"/>
                  </a:lnTo>
                  <a:lnTo>
                    <a:pt x="1264" y="0"/>
                  </a:lnTo>
                  <a:lnTo>
                    <a:pt x="1264" y="0"/>
                  </a:lnTo>
                  <a:lnTo>
                    <a:pt x="1268" y="0"/>
                  </a:lnTo>
                  <a:lnTo>
                    <a:pt x="1268" y="0"/>
                  </a:lnTo>
                  <a:lnTo>
                    <a:pt x="1272" y="0"/>
                  </a:lnTo>
                  <a:lnTo>
                    <a:pt x="1272" y="0"/>
                  </a:lnTo>
                  <a:lnTo>
                    <a:pt x="1272" y="0"/>
                  </a:lnTo>
                  <a:lnTo>
                    <a:pt x="1276" y="0"/>
                  </a:lnTo>
                  <a:lnTo>
                    <a:pt x="1276" y="0"/>
                  </a:lnTo>
                  <a:lnTo>
                    <a:pt x="1276" y="0"/>
                  </a:lnTo>
                  <a:lnTo>
                    <a:pt x="1280" y="0"/>
                  </a:lnTo>
                  <a:lnTo>
                    <a:pt x="1280" y="0"/>
                  </a:lnTo>
                  <a:lnTo>
                    <a:pt x="1284" y="0"/>
                  </a:lnTo>
                  <a:lnTo>
                    <a:pt x="1284" y="0"/>
                  </a:lnTo>
                  <a:lnTo>
                    <a:pt x="1284" y="0"/>
                  </a:lnTo>
                  <a:lnTo>
                    <a:pt x="1287" y="0"/>
                  </a:lnTo>
                  <a:lnTo>
                    <a:pt x="1287" y="0"/>
                  </a:lnTo>
                  <a:lnTo>
                    <a:pt x="1291" y="0"/>
                  </a:lnTo>
                  <a:lnTo>
                    <a:pt x="1291" y="0"/>
                  </a:lnTo>
                  <a:lnTo>
                    <a:pt x="1291" y="0"/>
                  </a:lnTo>
                  <a:lnTo>
                    <a:pt x="1295" y="0"/>
                  </a:lnTo>
                  <a:lnTo>
                    <a:pt x="1295" y="0"/>
                  </a:lnTo>
                  <a:lnTo>
                    <a:pt x="1299" y="0"/>
                  </a:lnTo>
                  <a:lnTo>
                    <a:pt x="1299" y="0"/>
                  </a:lnTo>
                  <a:lnTo>
                    <a:pt x="1299" y="0"/>
                  </a:lnTo>
                  <a:lnTo>
                    <a:pt x="1303" y="0"/>
                  </a:lnTo>
                  <a:lnTo>
                    <a:pt x="1303" y="0"/>
                  </a:lnTo>
                  <a:lnTo>
                    <a:pt x="1303" y="0"/>
                  </a:lnTo>
                  <a:lnTo>
                    <a:pt x="1307" y="94"/>
                  </a:lnTo>
                  <a:lnTo>
                    <a:pt x="1307" y="66"/>
                  </a:lnTo>
                  <a:lnTo>
                    <a:pt x="1311" y="23"/>
                  </a:lnTo>
                  <a:lnTo>
                    <a:pt x="1311" y="4"/>
                  </a:lnTo>
                  <a:lnTo>
                    <a:pt x="1311" y="0"/>
                  </a:lnTo>
                  <a:lnTo>
                    <a:pt x="1315" y="0"/>
                  </a:lnTo>
                  <a:lnTo>
                    <a:pt x="1315" y="0"/>
                  </a:lnTo>
                  <a:lnTo>
                    <a:pt x="1319" y="0"/>
                  </a:lnTo>
                  <a:lnTo>
                    <a:pt x="1319" y="0"/>
                  </a:lnTo>
                  <a:lnTo>
                    <a:pt x="1319" y="0"/>
                  </a:lnTo>
                  <a:lnTo>
                    <a:pt x="1323" y="0"/>
                  </a:lnTo>
                  <a:lnTo>
                    <a:pt x="1323" y="0"/>
                  </a:lnTo>
                  <a:lnTo>
                    <a:pt x="1323" y="0"/>
                  </a:lnTo>
                  <a:lnTo>
                    <a:pt x="1327" y="0"/>
                  </a:lnTo>
                  <a:lnTo>
                    <a:pt x="1327" y="0"/>
                  </a:lnTo>
                  <a:lnTo>
                    <a:pt x="1330" y="0"/>
                  </a:lnTo>
                  <a:lnTo>
                    <a:pt x="1330" y="0"/>
                  </a:lnTo>
                  <a:lnTo>
                    <a:pt x="1330" y="0"/>
                  </a:lnTo>
                  <a:lnTo>
                    <a:pt x="1334" y="0"/>
                  </a:lnTo>
                  <a:lnTo>
                    <a:pt x="1334" y="0"/>
                  </a:lnTo>
                  <a:lnTo>
                    <a:pt x="1338" y="0"/>
                  </a:lnTo>
                  <a:lnTo>
                    <a:pt x="1338" y="0"/>
                  </a:lnTo>
                  <a:lnTo>
                    <a:pt x="1338" y="0"/>
                  </a:lnTo>
                  <a:lnTo>
                    <a:pt x="1342" y="0"/>
                  </a:lnTo>
                  <a:lnTo>
                    <a:pt x="1342" y="0"/>
                  </a:lnTo>
                  <a:lnTo>
                    <a:pt x="1346" y="0"/>
                  </a:lnTo>
                  <a:lnTo>
                    <a:pt x="1346" y="0"/>
                  </a:lnTo>
                  <a:lnTo>
                    <a:pt x="1346" y="0"/>
                  </a:lnTo>
                  <a:lnTo>
                    <a:pt x="1350" y="0"/>
                  </a:lnTo>
                  <a:lnTo>
                    <a:pt x="1350" y="0"/>
                  </a:lnTo>
                  <a:lnTo>
                    <a:pt x="1350" y="0"/>
                  </a:lnTo>
                  <a:lnTo>
                    <a:pt x="1354" y="0"/>
                  </a:lnTo>
                  <a:lnTo>
                    <a:pt x="1354" y="0"/>
                  </a:lnTo>
                  <a:lnTo>
                    <a:pt x="1358" y="0"/>
                  </a:lnTo>
                  <a:lnTo>
                    <a:pt x="1358" y="0"/>
                  </a:lnTo>
                  <a:lnTo>
                    <a:pt x="1358" y="0"/>
                  </a:lnTo>
                  <a:lnTo>
                    <a:pt x="1362" y="0"/>
                  </a:lnTo>
                  <a:lnTo>
                    <a:pt x="1362" y="0"/>
                  </a:lnTo>
                  <a:lnTo>
                    <a:pt x="1366" y="0"/>
                  </a:lnTo>
                  <a:lnTo>
                    <a:pt x="1366" y="0"/>
                  </a:lnTo>
                  <a:lnTo>
                    <a:pt x="1366" y="0"/>
                  </a:lnTo>
                  <a:lnTo>
                    <a:pt x="1370" y="0"/>
                  </a:lnTo>
                  <a:lnTo>
                    <a:pt x="1370" y="0"/>
                  </a:lnTo>
                  <a:lnTo>
                    <a:pt x="1370" y="0"/>
                  </a:lnTo>
                  <a:lnTo>
                    <a:pt x="1374" y="0"/>
                  </a:lnTo>
                  <a:lnTo>
                    <a:pt x="1374" y="0"/>
                  </a:lnTo>
                  <a:lnTo>
                    <a:pt x="1377" y="0"/>
                  </a:lnTo>
                  <a:lnTo>
                    <a:pt x="1377" y="0"/>
                  </a:lnTo>
                  <a:lnTo>
                    <a:pt x="1377" y="98"/>
                  </a:lnTo>
                  <a:lnTo>
                    <a:pt x="1381" y="70"/>
                  </a:lnTo>
                  <a:lnTo>
                    <a:pt x="1381" y="27"/>
                  </a:lnTo>
                  <a:lnTo>
                    <a:pt x="1385" y="4"/>
                  </a:lnTo>
                  <a:lnTo>
                    <a:pt x="1385" y="0"/>
                  </a:lnTo>
                  <a:lnTo>
                    <a:pt x="1385" y="0"/>
                  </a:lnTo>
                  <a:lnTo>
                    <a:pt x="1389" y="0"/>
                  </a:lnTo>
                  <a:lnTo>
                    <a:pt x="1389" y="0"/>
                  </a:lnTo>
                  <a:lnTo>
                    <a:pt x="1393" y="0"/>
                  </a:lnTo>
                  <a:lnTo>
                    <a:pt x="1393" y="0"/>
                  </a:lnTo>
                  <a:lnTo>
                    <a:pt x="1393" y="0"/>
                  </a:lnTo>
                  <a:lnTo>
                    <a:pt x="1397" y="0"/>
                  </a:lnTo>
                  <a:lnTo>
                    <a:pt x="1397" y="0"/>
                  </a:lnTo>
                  <a:lnTo>
                    <a:pt x="1397" y="0"/>
                  </a:lnTo>
                  <a:lnTo>
                    <a:pt x="1401" y="0"/>
                  </a:lnTo>
                  <a:lnTo>
                    <a:pt x="1401" y="0"/>
                  </a:lnTo>
                  <a:lnTo>
                    <a:pt x="1405" y="0"/>
                  </a:lnTo>
                  <a:lnTo>
                    <a:pt x="1405" y="0"/>
                  </a:lnTo>
                  <a:lnTo>
                    <a:pt x="1405" y="0"/>
                  </a:lnTo>
                  <a:lnTo>
                    <a:pt x="1409" y="0"/>
                  </a:lnTo>
                  <a:lnTo>
                    <a:pt x="1409" y="0"/>
                  </a:lnTo>
                  <a:lnTo>
                    <a:pt x="1413" y="0"/>
                  </a:lnTo>
                  <a:lnTo>
                    <a:pt x="1413" y="0"/>
                  </a:lnTo>
                  <a:lnTo>
                    <a:pt x="1413" y="0"/>
                  </a:lnTo>
                  <a:lnTo>
                    <a:pt x="1417" y="0"/>
                  </a:lnTo>
                  <a:lnTo>
                    <a:pt x="1417" y="0"/>
                  </a:lnTo>
                  <a:lnTo>
                    <a:pt x="1417" y="0"/>
                  </a:lnTo>
                  <a:lnTo>
                    <a:pt x="1420" y="0"/>
                  </a:lnTo>
                  <a:lnTo>
                    <a:pt x="1420" y="0"/>
                  </a:lnTo>
                  <a:lnTo>
                    <a:pt x="1424" y="0"/>
                  </a:lnTo>
                  <a:lnTo>
                    <a:pt x="1424" y="0"/>
                  </a:lnTo>
                  <a:lnTo>
                    <a:pt x="1424" y="0"/>
                  </a:lnTo>
                  <a:lnTo>
                    <a:pt x="1428" y="0"/>
                  </a:lnTo>
                  <a:lnTo>
                    <a:pt x="1428" y="0"/>
                  </a:lnTo>
                  <a:lnTo>
                    <a:pt x="1432" y="0"/>
                  </a:lnTo>
                  <a:lnTo>
                    <a:pt x="1432" y="0"/>
                  </a:lnTo>
                  <a:lnTo>
                    <a:pt x="1432" y="0"/>
                  </a:lnTo>
                  <a:lnTo>
                    <a:pt x="1436" y="0"/>
                  </a:lnTo>
                  <a:lnTo>
                    <a:pt x="1436" y="0"/>
                  </a:lnTo>
                  <a:lnTo>
                    <a:pt x="1440" y="0"/>
                  </a:lnTo>
                  <a:lnTo>
                    <a:pt x="1440" y="0"/>
                  </a:lnTo>
                  <a:lnTo>
                    <a:pt x="1440" y="0"/>
                  </a:lnTo>
                  <a:lnTo>
                    <a:pt x="1444" y="0"/>
                  </a:lnTo>
                  <a:lnTo>
                    <a:pt x="1444" y="0"/>
                  </a:lnTo>
                  <a:lnTo>
                    <a:pt x="1444" y="0"/>
                  </a:lnTo>
                  <a:lnTo>
                    <a:pt x="1448" y="0"/>
                  </a:lnTo>
                  <a:lnTo>
                    <a:pt x="1448" y="0"/>
                  </a:lnTo>
                  <a:lnTo>
                    <a:pt x="1452" y="0"/>
                  </a:lnTo>
                  <a:lnTo>
                    <a:pt x="1452" y="98"/>
                  </a:lnTo>
                  <a:lnTo>
                    <a:pt x="1452" y="70"/>
                  </a:lnTo>
                  <a:lnTo>
                    <a:pt x="1456" y="27"/>
                  </a:lnTo>
                  <a:lnTo>
                    <a:pt x="1456" y="8"/>
                  </a:lnTo>
                  <a:lnTo>
                    <a:pt x="1460" y="0"/>
                  </a:lnTo>
                  <a:lnTo>
                    <a:pt x="1460" y="0"/>
                  </a:lnTo>
                  <a:lnTo>
                    <a:pt x="1460" y="0"/>
                  </a:lnTo>
                  <a:lnTo>
                    <a:pt x="1464" y="0"/>
                  </a:lnTo>
                  <a:lnTo>
                    <a:pt x="1464" y="0"/>
                  </a:lnTo>
                  <a:lnTo>
                    <a:pt x="1464" y="0"/>
                  </a:lnTo>
                  <a:lnTo>
                    <a:pt x="1467" y="0"/>
                  </a:lnTo>
                  <a:lnTo>
                    <a:pt x="1467" y="0"/>
                  </a:lnTo>
                  <a:lnTo>
                    <a:pt x="1471" y="0"/>
                  </a:lnTo>
                  <a:lnTo>
                    <a:pt x="1471" y="0"/>
                  </a:lnTo>
                  <a:lnTo>
                    <a:pt x="1471" y="0"/>
                  </a:lnTo>
                  <a:lnTo>
                    <a:pt x="1475" y="0"/>
                  </a:lnTo>
                  <a:lnTo>
                    <a:pt x="1475" y="0"/>
                  </a:lnTo>
                  <a:lnTo>
                    <a:pt x="1479" y="0"/>
                  </a:lnTo>
                  <a:lnTo>
                    <a:pt x="1479" y="0"/>
                  </a:lnTo>
                  <a:lnTo>
                    <a:pt x="1479" y="0"/>
                  </a:lnTo>
                  <a:lnTo>
                    <a:pt x="1483" y="0"/>
                  </a:lnTo>
                  <a:lnTo>
                    <a:pt x="1483" y="0"/>
                  </a:lnTo>
                  <a:lnTo>
                    <a:pt x="1487" y="0"/>
                  </a:lnTo>
                  <a:lnTo>
                    <a:pt x="1487" y="0"/>
                  </a:lnTo>
                  <a:lnTo>
                    <a:pt x="1487" y="0"/>
                  </a:lnTo>
                  <a:lnTo>
                    <a:pt x="1491" y="0"/>
                  </a:lnTo>
                  <a:lnTo>
                    <a:pt x="1491" y="0"/>
                  </a:lnTo>
                  <a:lnTo>
                    <a:pt x="1491" y="0"/>
                  </a:lnTo>
                  <a:lnTo>
                    <a:pt x="1495" y="0"/>
                  </a:lnTo>
                  <a:lnTo>
                    <a:pt x="1495" y="0"/>
                  </a:lnTo>
                  <a:lnTo>
                    <a:pt x="1499" y="0"/>
                  </a:lnTo>
                  <a:lnTo>
                    <a:pt x="1499" y="0"/>
                  </a:lnTo>
                  <a:lnTo>
                    <a:pt x="1499" y="0"/>
                  </a:lnTo>
                  <a:lnTo>
                    <a:pt x="1503" y="0"/>
                  </a:lnTo>
                  <a:lnTo>
                    <a:pt x="1503" y="0"/>
                  </a:lnTo>
                  <a:lnTo>
                    <a:pt x="1507" y="0"/>
                  </a:lnTo>
                  <a:lnTo>
                    <a:pt x="1507" y="0"/>
                  </a:lnTo>
                  <a:lnTo>
                    <a:pt x="1507" y="0"/>
                  </a:lnTo>
                  <a:lnTo>
                    <a:pt x="1510" y="0"/>
                  </a:lnTo>
                  <a:lnTo>
                    <a:pt x="1510" y="0"/>
                  </a:lnTo>
                  <a:lnTo>
                    <a:pt x="1510" y="0"/>
                  </a:lnTo>
                  <a:lnTo>
                    <a:pt x="1514" y="0"/>
                  </a:lnTo>
                  <a:lnTo>
                    <a:pt x="1514" y="0"/>
                  </a:lnTo>
                  <a:lnTo>
                    <a:pt x="1518" y="0"/>
                  </a:lnTo>
                  <a:lnTo>
                    <a:pt x="1518" y="0"/>
                  </a:lnTo>
                  <a:lnTo>
                    <a:pt x="1518" y="0"/>
                  </a:lnTo>
                  <a:lnTo>
                    <a:pt x="1522" y="0"/>
                  </a:lnTo>
                  <a:lnTo>
                    <a:pt x="1522" y="0"/>
                  </a:lnTo>
                  <a:lnTo>
                    <a:pt x="1526" y="102"/>
                  </a:lnTo>
                  <a:lnTo>
                    <a:pt x="1526" y="74"/>
                  </a:lnTo>
                  <a:lnTo>
                    <a:pt x="1526" y="31"/>
                  </a:lnTo>
                  <a:lnTo>
                    <a:pt x="1530" y="8"/>
                  </a:lnTo>
                  <a:lnTo>
                    <a:pt x="1530" y="0"/>
                  </a:lnTo>
                  <a:lnTo>
                    <a:pt x="1534" y="0"/>
                  </a:lnTo>
                  <a:lnTo>
                    <a:pt x="1534" y="0"/>
                  </a:lnTo>
                  <a:lnTo>
                    <a:pt x="1534" y="0"/>
                  </a:lnTo>
                  <a:lnTo>
                    <a:pt x="1538" y="0"/>
                  </a:lnTo>
                  <a:lnTo>
                    <a:pt x="1538" y="0"/>
                  </a:lnTo>
                  <a:lnTo>
                    <a:pt x="1538" y="0"/>
                  </a:lnTo>
                  <a:lnTo>
                    <a:pt x="1542" y="0"/>
                  </a:lnTo>
                  <a:lnTo>
                    <a:pt x="1542" y="0"/>
                  </a:lnTo>
                  <a:lnTo>
                    <a:pt x="1546" y="0"/>
                  </a:lnTo>
                  <a:lnTo>
                    <a:pt x="1546" y="0"/>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1" name="Freeform 499"/>
            <p:cNvSpPr>
              <a:spLocks/>
            </p:cNvSpPr>
            <p:nvPr/>
          </p:nvSpPr>
          <p:spPr bwMode="auto">
            <a:xfrm>
              <a:off x="4392386" y="4257057"/>
              <a:ext cx="3405552" cy="155331"/>
            </a:xfrm>
            <a:custGeom>
              <a:avLst/>
              <a:gdLst/>
              <a:ahLst/>
              <a:cxnLst>
                <a:cxn ang="0">
                  <a:pos x="1557" y="0"/>
                </a:cxn>
                <a:cxn ang="0">
                  <a:pos x="1573" y="0"/>
                </a:cxn>
                <a:cxn ang="0">
                  <a:pos x="1585" y="0"/>
                </a:cxn>
                <a:cxn ang="0">
                  <a:pos x="1600" y="74"/>
                </a:cxn>
                <a:cxn ang="0">
                  <a:pos x="1612" y="0"/>
                </a:cxn>
                <a:cxn ang="0">
                  <a:pos x="1624" y="0"/>
                </a:cxn>
                <a:cxn ang="0">
                  <a:pos x="1640" y="0"/>
                </a:cxn>
                <a:cxn ang="0">
                  <a:pos x="1651" y="0"/>
                </a:cxn>
                <a:cxn ang="0">
                  <a:pos x="1667" y="0"/>
                </a:cxn>
                <a:cxn ang="0">
                  <a:pos x="1679" y="0"/>
                </a:cxn>
                <a:cxn ang="0">
                  <a:pos x="1694" y="0"/>
                </a:cxn>
                <a:cxn ang="0">
                  <a:pos x="1706" y="0"/>
                </a:cxn>
                <a:cxn ang="0">
                  <a:pos x="1722" y="0"/>
                </a:cxn>
                <a:cxn ang="0">
                  <a:pos x="1733" y="0"/>
                </a:cxn>
                <a:cxn ang="0">
                  <a:pos x="1749" y="0"/>
                </a:cxn>
                <a:cxn ang="0">
                  <a:pos x="1761" y="0"/>
                </a:cxn>
                <a:cxn ang="0">
                  <a:pos x="1777" y="0"/>
                </a:cxn>
                <a:cxn ang="0">
                  <a:pos x="1788" y="0"/>
                </a:cxn>
                <a:cxn ang="0">
                  <a:pos x="1804" y="0"/>
                </a:cxn>
                <a:cxn ang="0">
                  <a:pos x="1816" y="78"/>
                </a:cxn>
                <a:cxn ang="0">
                  <a:pos x="1831" y="0"/>
                </a:cxn>
                <a:cxn ang="0">
                  <a:pos x="1843" y="0"/>
                </a:cxn>
                <a:cxn ang="0">
                  <a:pos x="1859" y="0"/>
                </a:cxn>
                <a:cxn ang="0">
                  <a:pos x="1870" y="0"/>
                </a:cxn>
                <a:cxn ang="0">
                  <a:pos x="1886" y="0"/>
                </a:cxn>
                <a:cxn ang="0">
                  <a:pos x="1898" y="0"/>
                </a:cxn>
                <a:cxn ang="0">
                  <a:pos x="1913" y="0"/>
                </a:cxn>
                <a:cxn ang="0">
                  <a:pos x="1925" y="0"/>
                </a:cxn>
                <a:cxn ang="0">
                  <a:pos x="1941" y="0"/>
                </a:cxn>
                <a:cxn ang="0">
                  <a:pos x="1953" y="0"/>
                </a:cxn>
                <a:cxn ang="0">
                  <a:pos x="1968" y="4"/>
                </a:cxn>
                <a:cxn ang="0">
                  <a:pos x="1980" y="0"/>
                </a:cxn>
                <a:cxn ang="0">
                  <a:pos x="1996" y="0"/>
                </a:cxn>
                <a:cxn ang="0">
                  <a:pos x="2007" y="0"/>
                </a:cxn>
                <a:cxn ang="0">
                  <a:pos x="2019" y="0"/>
                </a:cxn>
                <a:cxn ang="0">
                  <a:pos x="2035" y="82"/>
                </a:cxn>
                <a:cxn ang="0">
                  <a:pos x="2046" y="0"/>
                </a:cxn>
                <a:cxn ang="0">
                  <a:pos x="2062" y="0"/>
                </a:cxn>
                <a:cxn ang="0">
                  <a:pos x="2074" y="0"/>
                </a:cxn>
                <a:cxn ang="0">
                  <a:pos x="2090" y="0"/>
                </a:cxn>
                <a:cxn ang="0">
                  <a:pos x="2101" y="0"/>
                </a:cxn>
                <a:cxn ang="0">
                  <a:pos x="2117" y="0"/>
                </a:cxn>
                <a:cxn ang="0">
                  <a:pos x="2129" y="0"/>
                </a:cxn>
                <a:cxn ang="0">
                  <a:pos x="2144" y="0"/>
                </a:cxn>
                <a:cxn ang="0">
                  <a:pos x="2156" y="0"/>
                </a:cxn>
                <a:cxn ang="0">
                  <a:pos x="2172" y="0"/>
                </a:cxn>
                <a:cxn ang="0">
                  <a:pos x="2183" y="4"/>
                </a:cxn>
                <a:cxn ang="0">
                  <a:pos x="2199" y="0"/>
                </a:cxn>
                <a:cxn ang="0">
                  <a:pos x="2211" y="0"/>
                </a:cxn>
                <a:cxn ang="0">
                  <a:pos x="2226" y="0"/>
                </a:cxn>
                <a:cxn ang="0">
                  <a:pos x="2238" y="0"/>
                </a:cxn>
                <a:cxn ang="0">
                  <a:pos x="2254" y="82"/>
                </a:cxn>
                <a:cxn ang="0">
                  <a:pos x="2266" y="0"/>
                </a:cxn>
                <a:cxn ang="0">
                  <a:pos x="2281" y="0"/>
                </a:cxn>
                <a:cxn ang="0">
                  <a:pos x="2293" y="0"/>
                </a:cxn>
                <a:cxn ang="0">
                  <a:pos x="2309" y="0"/>
                </a:cxn>
                <a:cxn ang="0">
                  <a:pos x="2320" y="0"/>
                </a:cxn>
              </a:cxnLst>
              <a:rect l="0" t="0" r="r" b="b"/>
              <a:pathLst>
                <a:path w="2324" h="106">
                  <a:moveTo>
                    <a:pt x="1546" y="0"/>
                  </a:moveTo>
                  <a:lnTo>
                    <a:pt x="1546" y="0"/>
                  </a:lnTo>
                  <a:lnTo>
                    <a:pt x="1550" y="0"/>
                  </a:lnTo>
                  <a:lnTo>
                    <a:pt x="1550" y="0"/>
                  </a:lnTo>
                  <a:lnTo>
                    <a:pt x="1553" y="0"/>
                  </a:lnTo>
                  <a:lnTo>
                    <a:pt x="1553" y="0"/>
                  </a:lnTo>
                  <a:lnTo>
                    <a:pt x="1553" y="0"/>
                  </a:lnTo>
                  <a:lnTo>
                    <a:pt x="1557" y="0"/>
                  </a:lnTo>
                  <a:lnTo>
                    <a:pt x="1557" y="0"/>
                  </a:lnTo>
                  <a:lnTo>
                    <a:pt x="1557" y="0"/>
                  </a:lnTo>
                  <a:lnTo>
                    <a:pt x="1561" y="0"/>
                  </a:lnTo>
                  <a:lnTo>
                    <a:pt x="1561" y="0"/>
                  </a:lnTo>
                  <a:lnTo>
                    <a:pt x="1565" y="0"/>
                  </a:lnTo>
                  <a:lnTo>
                    <a:pt x="1565" y="0"/>
                  </a:lnTo>
                  <a:lnTo>
                    <a:pt x="1565" y="0"/>
                  </a:lnTo>
                  <a:lnTo>
                    <a:pt x="1569" y="0"/>
                  </a:lnTo>
                  <a:lnTo>
                    <a:pt x="1569" y="0"/>
                  </a:lnTo>
                  <a:lnTo>
                    <a:pt x="1573" y="0"/>
                  </a:lnTo>
                  <a:lnTo>
                    <a:pt x="1573" y="0"/>
                  </a:lnTo>
                  <a:lnTo>
                    <a:pt x="1573" y="0"/>
                  </a:lnTo>
                  <a:lnTo>
                    <a:pt x="1577" y="0"/>
                  </a:lnTo>
                  <a:lnTo>
                    <a:pt x="1577" y="0"/>
                  </a:lnTo>
                  <a:lnTo>
                    <a:pt x="1577" y="0"/>
                  </a:lnTo>
                  <a:lnTo>
                    <a:pt x="1581" y="0"/>
                  </a:lnTo>
                  <a:lnTo>
                    <a:pt x="1581" y="0"/>
                  </a:lnTo>
                  <a:lnTo>
                    <a:pt x="1585" y="0"/>
                  </a:lnTo>
                  <a:lnTo>
                    <a:pt x="1585" y="0"/>
                  </a:lnTo>
                  <a:lnTo>
                    <a:pt x="1585" y="0"/>
                  </a:lnTo>
                  <a:lnTo>
                    <a:pt x="1589" y="0"/>
                  </a:lnTo>
                  <a:lnTo>
                    <a:pt x="1589" y="0"/>
                  </a:lnTo>
                  <a:lnTo>
                    <a:pt x="1593" y="0"/>
                  </a:lnTo>
                  <a:lnTo>
                    <a:pt x="1593" y="0"/>
                  </a:lnTo>
                  <a:lnTo>
                    <a:pt x="1593" y="0"/>
                  </a:lnTo>
                  <a:lnTo>
                    <a:pt x="1597" y="0"/>
                  </a:lnTo>
                  <a:lnTo>
                    <a:pt x="1597" y="102"/>
                  </a:lnTo>
                  <a:lnTo>
                    <a:pt x="1600" y="74"/>
                  </a:lnTo>
                  <a:lnTo>
                    <a:pt x="1600" y="31"/>
                  </a:lnTo>
                  <a:lnTo>
                    <a:pt x="1600" y="8"/>
                  </a:lnTo>
                  <a:lnTo>
                    <a:pt x="1604" y="0"/>
                  </a:lnTo>
                  <a:lnTo>
                    <a:pt x="1604" y="0"/>
                  </a:lnTo>
                  <a:lnTo>
                    <a:pt x="1604" y="0"/>
                  </a:lnTo>
                  <a:lnTo>
                    <a:pt x="1608" y="0"/>
                  </a:lnTo>
                  <a:lnTo>
                    <a:pt x="1608" y="0"/>
                  </a:lnTo>
                  <a:lnTo>
                    <a:pt x="1612" y="0"/>
                  </a:lnTo>
                  <a:lnTo>
                    <a:pt x="1612" y="0"/>
                  </a:lnTo>
                  <a:lnTo>
                    <a:pt x="1612" y="0"/>
                  </a:lnTo>
                  <a:lnTo>
                    <a:pt x="1616" y="0"/>
                  </a:lnTo>
                  <a:lnTo>
                    <a:pt x="1616" y="0"/>
                  </a:lnTo>
                  <a:lnTo>
                    <a:pt x="1620" y="0"/>
                  </a:lnTo>
                  <a:lnTo>
                    <a:pt x="1620" y="0"/>
                  </a:lnTo>
                  <a:lnTo>
                    <a:pt x="1620" y="0"/>
                  </a:lnTo>
                  <a:lnTo>
                    <a:pt x="1624" y="0"/>
                  </a:lnTo>
                  <a:lnTo>
                    <a:pt x="1624" y="0"/>
                  </a:lnTo>
                  <a:lnTo>
                    <a:pt x="1624" y="0"/>
                  </a:lnTo>
                  <a:lnTo>
                    <a:pt x="1628" y="0"/>
                  </a:lnTo>
                  <a:lnTo>
                    <a:pt x="1628" y="0"/>
                  </a:lnTo>
                  <a:lnTo>
                    <a:pt x="1632" y="0"/>
                  </a:lnTo>
                  <a:lnTo>
                    <a:pt x="1632" y="0"/>
                  </a:lnTo>
                  <a:lnTo>
                    <a:pt x="1632" y="0"/>
                  </a:lnTo>
                  <a:lnTo>
                    <a:pt x="1636" y="0"/>
                  </a:lnTo>
                  <a:lnTo>
                    <a:pt x="1636" y="0"/>
                  </a:lnTo>
                  <a:lnTo>
                    <a:pt x="1640" y="0"/>
                  </a:lnTo>
                  <a:lnTo>
                    <a:pt x="1640" y="0"/>
                  </a:lnTo>
                  <a:lnTo>
                    <a:pt x="1640" y="0"/>
                  </a:lnTo>
                  <a:lnTo>
                    <a:pt x="1643" y="0"/>
                  </a:lnTo>
                  <a:lnTo>
                    <a:pt x="1643" y="0"/>
                  </a:lnTo>
                  <a:lnTo>
                    <a:pt x="1647" y="0"/>
                  </a:lnTo>
                  <a:lnTo>
                    <a:pt x="1647" y="0"/>
                  </a:lnTo>
                  <a:lnTo>
                    <a:pt x="1647" y="0"/>
                  </a:lnTo>
                  <a:lnTo>
                    <a:pt x="1651" y="0"/>
                  </a:lnTo>
                  <a:lnTo>
                    <a:pt x="1651" y="0"/>
                  </a:lnTo>
                  <a:lnTo>
                    <a:pt x="1651" y="0"/>
                  </a:lnTo>
                  <a:lnTo>
                    <a:pt x="1655" y="0"/>
                  </a:lnTo>
                  <a:lnTo>
                    <a:pt x="1655" y="0"/>
                  </a:lnTo>
                  <a:lnTo>
                    <a:pt x="1659" y="0"/>
                  </a:lnTo>
                  <a:lnTo>
                    <a:pt x="1659" y="0"/>
                  </a:lnTo>
                  <a:lnTo>
                    <a:pt x="1659" y="0"/>
                  </a:lnTo>
                  <a:lnTo>
                    <a:pt x="1663" y="0"/>
                  </a:lnTo>
                  <a:lnTo>
                    <a:pt x="1663" y="0"/>
                  </a:lnTo>
                  <a:lnTo>
                    <a:pt x="1667" y="0"/>
                  </a:lnTo>
                  <a:lnTo>
                    <a:pt x="1667" y="0"/>
                  </a:lnTo>
                  <a:lnTo>
                    <a:pt x="1667" y="0"/>
                  </a:lnTo>
                  <a:lnTo>
                    <a:pt x="1671" y="102"/>
                  </a:lnTo>
                  <a:lnTo>
                    <a:pt x="1671" y="78"/>
                  </a:lnTo>
                  <a:lnTo>
                    <a:pt x="1671" y="35"/>
                  </a:lnTo>
                  <a:lnTo>
                    <a:pt x="1675" y="12"/>
                  </a:lnTo>
                  <a:lnTo>
                    <a:pt x="1675" y="0"/>
                  </a:lnTo>
                  <a:lnTo>
                    <a:pt x="1679" y="0"/>
                  </a:lnTo>
                  <a:lnTo>
                    <a:pt x="1679" y="0"/>
                  </a:lnTo>
                  <a:lnTo>
                    <a:pt x="1679" y="0"/>
                  </a:lnTo>
                  <a:lnTo>
                    <a:pt x="1683" y="0"/>
                  </a:lnTo>
                  <a:lnTo>
                    <a:pt x="1683" y="0"/>
                  </a:lnTo>
                  <a:lnTo>
                    <a:pt x="1687" y="0"/>
                  </a:lnTo>
                  <a:lnTo>
                    <a:pt x="1687" y="0"/>
                  </a:lnTo>
                  <a:lnTo>
                    <a:pt x="1687" y="0"/>
                  </a:lnTo>
                  <a:lnTo>
                    <a:pt x="1690" y="0"/>
                  </a:lnTo>
                  <a:lnTo>
                    <a:pt x="1690" y="0"/>
                  </a:lnTo>
                  <a:lnTo>
                    <a:pt x="1694" y="0"/>
                  </a:lnTo>
                  <a:lnTo>
                    <a:pt x="1694" y="0"/>
                  </a:lnTo>
                  <a:lnTo>
                    <a:pt x="1694" y="0"/>
                  </a:lnTo>
                  <a:lnTo>
                    <a:pt x="1698" y="0"/>
                  </a:lnTo>
                  <a:lnTo>
                    <a:pt x="1698" y="0"/>
                  </a:lnTo>
                  <a:lnTo>
                    <a:pt x="1698" y="0"/>
                  </a:lnTo>
                  <a:lnTo>
                    <a:pt x="1702" y="0"/>
                  </a:lnTo>
                  <a:lnTo>
                    <a:pt x="1702" y="0"/>
                  </a:lnTo>
                  <a:lnTo>
                    <a:pt x="1706" y="0"/>
                  </a:lnTo>
                  <a:lnTo>
                    <a:pt x="1706" y="0"/>
                  </a:lnTo>
                  <a:lnTo>
                    <a:pt x="1706" y="0"/>
                  </a:lnTo>
                  <a:lnTo>
                    <a:pt x="1710" y="0"/>
                  </a:lnTo>
                  <a:lnTo>
                    <a:pt x="1710" y="0"/>
                  </a:lnTo>
                  <a:lnTo>
                    <a:pt x="1714" y="0"/>
                  </a:lnTo>
                  <a:lnTo>
                    <a:pt x="1714" y="0"/>
                  </a:lnTo>
                  <a:lnTo>
                    <a:pt x="1714" y="0"/>
                  </a:lnTo>
                  <a:lnTo>
                    <a:pt x="1718" y="0"/>
                  </a:lnTo>
                  <a:lnTo>
                    <a:pt x="1718" y="0"/>
                  </a:lnTo>
                  <a:lnTo>
                    <a:pt x="1718" y="0"/>
                  </a:lnTo>
                  <a:lnTo>
                    <a:pt x="1722" y="0"/>
                  </a:lnTo>
                  <a:lnTo>
                    <a:pt x="1722" y="0"/>
                  </a:lnTo>
                  <a:lnTo>
                    <a:pt x="1726" y="0"/>
                  </a:lnTo>
                  <a:lnTo>
                    <a:pt x="1726" y="0"/>
                  </a:lnTo>
                  <a:lnTo>
                    <a:pt x="1726" y="0"/>
                  </a:lnTo>
                  <a:lnTo>
                    <a:pt x="1730" y="0"/>
                  </a:lnTo>
                  <a:lnTo>
                    <a:pt x="1730" y="0"/>
                  </a:lnTo>
                  <a:lnTo>
                    <a:pt x="1733" y="0"/>
                  </a:lnTo>
                  <a:lnTo>
                    <a:pt x="1733" y="0"/>
                  </a:lnTo>
                  <a:lnTo>
                    <a:pt x="1733" y="0"/>
                  </a:lnTo>
                  <a:lnTo>
                    <a:pt x="1737" y="0"/>
                  </a:lnTo>
                  <a:lnTo>
                    <a:pt x="1737" y="0"/>
                  </a:lnTo>
                  <a:lnTo>
                    <a:pt x="1741" y="0"/>
                  </a:lnTo>
                  <a:lnTo>
                    <a:pt x="1741" y="0"/>
                  </a:lnTo>
                  <a:lnTo>
                    <a:pt x="1741" y="106"/>
                  </a:lnTo>
                  <a:lnTo>
                    <a:pt x="1745" y="78"/>
                  </a:lnTo>
                  <a:lnTo>
                    <a:pt x="1745" y="35"/>
                  </a:lnTo>
                  <a:lnTo>
                    <a:pt x="1745" y="12"/>
                  </a:lnTo>
                  <a:lnTo>
                    <a:pt x="1749" y="0"/>
                  </a:lnTo>
                  <a:lnTo>
                    <a:pt x="1749" y="0"/>
                  </a:lnTo>
                  <a:lnTo>
                    <a:pt x="1753" y="0"/>
                  </a:lnTo>
                  <a:lnTo>
                    <a:pt x="1753" y="0"/>
                  </a:lnTo>
                  <a:lnTo>
                    <a:pt x="1753" y="0"/>
                  </a:lnTo>
                  <a:lnTo>
                    <a:pt x="1757" y="0"/>
                  </a:lnTo>
                  <a:lnTo>
                    <a:pt x="1757" y="0"/>
                  </a:lnTo>
                  <a:lnTo>
                    <a:pt x="1761" y="0"/>
                  </a:lnTo>
                  <a:lnTo>
                    <a:pt x="1761" y="0"/>
                  </a:lnTo>
                  <a:lnTo>
                    <a:pt x="1761" y="0"/>
                  </a:lnTo>
                  <a:lnTo>
                    <a:pt x="1765" y="0"/>
                  </a:lnTo>
                  <a:lnTo>
                    <a:pt x="1765" y="0"/>
                  </a:lnTo>
                  <a:lnTo>
                    <a:pt x="1765" y="0"/>
                  </a:lnTo>
                  <a:lnTo>
                    <a:pt x="1769" y="0"/>
                  </a:lnTo>
                  <a:lnTo>
                    <a:pt x="1769" y="0"/>
                  </a:lnTo>
                  <a:lnTo>
                    <a:pt x="1773" y="0"/>
                  </a:lnTo>
                  <a:lnTo>
                    <a:pt x="1773" y="0"/>
                  </a:lnTo>
                  <a:lnTo>
                    <a:pt x="1773" y="0"/>
                  </a:lnTo>
                  <a:lnTo>
                    <a:pt x="1777" y="0"/>
                  </a:lnTo>
                  <a:lnTo>
                    <a:pt x="1777" y="0"/>
                  </a:lnTo>
                  <a:lnTo>
                    <a:pt x="1780" y="0"/>
                  </a:lnTo>
                  <a:lnTo>
                    <a:pt x="1780" y="0"/>
                  </a:lnTo>
                  <a:lnTo>
                    <a:pt x="1780" y="0"/>
                  </a:lnTo>
                  <a:lnTo>
                    <a:pt x="1784" y="0"/>
                  </a:lnTo>
                  <a:lnTo>
                    <a:pt x="1784" y="0"/>
                  </a:lnTo>
                  <a:lnTo>
                    <a:pt x="1788" y="0"/>
                  </a:lnTo>
                  <a:lnTo>
                    <a:pt x="1788" y="0"/>
                  </a:lnTo>
                  <a:lnTo>
                    <a:pt x="1788" y="0"/>
                  </a:lnTo>
                  <a:lnTo>
                    <a:pt x="1792" y="0"/>
                  </a:lnTo>
                  <a:lnTo>
                    <a:pt x="1792" y="0"/>
                  </a:lnTo>
                  <a:lnTo>
                    <a:pt x="1792" y="0"/>
                  </a:lnTo>
                  <a:lnTo>
                    <a:pt x="1796" y="0"/>
                  </a:lnTo>
                  <a:lnTo>
                    <a:pt x="1796" y="0"/>
                  </a:lnTo>
                  <a:lnTo>
                    <a:pt x="1800" y="0"/>
                  </a:lnTo>
                  <a:lnTo>
                    <a:pt x="1800" y="0"/>
                  </a:lnTo>
                  <a:lnTo>
                    <a:pt x="1800" y="0"/>
                  </a:lnTo>
                  <a:lnTo>
                    <a:pt x="1804" y="0"/>
                  </a:lnTo>
                  <a:lnTo>
                    <a:pt x="1804" y="0"/>
                  </a:lnTo>
                  <a:lnTo>
                    <a:pt x="1808" y="0"/>
                  </a:lnTo>
                  <a:lnTo>
                    <a:pt x="1808" y="0"/>
                  </a:lnTo>
                  <a:lnTo>
                    <a:pt x="1808" y="0"/>
                  </a:lnTo>
                  <a:lnTo>
                    <a:pt x="1812" y="0"/>
                  </a:lnTo>
                  <a:lnTo>
                    <a:pt x="1812" y="0"/>
                  </a:lnTo>
                  <a:lnTo>
                    <a:pt x="1812" y="0"/>
                  </a:lnTo>
                  <a:lnTo>
                    <a:pt x="1816" y="106"/>
                  </a:lnTo>
                  <a:lnTo>
                    <a:pt x="1816" y="78"/>
                  </a:lnTo>
                  <a:lnTo>
                    <a:pt x="1820" y="39"/>
                  </a:lnTo>
                  <a:lnTo>
                    <a:pt x="1820" y="16"/>
                  </a:lnTo>
                  <a:lnTo>
                    <a:pt x="1820" y="0"/>
                  </a:lnTo>
                  <a:lnTo>
                    <a:pt x="1823" y="0"/>
                  </a:lnTo>
                  <a:lnTo>
                    <a:pt x="1823" y="0"/>
                  </a:lnTo>
                  <a:lnTo>
                    <a:pt x="1827" y="0"/>
                  </a:lnTo>
                  <a:lnTo>
                    <a:pt x="1827" y="0"/>
                  </a:lnTo>
                  <a:lnTo>
                    <a:pt x="1827" y="0"/>
                  </a:lnTo>
                  <a:lnTo>
                    <a:pt x="1831" y="0"/>
                  </a:lnTo>
                  <a:lnTo>
                    <a:pt x="1831" y="0"/>
                  </a:lnTo>
                  <a:lnTo>
                    <a:pt x="1835" y="0"/>
                  </a:lnTo>
                  <a:lnTo>
                    <a:pt x="1835" y="0"/>
                  </a:lnTo>
                  <a:lnTo>
                    <a:pt x="1835" y="0"/>
                  </a:lnTo>
                  <a:lnTo>
                    <a:pt x="1839" y="0"/>
                  </a:lnTo>
                  <a:lnTo>
                    <a:pt x="1839" y="0"/>
                  </a:lnTo>
                  <a:lnTo>
                    <a:pt x="1839" y="0"/>
                  </a:lnTo>
                  <a:lnTo>
                    <a:pt x="1843" y="0"/>
                  </a:lnTo>
                  <a:lnTo>
                    <a:pt x="1843" y="0"/>
                  </a:lnTo>
                  <a:lnTo>
                    <a:pt x="1847" y="0"/>
                  </a:lnTo>
                  <a:lnTo>
                    <a:pt x="1847" y="0"/>
                  </a:lnTo>
                  <a:lnTo>
                    <a:pt x="1847" y="0"/>
                  </a:lnTo>
                  <a:lnTo>
                    <a:pt x="1851" y="0"/>
                  </a:lnTo>
                  <a:lnTo>
                    <a:pt x="1851" y="0"/>
                  </a:lnTo>
                  <a:lnTo>
                    <a:pt x="1855" y="0"/>
                  </a:lnTo>
                  <a:lnTo>
                    <a:pt x="1855" y="0"/>
                  </a:lnTo>
                  <a:lnTo>
                    <a:pt x="1855" y="0"/>
                  </a:lnTo>
                  <a:lnTo>
                    <a:pt x="1859" y="0"/>
                  </a:lnTo>
                  <a:lnTo>
                    <a:pt x="1859" y="0"/>
                  </a:lnTo>
                  <a:lnTo>
                    <a:pt x="1859" y="0"/>
                  </a:lnTo>
                  <a:lnTo>
                    <a:pt x="1863" y="0"/>
                  </a:lnTo>
                  <a:lnTo>
                    <a:pt x="1863" y="0"/>
                  </a:lnTo>
                  <a:lnTo>
                    <a:pt x="1866" y="0"/>
                  </a:lnTo>
                  <a:lnTo>
                    <a:pt x="1866" y="0"/>
                  </a:lnTo>
                  <a:lnTo>
                    <a:pt x="1866" y="0"/>
                  </a:lnTo>
                  <a:lnTo>
                    <a:pt x="1870" y="0"/>
                  </a:lnTo>
                  <a:lnTo>
                    <a:pt x="1870" y="0"/>
                  </a:lnTo>
                  <a:lnTo>
                    <a:pt x="1874" y="0"/>
                  </a:lnTo>
                  <a:lnTo>
                    <a:pt x="1874" y="0"/>
                  </a:lnTo>
                  <a:lnTo>
                    <a:pt x="1874" y="0"/>
                  </a:lnTo>
                  <a:lnTo>
                    <a:pt x="1878" y="0"/>
                  </a:lnTo>
                  <a:lnTo>
                    <a:pt x="1878" y="0"/>
                  </a:lnTo>
                  <a:lnTo>
                    <a:pt x="1882" y="0"/>
                  </a:lnTo>
                  <a:lnTo>
                    <a:pt x="1882" y="0"/>
                  </a:lnTo>
                  <a:lnTo>
                    <a:pt x="1882" y="0"/>
                  </a:lnTo>
                  <a:lnTo>
                    <a:pt x="1886" y="0"/>
                  </a:lnTo>
                  <a:lnTo>
                    <a:pt x="1886" y="0"/>
                  </a:lnTo>
                  <a:lnTo>
                    <a:pt x="1886" y="106"/>
                  </a:lnTo>
                  <a:lnTo>
                    <a:pt x="1890" y="82"/>
                  </a:lnTo>
                  <a:lnTo>
                    <a:pt x="1890" y="39"/>
                  </a:lnTo>
                  <a:lnTo>
                    <a:pt x="1894" y="16"/>
                  </a:lnTo>
                  <a:lnTo>
                    <a:pt x="1894" y="0"/>
                  </a:lnTo>
                  <a:lnTo>
                    <a:pt x="1894" y="0"/>
                  </a:lnTo>
                  <a:lnTo>
                    <a:pt x="1898" y="0"/>
                  </a:lnTo>
                  <a:lnTo>
                    <a:pt x="1898" y="0"/>
                  </a:lnTo>
                  <a:lnTo>
                    <a:pt x="1902" y="0"/>
                  </a:lnTo>
                  <a:lnTo>
                    <a:pt x="1902" y="0"/>
                  </a:lnTo>
                  <a:lnTo>
                    <a:pt x="1902" y="0"/>
                  </a:lnTo>
                  <a:lnTo>
                    <a:pt x="1906" y="0"/>
                  </a:lnTo>
                  <a:lnTo>
                    <a:pt x="1906" y="0"/>
                  </a:lnTo>
                  <a:lnTo>
                    <a:pt x="1906" y="0"/>
                  </a:lnTo>
                  <a:lnTo>
                    <a:pt x="1910" y="0"/>
                  </a:lnTo>
                  <a:lnTo>
                    <a:pt x="1910" y="0"/>
                  </a:lnTo>
                  <a:lnTo>
                    <a:pt x="1913" y="0"/>
                  </a:lnTo>
                  <a:lnTo>
                    <a:pt x="1913" y="0"/>
                  </a:lnTo>
                  <a:lnTo>
                    <a:pt x="1913" y="0"/>
                  </a:lnTo>
                  <a:lnTo>
                    <a:pt x="1917" y="0"/>
                  </a:lnTo>
                  <a:lnTo>
                    <a:pt x="1917" y="0"/>
                  </a:lnTo>
                  <a:lnTo>
                    <a:pt x="1921" y="0"/>
                  </a:lnTo>
                  <a:lnTo>
                    <a:pt x="1921" y="0"/>
                  </a:lnTo>
                  <a:lnTo>
                    <a:pt x="1921" y="0"/>
                  </a:lnTo>
                  <a:lnTo>
                    <a:pt x="1925" y="0"/>
                  </a:lnTo>
                  <a:lnTo>
                    <a:pt x="1925" y="0"/>
                  </a:lnTo>
                  <a:lnTo>
                    <a:pt x="1929" y="0"/>
                  </a:lnTo>
                  <a:lnTo>
                    <a:pt x="1929" y="0"/>
                  </a:lnTo>
                  <a:lnTo>
                    <a:pt x="1929" y="0"/>
                  </a:lnTo>
                  <a:lnTo>
                    <a:pt x="1933" y="0"/>
                  </a:lnTo>
                  <a:lnTo>
                    <a:pt x="1933" y="0"/>
                  </a:lnTo>
                  <a:lnTo>
                    <a:pt x="1933" y="0"/>
                  </a:lnTo>
                  <a:lnTo>
                    <a:pt x="1937" y="0"/>
                  </a:lnTo>
                  <a:lnTo>
                    <a:pt x="1937" y="0"/>
                  </a:lnTo>
                  <a:lnTo>
                    <a:pt x="1941" y="0"/>
                  </a:lnTo>
                  <a:lnTo>
                    <a:pt x="1941" y="0"/>
                  </a:lnTo>
                  <a:lnTo>
                    <a:pt x="1941" y="0"/>
                  </a:lnTo>
                  <a:lnTo>
                    <a:pt x="1945" y="0"/>
                  </a:lnTo>
                  <a:lnTo>
                    <a:pt x="1945" y="0"/>
                  </a:lnTo>
                  <a:lnTo>
                    <a:pt x="1949" y="0"/>
                  </a:lnTo>
                  <a:lnTo>
                    <a:pt x="1949" y="0"/>
                  </a:lnTo>
                  <a:lnTo>
                    <a:pt x="1949" y="0"/>
                  </a:lnTo>
                  <a:lnTo>
                    <a:pt x="1953" y="0"/>
                  </a:lnTo>
                  <a:lnTo>
                    <a:pt x="1953" y="0"/>
                  </a:lnTo>
                  <a:lnTo>
                    <a:pt x="1953" y="0"/>
                  </a:lnTo>
                  <a:lnTo>
                    <a:pt x="1956" y="0"/>
                  </a:lnTo>
                  <a:lnTo>
                    <a:pt x="1956" y="0"/>
                  </a:lnTo>
                  <a:lnTo>
                    <a:pt x="1960" y="0"/>
                  </a:lnTo>
                  <a:lnTo>
                    <a:pt x="1960" y="106"/>
                  </a:lnTo>
                  <a:lnTo>
                    <a:pt x="1960" y="82"/>
                  </a:lnTo>
                  <a:lnTo>
                    <a:pt x="1964" y="43"/>
                  </a:lnTo>
                  <a:lnTo>
                    <a:pt x="1964" y="16"/>
                  </a:lnTo>
                  <a:lnTo>
                    <a:pt x="1968" y="4"/>
                  </a:lnTo>
                  <a:lnTo>
                    <a:pt x="1968" y="0"/>
                  </a:lnTo>
                  <a:lnTo>
                    <a:pt x="1968" y="0"/>
                  </a:lnTo>
                  <a:lnTo>
                    <a:pt x="1972" y="0"/>
                  </a:lnTo>
                  <a:lnTo>
                    <a:pt x="1972" y="0"/>
                  </a:lnTo>
                  <a:lnTo>
                    <a:pt x="1972" y="0"/>
                  </a:lnTo>
                  <a:lnTo>
                    <a:pt x="1976" y="0"/>
                  </a:lnTo>
                  <a:lnTo>
                    <a:pt x="1976" y="0"/>
                  </a:lnTo>
                  <a:lnTo>
                    <a:pt x="1980" y="0"/>
                  </a:lnTo>
                  <a:lnTo>
                    <a:pt x="1980" y="0"/>
                  </a:lnTo>
                  <a:lnTo>
                    <a:pt x="1980" y="0"/>
                  </a:lnTo>
                  <a:lnTo>
                    <a:pt x="1984" y="0"/>
                  </a:lnTo>
                  <a:lnTo>
                    <a:pt x="1984" y="0"/>
                  </a:lnTo>
                  <a:lnTo>
                    <a:pt x="1988" y="0"/>
                  </a:lnTo>
                  <a:lnTo>
                    <a:pt x="1988" y="0"/>
                  </a:lnTo>
                  <a:lnTo>
                    <a:pt x="1988" y="0"/>
                  </a:lnTo>
                  <a:lnTo>
                    <a:pt x="1992" y="0"/>
                  </a:lnTo>
                  <a:lnTo>
                    <a:pt x="1992" y="0"/>
                  </a:lnTo>
                  <a:lnTo>
                    <a:pt x="1996" y="0"/>
                  </a:lnTo>
                  <a:lnTo>
                    <a:pt x="1996" y="0"/>
                  </a:lnTo>
                  <a:lnTo>
                    <a:pt x="1996" y="0"/>
                  </a:lnTo>
                  <a:lnTo>
                    <a:pt x="2000" y="0"/>
                  </a:lnTo>
                  <a:lnTo>
                    <a:pt x="2000" y="0"/>
                  </a:lnTo>
                  <a:lnTo>
                    <a:pt x="2000" y="0"/>
                  </a:lnTo>
                  <a:lnTo>
                    <a:pt x="2003" y="0"/>
                  </a:lnTo>
                  <a:lnTo>
                    <a:pt x="2003" y="0"/>
                  </a:lnTo>
                  <a:lnTo>
                    <a:pt x="2007" y="0"/>
                  </a:lnTo>
                  <a:lnTo>
                    <a:pt x="2007" y="0"/>
                  </a:lnTo>
                  <a:lnTo>
                    <a:pt x="2007" y="0"/>
                  </a:lnTo>
                  <a:lnTo>
                    <a:pt x="2011" y="0"/>
                  </a:lnTo>
                  <a:lnTo>
                    <a:pt x="2011" y="0"/>
                  </a:lnTo>
                  <a:lnTo>
                    <a:pt x="2015" y="0"/>
                  </a:lnTo>
                  <a:lnTo>
                    <a:pt x="2015" y="0"/>
                  </a:lnTo>
                  <a:lnTo>
                    <a:pt x="2015" y="0"/>
                  </a:lnTo>
                  <a:lnTo>
                    <a:pt x="2019" y="0"/>
                  </a:lnTo>
                  <a:lnTo>
                    <a:pt x="2019" y="0"/>
                  </a:lnTo>
                  <a:lnTo>
                    <a:pt x="2019" y="0"/>
                  </a:lnTo>
                  <a:lnTo>
                    <a:pt x="2023" y="0"/>
                  </a:lnTo>
                  <a:lnTo>
                    <a:pt x="2023" y="0"/>
                  </a:lnTo>
                  <a:lnTo>
                    <a:pt x="2027" y="0"/>
                  </a:lnTo>
                  <a:lnTo>
                    <a:pt x="2027" y="0"/>
                  </a:lnTo>
                  <a:lnTo>
                    <a:pt x="2027" y="0"/>
                  </a:lnTo>
                  <a:lnTo>
                    <a:pt x="2031" y="0"/>
                  </a:lnTo>
                  <a:lnTo>
                    <a:pt x="2031" y="0"/>
                  </a:lnTo>
                  <a:lnTo>
                    <a:pt x="2035" y="106"/>
                  </a:lnTo>
                  <a:lnTo>
                    <a:pt x="2035" y="82"/>
                  </a:lnTo>
                  <a:lnTo>
                    <a:pt x="2035" y="43"/>
                  </a:lnTo>
                  <a:lnTo>
                    <a:pt x="2039" y="19"/>
                  </a:lnTo>
                  <a:lnTo>
                    <a:pt x="2039" y="4"/>
                  </a:lnTo>
                  <a:lnTo>
                    <a:pt x="2043" y="0"/>
                  </a:lnTo>
                  <a:lnTo>
                    <a:pt x="2043" y="0"/>
                  </a:lnTo>
                  <a:lnTo>
                    <a:pt x="2043" y="0"/>
                  </a:lnTo>
                  <a:lnTo>
                    <a:pt x="2046" y="0"/>
                  </a:lnTo>
                  <a:lnTo>
                    <a:pt x="2046" y="0"/>
                  </a:lnTo>
                  <a:lnTo>
                    <a:pt x="2046" y="0"/>
                  </a:lnTo>
                  <a:lnTo>
                    <a:pt x="2050" y="0"/>
                  </a:lnTo>
                  <a:lnTo>
                    <a:pt x="2050" y="0"/>
                  </a:lnTo>
                  <a:lnTo>
                    <a:pt x="2054" y="0"/>
                  </a:lnTo>
                  <a:lnTo>
                    <a:pt x="2054" y="0"/>
                  </a:lnTo>
                  <a:lnTo>
                    <a:pt x="2054" y="0"/>
                  </a:lnTo>
                  <a:lnTo>
                    <a:pt x="2058" y="0"/>
                  </a:lnTo>
                  <a:lnTo>
                    <a:pt x="2058" y="0"/>
                  </a:lnTo>
                  <a:lnTo>
                    <a:pt x="2062" y="0"/>
                  </a:lnTo>
                  <a:lnTo>
                    <a:pt x="2062" y="0"/>
                  </a:lnTo>
                  <a:lnTo>
                    <a:pt x="2062" y="0"/>
                  </a:lnTo>
                  <a:lnTo>
                    <a:pt x="2066" y="0"/>
                  </a:lnTo>
                  <a:lnTo>
                    <a:pt x="2066" y="0"/>
                  </a:lnTo>
                  <a:lnTo>
                    <a:pt x="2066" y="0"/>
                  </a:lnTo>
                  <a:lnTo>
                    <a:pt x="2070" y="0"/>
                  </a:lnTo>
                  <a:lnTo>
                    <a:pt x="2070" y="0"/>
                  </a:lnTo>
                  <a:lnTo>
                    <a:pt x="2074" y="0"/>
                  </a:lnTo>
                  <a:lnTo>
                    <a:pt x="2074" y="0"/>
                  </a:lnTo>
                  <a:lnTo>
                    <a:pt x="2074" y="0"/>
                  </a:lnTo>
                  <a:lnTo>
                    <a:pt x="2078" y="0"/>
                  </a:lnTo>
                  <a:lnTo>
                    <a:pt x="2078" y="0"/>
                  </a:lnTo>
                  <a:lnTo>
                    <a:pt x="2082" y="0"/>
                  </a:lnTo>
                  <a:lnTo>
                    <a:pt x="2082" y="0"/>
                  </a:lnTo>
                  <a:lnTo>
                    <a:pt x="2082" y="0"/>
                  </a:lnTo>
                  <a:lnTo>
                    <a:pt x="2086" y="0"/>
                  </a:lnTo>
                  <a:lnTo>
                    <a:pt x="2086" y="0"/>
                  </a:lnTo>
                  <a:lnTo>
                    <a:pt x="2090" y="0"/>
                  </a:lnTo>
                  <a:lnTo>
                    <a:pt x="2090" y="0"/>
                  </a:lnTo>
                  <a:lnTo>
                    <a:pt x="2090" y="0"/>
                  </a:lnTo>
                  <a:lnTo>
                    <a:pt x="2093" y="0"/>
                  </a:lnTo>
                  <a:lnTo>
                    <a:pt x="2093" y="0"/>
                  </a:lnTo>
                  <a:lnTo>
                    <a:pt x="2093" y="0"/>
                  </a:lnTo>
                  <a:lnTo>
                    <a:pt x="2097" y="0"/>
                  </a:lnTo>
                  <a:lnTo>
                    <a:pt x="2097" y="0"/>
                  </a:lnTo>
                  <a:lnTo>
                    <a:pt x="2101" y="0"/>
                  </a:lnTo>
                  <a:lnTo>
                    <a:pt x="2101" y="0"/>
                  </a:lnTo>
                  <a:lnTo>
                    <a:pt x="2101" y="0"/>
                  </a:lnTo>
                  <a:lnTo>
                    <a:pt x="2105" y="0"/>
                  </a:lnTo>
                  <a:lnTo>
                    <a:pt x="2105" y="106"/>
                  </a:lnTo>
                  <a:lnTo>
                    <a:pt x="2109" y="82"/>
                  </a:lnTo>
                  <a:lnTo>
                    <a:pt x="2109" y="43"/>
                  </a:lnTo>
                  <a:lnTo>
                    <a:pt x="2109" y="19"/>
                  </a:lnTo>
                  <a:lnTo>
                    <a:pt x="2113" y="4"/>
                  </a:lnTo>
                  <a:lnTo>
                    <a:pt x="2113" y="0"/>
                  </a:lnTo>
                  <a:lnTo>
                    <a:pt x="2113" y="0"/>
                  </a:lnTo>
                  <a:lnTo>
                    <a:pt x="2117" y="0"/>
                  </a:lnTo>
                  <a:lnTo>
                    <a:pt x="2117" y="0"/>
                  </a:lnTo>
                  <a:lnTo>
                    <a:pt x="2121" y="0"/>
                  </a:lnTo>
                  <a:lnTo>
                    <a:pt x="2121" y="0"/>
                  </a:lnTo>
                  <a:lnTo>
                    <a:pt x="2121" y="0"/>
                  </a:lnTo>
                  <a:lnTo>
                    <a:pt x="2125" y="0"/>
                  </a:lnTo>
                  <a:lnTo>
                    <a:pt x="2125" y="0"/>
                  </a:lnTo>
                  <a:lnTo>
                    <a:pt x="2129" y="0"/>
                  </a:lnTo>
                  <a:lnTo>
                    <a:pt x="2129" y="0"/>
                  </a:lnTo>
                  <a:lnTo>
                    <a:pt x="2129" y="0"/>
                  </a:lnTo>
                  <a:lnTo>
                    <a:pt x="2133" y="0"/>
                  </a:lnTo>
                  <a:lnTo>
                    <a:pt x="2133" y="0"/>
                  </a:lnTo>
                  <a:lnTo>
                    <a:pt x="2136" y="0"/>
                  </a:lnTo>
                  <a:lnTo>
                    <a:pt x="2136" y="0"/>
                  </a:lnTo>
                  <a:lnTo>
                    <a:pt x="2136" y="0"/>
                  </a:lnTo>
                  <a:lnTo>
                    <a:pt x="2140" y="0"/>
                  </a:lnTo>
                  <a:lnTo>
                    <a:pt x="2140" y="0"/>
                  </a:lnTo>
                  <a:lnTo>
                    <a:pt x="2140" y="0"/>
                  </a:lnTo>
                  <a:lnTo>
                    <a:pt x="2144" y="0"/>
                  </a:lnTo>
                  <a:lnTo>
                    <a:pt x="2144" y="0"/>
                  </a:lnTo>
                  <a:lnTo>
                    <a:pt x="2148" y="0"/>
                  </a:lnTo>
                  <a:lnTo>
                    <a:pt x="2148" y="0"/>
                  </a:lnTo>
                  <a:lnTo>
                    <a:pt x="2148" y="0"/>
                  </a:lnTo>
                  <a:lnTo>
                    <a:pt x="2152" y="0"/>
                  </a:lnTo>
                  <a:lnTo>
                    <a:pt x="2152" y="0"/>
                  </a:lnTo>
                  <a:lnTo>
                    <a:pt x="2156" y="0"/>
                  </a:lnTo>
                  <a:lnTo>
                    <a:pt x="2156" y="0"/>
                  </a:lnTo>
                  <a:lnTo>
                    <a:pt x="2156" y="0"/>
                  </a:lnTo>
                  <a:lnTo>
                    <a:pt x="2160" y="0"/>
                  </a:lnTo>
                  <a:lnTo>
                    <a:pt x="2160" y="0"/>
                  </a:lnTo>
                  <a:lnTo>
                    <a:pt x="2160" y="0"/>
                  </a:lnTo>
                  <a:lnTo>
                    <a:pt x="2164" y="0"/>
                  </a:lnTo>
                  <a:lnTo>
                    <a:pt x="2164" y="0"/>
                  </a:lnTo>
                  <a:lnTo>
                    <a:pt x="2168" y="0"/>
                  </a:lnTo>
                  <a:lnTo>
                    <a:pt x="2168" y="0"/>
                  </a:lnTo>
                  <a:lnTo>
                    <a:pt x="2168" y="0"/>
                  </a:lnTo>
                  <a:lnTo>
                    <a:pt x="2172" y="0"/>
                  </a:lnTo>
                  <a:lnTo>
                    <a:pt x="2172" y="0"/>
                  </a:lnTo>
                  <a:lnTo>
                    <a:pt x="2176" y="0"/>
                  </a:lnTo>
                  <a:lnTo>
                    <a:pt x="2176" y="0"/>
                  </a:lnTo>
                  <a:lnTo>
                    <a:pt x="2176" y="0"/>
                  </a:lnTo>
                  <a:lnTo>
                    <a:pt x="2179" y="106"/>
                  </a:lnTo>
                  <a:lnTo>
                    <a:pt x="2179" y="82"/>
                  </a:lnTo>
                  <a:lnTo>
                    <a:pt x="2183" y="43"/>
                  </a:lnTo>
                  <a:lnTo>
                    <a:pt x="2183" y="19"/>
                  </a:lnTo>
                  <a:lnTo>
                    <a:pt x="2183" y="4"/>
                  </a:lnTo>
                  <a:lnTo>
                    <a:pt x="2187" y="0"/>
                  </a:lnTo>
                  <a:lnTo>
                    <a:pt x="2187" y="0"/>
                  </a:lnTo>
                  <a:lnTo>
                    <a:pt x="2187" y="0"/>
                  </a:lnTo>
                  <a:lnTo>
                    <a:pt x="2191" y="0"/>
                  </a:lnTo>
                  <a:lnTo>
                    <a:pt x="2191" y="0"/>
                  </a:lnTo>
                  <a:lnTo>
                    <a:pt x="2195" y="0"/>
                  </a:lnTo>
                  <a:lnTo>
                    <a:pt x="2195" y="0"/>
                  </a:lnTo>
                  <a:lnTo>
                    <a:pt x="2195" y="0"/>
                  </a:lnTo>
                  <a:lnTo>
                    <a:pt x="2199" y="0"/>
                  </a:lnTo>
                  <a:lnTo>
                    <a:pt x="2199" y="0"/>
                  </a:lnTo>
                  <a:lnTo>
                    <a:pt x="2203" y="0"/>
                  </a:lnTo>
                  <a:lnTo>
                    <a:pt x="2203" y="0"/>
                  </a:lnTo>
                  <a:lnTo>
                    <a:pt x="2203" y="0"/>
                  </a:lnTo>
                  <a:lnTo>
                    <a:pt x="2207" y="0"/>
                  </a:lnTo>
                  <a:lnTo>
                    <a:pt x="2207" y="0"/>
                  </a:lnTo>
                  <a:lnTo>
                    <a:pt x="2207" y="0"/>
                  </a:lnTo>
                  <a:lnTo>
                    <a:pt x="2211" y="0"/>
                  </a:lnTo>
                  <a:lnTo>
                    <a:pt x="2211" y="0"/>
                  </a:lnTo>
                  <a:lnTo>
                    <a:pt x="2215" y="0"/>
                  </a:lnTo>
                  <a:lnTo>
                    <a:pt x="2215" y="0"/>
                  </a:lnTo>
                  <a:lnTo>
                    <a:pt x="2215" y="0"/>
                  </a:lnTo>
                  <a:lnTo>
                    <a:pt x="2219" y="0"/>
                  </a:lnTo>
                  <a:lnTo>
                    <a:pt x="2219" y="0"/>
                  </a:lnTo>
                  <a:lnTo>
                    <a:pt x="2223" y="0"/>
                  </a:lnTo>
                  <a:lnTo>
                    <a:pt x="2223" y="0"/>
                  </a:lnTo>
                  <a:lnTo>
                    <a:pt x="2223" y="0"/>
                  </a:lnTo>
                  <a:lnTo>
                    <a:pt x="2226" y="0"/>
                  </a:lnTo>
                  <a:lnTo>
                    <a:pt x="2226" y="0"/>
                  </a:lnTo>
                  <a:lnTo>
                    <a:pt x="2230" y="0"/>
                  </a:lnTo>
                  <a:lnTo>
                    <a:pt x="2230" y="0"/>
                  </a:lnTo>
                  <a:lnTo>
                    <a:pt x="2230" y="0"/>
                  </a:lnTo>
                  <a:lnTo>
                    <a:pt x="2234" y="0"/>
                  </a:lnTo>
                  <a:lnTo>
                    <a:pt x="2234" y="0"/>
                  </a:lnTo>
                  <a:lnTo>
                    <a:pt x="2234" y="0"/>
                  </a:lnTo>
                  <a:lnTo>
                    <a:pt x="2238" y="0"/>
                  </a:lnTo>
                  <a:lnTo>
                    <a:pt x="2238" y="0"/>
                  </a:lnTo>
                  <a:lnTo>
                    <a:pt x="2242" y="0"/>
                  </a:lnTo>
                  <a:lnTo>
                    <a:pt x="2242" y="0"/>
                  </a:lnTo>
                  <a:lnTo>
                    <a:pt x="2242" y="0"/>
                  </a:lnTo>
                  <a:lnTo>
                    <a:pt x="2246" y="0"/>
                  </a:lnTo>
                  <a:lnTo>
                    <a:pt x="2246" y="0"/>
                  </a:lnTo>
                  <a:lnTo>
                    <a:pt x="2250" y="0"/>
                  </a:lnTo>
                  <a:lnTo>
                    <a:pt x="2250" y="0"/>
                  </a:lnTo>
                  <a:lnTo>
                    <a:pt x="2250" y="102"/>
                  </a:lnTo>
                  <a:lnTo>
                    <a:pt x="2254" y="82"/>
                  </a:lnTo>
                  <a:lnTo>
                    <a:pt x="2254" y="47"/>
                  </a:lnTo>
                  <a:lnTo>
                    <a:pt x="2254" y="19"/>
                  </a:lnTo>
                  <a:lnTo>
                    <a:pt x="2258" y="8"/>
                  </a:lnTo>
                  <a:lnTo>
                    <a:pt x="2258" y="0"/>
                  </a:lnTo>
                  <a:lnTo>
                    <a:pt x="2262" y="0"/>
                  </a:lnTo>
                  <a:lnTo>
                    <a:pt x="2262" y="0"/>
                  </a:lnTo>
                  <a:lnTo>
                    <a:pt x="2262" y="0"/>
                  </a:lnTo>
                  <a:lnTo>
                    <a:pt x="2266" y="0"/>
                  </a:lnTo>
                  <a:lnTo>
                    <a:pt x="2266" y="0"/>
                  </a:lnTo>
                  <a:lnTo>
                    <a:pt x="2269" y="0"/>
                  </a:lnTo>
                  <a:lnTo>
                    <a:pt x="2269" y="0"/>
                  </a:lnTo>
                  <a:lnTo>
                    <a:pt x="2269" y="0"/>
                  </a:lnTo>
                  <a:lnTo>
                    <a:pt x="2273" y="0"/>
                  </a:lnTo>
                  <a:lnTo>
                    <a:pt x="2273" y="0"/>
                  </a:lnTo>
                  <a:lnTo>
                    <a:pt x="2277" y="0"/>
                  </a:lnTo>
                  <a:lnTo>
                    <a:pt x="2277" y="0"/>
                  </a:lnTo>
                  <a:lnTo>
                    <a:pt x="2277" y="0"/>
                  </a:lnTo>
                  <a:lnTo>
                    <a:pt x="2281" y="0"/>
                  </a:lnTo>
                  <a:lnTo>
                    <a:pt x="2281" y="0"/>
                  </a:lnTo>
                  <a:lnTo>
                    <a:pt x="2281" y="0"/>
                  </a:lnTo>
                  <a:lnTo>
                    <a:pt x="2285" y="0"/>
                  </a:lnTo>
                  <a:lnTo>
                    <a:pt x="2285" y="0"/>
                  </a:lnTo>
                  <a:lnTo>
                    <a:pt x="2289" y="0"/>
                  </a:lnTo>
                  <a:lnTo>
                    <a:pt x="2289" y="0"/>
                  </a:lnTo>
                  <a:lnTo>
                    <a:pt x="2289" y="0"/>
                  </a:lnTo>
                  <a:lnTo>
                    <a:pt x="2293" y="0"/>
                  </a:lnTo>
                  <a:lnTo>
                    <a:pt x="2293" y="0"/>
                  </a:lnTo>
                  <a:lnTo>
                    <a:pt x="2297" y="0"/>
                  </a:lnTo>
                  <a:lnTo>
                    <a:pt x="2297" y="0"/>
                  </a:lnTo>
                  <a:lnTo>
                    <a:pt x="2297" y="0"/>
                  </a:lnTo>
                  <a:lnTo>
                    <a:pt x="2301" y="0"/>
                  </a:lnTo>
                  <a:lnTo>
                    <a:pt x="2301" y="0"/>
                  </a:lnTo>
                  <a:lnTo>
                    <a:pt x="2301" y="0"/>
                  </a:lnTo>
                  <a:lnTo>
                    <a:pt x="2305" y="0"/>
                  </a:lnTo>
                  <a:lnTo>
                    <a:pt x="2305" y="0"/>
                  </a:lnTo>
                  <a:lnTo>
                    <a:pt x="2309" y="0"/>
                  </a:lnTo>
                  <a:lnTo>
                    <a:pt x="2309" y="0"/>
                  </a:lnTo>
                  <a:lnTo>
                    <a:pt x="2309" y="0"/>
                  </a:lnTo>
                  <a:lnTo>
                    <a:pt x="2313" y="0"/>
                  </a:lnTo>
                  <a:lnTo>
                    <a:pt x="2313" y="0"/>
                  </a:lnTo>
                  <a:lnTo>
                    <a:pt x="2316" y="0"/>
                  </a:lnTo>
                  <a:lnTo>
                    <a:pt x="2316" y="0"/>
                  </a:lnTo>
                  <a:lnTo>
                    <a:pt x="2316" y="0"/>
                  </a:lnTo>
                  <a:lnTo>
                    <a:pt x="2320" y="0"/>
                  </a:lnTo>
                  <a:lnTo>
                    <a:pt x="2320" y="0"/>
                  </a:lnTo>
                  <a:lnTo>
                    <a:pt x="2324" y="0"/>
                  </a:lnTo>
                  <a:lnTo>
                    <a:pt x="2324" y="0"/>
                  </a:lnTo>
                  <a:lnTo>
                    <a:pt x="0" y="0"/>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2" name="Rectangle 500"/>
            <p:cNvSpPr>
              <a:spLocks noChangeArrowheads="1"/>
            </p:cNvSpPr>
            <p:nvPr/>
          </p:nvSpPr>
          <p:spPr bwMode="auto">
            <a:xfrm>
              <a:off x="5608656" y="3769081"/>
              <a:ext cx="916918"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Precision (dopamine)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3" name="Rectangle 501"/>
            <p:cNvSpPr>
              <a:spLocks noChangeArrowheads="1"/>
            </p:cNvSpPr>
            <p:nvPr/>
          </p:nvSpPr>
          <p:spPr bwMode="auto">
            <a:xfrm rot="16200000">
              <a:off x="4012348" y="4129935"/>
              <a:ext cx="318998"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Precision</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4" name="Rectangle 502"/>
            <p:cNvSpPr>
              <a:spLocks noChangeArrowheads="1"/>
            </p:cNvSpPr>
            <p:nvPr/>
          </p:nvSpPr>
          <p:spPr bwMode="auto">
            <a:xfrm>
              <a:off x="4392386" y="4859322"/>
              <a:ext cx="3405552"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5" name="Rectangle 503"/>
            <p:cNvSpPr>
              <a:spLocks noChangeArrowheads="1"/>
            </p:cNvSpPr>
            <p:nvPr/>
          </p:nvSpPr>
          <p:spPr bwMode="auto">
            <a:xfrm>
              <a:off x="4392386" y="4859322"/>
              <a:ext cx="3405552"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6696" name="Picture 504"/>
            <p:cNvPicPr>
              <a:picLocks noChangeAspect="1" noChangeArrowheads="1"/>
            </p:cNvPicPr>
            <p:nvPr/>
          </p:nvPicPr>
          <p:blipFill>
            <a:blip r:embed="rId4" cstate="print"/>
            <a:srcRect/>
            <a:stretch>
              <a:fillRect/>
            </a:stretch>
          </p:blipFill>
          <p:spPr bwMode="auto">
            <a:xfrm>
              <a:off x="4392386" y="4859322"/>
              <a:ext cx="3405552" cy="482112"/>
            </a:xfrm>
            <a:prstGeom prst="rect">
              <a:avLst/>
            </a:prstGeom>
            <a:noFill/>
            <a:ln w="9525">
              <a:noFill/>
              <a:miter lim="800000"/>
              <a:headEnd/>
              <a:tailEnd/>
            </a:ln>
          </p:spPr>
        </p:pic>
        <p:sp>
          <p:nvSpPr>
            <p:cNvPr id="136697" name="Rectangle 505"/>
            <p:cNvSpPr>
              <a:spLocks noChangeArrowheads="1"/>
            </p:cNvSpPr>
            <p:nvPr/>
          </p:nvSpPr>
          <p:spPr bwMode="auto">
            <a:xfrm>
              <a:off x="5654088" y="4676157"/>
              <a:ext cx="541815"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Learning (D)</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8" name="Rectangle 506"/>
            <p:cNvSpPr>
              <a:spLocks noChangeArrowheads="1"/>
            </p:cNvSpPr>
            <p:nvPr/>
          </p:nvSpPr>
          <p:spPr bwMode="auto">
            <a:xfrm rot="16200000">
              <a:off x="4027908" y="5037008"/>
              <a:ext cx="434414"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Hidden state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9" name="Line 507"/>
            <p:cNvSpPr>
              <a:spLocks noChangeShapeType="1"/>
            </p:cNvSpPr>
            <p:nvPr/>
          </p:nvSpPr>
          <p:spPr bwMode="auto">
            <a:xfrm>
              <a:off x="4392386" y="53414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0" name="Line 508"/>
            <p:cNvSpPr>
              <a:spLocks noChangeShapeType="1"/>
            </p:cNvSpPr>
            <p:nvPr/>
          </p:nvSpPr>
          <p:spPr bwMode="auto">
            <a:xfrm>
              <a:off x="4392386" y="485932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1" name="Line 509"/>
            <p:cNvSpPr>
              <a:spLocks noChangeShapeType="1"/>
            </p:cNvSpPr>
            <p:nvPr/>
          </p:nvSpPr>
          <p:spPr bwMode="auto">
            <a:xfrm>
              <a:off x="7797938" y="4859322"/>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2" name="Line 510"/>
            <p:cNvSpPr>
              <a:spLocks noChangeShapeType="1"/>
            </p:cNvSpPr>
            <p:nvPr/>
          </p:nvSpPr>
          <p:spPr bwMode="auto">
            <a:xfrm>
              <a:off x="4392386" y="4859322"/>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3" name="Line 511"/>
            <p:cNvSpPr>
              <a:spLocks noChangeShapeType="1"/>
            </p:cNvSpPr>
            <p:nvPr/>
          </p:nvSpPr>
          <p:spPr bwMode="auto">
            <a:xfrm>
              <a:off x="4392386" y="53414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4" name="Line 512"/>
            <p:cNvSpPr>
              <a:spLocks noChangeShapeType="1"/>
            </p:cNvSpPr>
            <p:nvPr/>
          </p:nvSpPr>
          <p:spPr bwMode="auto">
            <a:xfrm>
              <a:off x="4392386" y="4859322"/>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5" name="Line 513"/>
            <p:cNvSpPr>
              <a:spLocks noChangeShapeType="1"/>
            </p:cNvSpPr>
            <p:nvPr/>
          </p:nvSpPr>
          <p:spPr bwMode="auto">
            <a:xfrm flipV="1">
              <a:off x="4868635" y="530627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6" name="Line 514"/>
            <p:cNvSpPr>
              <a:spLocks noChangeShapeType="1"/>
            </p:cNvSpPr>
            <p:nvPr/>
          </p:nvSpPr>
          <p:spPr bwMode="auto">
            <a:xfrm>
              <a:off x="4868635" y="485932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7" name="Rectangle 515"/>
            <p:cNvSpPr>
              <a:spLocks noChangeArrowheads="1"/>
            </p:cNvSpPr>
            <p:nvPr/>
          </p:nvSpPr>
          <p:spPr bwMode="auto">
            <a:xfrm>
              <a:off x="4851051" y="5359018"/>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08" name="Line 516"/>
            <p:cNvSpPr>
              <a:spLocks noChangeShapeType="1"/>
            </p:cNvSpPr>
            <p:nvPr/>
          </p:nvSpPr>
          <p:spPr bwMode="auto">
            <a:xfrm flipV="1">
              <a:off x="5402034" y="530627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9" name="Line 517"/>
            <p:cNvSpPr>
              <a:spLocks noChangeShapeType="1"/>
            </p:cNvSpPr>
            <p:nvPr/>
          </p:nvSpPr>
          <p:spPr bwMode="auto">
            <a:xfrm>
              <a:off x="5402034" y="485932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0" name="Rectangle 518"/>
            <p:cNvSpPr>
              <a:spLocks noChangeArrowheads="1"/>
            </p:cNvSpPr>
            <p:nvPr/>
          </p:nvSpPr>
          <p:spPr bwMode="auto">
            <a:xfrm>
              <a:off x="5366866" y="5359018"/>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1" name="Line 519"/>
            <p:cNvSpPr>
              <a:spLocks noChangeShapeType="1"/>
            </p:cNvSpPr>
            <p:nvPr/>
          </p:nvSpPr>
          <p:spPr bwMode="auto">
            <a:xfrm flipV="1">
              <a:off x="5935434" y="530627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2" name="Line 520"/>
            <p:cNvSpPr>
              <a:spLocks noChangeShapeType="1"/>
            </p:cNvSpPr>
            <p:nvPr/>
          </p:nvSpPr>
          <p:spPr bwMode="auto">
            <a:xfrm>
              <a:off x="5935434" y="485932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3" name="Rectangle 521"/>
            <p:cNvSpPr>
              <a:spLocks noChangeArrowheads="1"/>
            </p:cNvSpPr>
            <p:nvPr/>
          </p:nvSpPr>
          <p:spPr bwMode="auto">
            <a:xfrm>
              <a:off x="5900267" y="5359018"/>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4" name="Line 522"/>
            <p:cNvSpPr>
              <a:spLocks noChangeShapeType="1"/>
            </p:cNvSpPr>
            <p:nvPr/>
          </p:nvSpPr>
          <p:spPr bwMode="auto">
            <a:xfrm flipV="1">
              <a:off x="6462973" y="530627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5" name="Line 523"/>
            <p:cNvSpPr>
              <a:spLocks noChangeShapeType="1"/>
            </p:cNvSpPr>
            <p:nvPr/>
          </p:nvSpPr>
          <p:spPr bwMode="auto">
            <a:xfrm>
              <a:off x="6462973" y="485932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6" name="Rectangle 524"/>
            <p:cNvSpPr>
              <a:spLocks noChangeArrowheads="1"/>
            </p:cNvSpPr>
            <p:nvPr/>
          </p:nvSpPr>
          <p:spPr bwMode="auto">
            <a:xfrm>
              <a:off x="6427805" y="5359018"/>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7" name="Line 525"/>
            <p:cNvSpPr>
              <a:spLocks noChangeShapeType="1"/>
            </p:cNvSpPr>
            <p:nvPr/>
          </p:nvSpPr>
          <p:spPr bwMode="auto">
            <a:xfrm flipV="1">
              <a:off x="6996372" y="530627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8" name="Line 526"/>
            <p:cNvSpPr>
              <a:spLocks noChangeShapeType="1"/>
            </p:cNvSpPr>
            <p:nvPr/>
          </p:nvSpPr>
          <p:spPr bwMode="auto">
            <a:xfrm>
              <a:off x="6996372" y="485932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9" name="Rectangle 527"/>
            <p:cNvSpPr>
              <a:spLocks noChangeArrowheads="1"/>
            </p:cNvSpPr>
            <p:nvPr/>
          </p:nvSpPr>
          <p:spPr bwMode="auto">
            <a:xfrm>
              <a:off x="6961205" y="5359018"/>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0" name="Line 528"/>
            <p:cNvSpPr>
              <a:spLocks noChangeShapeType="1"/>
            </p:cNvSpPr>
            <p:nvPr/>
          </p:nvSpPr>
          <p:spPr bwMode="auto">
            <a:xfrm flipV="1">
              <a:off x="7528307" y="5306272"/>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1" name="Line 529"/>
            <p:cNvSpPr>
              <a:spLocks noChangeShapeType="1"/>
            </p:cNvSpPr>
            <p:nvPr/>
          </p:nvSpPr>
          <p:spPr bwMode="auto">
            <a:xfrm>
              <a:off x="7528307" y="485932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2" name="Rectangle 530"/>
            <p:cNvSpPr>
              <a:spLocks noChangeArrowheads="1"/>
            </p:cNvSpPr>
            <p:nvPr/>
          </p:nvSpPr>
          <p:spPr bwMode="auto">
            <a:xfrm>
              <a:off x="7494605" y="5359018"/>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3" name="Line 531"/>
            <p:cNvSpPr>
              <a:spLocks noChangeShapeType="1"/>
            </p:cNvSpPr>
            <p:nvPr/>
          </p:nvSpPr>
          <p:spPr bwMode="auto">
            <a:xfrm>
              <a:off x="4392386" y="4945780"/>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4" name="Line 532"/>
            <p:cNvSpPr>
              <a:spLocks noChangeShapeType="1"/>
            </p:cNvSpPr>
            <p:nvPr/>
          </p:nvSpPr>
          <p:spPr bwMode="auto">
            <a:xfrm flipH="1">
              <a:off x="7764234" y="4945780"/>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5" name="Rectangle 533"/>
            <p:cNvSpPr>
              <a:spLocks noChangeArrowheads="1"/>
            </p:cNvSpPr>
            <p:nvPr/>
          </p:nvSpPr>
          <p:spPr bwMode="auto">
            <a:xfrm>
              <a:off x="4335236" y="489888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6" name="Line 534"/>
            <p:cNvSpPr>
              <a:spLocks noChangeShapeType="1"/>
            </p:cNvSpPr>
            <p:nvPr/>
          </p:nvSpPr>
          <p:spPr bwMode="auto">
            <a:xfrm>
              <a:off x="4392386" y="5065941"/>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7" name="Line 535"/>
            <p:cNvSpPr>
              <a:spLocks noChangeShapeType="1"/>
            </p:cNvSpPr>
            <p:nvPr/>
          </p:nvSpPr>
          <p:spPr bwMode="auto">
            <a:xfrm flipH="1">
              <a:off x="7764234" y="5065941"/>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8" name="Rectangle 536"/>
            <p:cNvSpPr>
              <a:spLocks noChangeArrowheads="1"/>
            </p:cNvSpPr>
            <p:nvPr/>
          </p:nvSpPr>
          <p:spPr bwMode="auto">
            <a:xfrm>
              <a:off x="4335236" y="5020514"/>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9" name="Line 537"/>
            <p:cNvSpPr>
              <a:spLocks noChangeShapeType="1"/>
            </p:cNvSpPr>
            <p:nvPr/>
          </p:nvSpPr>
          <p:spPr bwMode="auto">
            <a:xfrm>
              <a:off x="4392386" y="5186103"/>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0" name="Line 538"/>
            <p:cNvSpPr>
              <a:spLocks noChangeShapeType="1"/>
            </p:cNvSpPr>
            <p:nvPr/>
          </p:nvSpPr>
          <p:spPr bwMode="auto">
            <a:xfrm flipH="1">
              <a:off x="7764234" y="518610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1" name="Rectangle 539"/>
            <p:cNvSpPr>
              <a:spLocks noChangeArrowheads="1"/>
            </p:cNvSpPr>
            <p:nvPr/>
          </p:nvSpPr>
          <p:spPr bwMode="auto">
            <a:xfrm>
              <a:off x="4335236" y="5140675"/>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2" name="Line 540"/>
            <p:cNvSpPr>
              <a:spLocks noChangeShapeType="1"/>
            </p:cNvSpPr>
            <p:nvPr/>
          </p:nvSpPr>
          <p:spPr bwMode="auto">
            <a:xfrm>
              <a:off x="4392386" y="5306264"/>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3" name="Line 541"/>
            <p:cNvSpPr>
              <a:spLocks noChangeShapeType="1"/>
            </p:cNvSpPr>
            <p:nvPr/>
          </p:nvSpPr>
          <p:spPr bwMode="auto">
            <a:xfrm flipH="1">
              <a:off x="7764234" y="5306264"/>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4" name="Rectangle 542"/>
            <p:cNvSpPr>
              <a:spLocks noChangeArrowheads="1"/>
            </p:cNvSpPr>
            <p:nvPr/>
          </p:nvSpPr>
          <p:spPr bwMode="auto">
            <a:xfrm>
              <a:off x="4335236" y="526083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5" name="Line 543"/>
            <p:cNvSpPr>
              <a:spLocks noChangeShapeType="1"/>
            </p:cNvSpPr>
            <p:nvPr/>
          </p:nvSpPr>
          <p:spPr bwMode="auto">
            <a:xfrm>
              <a:off x="4392386" y="53414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6" name="Line 544"/>
            <p:cNvSpPr>
              <a:spLocks noChangeShapeType="1"/>
            </p:cNvSpPr>
            <p:nvPr/>
          </p:nvSpPr>
          <p:spPr bwMode="auto">
            <a:xfrm>
              <a:off x="4392386" y="485932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7" name="Line 545"/>
            <p:cNvSpPr>
              <a:spLocks noChangeShapeType="1"/>
            </p:cNvSpPr>
            <p:nvPr/>
          </p:nvSpPr>
          <p:spPr bwMode="auto">
            <a:xfrm>
              <a:off x="7797938" y="4859322"/>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8" name="Line 546"/>
            <p:cNvSpPr>
              <a:spLocks noChangeShapeType="1"/>
            </p:cNvSpPr>
            <p:nvPr/>
          </p:nvSpPr>
          <p:spPr bwMode="auto">
            <a:xfrm>
              <a:off x="4392386" y="4859322"/>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grpSp>
      <p:graphicFrame>
        <p:nvGraphicFramePr>
          <p:cNvPr id="765954" name="Object 2"/>
          <p:cNvGraphicFramePr>
            <a:graphicFrameLocks noChangeAspect="1"/>
          </p:cNvGraphicFramePr>
          <p:nvPr>
            <p:extLst>
              <p:ext uri="{D42A27DB-BD31-4B8C-83A1-F6EECF244321}">
                <p14:modId xmlns="" xmlns:p14="http://schemas.microsoft.com/office/powerpoint/2010/main" val="3965209668"/>
              </p:ext>
            </p:extLst>
          </p:nvPr>
        </p:nvGraphicFramePr>
        <p:xfrm>
          <a:off x="577976" y="2924177"/>
          <a:ext cx="2423711" cy="2781054"/>
        </p:xfrm>
        <a:graphic>
          <a:graphicData uri="http://schemas.openxmlformats.org/presentationml/2006/ole">
            <p:oleObj spid="_x0000_s191506" name="Equation" r:id="rId5" imgW="2146300" imgH="2463800" progId="Equation.DSMT4">
              <p:embed/>
            </p:oleObj>
          </a:graphicData>
        </a:graphic>
      </p:graphicFrame>
      <p:sp>
        <p:nvSpPr>
          <p:cNvPr id="767" name="TextBox 766"/>
          <p:cNvSpPr txBox="1"/>
          <p:nvPr/>
        </p:nvSpPr>
        <p:spPr>
          <a:xfrm>
            <a:off x="2929629" y="2951500"/>
            <a:ext cx="1246292" cy="490006"/>
          </a:xfrm>
          <a:prstGeom prst="rect">
            <a:avLst/>
          </a:prstGeom>
          <a:noFill/>
        </p:spPr>
        <p:txBody>
          <a:bodyPr wrap="square" rtlCol="0">
            <a:spAutoFit/>
          </a:bodyPr>
          <a:lstStyle/>
          <a:p>
            <a:r>
              <a:rPr lang="en-GB" sz="1292" dirty="0">
                <a:solidFill>
                  <a:schemeClr val="accent2">
                    <a:lumMod val="50000"/>
                  </a:schemeClr>
                </a:solidFill>
                <a:latin typeface="Arial Narrow" pitchFamily="34" charset="0"/>
              </a:rPr>
              <a:t>Inference</a:t>
            </a:r>
          </a:p>
          <a:p>
            <a:r>
              <a:rPr lang="en-GB" sz="1292" dirty="0">
                <a:solidFill>
                  <a:schemeClr val="accent2">
                    <a:lumMod val="50000"/>
                  </a:schemeClr>
                </a:solidFill>
                <a:latin typeface="Arial Narrow" pitchFamily="34" charset="0"/>
              </a:rPr>
              <a:t>(state estimation)</a:t>
            </a:r>
          </a:p>
        </p:txBody>
      </p:sp>
      <p:sp>
        <p:nvSpPr>
          <p:cNvPr id="768" name="TextBox 767"/>
          <p:cNvSpPr txBox="1"/>
          <p:nvPr/>
        </p:nvSpPr>
        <p:spPr>
          <a:xfrm>
            <a:off x="2199954" y="4044751"/>
            <a:ext cx="1246292" cy="291170"/>
          </a:xfrm>
          <a:prstGeom prst="rect">
            <a:avLst/>
          </a:prstGeom>
          <a:noFill/>
        </p:spPr>
        <p:txBody>
          <a:bodyPr wrap="square" rtlCol="0">
            <a:spAutoFit/>
          </a:bodyPr>
          <a:lstStyle/>
          <a:p>
            <a:r>
              <a:rPr lang="en-GB" sz="1292" dirty="0">
                <a:solidFill>
                  <a:schemeClr val="accent2">
                    <a:lumMod val="50000"/>
                  </a:schemeClr>
                </a:solidFill>
                <a:latin typeface="Arial Narrow" panose="020B0606020202030204" pitchFamily="34" charset="0"/>
              </a:rPr>
              <a:t>Policy selection</a:t>
            </a:r>
          </a:p>
        </p:txBody>
      </p:sp>
      <p:sp>
        <p:nvSpPr>
          <p:cNvPr id="769" name="TextBox 768"/>
          <p:cNvSpPr txBox="1"/>
          <p:nvPr/>
        </p:nvSpPr>
        <p:spPr>
          <a:xfrm>
            <a:off x="1880355" y="5285412"/>
            <a:ext cx="1038577" cy="291170"/>
          </a:xfrm>
          <a:prstGeom prst="rect">
            <a:avLst/>
          </a:prstGeom>
          <a:noFill/>
        </p:spPr>
        <p:txBody>
          <a:bodyPr wrap="square" rtlCol="0">
            <a:spAutoFit/>
          </a:bodyPr>
          <a:lstStyle/>
          <a:p>
            <a:r>
              <a:rPr lang="en-GB" sz="1292" dirty="0">
                <a:solidFill>
                  <a:schemeClr val="accent2">
                    <a:lumMod val="50000"/>
                  </a:schemeClr>
                </a:solidFill>
                <a:latin typeface="Arial Narrow" panose="020B0606020202030204" pitchFamily="34" charset="0"/>
              </a:rPr>
              <a:t>Learning</a:t>
            </a:r>
          </a:p>
        </p:txBody>
      </p:sp>
      <p:grpSp>
        <p:nvGrpSpPr>
          <p:cNvPr id="784" name="Group 783"/>
          <p:cNvGrpSpPr/>
          <p:nvPr/>
        </p:nvGrpSpPr>
        <p:grpSpPr>
          <a:xfrm>
            <a:off x="1207011" y="770246"/>
            <a:ext cx="1205662" cy="1285839"/>
            <a:chOff x="812540" y="3654025"/>
            <a:chExt cx="1306134" cy="1392992"/>
          </a:xfrm>
        </p:grpSpPr>
        <p:grpSp>
          <p:nvGrpSpPr>
            <p:cNvPr id="785" name="Group 801"/>
            <p:cNvGrpSpPr/>
            <p:nvPr/>
          </p:nvGrpSpPr>
          <p:grpSpPr>
            <a:xfrm>
              <a:off x="812540" y="3654025"/>
              <a:ext cx="1306134" cy="1392992"/>
              <a:chOff x="1037565" y="728700"/>
              <a:chExt cx="1306134" cy="1392992"/>
            </a:xfrm>
          </p:grpSpPr>
          <p:grpSp>
            <p:nvGrpSpPr>
              <p:cNvPr id="787" name="Group 152"/>
              <p:cNvGrpSpPr>
                <a:grpSpLocks noChangeAspect="1"/>
              </p:cNvGrpSpPr>
              <p:nvPr/>
            </p:nvGrpSpPr>
            <p:grpSpPr>
              <a:xfrm>
                <a:off x="1246994" y="728700"/>
                <a:ext cx="1096705" cy="1153518"/>
                <a:chOff x="1208833" y="664315"/>
                <a:chExt cx="440213" cy="515819"/>
              </a:xfrm>
            </p:grpSpPr>
            <p:sp>
              <p:nvSpPr>
                <p:cNvPr id="793" name="Rectangle 79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794" name="Rectangle 793"/>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788" name="Oval 787"/>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789" name="Oval 788"/>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790" name="Straight Connector 789"/>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91"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792"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pic>
          <p:nvPicPr>
            <p:cNvPr id="786" name="Picture 190" descr="http://www.clker.com/cliparts/H/8/R/H/H/5/lab-mouse-template-md.png">
              <a:hlinkClick r:id="rId6" tooltip="Download as SVG file"/>
            </p:cNvPr>
            <p:cNvPicPr>
              <a:picLocks noChangeAspect="1" noChangeArrowheads="1"/>
            </p:cNvPicPr>
            <p:nvPr/>
          </p:nvPicPr>
          <p:blipFill>
            <a:blip r:embed="rId7" cstate="print"/>
            <a:srcRect/>
            <a:stretch>
              <a:fillRect/>
            </a:stretch>
          </p:blipFill>
          <p:spPr bwMode="auto">
            <a:xfrm>
              <a:off x="1442610" y="3924055"/>
              <a:ext cx="249500" cy="504091"/>
            </a:xfrm>
            <a:prstGeom prst="rect">
              <a:avLst/>
            </a:prstGeom>
            <a:noFill/>
          </p:spPr>
        </p:pic>
      </p:grpSp>
    </p:spTree>
    <p:extLst>
      <p:ext uri="{BB962C8B-B14F-4D97-AF65-F5344CB8AC3E}">
        <p14:creationId xmlns="" xmlns:p14="http://schemas.microsoft.com/office/powerpoint/2010/main" val="3822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2"/>
                                        </p:tgtEl>
                                        <p:attrNameLst>
                                          <p:attrName>style.visibility</p:attrName>
                                        </p:attrNameLst>
                                      </p:cBhvr>
                                      <p:to>
                                        <p:strVal val="visible"/>
                                      </p:to>
                                    </p:set>
                                    <p:animEffect transition="in" filter="fade">
                                      <p:cBhvr>
                                        <p:cTn id="7" dur="2000"/>
                                        <p:tgtEl>
                                          <p:spTgt spid="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0" y="1476481"/>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5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Action and the path of least resistance</a:t>
            </a:r>
          </a:p>
          <a:p>
            <a:r>
              <a:rPr lang="en-US" altLang="ja-JP" sz="2215" dirty="0">
                <a:solidFill>
                  <a:schemeClr val="accent1">
                    <a:lumMod val="60000"/>
                    <a:lumOff val="4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60000"/>
                    <a:lumOff val="40000"/>
                  </a:schemeClr>
                </a:solidFill>
                <a:latin typeface="Arial Narrow" panose="020B0606020202030204" pitchFamily="34" charset="0"/>
                <a:ea typeface="MS Mincho"/>
                <a:cs typeface="MS Mincho"/>
              </a:rPr>
              <a:t>From principles to process theories</a:t>
            </a:r>
          </a:p>
          <a:p>
            <a:r>
              <a:rPr lang="en-US" altLang="ja-JP" sz="2215" dirty="0">
                <a:solidFill>
                  <a:schemeClr val="accent2">
                    <a:lumMod val="50000"/>
                  </a:schemeClr>
                </a:solidFill>
                <a:latin typeface="Arial Narrow" panose="020B0606020202030204" pitchFamily="34" charset="0"/>
                <a:ea typeface="MS Mincho"/>
                <a:cs typeface="MS Mincho"/>
              </a:rPr>
              <a:t>Some empirical predictions</a:t>
            </a:r>
          </a:p>
          <a:p>
            <a:r>
              <a:rPr lang="en-US" altLang="ja-JP" sz="2215" dirty="0">
                <a:solidFill>
                  <a:schemeClr val="accent1">
                    <a:lumMod val="60000"/>
                    <a:lumOff val="40000"/>
                  </a:schemeClr>
                </a:solidFill>
                <a:latin typeface="Arial Narrow" panose="020B0606020202030204" pitchFamily="34" charset="0"/>
                <a:ea typeface="MS Mincho"/>
                <a:cs typeface="MS Mincho"/>
              </a:rPr>
              <a:t>Artificial insight and aha moments</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spTree>
    <p:extLst>
      <p:ext uri="{BB962C8B-B14F-4D97-AF65-F5344CB8AC3E}">
        <p14:creationId xmlns="" xmlns:p14="http://schemas.microsoft.com/office/powerpoint/2010/main" val="284040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Rectangle 453"/>
          <p:cNvSpPr/>
          <p:nvPr/>
        </p:nvSpPr>
        <p:spPr>
          <a:xfrm>
            <a:off x="6898417" y="413668"/>
            <a:ext cx="2003306" cy="1169551"/>
          </a:xfrm>
          <a:prstGeom prst="rect">
            <a:avLst/>
          </a:prstGeom>
        </p:spPr>
        <p:txBody>
          <a:bodyPr wrap="square">
            <a:spAutoFit/>
          </a:bodyPr>
          <a:lstStyle/>
          <a:p>
            <a:pPr>
              <a:defRPr/>
            </a:pPr>
            <a:r>
              <a:rPr lang="en-GB" sz="1400" kern="0" dirty="0">
                <a:solidFill>
                  <a:srgbClr val="C0504D">
                    <a:lumMod val="50000"/>
                  </a:srgbClr>
                </a:solidFill>
                <a:latin typeface="Arial Narrow" pitchFamily="34" charset="0"/>
                <a:cs typeface="Arial" charset="0"/>
              </a:rPr>
              <a:t>Evidence accumulation</a:t>
            </a:r>
          </a:p>
          <a:p>
            <a:pPr>
              <a:defRPr/>
            </a:pPr>
            <a:r>
              <a:rPr lang="en-GB" sz="1400" kern="0" dirty="0">
                <a:solidFill>
                  <a:srgbClr val="C0504D">
                    <a:lumMod val="50000"/>
                  </a:srgbClr>
                </a:solidFill>
                <a:latin typeface="Arial Narrow" pitchFamily="34" charset="0"/>
                <a:cs typeface="Arial" charset="0"/>
              </a:rPr>
              <a:t>Phase precession</a:t>
            </a:r>
          </a:p>
          <a:p>
            <a:pPr>
              <a:defRPr/>
            </a:pPr>
            <a:r>
              <a:rPr lang="en-GB" sz="1400" kern="0" dirty="0">
                <a:solidFill>
                  <a:srgbClr val="4F81BD">
                    <a:lumMod val="60000"/>
                    <a:lumOff val="40000"/>
                  </a:srgbClr>
                </a:solidFill>
                <a:latin typeface="Arial Narrow" pitchFamily="34" charset="0"/>
                <a:cs typeface="Arial" charset="0"/>
              </a:rPr>
              <a:t>Place cell activity</a:t>
            </a:r>
          </a:p>
          <a:p>
            <a:r>
              <a:rPr lang="en-GB" sz="1400" kern="0" dirty="0">
                <a:solidFill>
                  <a:srgbClr val="4F81BD">
                    <a:lumMod val="60000"/>
                    <a:lumOff val="40000"/>
                  </a:srgbClr>
                </a:solidFill>
                <a:latin typeface="Arial Narrow" pitchFamily="34" charset="0"/>
                <a:cs typeface="Arial" charset="0"/>
              </a:rPr>
              <a:t>Oddball (MMN) responses</a:t>
            </a:r>
          </a:p>
          <a:p>
            <a:pPr>
              <a:defRPr/>
            </a:pPr>
            <a:r>
              <a:rPr lang="en-GB" sz="1400" kern="0" dirty="0">
                <a:solidFill>
                  <a:srgbClr val="4F81BD">
                    <a:lumMod val="60000"/>
                    <a:lumOff val="40000"/>
                  </a:srgbClr>
                </a:solidFill>
                <a:latin typeface="Arial Narrow" pitchFamily="34" charset="0"/>
                <a:cs typeface="Arial" charset="0"/>
              </a:rPr>
              <a:t>Dopamine transfer</a:t>
            </a:r>
          </a:p>
        </p:txBody>
      </p:sp>
      <p:grpSp>
        <p:nvGrpSpPr>
          <p:cNvPr id="438" name="Group 437"/>
          <p:cNvGrpSpPr/>
          <p:nvPr/>
        </p:nvGrpSpPr>
        <p:grpSpPr>
          <a:xfrm>
            <a:off x="2676169" y="549520"/>
            <a:ext cx="1637305" cy="1775303"/>
            <a:chOff x="2518177" y="309563"/>
            <a:chExt cx="1773749" cy="1923245"/>
          </a:xfrm>
        </p:grpSpPr>
        <p:sp>
          <p:nvSpPr>
            <p:cNvPr id="439" name="Rectangle 6"/>
            <p:cNvSpPr>
              <a:spLocks noChangeArrowheads="1"/>
            </p:cNvSpPr>
            <p:nvPr/>
          </p:nvSpPr>
          <p:spPr bwMode="auto">
            <a:xfrm>
              <a:off x="2768600" y="509588"/>
              <a:ext cx="1482725" cy="1482725"/>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40" name="Rectangle 7"/>
            <p:cNvSpPr>
              <a:spLocks noChangeArrowheads="1"/>
            </p:cNvSpPr>
            <p:nvPr/>
          </p:nvSpPr>
          <p:spPr bwMode="auto">
            <a:xfrm>
              <a:off x="2768600" y="509588"/>
              <a:ext cx="1482725" cy="1482725"/>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pic>
          <p:nvPicPr>
            <p:cNvPr id="441" name="Picture 8"/>
            <p:cNvPicPr>
              <a:picLocks noChangeAspect="1" noChangeArrowheads="1"/>
            </p:cNvPicPr>
            <p:nvPr/>
          </p:nvPicPr>
          <p:blipFill>
            <a:blip r:embed="rId3" cstate="print"/>
            <a:srcRect/>
            <a:stretch>
              <a:fillRect/>
            </a:stretch>
          </p:blipFill>
          <p:spPr bwMode="auto">
            <a:xfrm>
              <a:off x="2774950" y="514351"/>
              <a:ext cx="1476375" cy="1477963"/>
            </a:xfrm>
            <a:prstGeom prst="rect">
              <a:avLst/>
            </a:prstGeom>
            <a:noFill/>
            <a:ln w="9525">
              <a:noFill/>
              <a:miter lim="800000"/>
              <a:headEnd/>
              <a:tailEnd/>
            </a:ln>
          </p:spPr>
        </p:pic>
        <p:sp>
          <p:nvSpPr>
            <p:cNvPr id="457" name="Rectangle 9"/>
            <p:cNvSpPr>
              <a:spLocks noChangeArrowheads="1"/>
            </p:cNvSpPr>
            <p:nvPr/>
          </p:nvSpPr>
          <p:spPr bwMode="auto">
            <a:xfrm>
              <a:off x="3135313" y="309563"/>
              <a:ext cx="703319"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rgbClr val="000000"/>
                  </a:solidFill>
                  <a:latin typeface="Arial Narrow" panose="020B0606020202030204" pitchFamily="34" charset="0"/>
                  <a:cs typeface="Arial" pitchFamily="34" charset="0"/>
                </a:rPr>
                <a:t>Unit responses</a:t>
              </a:r>
              <a:endParaRPr lang="en-US" sz="1662" dirty="0">
                <a:latin typeface="Arial Narrow" panose="020B0606020202030204" pitchFamily="34" charset="0"/>
                <a:cs typeface="Arial" pitchFamily="34" charset="0"/>
              </a:endParaRPr>
            </a:p>
          </p:txBody>
        </p:sp>
        <p:sp>
          <p:nvSpPr>
            <p:cNvPr id="458" name="Rectangle 10"/>
            <p:cNvSpPr>
              <a:spLocks noChangeArrowheads="1"/>
            </p:cNvSpPr>
            <p:nvPr/>
          </p:nvSpPr>
          <p:spPr bwMode="auto">
            <a:xfrm>
              <a:off x="3227389" y="2109788"/>
              <a:ext cx="548762"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time (seconds)</a:t>
              </a:r>
              <a:endParaRPr lang="en-US" sz="1662" dirty="0">
                <a:latin typeface="Arial Narrow" panose="020B0606020202030204" pitchFamily="34" charset="0"/>
                <a:cs typeface="Arial" pitchFamily="34" charset="0"/>
              </a:endParaRPr>
            </a:p>
          </p:txBody>
        </p:sp>
        <p:sp>
          <p:nvSpPr>
            <p:cNvPr id="459" name="Rectangle 11"/>
            <p:cNvSpPr>
              <a:spLocks noChangeArrowheads="1"/>
            </p:cNvSpPr>
            <p:nvPr/>
          </p:nvSpPr>
          <p:spPr bwMode="auto">
            <a:xfrm rot="16200000">
              <a:off x="2511960" y="1168801"/>
              <a:ext cx="135454"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unit</a:t>
              </a:r>
              <a:endParaRPr lang="en-US" sz="1662" dirty="0">
                <a:latin typeface="Arial Narrow" panose="020B0606020202030204" pitchFamily="34" charset="0"/>
                <a:cs typeface="Arial" pitchFamily="34" charset="0"/>
              </a:endParaRPr>
            </a:p>
          </p:txBody>
        </p:sp>
        <p:sp>
          <p:nvSpPr>
            <p:cNvPr id="460" name="Freeform 12"/>
            <p:cNvSpPr>
              <a:spLocks/>
            </p:cNvSpPr>
            <p:nvPr/>
          </p:nvSpPr>
          <p:spPr bwMode="auto">
            <a:xfrm>
              <a:off x="3246438"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1" name="Freeform 13"/>
            <p:cNvSpPr>
              <a:spLocks/>
            </p:cNvSpPr>
            <p:nvPr/>
          </p:nvSpPr>
          <p:spPr bwMode="auto">
            <a:xfrm>
              <a:off x="3743325"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2" name="Freeform 14"/>
            <p:cNvSpPr>
              <a:spLocks/>
            </p:cNvSpPr>
            <p:nvPr/>
          </p:nvSpPr>
          <p:spPr bwMode="auto">
            <a:xfrm>
              <a:off x="4233863"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3" name="Freeform 15"/>
            <p:cNvSpPr>
              <a:spLocks/>
            </p:cNvSpPr>
            <p:nvPr/>
          </p:nvSpPr>
          <p:spPr bwMode="auto">
            <a:xfrm>
              <a:off x="2768600" y="974726"/>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4" name="Freeform 16"/>
            <p:cNvSpPr>
              <a:spLocks/>
            </p:cNvSpPr>
            <p:nvPr/>
          </p:nvSpPr>
          <p:spPr bwMode="auto">
            <a:xfrm>
              <a:off x="2768600" y="1465263"/>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5" name="Freeform 17"/>
            <p:cNvSpPr>
              <a:spLocks/>
            </p:cNvSpPr>
            <p:nvPr/>
          </p:nvSpPr>
          <p:spPr bwMode="auto">
            <a:xfrm>
              <a:off x="2768600" y="1960563"/>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6" name="Line 18"/>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7" name="Line 19"/>
            <p:cNvSpPr>
              <a:spLocks noChangeShapeType="1"/>
            </p:cNvSpPr>
            <p:nvPr/>
          </p:nvSpPr>
          <p:spPr bwMode="auto">
            <a:xfrm>
              <a:off x="2768600" y="509588"/>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8" name="Line 20"/>
            <p:cNvSpPr>
              <a:spLocks noChangeShapeType="1"/>
            </p:cNvSpPr>
            <p:nvPr/>
          </p:nvSpPr>
          <p:spPr bwMode="auto">
            <a:xfrm>
              <a:off x="4251325" y="509588"/>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69" name="Line 21"/>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0" name="Line 22"/>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1" name="Line 23"/>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2" name="Line 24"/>
            <p:cNvSpPr>
              <a:spLocks noChangeShapeType="1"/>
            </p:cNvSpPr>
            <p:nvPr/>
          </p:nvSpPr>
          <p:spPr bwMode="auto">
            <a:xfrm flipV="1">
              <a:off x="3246438" y="1973263"/>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3" name="Line 25"/>
            <p:cNvSpPr>
              <a:spLocks noChangeShapeType="1"/>
            </p:cNvSpPr>
            <p:nvPr/>
          </p:nvSpPr>
          <p:spPr bwMode="auto">
            <a:xfrm>
              <a:off x="3246438" y="509588"/>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4" name="Rectangle 26"/>
            <p:cNvSpPr>
              <a:spLocks noChangeArrowheads="1"/>
            </p:cNvSpPr>
            <p:nvPr/>
          </p:nvSpPr>
          <p:spPr bwMode="auto">
            <a:xfrm>
              <a:off x="3184526" y="2011363"/>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0.25</a:t>
              </a:r>
              <a:endParaRPr lang="en-US" sz="1662" dirty="0">
                <a:latin typeface="Arial Narrow" panose="020B0606020202030204" pitchFamily="34" charset="0"/>
                <a:cs typeface="Arial" pitchFamily="34" charset="0"/>
              </a:endParaRPr>
            </a:p>
          </p:txBody>
        </p:sp>
        <p:sp>
          <p:nvSpPr>
            <p:cNvPr id="475" name="Line 27"/>
            <p:cNvSpPr>
              <a:spLocks noChangeShapeType="1"/>
            </p:cNvSpPr>
            <p:nvPr/>
          </p:nvSpPr>
          <p:spPr bwMode="auto">
            <a:xfrm flipV="1">
              <a:off x="3743325" y="1973263"/>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6" name="Line 28"/>
            <p:cNvSpPr>
              <a:spLocks noChangeShapeType="1"/>
            </p:cNvSpPr>
            <p:nvPr/>
          </p:nvSpPr>
          <p:spPr bwMode="auto">
            <a:xfrm>
              <a:off x="3743325" y="509588"/>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7" name="Rectangle 29"/>
            <p:cNvSpPr>
              <a:spLocks noChangeArrowheads="1"/>
            </p:cNvSpPr>
            <p:nvPr/>
          </p:nvSpPr>
          <p:spPr bwMode="auto">
            <a:xfrm>
              <a:off x="3698878" y="2011363"/>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0.5</a:t>
              </a:r>
              <a:endParaRPr lang="en-US" sz="1662" dirty="0">
                <a:latin typeface="Arial Narrow" panose="020B0606020202030204" pitchFamily="34" charset="0"/>
                <a:cs typeface="Arial" pitchFamily="34" charset="0"/>
              </a:endParaRPr>
            </a:p>
          </p:txBody>
        </p:sp>
        <p:sp>
          <p:nvSpPr>
            <p:cNvPr id="478" name="Line 30"/>
            <p:cNvSpPr>
              <a:spLocks noChangeShapeType="1"/>
            </p:cNvSpPr>
            <p:nvPr/>
          </p:nvSpPr>
          <p:spPr bwMode="auto">
            <a:xfrm flipV="1">
              <a:off x="4233863" y="1973263"/>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79" name="Line 31"/>
            <p:cNvSpPr>
              <a:spLocks noChangeShapeType="1"/>
            </p:cNvSpPr>
            <p:nvPr/>
          </p:nvSpPr>
          <p:spPr bwMode="auto">
            <a:xfrm>
              <a:off x="4233863" y="509588"/>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80" name="Rectangle 32"/>
            <p:cNvSpPr>
              <a:spLocks noChangeArrowheads="1"/>
            </p:cNvSpPr>
            <p:nvPr/>
          </p:nvSpPr>
          <p:spPr bwMode="auto">
            <a:xfrm>
              <a:off x="4170365" y="2011363"/>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0.75</a:t>
              </a:r>
              <a:endParaRPr lang="en-US" sz="1662" dirty="0">
                <a:latin typeface="Arial Narrow" panose="020B0606020202030204" pitchFamily="34" charset="0"/>
                <a:cs typeface="Arial" pitchFamily="34" charset="0"/>
              </a:endParaRPr>
            </a:p>
          </p:txBody>
        </p:sp>
        <p:sp>
          <p:nvSpPr>
            <p:cNvPr id="481" name="Line 33"/>
            <p:cNvSpPr>
              <a:spLocks noChangeShapeType="1"/>
            </p:cNvSpPr>
            <p:nvPr/>
          </p:nvSpPr>
          <p:spPr bwMode="auto">
            <a:xfrm>
              <a:off x="2768600" y="974726"/>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82" name="Line 34"/>
            <p:cNvSpPr>
              <a:spLocks noChangeShapeType="1"/>
            </p:cNvSpPr>
            <p:nvPr/>
          </p:nvSpPr>
          <p:spPr bwMode="auto">
            <a:xfrm flipH="1">
              <a:off x="4233863" y="974726"/>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83" name="Rectangle 35"/>
            <p:cNvSpPr>
              <a:spLocks noChangeArrowheads="1"/>
            </p:cNvSpPr>
            <p:nvPr/>
          </p:nvSpPr>
          <p:spPr bwMode="auto">
            <a:xfrm>
              <a:off x="2713039" y="925513"/>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8</a:t>
              </a:r>
              <a:endParaRPr lang="en-US" sz="1662" dirty="0">
                <a:latin typeface="Arial Narrow" panose="020B0606020202030204" pitchFamily="34" charset="0"/>
                <a:cs typeface="Arial" pitchFamily="34" charset="0"/>
              </a:endParaRPr>
            </a:p>
          </p:txBody>
        </p:sp>
        <p:sp>
          <p:nvSpPr>
            <p:cNvPr id="484" name="Line 36"/>
            <p:cNvSpPr>
              <a:spLocks noChangeShapeType="1"/>
            </p:cNvSpPr>
            <p:nvPr/>
          </p:nvSpPr>
          <p:spPr bwMode="auto">
            <a:xfrm>
              <a:off x="2768600" y="1465263"/>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85" name="Line 37"/>
            <p:cNvSpPr>
              <a:spLocks noChangeShapeType="1"/>
            </p:cNvSpPr>
            <p:nvPr/>
          </p:nvSpPr>
          <p:spPr bwMode="auto">
            <a:xfrm flipH="1">
              <a:off x="4233863" y="1465263"/>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86" name="Rectangle 38"/>
            <p:cNvSpPr>
              <a:spLocks noChangeArrowheads="1"/>
            </p:cNvSpPr>
            <p:nvPr/>
          </p:nvSpPr>
          <p:spPr bwMode="auto">
            <a:xfrm>
              <a:off x="2674940" y="1414463"/>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16</a:t>
              </a:r>
              <a:endParaRPr lang="en-US" sz="1662" dirty="0">
                <a:latin typeface="Arial Narrow" panose="020B0606020202030204" pitchFamily="34" charset="0"/>
                <a:cs typeface="Arial" pitchFamily="34" charset="0"/>
              </a:endParaRPr>
            </a:p>
          </p:txBody>
        </p:sp>
        <p:sp>
          <p:nvSpPr>
            <p:cNvPr id="487" name="Line 39"/>
            <p:cNvSpPr>
              <a:spLocks noChangeShapeType="1"/>
            </p:cNvSpPr>
            <p:nvPr/>
          </p:nvSpPr>
          <p:spPr bwMode="auto">
            <a:xfrm>
              <a:off x="2768600" y="1960563"/>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88" name="Line 40"/>
            <p:cNvSpPr>
              <a:spLocks noChangeShapeType="1"/>
            </p:cNvSpPr>
            <p:nvPr/>
          </p:nvSpPr>
          <p:spPr bwMode="auto">
            <a:xfrm flipH="1">
              <a:off x="4233863" y="1960563"/>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89" name="Rectangle 41"/>
            <p:cNvSpPr>
              <a:spLocks noChangeArrowheads="1"/>
            </p:cNvSpPr>
            <p:nvPr/>
          </p:nvSpPr>
          <p:spPr bwMode="auto">
            <a:xfrm>
              <a:off x="2674940" y="1911350"/>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24</a:t>
              </a:r>
              <a:endParaRPr lang="en-US" sz="1662" dirty="0">
                <a:latin typeface="Arial Narrow" panose="020B0606020202030204" pitchFamily="34" charset="0"/>
                <a:cs typeface="Arial" pitchFamily="34" charset="0"/>
              </a:endParaRPr>
            </a:p>
          </p:txBody>
        </p:sp>
        <p:sp>
          <p:nvSpPr>
            <p:cNvPr id="490" name="Line 42"/>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91" name="Line 43"/>
            <p:cNvSpPr>
              <a:spLocks noChangeShapeType="1"/>
            </p:cNvSpPr>
            <p:nvPr/>
          </p:nvSpPr>
          <p:spPr bwMode="auto">
            <a:xfrm>
              <a:off x="2768600" y="509588"/>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92" name="Line 44"/>
            <p:cNvSpPr>
              <a:spLocks noChangeShapeType="1"/>
            </p:cNvSpPr>
            <p:nvPr/>
          </p:nvSpPr>
          <p:spPr bwMode="auto">
            <a:xfrm>
              <a:off x="4251325" y="509588"/>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93" name="Line 45"/>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grpSp>
      <p:sp>
        <p:nvSpPr>
          <p:cNvPr id="494" name="Oval 493"/>
          <p:cNvSpPr/>
          <p:nvPr/>
        </p:nvSpPr>
        <p:spPr>
          <a:xfrm rot="855702">
            <a:off x="3513205" y="4758432"/>
            <a:ext cx="116946" cy="125383"/>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495" name="Oval 494"/>
          <p:cNvSpPr/>
          <p:nvPr/>
        </p:nvSpPr>
        <p:spPr>
          <a:xfrm rot="855702">
            <a:off x="3134457" y="5223749"/>
            <a:ext cx="116946" cy="125383"/>
          </a:xfrm>
          <a:prstGeom prst="ellipse">
            <a:avLst/>
          </a:prstGeom>
          <a:solidFill>
            <a:schemeClr val="tx2">
              <a:lumMod val="75000"/>
            </a:schemeClr>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grpSp>
        <p:nvGrpSpPr>
          <p:cNvPr id="496" name="Group 495"/>
          <p:cNvGrpSpPr/>
          <p:nvPr/>
        </p:nvGrpSpPr>
        <p:grpSpPr>
          <a:xfrm>
            <a:off x="4617349" y="554254"/>
            <a:ext cx="1676636" cy="1769441"/>
            <a:chOff x="4589858" y="2370138"/>
            <a:chExt cx="1816351" cy="1916895"/>
          </a:xfrm>
        </p:grpSpPr>
        <p:sp>
          <p:nvSpPr>
            <p:cNvPr id="497" name="Rectangle 190"/>
            <p:cNvSpPr>
              <a:spLocks noChangeArrowheads="1"/>
            </p:cNvSpPr>
            <p:nvPr/>
          </p:nvSpPr>
          <p:spPr bwMode="auto">
            <a:xfrm>
              <a:off x="4865688" y="2563813"/>
              <a:ext cx="1476375" cy="1482725"/>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98" name="Rectangle 191"/>
            <p:cNvSpPr>
              <a:spLocks noChangeArrowheads="1"/>
            </p:cNvSpPr>
            <p:nvPr/>
          </p:nvSpPr>
          <p:spPr bwMode="auto">
            <a:xfrm>
              <a:off x="4865688" y="2563813"/>
              <a:ext cx="1476375" cy="1482725"/>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499" name="Freeform 192"/>
            <p:cNvSpPr>
              <a:spLocks/>
            </p:cNvSpPr>
            <p:nvPr/>
          </p:nvSpPr>
          <p:spPr bwMode="auto">
            <a:xfrm>
              <a:off x="5337175" y="2563813"/>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0" name="Freeform 193"/>
            <p:cNvSpPr>
              <a:spLocks/>
            </p:cNvSpPr>
            <p:nvPr/>
          </p:nvSpPr>
          <p:spPr bwMode="auto">
            <a:xfrm>
              <a:off x="5840413" y="2563813"/>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1" name="Freeform 194"/>
            <p:cNvSpPr>
              <a:spLocks/>
            </p:cNvSpPr>
            <p:nvPr/>
          </p:nvSpPr>
          <p:spPr bwMode="auto">
            <a:xfrm>
              <a:off x="6342063" y="2563813"/>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2" name="Freeform 195"/>
            <p:cNvSpPr>
              <a:spLocks/>
            </p:cNvSpPr>
            <p:nvPr/>
          </p:nvSpPr>
          <p:spPr bwMode="auto">
            <a:xfrm>
              <a:off x="4865688" y="3959226"/>
              <a:ext cx="1476375"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3" name="Freeform 200"/>
            <p:cNvSpPr>
              <a:spLocks/>
            </p:cNvSpPr>
            <p:nvPr/>
          </p:nvSpPr>
          <p:spPr bwMode="auto">
            <a:xfrm>
              <a:off x="4865688" y="2649538"/>
              <a:ext cx="1476375"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4" name="Line 201"/>
            <p:cNvSpPr>
              <a:spLocks noChangeShapeType="1"/>
            </p:cNvSpPr>
            <p:nvPr/>
          </p:nvSpPr>
          <p:spPr bwMode="auto">
            <a:xfrm>
              <a:off x="4865688" y="2563813"/>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5" name="Line 202"/>
            <p:cNvSpPr>
              <a:spLocks noChangeShapeType="1"/>
            </p:cNvSpPr>
            <p:nvPr/>
          </p:nvSpPr>
          <p:spPr bwMode="auto">
            <a:xfrm>
              <a:off x="4865688" y="4046538"/>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6" name="Line 204"/>
            <p:cNvSpPr>
              <a:spLocks noChangeShapeType="1"/>
            </p:cNvSpPr>
            <p:nvPr/>
          </p:nvSpPr>
          <p:spPr bwMode="auto">
            <a:xfrm flipV="1">
              <a:off x="4865688"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7" name="Line 205"/>
            <p:cNvSpPr>
              <a:spLocks noChangeShapeType="1"/>
            </p:cNvSpPr>
            <p:nvPr/>
          </p:nvSpPr>
          <p:spPr bwMode="auto">
            <a:xfrm>
              <a:off x="4865688" y="4046538"/>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8" name="Line 207"/>
            <p:cNvSpPr>
              <a:spLocks noChangeShapeType="1"/>
            </p:cNvSpPr>
            <p:nvPr/>
          </p:nvSpPr>
          <p:spPr bwMode="auto">
            <a:xfrm flipV="1">
              <a:off x="4865688"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09" name="Line 208"/>
            <p:cNvSpPr>
              <a:spLocks noChangeShapeType="1"/>
            </p:cNvSpPr>
            <p:nvPr/>
          </p:nvSpPr>
          <p:spPr bwMode="auto">
            <a:xfrm flipV="1">
              <a:off x="5337176" y="4027488"/>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10" name="Line 209"/>
            <p:cNvSpPr>
              <a:spLocks noChangeShapeType="1"/>
            </p:cNvSpPr>
            <p:nvPr/>
          </p:nvSpPr>
          <p:spPr bwMode="auto">
            <a:xfrm>
              <a:off x="5337176" y="2563813"/>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11" name="Rectangle 210"/>
            <p:cNvSpPr>
              <a:spLocks noChangeArrowheads="1"/>
            </p:cNvSpPr>
            <p:nvPr/>
          </p:nvSpPr>
          <p:spPr bwMode="auto">
            <a:xfrm>
              <a:off x="5275263" y="4065588"/>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0.25</a:t>
              </a:r>
              <a:endParaRPr lang="en-US" sz="1662" dirty="0">
                <a:latin typeface="Arial Narrow" panose="020B0606020202030204" pitchFamily="34" charset="0"/>
                <a:cs typeface="Arial" pitchFamily="34" charset="0"/>
              </a:endParaRPr>
            </a:p>
          </p:txBody>
        </p:sp>
        <p:sp>
          <p:nvSpPr>
            <p:cNvPr id="512" name="Line 211"/>
            <p:cNvSpPr>
              <a:spLocks noChangeShapeType="1"/>
            </p:cNvSpPr>
            <p:nvPr/>
          </p:nvSpPr>
          <p:spPr bwMode="auto">
            <a:xfrm flipV="1">
              <a:off x="5840413" y="4027488"/>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13" name="Line 212"/>
            <p:cNvSpPr>
              <a:spLocks noChangeShapeType="1"/>
            </p:cNvSpPr>
            <p:nvPr/>
          </p:nvSpPr>
          <p:spPr bwMode="auto">
            <a:xfrm>
              <a:off x="5840413" y="2563813"/>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14" name="Rectangle 213"/>
            <p:cNvSpPr>
              <a:spLocks noChangeArrowheads="1"/>
            </p:cNvSpPr>
            <p:nvPr/>
          </p:nvSpPr>
          <p:spPr bwMode="auto">
            <a:xfrm>
              <a:off x="5795962" y="4065588"/>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0.5</a:t>
              </a:r>
              <a:endParaRPr lang="en-US" sz="1662" dirty="0">
                <a:latin typeface="Arial Narrow" panose="020B0606020202030204" pitchFamily="34" charset="0"/>
                <a:cs typeface="Arial" pitchFamily="34" charset="0"/>
              </a:endParaRPr>
            </a:p>
          </p:txBody>
        </p:sp>
        <p:sp>
          <p:nvSpPr>
            <p:cNvPr id="515" name="Line 214"/>
            <p:cNvSpPr>
              <a:spLocks noChangeShapeType="1"/>
            </p:cNvSpPr>
            <p:nvPr/>
          </p:nvSpPr>
          <p:spPr bwMode="auto">
            <a:xfrm flipV="1">
              <a:off x="6342063" y="4027488"/>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16" name="Line 215"/>
            <p:cNvSpPr>
              <a:spLocks noChangeShapeType="1"/>
            </p:cNvSpPr>
            <p:nvPr/>
          </p:nvSpPr>
          <p:spPr bwMode="auto">
            <a:xfrm>
              <a:off x="6342063" y="2563813"/>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17" name="Rectangle 216"/>
            <p:cNvSpPr>
              <a:spLocks noChangeArrowheads="1"/>
            </p:cNvSpPr>
            <p:nvPr/>
          </p:nvSpPr>
          <p:spPr bwMode="auto">
            <a:xfrm>
              <a:off x="6280150" y="4065588"/>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0.75</a:t>
              </a:r>
              <a:endParaRPr lang="en-US" sz="1662" dirty="0">
                <a:latin typeface="Arial Narrow" panose="020B0606020202030204" pitchFamily="34" charset="0"/>
                <a:cs typeface="Arial" pitchFamily="34" charset="0"/>
              </a:endParaRPr>
            </a:p>
          </p:txBody>
        </p:sp>
        <p:sp>
          <p:nvSpPr>
            <p:cNvPr id="518" name="Line 217"/>
            <p:cNvSpPr>
              <a:spLocks noChangeShapeType="1"/>
            </p:cNvSpPr>
            <p:nvPr/>
          </p:nvSpPr>
          <p:spPr bwMode="auto">
            <a:xfrm>
              <a:off x="4865688" y="3959226"/>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19" name="Line 218"/>
            <p:cNvSpPr>
              <a:spLocks noChangeShapeType="1"/>
            </p:cNvSpPr>
            <p:nvPr/>
          </p:nvSpPr>
          <p:spPr bwMode="auto">
            <a:xfrm flipH="1">
              <a:off x="6330951" y="3959226"/>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20" name="Rectangle 219"/>
            <p:cNvSpPr>
              <a:spLocks noChangeArrowheads="1"/>
            </p:cNvSpPr>
            <p:nvPr/>
          </p:nvSpPr>
          <p:spPr bwMode="auto">
            <a:xfrm>
              <a:off x="4803769" y="3910013"/>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a:t>
              </a:r>
              <a:endParaRPr lang="en-US" sz="1662" dirty="0">
                <a:latin typeface="Arial Narrow" panose="020B0606020202030204" pitchFamily="34" charset="0"/>
                <a:cs typeface="Arial" pitchFamily="34" charset="0"/>
              </a:endParaRPr>
            </a:p>
          </p:txBody>
        </p:sp>
        <p:sp>
          <p:nvSpPr>
            <p:cNvPr id="521" name="Line 220"/>
            <p:cNvSpPr>
              <a:spLocks noChangeShapeType="1"/>
            </p:cNvSpPr>
            <p:nvPr/>
          </p:nvSpPr>
          <p:spPr bwMode="auto">
            <a:xfrm>
              <a:off x="4865688" y="3698876"/>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22" name="Line 221"/>
            <p:cNvSpPr>
              <a:spLocks noChangeShapeType="1"/>
            </p:cNvSpPr>
            <p:nvPr/>
          </p:nvSpPr>
          <p:spPr bwMode="auto">
            <a:xfrm flipH="1">
              <a:off x="6330951" y="3698876"/>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23" name="Rectangle 222"/>
            <p:cNvSpPr>
              <a:spLocks noChangeArrowheads="1"/>
            </p:cNvSpPr>
            <p:nvPr/>
          </p:nvSpPr>
          <p:spPr bwMode="auto">
            <a:xfrm>
              <a:off x="4748206" y="3649663"/>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a:t>
              </a:r>
              <a:endParaRPr lang="en-US" sz="1662" dirty="0">
                <a:latin typeface="Arial Narrow" panose="020B0606020202030204" pitchFamily="34" charset="0"/>
                <a:cs typeface="Arial" pitchFamily="34" charset="0"/>
              </a:endParaRPr>
            </a:p>
          </p:txBody>
        </p:sp>
        <p:sp>
          <p:nvSpPr>
            <p:cNvPr id="524" name="Line 223"/>
            <p:cNvSpPr>
              <a:spLocks noChangeShapeType="1"/>
            </p:cNvSpPr>
            <p:nvPr/>
          </p:nvSpPr>
          <p:spPr bwMode="auto">
            <a:xfrm>
              <a:off x="4865688" y="3438526"/>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25" name="Line 224"/>
            <p:cNvSpPr>
              <a:spLocks noChangeShapeType="1"/>
            </p:cNvSpPr>
            <p:nvPr/>
          </p:nvSpPr>
          <p:spPr bwMode="auto">
            <a:xfrm flipH="1">
              <a:off x="6330951" y="3438526"/>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26" name="Rectangle 225"/>
            <p:cNvSpPr>
              <a:spLocks noChangeArrowheads="1"/>
            </p:cNvSpPr>
            <p:nvPr/>
          </p:nvSpPr>
          <p:spPr bwMode="auto">
            <a:xfrm>
              <a:off x="4748206" y="3389313"/>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0.4</a:t>
              </a:r>
              <a:endParaRPr lang="en-US" sz="1662" dirty="0">
                <a:latin typeface="Arial Narrow" panose="020B0606020202030204" pitchFamily="34" charset="0"/>
                <a:cs typeface="Arial" pitchFamily="34" charset="0"/>
              </a:endParaRPr>
            </a:p>
          </p:txBody>
        </p:sp>
        <p:sp>
          <p:nvSpPr>
            <p:cNvPr id="527" name="Line 226"/>
            <p:cNvSpPr>
              <a:spLocks noChangeShapeType="1"/>
            </p:cNvSpPr>
            <p:nvPr/>
          </p:nvSpPr>
          <p:spPr bwMode="auto">
            <a:xfrm>
              <a:off x="4865688" y="3171826"/>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28" name="Line 227"/>
            <p:cNvSpPr>
              <a:spLocks noChangeShapeType="1"/>
            </p:cNvSpPr>
            <p:nvPr/>
          </p:nvSpPr>
          <p:spPr bwMode="auto">
            <a:xfrm flipH="1">
              <a:off x="6330951" y="3171826"/>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29" name="Rectangle 228"/>
            <p:cNvSpPr>
              <a:spLocks noChangeArrowheads="1"/>
            </p:cNvSpPr>
            <p:nvPr/>
          </p:nvSpPr>
          <p:spPr bwMode="auto">
            <a:xfrm>
              <a:off x="4748206" y="3121026"/>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0.6</a:t>
              </a:r>
              <a:endParaRPr lang="en-US" sz="1662" dirty="0">
                <a:latin typeface="Arial Narrow" panose="020B0606020202030204" pitchFamily="34" charset="0"/>
                <a:cs typeface="Arial" pitchFamily="34" charset="0"/>
              </a:endParaRPr>
            </a:p>
          </p:txBody>
        </p:sp>
        <p:sp>
          <p:nvSpPr>
            <p:cNvPr id="530" name="Line 229"/>
            <p:cNvSpPr>
              <a:spLocks noChangeShapeType="1"/>
            </p:cNvSpPr>
            <p:nvPr/>
          </p:nvSpPr>
          <p:spPr bwMode="auto">
            <a:xfrm>
              <a:off x="4865688" y="2911476"/>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31" name="Line 230"/>
            <p:cNvSpPr>
              <a:spLocks noChangeShapeType="1"/>
            </p:cNvSpPr>
            <p:nvPr/>
          </p:nvSpPr>
          <p:spPr bwMode="auto">
            <a:xfrm flipH="1">
              <a:off x="6330951" y="2911476"/>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32" name="Rectangle 231"/>
            <p:cNvSpPr>
              <a:spLocks noChangeArrowheads="1"/>
            </p:cNvSpPr>
            <p:nvPr/>
          </p:nvSpPr>
          <p:spPr bwMode="auto">
            <a:xfrm>
              <a:off x="4748206" y="2860676"/>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0.8</a:t>
              </a:r>
              <a:endParaRPr lang="en-US" sz="1662" dirty="0">
                <a:latin typeface="Arial Narrow" panose="020B0606020202030204" pitchFamily="34" charset="0"/>
                <a:cs typeface="Arial" pitchFamily="34" charset="0"/>
              </a:endParaRPr>
            </a:p>
          </p:txBody>
        </p:sp>
        <p:sp>
          <p:nvSpPr>
            <p:cNvPr id="533" name="Line 232"/>
            <p:cNvSpPr>
              <a:spLocks noChangeShapeType="1"/>
            </p:cNvSpPr>
            <p:nvPr/>
          </p:nvSpPr>
          <p:spPr bwMode="auto">
            <a:xfrm>
              <a:off x="4865688" y="2649538"/>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34" name="Line 233"/>
            <p:cNvSpPr>
              <a:spLocks noChangeShapeType="1"/>
            </p:cNvSpPr>
            <p:nvPr/>
          </p:nvSpPr>
          <p:spPr bwMode="auto">
            <a:xfrm flipH="1">
              <a:off x="6330951" y="2649538"/>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35" name="Rectangle 234"/>
            <p:cNvSpPr>
              <a:spLocks noChangeArrowheads="1"/>
            </p:cNvSpPr>
            <p:nvPr/>
          </p:nvSpPr>
          <p:spPr bwMode="auto">
            <a:xfrm>
              <a:off x="4803769" y="2600326"/>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1</a:t>
              </a:r>
              <a:endParaRPr lang="en-US" sz="1662" dirty="0">
                <a:latin typeface="Arial Narrow" panose="020B0606020202030204" pitchFamily="34" charset="0"/>
                <a:cs typeface="Arial" pitchFamily="34" charset="0"/>
              </a:endParaRPr>
            </a:p>
          </p:txBody>
        </p:sp>
        <p:sp>
          <p:nvSpPr>
            <p:cNvPr id="536" name="Line 235"/>
            <p:cNvSpPr>
              <a:spLocks noChangeShapeType="1"/>
            </p:cNvSpPr>
            <p:nvPr/>
          </p:nvSpPr>
          <p:spPr bwMode="auto">
            <a:xfrm>
              <a:off x="4865688" y="2563813"/>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37" name="Line 236"/>
            <p:cNvSpPr>
              <a:spLocks noChangeShapeType="1"/>
            </p:cNvSpPr>
            <p:nvPr/>
          </p:nvSpPr>
          <p:spPr bwMode="auto">
            <a:xfrm>
              <a:off x="4865688" y="4046538"/>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38" name="Line 238"/>
            <p:cNvSpPr>
              <a:spLocks noChangeShapeType="1"/>
            </p:cNvSpPr>
            <p:nvPr/>
          </p:nvSpPr>
          <p:spPr bwMode="auto">
            <a:xfrm flipV="1">
              <a:off x="4865688"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39" name="Freeform 239"/>
            <p:cNvSpPr>
              <a:spLocks/>
            </p:cNvSpPr>
            <p:nvPr/>
          </p:nvSpPr>
          <p:spPr bwMode="auto">
            <a:xfrm>
              <a:off x="4865688" y="3724276"/>
              <a:ext cx="1476375" cy="234950"/>
            </a:xfrm>
            <a:custGeom>
              <a:avLst/>
              <a:gdLst/>
              <a:ahLst/>
              <a:cxnLst>
                <a:cxn ang="0">
                  <a:pos x="0" y="47"/>
                </a:cxn>
                <a:cxn ang="0">
                  <a:pos x="20" y="19"/>
                </a:cxn>
                <a:cxn ang="0">
                  <a:pos x="39" y="4"/>
                </a:cxn>
                <a:cxn ang="0">
                  <a:pos x="59" y="0"/>
                </a:cxn>
                <a:cxn ang="0">
                  <a:pos x="78" y="0"/>
                </a:cxn>
                <a:cxn ang="0">
                  <a:pos x="98" y="4"/>
                </a:cxn>
                <a:cxn ang="0">
                  <a:pos x="117" y="8"/>
                </a:cxn>
                <a:cxn ang="0">
                  <a:pos x="137" y="15"/>
                </a:cxn>
                <a:cxn ang="0">
                  <a:pos x="160" y="19"/>
                </a:cxn>
                <a:cxn ang="0">
                  <a:pos x="180" y="23"/>
                </a:cxn>
                <a:cxn ang="0">
                  <a:pos x="200" y="27"/>
                </a:cxn>
                <a:cxn ang="0">
                  <a:pos x="219" y="31"/>
                </a:cxn>
                <a:cxn ang="0">
                  <a:pos x="239" y="35"/>
                </a:cxn>
                <a:cxn ang="0">
                  <a:pos x="258" y="35"/>
                </a:cxn>
                <a:cxn ang="0">
                  <a:pos x="278" y="39"/>
                </a:cxn>
                <a:cxn ang="0">
                  <a:pos x="297" y="39"/>
                </a:cxn>
                <a:cxn ang="0">
                  <a:pos x="317" y="113"/>
                </a:cxn>
                <a:cxn ang="0">
                  <a:pos x="336" y="117"/>
                </a:cxn>
                <a:cxn ang="0">
                  <a:pos x="356" y="125"/>
                </a:cxn>
                <a:cxn ang="0">
                  <a:pos x="375" y="133"/>
                </a:cxn>
                <a:cxn ang="0">
                  <a:pos x="395" y="137"/>
                </a:cxn>
                <a:cxn ang="0">
                  <a:pos x="415" y="137"/>
                </a:cxn>
                <a:cxn ang="0">
                  <a:pos x="434" y="140"/>
                </a:cxn>
                <a:cxn ang="0">
                  <a:pos x="454" y="140"/>
                </a:cxn>
                <a:cxn ang="0">
                  <a:pos x="477" y="140"/>
                </a:cxn>
                <a:cxn ang="0">
                  <a:pos x="497" y="144"/>
                </a:cxn>
                <a:cxn ang="0">
                  <a:pos x="516" y="144"/>
                </a:cxn>
                <a:cxn ang="0">
                  <a:pos x="536" y="144"/>
                </a:cxn>
                <a:cxn ang="0">
                  <a:pos x="555" y="144"/>
                </a:cxn>
                <a:cxn ang="0">
                  <a:pos x="575" y="144"/>
                </a:cxn>
                <a:cxn ang="0">
                  <a:pos x="594" y="144"/>
                </a:cxn>
                <a:cxn ang="0">
                  <a:pos x="614" y="144"/>
                </a:cxn>
                <a:cxn ang="0">
                  <a:pos x="633" y="129"/>
                </a:cxn>
                <a:cxn ang="0">
                  <a:pos x="653" y="144"/>
                </a:cxn>
                <a:cxn ang="0">
                  <a:pos x="672" y="148"/>
                </a:cxn>
                <a:cxn ang="0">
                  <a:pos x="692" y="148"/>
                </a:cxn>
                <a:cxn ang="0">
                  <a:pos x="712" y="148"/>
                </a:cxn>
                <a:cxn ang="0">
                  <a:pos x="731" y="148"/>
                </a:cxn>
                <a:cxn ang="0">
                  <a:pos x="751" y="148"/>
                </a:cxn>
                <a:cxn ang="0">
                  <a:pos x="770" y="148"/>
                </a:cxn>
                <a:cxn ang="0">
                  <a:pos x="794" y="148"/>
                </a:cxn>
                <a:cxn ang="0">
                  <a:pos x="813" y="148"/>
                </a:cxn>
                <a:cxn ang="0">
                  <a:pos x="833" y="148"/>
                </a:cxn>
                <a:cxn ang="0">
                  <a:pos x="852" y="148"/>
                </a:cxn>
                <a:cxn ang="0">
                  <a:pos x="872" y="148"/>
                </a:cxn>
                <a:cxn ang="0">
                  <a:pos x="891" y="148"/>
                </a:cxn>
                <a:cxn ang="0">
                  <a:pos x="911" y="148"/>
                </a:cxn>
                <a:cxn ang="0">
                  <a:pos x="930" y="148"/>
                </a:cxn>
              </a:cxnLst>
              <a:rect l="0" t="0" r="r" b="b"/>
              <a:pathLst>
                <a:path w="930" h="148">
                  <a:moveTo>
                    <a:pt x="0" y="47"/>
                  </a:moveTo>
                  <a:lnTo>
                    <a:pt x="20" y="19"/>
                  </a:lnTo>
                  <a:lnTo>
                    <a:pt x="39" y="4"/>
                  </a:lnTo>
                  <a:lnTo>
                    <a:pt x="59" y="0"/>
                  </a:lnTo>
                  <a:lnTo>
                    <a:pt x="78" y="0"/>
                  </a:lnTo>
                  <a:lnTo>
                    <a:pt x="98" y="4"/>
                  </a:lnTo>
                  <a:lnTo>
                    <a:pt x="117" y="8"/>
                  </a:lnTo>
                  <a:lnTo>
                    <a:pt x="137" y="15"/>
                  </a:lnTo>
                  <a:lnTo>
                    <a:pt x="160" y="19"/>
                  </a:lnTo>
                  <a:lnTo>
                    <a:pt x="180" y="23"/>
                  </a:lnTo>
                  <a:lnTo>
                    <a:pt x="200" y="27"/>
                  </a:lnTo>
                  <a:lnTo>
                    <a:pt x="219" y="31"/>
                  </a:lnTo>
                  <a:lnTo>
                    <a:pt x="239" y="35"/>
                  </a:lnTo>
                  <a:lnTo>
                    <a:pt x="258" y="35"/>
                  </a:lnTo>
                  <a:lnTo>
                    <a:pt x="278" y="39"/>
                  </a:lnTo>
                  <a:lnTo>
                    <a:pt x="297" y="39"/>
                  </a:lnTo>
                  <a:lnTo>
                    <a:pt x="317" y="113"/>
                  </a:lnTo>
                  <a:lnTo>
                    <a:pt x="336" y="117"/>
                  </a:lnTo>
                  <a:lnTo>
                    <a:pt x="356" y="125"/>
                  </a:lnTo>
                  <a:lnTo>
                    <a:pt x="375" y="133"/>
                  </a:lnTo>
                  <a:lnTo>
                    <a:pt x="395" y="137"/>
                  </a:lnTo>
                  <a:lnTo>
                    <a:pt x="415" y="137"/>
                  </a:lnTo>
                  <a:lnTo>
                    <a:pt x="434" y="140"/>
                  </a:lnTo>
                  <a:lnTo>
                    <a:pt x="454" y="140"/>
                  </a:lnTo>
                  <a:lnTo>
                    <a:pt x="477" y="140"/>
                  </a:lnTo>
                  <a:lnTo>
                    <a:pt x="497" y="144"/>
                  </a:lnTo>
                  <a:lnTo>
                    <a:pt x="516" y="144"/>
                  </a:lnTo>
                  <a:lnTo>
                    <a:pt x="536" y="144"/>
                  </a:lnTo>
                  <a:lnTo>
                    <a:pt x="555" y="144"/>
                  </a:lnTo>
                  <a:lnTo>
                    <a:pt x="575" y="144"/>
                  </a:lnTo>
                  <a:lnTo>
                    <a:pt x="594" y="144"/>
                  </a:lnTo>
                  <a:lnTo>
                    <a:pt x="614" y="144"/>
                  </a:lnTo>
                  <a:lnTo>
                    <a:pt x="633" y="129"/>
                  </a:lnTo>
                  <a:lnTo>
                    <a:pt x="653" y="144"/>
                  </a:lnTo>
                  <a:lnTo>
                    <a:pt x="672" y="148"/>
                  </a:lnTo>
                  <a:lnTo>
                    <a:pt x="692" y="148"/>
                  </a:lnTo>
                  <a:lnTo>
                    <a:pt x="712" y="148"/>
                  </a:lnTo>
                  <a:lnTo>
                    <a:pt x="731" y="148"/>
                  </a:lnTo>
                  <a:lnTo>
                    <a:pt x="751" y="148"/>
                  </a:lnTo>
                  <a:lnTo>
                    <a:pt x="770" y="148"/>
                  </a:lnTo>
                  <a:lnTo>
                    <a:pt x="794" y="148"/>
                  </a:lnTo>
                  <a:lnTo>
                    <a:pt x="813" y="148"/>
                  </a:lnTo>
                  <a:lnTo>
                    <a:pt x="833" y="148"/>
                  </a:lnTo>
                  <a:lnTo>
                    <a:pt x="852" y="148"/>
                  </a:lnTo>
                  <a:lnTo>
                    <a:pt x="872" y="148"/>
                  </a:lnTo>
                  <a:lnTo>
                    <a:pt x="891" y="148"/>
                  </a:lnTo>
                  <a:lnTo>
                    <a:pt x="911" y="148"/>
                  </a:lnTo>
                  <a:lnTo>
                    <a:pt x="930" y="148"/>
                  </a:lnTo>
                </a:path>
              </a:pathLst>
            </a:custGeom>
            <a:noFill/>
            <a:ln w="12700">
              <a:solidFill>
                <a:schemeClr val="bg2">
                  <a:lumMod val="2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0" name="Freeform 240"/>
            <p:cNvSpPr>
              <a:spLocks/>
            </p:cNvSpPr>
            <p:nvPr/>
          </p:nvSpPr>
          <p:spPr bwMode="auto">
            <a:xfrm>
              <a:off x="4865688" y="2649538"/>
              <a:ext cx="1476375" cy="1149350"/>
            </a:xfrm>
            <a:custGeom>
              <a:avLst/>
              <a:gdLst/>
              <a:ahLst/>
              <a:cxnLst>
                <a:cxn ang="0">
                  <a:pos x="0" y="724"/>
                </a:cxn>
                <a:cxn ang="0">
                  <a:pos x="20" y="696"/>
                </a:cxn>
                <a:cxn ang="0">
                  <a:pos x="39" y="681"/>
                </a:cxn>
                <a:cxn ang="0">
                  <a:pos x="59" y="677"/>
                </a:cxn>
                <a:cxn ang="0">
                  <a:pos x="78" y="677"/>
                </a:cxn>
                <a:cxn ang="0">
                  <a:pos x="98" y="681"/>
                </a:cxn>
                <a:cxn ang="0">
                  <a:pos x="117" y="685"/>
                </a:cxn>
                <a:cxn ang="0">
                  <a:pos x="137" y="692"/>
                </a:cxn>
                <a:cxn ang="0">
                  <a:pos x="160" y="696"/>
                </a:cxn>
                <a:cxn ang="0">
                  <a:pos x="180" y="700"/>
                </a:cxn>
                <a:cxn ang="0">
                  <a:pos x="200" y="704"/>
                </a:cxn>
                <a:cxn ang="0">
                  <a:pos x="219" y="708"/>
                </a:cxn>
                <a:cxn ang="0">
                  <a:pos x="239" y="712"/>
                </a:cxn>
                <a:cxn ang="0">
                  <a:pos x="258" y="712"/>
                </a:cxn>
                <a:cxn ang="0">
                  <a:pos x="278" y="716"/>
                </a:cxn>
                <a:cxn ang="0">
                  <a:pos x="297" y="716"/>
                </a:cxn>
                <a:cxn ang="0">
                  <a:pos x="317" y="544"/>
                </a:cxn>
                <a:cxn ang="0">
                  <a:pos x="336" y="532"/>
                </a:cxn>
                <a:cxn ang="0">
                  <a:pos x="356" y="505"/>
                </a:cxn>
                <a:cxn ang="0">
                  <a:pos x="375" y="466"/>
                </a:cxn>
                <a:cxn ang="0">
                  <a:pos x="395" y="419"/>
                </a:cxn>
                <a:cxn ang="0">
                  <a:pos x="415" y="368"/>
                </a:cxn>
                <a:cxn ang="0">
                  <a:pos x="434" y="317"/>
                </a:cxn>
                <a:cxn ang="0">
                  <a:pos x="454" y="274"/>
                </a:cxn>
                <a:cxn ang="0">
                  <a:pos x="477" y="243"/>
                </a:cxn>
                <a:cxn ang="0">
                  <a:pos x="497" y="219"/>
                </a:cxn>
                <a:cxn ang="0">
                  <a:pos x="516" y="204"/>
                </a:cxn>
                <a:cxn ang="0">
                  <a:pos x="536" y="192"/>
                </a:cxn>
                <a:cxn ang="0">
                  <a:pos x="555" y="188"/>
                </a:cxn>
                <a:cxn ang="0">
                  <a:pos x="575" y="184"/>
                </a:cxn>
                <a:cxn ang="0">
                  <a:pos x="594" y="180"/>
                </a:cxn>
                <a:cxn ang="0">
                  <a:pos x="614" y="180"/>
                </a:cxn>
                <a:cxn ang="0">
                  <a:pos x="633" y="145"/>
                </a:cxn>
                <a:cxn ang="0">
                  <a:pos x="653" y="43"/>
                </a:cxn>
                <a:cxn ang="0">
                  <a:pos x="672" y="16"/>
                </a:cxn>
                <a:cxn ang="0">
                  <a:pos x="692" y="4"/>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724">
                  <a:moveTo>
                    <a:pt x="0" y="724"/>
                  </a:moveTo>
                  <a:lnTo>
                    <a:pt x="20" y="696"/>
                  </a:lnTo>
                  <a:lnTo>
                    <a:pt x="39" y="681"/>
                  </a:lnTo>
                  <a:lnTo>
                    <a:pt x="59" y="677"/>
                  </a:lnTo>
                  <a:lnTo>
                    <a:pt x="78" y="677"/>
                  </a:lnTo>
                  <a:lnTo>
                    <a:pt x="98" y="681"/>
                  </a:lnTo>
                  <a:lnTo>
                    <a:pt x="117" y="685"/>
                  </a:lnTo>
                  <a:lnTo>
                    <a:pt x="137" y="692"/>
                  </a:lnTo>
                  <a:lnTo>
                    <a:pt x="160" y="696"/>
                  </a:lnTo>
                  <a:lnTo>
                    <a:pt x="180" y="700"/>
                  </a:lnTo>
                  <a:lnTo>
                    <a:pt x="200" y="704"/>
                  </a:lnTo>
                  <a:lnTo>
                    <a:pt x="219" y="708"/>
                  </a:lnTo>
                  <a:lnTo>
                    <a:pt x="239" y="712"/>
                  </a:lnTo>
                  <a:lnTo>
                    <a:pt x="258" y="712"/>
                  </a:lnTo>
                  <a:lnTo>
                    <a:pt x="278" y="716"/>
                  </a:lnTo>
                  <a:lnTo>
                    <a:pt x="297" y="716"/>
                  </a:lnTo>
                  <a:lnTo>
                    <a:pt x="317" y="544"/>
                  </a:lnTo>
                  <a:lnTo>
                    <a:pt x="336" y="532"/>
                  </a:lnTo>
                  <a:lnTo>
                    <a:pt x="356" y="505"/>
                  </a:lnTo>
                  <a:lnTo>
                    <a:pt x="375" y="466"/>
                  </a:lnTo>
                  <a:lnTo>
                    <a:pt x="395" y="419"/>
                  </a:lnTo>
                  <a:lnTo>
                    <a:pt x="415" y="368"/>
                  </a:lnTo>
                  <a:lnTo>
                    <a:pt x="434" y="317"/>
                  </a:lnTo>
                  <a:lnTo>
                    <a:pt x="454" y="274"/>
                  </a:lnTo>
                  <a:lnTo>
                    <a:pt x="477" y="243"/>
                  </a:lnTo>
                  <a:lnTo>
                    <a:pt x="497" y="219"/>
                  </a:lnTo>
                  <a:lnTo>
                    <a:pt x="516" y="204"/>
                  </a:lnTo>
                  <a:lnTo>
                    <a:pt x="536" y="192"/>
                  </a:lnTo>
                  <a:lnTo>
                    <a:pt x="555" y="188"/>
                  </a:lnTo>
                  <a:lnTo>
                    <a:pt x="575" y="184"/>
                  </a:lnTo>
                  <a:lnTo>
                    <a:pt x="594" y="180"/>
                  </a:lnTo>
                  <a:lnTo>
                    <a:pt x="614" y="180"/>
                  </a:lnTo>
                  <a:lnTo>
                    <a:pt x="633" y="145"/>
                  </a:lnTo>
                  <a:lnTo>
                    <a:pt x="653" y="43"/>
                  </a:lnTo>
                  <a:lnTo>
                    <a:pt x="672" y="16"/>
                  </a:lnTo>
                  <a:lnTo>
                    <a:pt x="692" y="4"/>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1270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1" name="Freeform 241"/>
            <p:cNvSpPr>
              <a:spLocks/>
            </p:cNvSpPr>
            <p:nvPr/>
          </p:nvSpPr>
          <p:spPr bwMode="auto">
            <a:xfrm>
              <a:off x="4865688" y="3302001"/>
              <a:ext cx="1476375" cy="657225"/>
            </a:xfrm>
            <a:custGeom>
              <a:avLst/>
              <a:gdLst/>
              <a:ahLst/>
              <a:cxnLst>
                <a:cxn ang="0">
                  <a:pos x="0" y="4"/>
                </a:cxn>
                <a:cxn ang="0">
                  <a:pos x="20" y="4"/>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27"/>
                </a:cxn>
                <a:cxn ang="0">
                  <a:pos x="375" y="70"/>
                </a:cxn>
                <a:cxn ang="0">
                  <a:pos x="395" y="129"/>
                </a:cxn>
                <a:cxn ang="0">
                  <a:pos x="415" y="188"/>
                </a:cxn>
                <a:cxn ang="0">
                  <a:pos x="434" y="246"/>
                </a:cxn>
                <a:cxn ang="0">
                  <a:pos x="454" y="297"/>
                </a:cxn>
                <a:cxn ang="0">
                  <a:pos x="477" y="336"/>
                </a:cxn>
                <a:cxn ang="0">
                  <a:pos x="497" y="367"/>
                </a:cxn>
                <a:cxn ang="0">
                  <a:pos x="516" y="383"/>
                </a:cxn>
                <a:cxn ang="0">
                  <a:pos x="536" y="395"/>
                </a:cxn>
                <a:cxn ang="0">
                  <a:pos x="555" y="403"/>
                </a:cxn>
                <a:cxn ang="0">
                  <a:pos x="575" y="406"/>
                </a:cxn>
                <a:cxn ang="0">
                  <a:pos x="594" y="410"/>
                </a:cxn>
                <a:cxn ang="0">
                  <a:pos x="614" y="410"/>
                </a:cxn>
                <a:cxn ang="0">
                  <a:pos x="633" y="371"/>
                </a:cxn>
                <a:cxn ang="0">
                  <a:pos x="653" y="387"/>
                </a:cxn>
                <a:cxn ang="0">
                  <a:pos x="672" y="395"/>
                </a:cxn>
                <a:cxn ang="0">
                  <a:pos x="692" y="403"/>
                </a:cxn>
                <a:cxn ang="0">
                  <a:pos x="712" y="406"/>
                </a:cxn>
                <a:cxn ang="0">
                  <a:pos x="731" y="410"/>
                </a:cxn>
                <a:cxn ang="0">
                  <a:pos x="751" y="410"/>
                </a:cxn>
                <a:cxn ang="0">
                  <a:pos x="770" y="414"/>
                </a:cxn>
                <a:cxn ang="0">
                  <a:pos x="794" y="414"/>
                </a:cxn>
                <a:cxn ang="0">
                  <a:pos x="813" y="414"/>
                </a:cxn>
                <a:cxn ang="0">
                  <a:pos x="833" y="414"/>
                </a:cxn>
                <a:cxn ang="0">
                  <a:pos x="852" y="414"/>
                </a:cxn>
                <a:cxn ang="0">
                  <a:pos x="872" y="414"/>
                </a:cxn>
                <a:cxn ang="0">
                  <a:pos x="891" y="414"/>
                </a:cxn>
                <a:cxn ang="0">
                  <a:pos x="911" y="414"/>
                </a:cxn>
                <a:cxn ang="0">
                  <a:pos x="930" y="414"/>
                </a:cxn>
              </a:cxnLst>
              <a:rect l="0" t="0" r="r" b="b"/>
              <a:pathLst>
                <a:path w="930" h="414">
                  <a:moveTo>
                    <a:pt x="0" y="4"/>
                  </a:moveTo>
                  <a:lnTo>
                    <a:pt x="20" y="4"/>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27"/>
                  </a:lnTo>
                  <a:lnTo>
                    <a:pt x="375" y="70"/>
                  </a:lnTo>
                  <a:lnTo>
                    <a:pt x="395" y="129"/>
                  </a:lnTo>
                  <a:lnTo>
                    <a:pt x="415" y="188"/>
                  </a:lnTo>
                  <a:lnTo>
                    <a:pt x="434" y="246"/>
                  </a:lnTo>
                  <a:lnTo>
                    <a:pt x="454" y="297"/>
                  </a:lnTo>
                  <a:lnTo>
                    <a:pt x="477" y="336"/>
                  </a:lnTo>
                  <a:lnTo>
                    <a:pt x="497" y="367"/>
                  </a:lnTo>
                  <a:lnTo>
                    <a:pt x="516" y="383"/>
                  </a:lnTo>
                  <a:lnTo>
                    <a:pt x="536" y="395"/>
                  </a:lnTo>
                  <a:lnTo>
                    <a:pt x="555" y="403"/>
                  </a:lnTo>
                  <a:lnTo>
                    <a:pt x="575" y="406"/>
                  </a:lnTo>
                  <a:lnTo>
                    <a:pt x="594" y="410"/>
                  </a:lnTo>
                  <a:lnTo>
                    <a:pt x="614" y="410"/>
                  </a:lnTo>
                  <a:lnTo>
                    <a:pt x="633" y="371"/>
                  </a:lnTo>
                  <a:lnTo>
                    <a:pt x="653" y="387"/>
                  </a:lnTo>
                  <a:lnTo>
                    <a:pt x="672" y="395"/>
                  </a:lnTo>
                  <a:lnTo>
                    <a:pt x="692" y="403"/>
                  </a:lnTo>
                  <a:lnTo>
                    <a:pt x="712" y="406"/>
                  </a:lnTo>
                  <a:lnTo>
                    <a:pt x="731" y="410"/>
                  </a:lnTo>
                  <a:lnTo>
                    <a:pt x="751" y="410"/>
                  </a:lnTo>
                  <a:lnTo>
                    <a:pt x="770" y="414"/>
                  </a:lnTo>
                  <a:lnTo>
                    <a:pt x="794" y="414"/>
                  </a:lnTo>
                  <a:lnTo>
                    <a:pt x="813" y="414"/>
                  </a:lnTo>
                  <a:lnTo>
                    <a:pt x="833" y="414"/>
                  </a:lnTo>
                  <a:lnTo>
                    <a:pt x="852" y="414"/>
                  </a:lnTo>
                  <a:lnTo>
                    <a:pt x="872" y="414"/>
                  </a:lnTo>
                  <a:lnTo>
                    <a:pt x="891" y="414"/>
                  </a:lnTo>
                  <a:lnTo>
                    <a:pt x="911" y="414"/>
                  </a:lnTo>
                  <a:lnTo>
                    <a:pt x="930" y="414"/>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2" name="Freeform 242"/>
            <p:cNvSpPr>
              <a:spLocks/>
            </p:cNvSpPr>
            <p:nvPr/>
          </p:nvSpPr>
          <p:spPr bwMode="auto">
            <a:xfrm>
              <a:off x="4865688" y="2649538"/>
              <a:ext cx="1476375" cy="658813"/>
            </a:xfrm>
            <a:custGeom>
              <a:avLst/>
              <a:gdLst/>
              <a:ahLst/>
              <a:cxnLst>
                <a:cxn ang="0">
                  <a:pos x="0" y="415"/>
                </a:cxn>
                <a:cxn ang="0">
                  <a:pos x="20" y="415"/>
                </a:cxn>
                <a:cxn ang="0">
                  <a:pos x="39" y="411"/>
                </a:cxn>
                <a:cxn ang="0">
                  <a:pos x="59" y="411"/>
                </a:cxn>
                <a:cxn ang="0">
                  <a:pos x="78" y="411"/>
                </a:cxn>
                <a:cxn ang="0">
                  <a:pos x="98" y="411"/>
                </a:cxn>
                <a:cxn ang="0">
                  <a:pos x="117" y="411"/>
                </a:cxn>
                <a:cxn ang="0">
                  <a:pos x="137" y="411"/>
                </a:cxn>
                <a:cxn ang="0">
                  <a:pos x="160" y="411"/>
                </a:cxn>
                <a:cxn ang="0">
                  <a:pos x="180" y="411"/>
                </a:cxn>
                <a:cxn ang="0">
                  <a:pos x="200" y="411"/>
                </a:cxn>
                <a:cxn ang="0">
                  <a:pos x="219" y="411"/>
                </a:cxn>
                <a:cxn ang="0">
                  <a:pos x="239" y="411"/>
                </a:cxn>
                <a:cxn ang="0">
                  <a:pos x="258" y="411"/>
                </a:cxn>
                <a:cxn ang="0">
                  <a:pos x="278" y="411"/>
                </a:cxn>
                <a:cxn ang="0">
                  <a:pos x="297" y="411"/>
                </a:cxn>
                <a:cxn ang="0">
                  <a:pos x="317" y="411"/>
                </a:cxn>
                <a:cxn ang="0">
                  <a:pos x="336" y="411"/>
                </a:cxn>
                <a:cxn ang="0">
                  <a:pos x="356" y="387"/>
                </a:cxn>
                <a:cxn ang="0">
                  <a:pos x="375" y="344"/>
                </a:cxn>
                <a:cxn ang="0">
                  <a:pos x="395" y="286"/>
                </a:cxn>
                <a:cxn ang="0">
                  <a:pos x="415" y="227"/>
                </a:cxn>
                <a:cxn ang="0">
                  <a:pos x="434" y="168"/>
                </a:cxn>
                <a:cxn ang="0">
                  <a:pos x="454" y="118"/>
                </a:cxn>
                <a:cxn ang="0">
                  <a:pos x="477" y="79"/>
                </a:cxn>
                <a:cxn ang="0">
                  <a:pos x="497" y="47"/>
                </a:cxn>
                <a:cxn ang="0">
                  <a:pos x="516" y="32"/>
                </a:cxn>
                <a:cxn ang="0">
                  <a:pos x="536" y="20"/>
                </a:cxn>
                <a:cxn ang="0">
                  <a:pos x="555" y="12"/>
                </a:cxn>
                <a:cxn ang="0">
                  <a:pos x="575" y="8"/>
                </a:cxn>
                <a:cxn ang="0">
                  <a:pos x="594" y="4"/>
                </a:cxn>
                <a:cxn ang="0">
                  <a:pos x="614" y="4"/>
                </a:cxn>
                <a:cxn ang="0">
                  <a:pos x="633" y="43"/>
                </a:cxn>
                <a:cxn ang="0">
                  <a:pos x="653" y="28"/>
                </a:cxn>
                <a:cxn ang="0">
                  <a:pos x="672" y="20"/>
                </a:cxn>
                <a:cxn ang="0">
                  <a:pos x="692" y="12"/>
                </a:cxn>
                <a:cxn ang="0">
                  <a:pos x="712" y="8"/>
                </a:cxn>
                <a:cxn ang="0">
                  <a:pos x="731" y="4"/>
                </a:cxn>
                <a:cxn ang="0">
                  <a:pos x="751" y="4"/>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415">
                  <a:moveTo>
                    <a:pt x="0" y="415"/>
                  </a:moveTo>
                  <a:lnTo>
                    <a:pt x="20" y="415"/>
                  </a:lnTo>
                  <a:lnTo>
                    <a:pt x="39" y="411"/>
                  </a:lnTo>
                  <a:lnTo>
                    <a:pt x="59" y="411"/>
                  </a:lnTo>
                  <a:lnTo>
                    <a:pt x="78" y="411"/>
                  </a:lnTo>
                  <a:lnTo>
                    <a:pt x="98" y="411"/>
                  </a:lnTo>
                  <a:lnTo>
                    <a:pt x="117" y="411"/>
                  </a:lnTo>
                  <a:lnTo>
                    <a:pt x="137" y="411"/>
                  </a:lnTo>
                  <a:lnTo>
                    <a:pt x="160" y="411"/>
                  </a:lnTo>
                  <a:lnTo>
                    <a:pt x="180" y="411"/>
                  </a:lnTo>
                  <a:lnTo>
                    <a:pt x="200" y="411"/>
                  </a:lnTo>
                  <a:lnTo>
                    <a:pt x="219" y="411"/>
                  </a:lnTo>
                  <a:lnTo>
                    <a:pt x="239" y="411"/>
                  </a:lnTo>
                  <a:lnTo>
                    <a:pt x="258" y="411"/>
                  </a:lnTo>
                  <a:lnTo>
                    <a:pt x="278" y="411"/>
                  </a:lnTo>
                  <a:lnTo>
                    <a:pt x="297" y="411"/>
                  </a:lnTo>
                  <a:lnTo>
                    <a:pt x="317" y="411"/>
                  </a:lnTo>
                  <a:lnTo>
                    <a:pt x="336" y="411"/>
                  </a:lnTo>
                  <a:lnTo>
                    <a:pt x="356" y="387"/>
                  </a:lnTo>
                  <a:lnTo>
                    <a:pt x="375" y="344"/>
                  </a:lnTo>
                  <a:lnTo>
                    <a:pt x="395" y="286"/>
                  </a:lnTo>
                  <a:lnTo>
                    <a:pt x="415" y="227"/>
                  </a:lnTo>
                  <a:lnTo>
                    <a:pt x="434" y="168"/>
                  </a:lnTo>
                  <a:lnTo>
                    <a:pt x="454" y="118"/>
                  </a:lnTo>
                  <a:lnTo>
                    <a:pt x="477" y="79"/>
                  </a:lnTo>
                  <a:lnTo>
                    <a:pt x="497" y="47"/>
                  </a:lnTo>
                  <a:lnTo>
                    <a:pt x="516" y="32"/>
                  </a:lnTo>
                  <a:lnTo>
                    <a:pt x="536" y="20"/>
                  </a:lnTo>
                  <a:lnTo>
                    <a:pt x="555" y="12"/>
                  </a:lnTo>
                  <a:lnTo>
                    <a:pt x="575" y="8"/>
                  </a:lnTo>
                  <a:lnTo>
                    <a:pt x="594" y="4"/>
                  </a:lnTo>
                  <a:lnTo>
                    <a:pt x="614" y="4"/>
                  </a:lnTo>
                  <a:lnTo>
                    <a:pt x="633" y="43"/>
                  </a:lnTo>
                  <a:lnTo>
                    <a:pt x="653" y="28"/>
                  </a:lnTo>
                  <a:lnTo>
                    <a:pt x="672" y="20"/>
                  </a:lnTo>
                  <a:lnTo>
                    <a:pt x="692" y="12"/>
                  </a:lnTo>
                  <a:lnTo>
                    <a:pt x="712" y="8"/>
                  </a:lnTo>
                  <a:lnTo>
                    <a:pt x="731" y="4"/>
                  </a:lnTo>
                  <a:lnTo>
                    <a:pt x="751" y="4"/>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3" name="Freeform 243"/>
            <p:cNvSpPr>
              <a:spLocks/>
            </p:cNvSpPr>
            <p:nvPr/>
          </p:nvSpPr>
          <p:spPr bwMode="auto">
            <a:xfrm>
              <a:off x="4865688" y="3959226"/>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4" name="Freeform 244"/>
            <p:cNvSpPr>
              <a:spLocks/>
            </p:cNvSpPr>
            <p:nvPr/>
          </p:nvSpPr>
          <p:spPr bwMode="auto">
            <a:xfrm>
              <a:off x="4865688" y="3959226"/>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5" name="Freeform 245"/>
            <p:cNvSpPr>
              <a:spLocks/>
            </p:cNvSpPr>
            <p:nvPr/>
          </p:nvSpPr>
          <p:spPr bwMode="auto">
            <a:xfrm>
              <a:off x="4865688" y="3959226"/>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00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6" name="Freeform 246"/>
            <p:cNvSpPr>
              <a:spLocks/>
            </p:cNvSpPr>
            <p:nvPr/>
          </p:nvSpPr>
          <p:spPr bwMode="auto">
            <a:xfrm>
              <a:off x="4865688" y="3959226"/>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B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7" name="Freeform 247"/>
            <p:cNvSpPr>
              <a:spLocks/>
            </p:cNvSpPr>
            <p:nvPr/>
          </p:nvSpPr>
          <p:spPr bwMode="auto">
            <a:xfrm>
              <a:off x="4865688" y="3959226"/>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8" name="Freeform 248"/>
            <p:cNvSpPr>
              <a:spLocks/>
            </p:cNvSpPr>
            <p:nvPr/>
          </p:nvSpPr>
          <p:spPr bwMode="auto">
            <a:xfrm>
              <a:off x="4865688" y="3959226"/>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49" name="Freeform 249"/>
            <p:cNvSpPr>
              <a:spLocks/>
            </p:cNvSpPr>
            <p:nvPr/>
          </p:nvSpPr>
          <p:spPr bwMode="auto">
            <a:xfrm>
              <a:off x="4865688" y="3773488"/>
              <a:ext cx="1476375" cy="185738"/>
            </a:xfrm>
            <a:custGeom>
              <a:avLst/>
              <a:gdLst/>
              <a:ahLst/>
              <a:cxnLst>
                <a:cxn ang="0">
                  <a:pos x="0" y="16"/>
                </a:cxn>
                <a:cxn ang="0">
                  <a:pos x="20" y="12"/>
                </a:cxn>
                <a:cxn ang="0">
                  <a:pos x="39" y="12"/>
                </a:cxn>
                <a:cxn ang="0">
                  <a:pos x="59" y="8"/>
                </a:cxn>
                <a:cxn ang="0">
                  <a:pos x="78" y="4"/>
                </a:cxn>
                <a:cxn ang="0">
                  <a:pos x="98" y="4"/>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102"/>
                </a:cxn>
                <a:cxn ang="0">
                  <a:pos x="336" y="113"/>
                </a:cxn>
                <a:cxn ang="0">
                  <a:pos x="356" y="117"/>
                </a:cxn>
                <a:cxn ang="0">
                  <a:pos x="375" y="117"/>
                </a:cxn>
                <a:cxn ang="0">
                  <a:pos x="395" y="117"/>
                </a:cxn>
                <a:cxn ang="0">
                  <a:pos x="415" y="117"/>
                </a:cxn>
                <a:cxn ang="0">
                  <a:pos x="434" y="117"/>
                </a:cxn>
                <a:cxn ang="0">
                  <a:pos x="454" y="117"/>
                </a:cxn>
                <a:cxn ang="0">
                  <a:pos x="477" y="117"/>
                </a:cxn>
                <a:cxn ang="0">
                  <a:pos x="497" y="117"/>
                </a:cxn>
                <a:cxn ang="0">
                  <a:pos x="516" y="117"/>
                </a:cxn>
                <a:cxn ang="0">
                  <a:pos x="536" y="117"/>
                </a:cxn>
                <a:cxn ang="0">
                  <a:pos x="555" y="117"/>
                </a:cxn>
                <a:cxn ang="0">
                  <a:pos x="575" y="117"/>
                </a:cxn>
                <a:cxn ang="0">
                  <a:pos x="594" y="117"/>
                </a:cxn>
                <a:cxn ang="0">
                  <a:pos x="614" y="117"/>
                </a:cxn>
                <a:cxn ang="0">
                  <a:pos x="633" y="117"/>
                </a:cxn>
                <a:cxn ang="0">
                  <a:pos x="653" y="117"/>
                </a:cxn>
                <a:cxn ang="0">
                  <a:pos x="672" y="117"/>
                </a:cxn>
                <a:cxn ang="0">
                  <a:pos x="692" y="117"/>
                </a:cxn>
                <a:cxn ang="0">
                  <a:pos x="712" y="117"/>
                </a:cxn>
                <a:cxn ang="0">
                  <a:pos x="731" y="117"/>
                </a:cxn>
                <a:cxn ang="0">
                  <a:pos x="751" y="117"/>
                </a:cxn>
                <a:cxn ang="0">
                  <a:pos x="770" y="117"/>
                </a:cxn>
                <a:cxn ang="0">
                  <a:pos x="794" y="117"/>
                </a:cxn>
                <a:cxn ang="0">
                  <a:pos x="813" y="117"/>
                </a:cxn>
                <a:cxn ang="0">
                  <a:pos x="833" y="117"/>
                </a:cxn>
                <a:cxn ang="0">
                  <a:pos x="852" y="117"/>
                </a:cxn>
                <a:cxn ang="0">
                  <a:pos x="872" y="117"/>
                </a:cxn>
                <a:cxn ang="0">
                  <a:pos x="891" y="117"/>
                </a:cxn>
                <a:cxn ang="0">
                  <a:pos x="911" y="117"/>
                </a:cxn>
                <a:cxn ang="0">
                  <a:pos x="930" y="117"/>
                </a:cxn>
              </a:cxnLst>
              <a:rect l="0" t="0" r="r" b="b"/>
              <a:pathLst>
                <a:path w="930" h="117">
                  <a:moveTo>
                    <a:pt x="0" y="16"/>
                  </a:moveTo>
                  <a:lnTo>
                    <a:pt x="20" y="12"/>
                  </a:lnTo>
                  <a:lnTo>
                    <a:pt x="39" y="12"/>
                  </a:lnTo>
                  <a:lnTo>
                    <a:pt x="59" y="8"/>
                  </a:lnTo>
                  <a:lnTo>
                    <a:pt x="78" y="4"/>
                  </a:lnTo>
                  <a:lnTo>
                    <a:pt x="98" y="4"/>
                  </a:lnTo>
                  <a:lnTo>
                    <a:pt x="117" y="0"/>
                  </a:lnTo>
                  <a:lnTo>
                    <a:pt x="137" y="0"/>
                  </a:lnTo>
                  <a:lnTo>
                    <a:pt x="160" y="0"/>
                  </a:lnTo>
                  <a:lnTo>
                    <a:pt x="180" y="0"/>
                  </a:lnTo>
                  <a:lnTo>
                    <a:pt x="200" y="0"/>
                  </a:lnTo>
                  <a:lnTo>
                    <a:pt x="219" y="0"/>
                  </a:lnTo>
                  <a:lnTo>
                    <a:pt x="239" y="0"/>
                  </a:lnTo>
                  <a:lnTo>
                    <a:pt x="258" y="0"/>
                  </a:lnTo>
                  <a:lnTo>
                    <a:pt x="278" y="0"/>
                  </a:lnTo>
                  <a:lnTo>
                    <a:pt x="297" y="0"/>
                  </a:lnTo>
                  <a:lnTo>
                    <a:pt x="317" y="102"/>
                  </a:lnTo>
                  <a:lnTo>
                    <a:pt x="336" y="113"/>
                  </a:lnTo>
                  <a:lnTo>
                    <a:pt x="356" y="117"/>
                  </a:lnTo>
                  <a:lnTo>
                    <a:pt x="375" y="117"/>
                  </a:lnTo>
                  <a:lnTo>
                    <a:pt x="395" y="117"/>
                  </a:lnTo>
                  <a:lnTo>
                    <a:pt x="415" y="117"/>
                  </a:lnTo>
                  <a:lnTo>
                    <a:pt x="434" y="117"/>
                  </a:lnTo>
                  <a:lnTo>
                    <a:pt x="454" y="117"/>
                  </a:lnTo>
                  <a:lnTo>
                    <a:pt x="477" y="117"/>
                  </a:lnTo>
                  <a:lnTo>
                    <a:pt x="497" y="117"/>
                  </a:lnTo>
                  <a:lnTo>
                    <a:pt x="516" y="117"/>
                  </a:lnTo>
                  <a:lnTo>
                    <a:pt x="536" y="117"/>
                  </a:lnTo>
                  <a:lnTo>
                    <a:pt x="555" y="117"/>
                  </a:lnTo>
                  <a:lnTo>
                    <a:pt x="575" y="117"/>
                  </a:lnTo>
                  <a:lnTo>
                    <a:pt x="594" y="117"/>
                  </a:lnTo>
                  <a:lnTo>
                    <a:pt x="614" y="117"/>
                  </a:lnTo>
                  <a:lnTo>
                    <a:pt x="633" y="117"/>
                  </a:lnTo>
                  <a:lnTo>
                    <a:pt x="653" y="117"/>
                  </a:lnTo>
                  <a:lnTo>
                    <a:pt x="672" y="117"/>
                  </a:lnTo>
                  <a:lnTo>
                    <a:pt x="692" y="117"/>
                  </a:lnTo>
                  <a:lnTo>
                    <a:pt x="712" y="117"/>
                  </a:lnTo>
                  <a:lnTo>
                    <a:pt x="731" y="117"/>
                  </a:lnTo>
                  <a:lnTo>
                    <a:pt x="751" y="117"/>
                  </a:lnTo>
                  <a:lnTo>
                    <a:pt x="770" y="117"/>
                  </a:lnTo>
                  <a:lnTo>
                    <a:pt x="794" y="117"/>
                  </a:lnTo>
                  <a:lnTo>
                    <a:pt x="813" y="117"/>
                  </a:lnTo>
                  <a:lnTo>
                    <a:pt x="833" y="117"/>
                  </a:lnTo>
                  <a:lnTo>
                    <a:pt x="852" y="117"/>
                  </a:lnTo>
                  <a:lnTo>
                    <a:pt x="872" y="117"/>
                  </a:lnTo>
                  <a:lnTo>
                    <a:pt x="891" y="117"/>
                  </a:lnTo>
                  <a:lnTo>
                    <a:pt x="911" y="117"/>
                  </a:lnTo>
                  <a:lnTo>
                    <a:pt x="930" y="117"/>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0" name="Freeform 250"/>
            <p:cNvSpPr>
              <a:spLocks/>
            </p:cNvSpPr>
            <p:nvPr/>
          </p:nvSpPr>
          <p:spPr bwMode="auto">
            <a:xfrm>
              <a:off x="4865688" y="3773488"/>
              <a:ext cx="1476375" cy="185738"/>
            </a:xfrm>
            <a:custGeom>
              <a:avLst/>
              <a:gdLst/>
              <a:ahLst/>
              <a:cxnLst>
                <a:cxn ang="0">
                  <a:pos x="0" y="16"/>
                </a:cxn>
                <a:cxn ang="0">
                  <a:pos x="20" y="12"/>
                </a:cxn>
                <a:cxn ang="0">
                  <a:pos x="39" y="12"/>
                </a:cxn>
                <a:cxn ang="0">
                  <a:pos x="59" y="8"/>
                </a:cxn>
                <a:cxn ang="0">
                  <a:pos x="78" y="4"/>
                </a:cxn>
                <a:cxn ang="0">
                  <a:pos x="98" y="4"/>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102"/>
                </a:cxn>
                <a:cxn ang="0">
                  <a:pos x="336" y="113"/>
                </a:cxn>
                <a:cxn ang="0">
                  <a:pos x="356" y="117"/>
                </a:cxn>
                <a:cxn ang="0">
                  <a:pos x="375" y="117"/>
                </a:cxn>
                <a:cxn ang="0">
                  <a:pos x="395" y="117"/>
                </a:cxn>
                <a:cxn ang="0">
                  <a:pos x="415" y="117"/>
                </a:cxn>
                <a:cxn ang="0">
                  <a:pos x="434" y="117"/>
                </a:cxn>
                <a:cxn ang="0">
                  <a:pos x="454" y="117"/>
                </a:cxn>
                <a:cxn ang="0">
                  <a:pos x="477" y="117"/>
                </a:cxn>
                <a:cxn ang="0">
                  <a:pos x="497" y="117"/>
                </a:cxn>
                <a:cxn ang="0">
                  <a:pos x="516" y="117"/>
                </a:cxn>
                <a:cxn ang="0">
                  <a:pos x="536" y="117"/>
                </a:cxn>
                <a:cxn ang="0">
                  <a:pos x="555" y="117"/>
                </a:cxn>
                <a:cxn ang="0">
                  <a:pos x="575" y="117"/>
                </a:cxn>
                <a:cxn ang="0">
                  <a:pos x="594" y="117"/>
                </a:cxn>
                <a:cxn ang="0">
                  <a:pos x="614" y="117"/>
                </a:cxn>
                <a:cxn ang="0">
                  <a:pos x="633" y="117"/>
                </a:cxn>
                <a:cxn ang="0">
                  <a:pos x="653" y="117"/>
                </a:cxn>
                <a:cxn ang="0">
                  <a:pos x="672" y="117"/>
                </a:cxn>
                <a:cxn ang="0">
                  <a:pos x="692" y="117"/>
                </a:cxn>
                <a:cxn ang="0">
                  <a:pos x="712" y="117"/>
                </a:cxn>
                <a:cxn ang="0">
                  <a:pos x="731" y="117"/>
                </a:cxn>
                <a:cxn ang="0">
                  <a:pos x="751" y="117"/>
                </a:cxn>
                <a:cxn ang="0">
                  <a:pos x="770" y="117"/>
                </a:cxn>
                <a:cxn ang="0">
                  <a:pos x="794" y="117"/>
                </a:cxn>
                <a:cxn ang="0">
                  <a:pos x="813" y="117"/>
                </a:cxn>
                <a:cxn ang="0">
                  <a:pos x="833" y="117"/>
                </a:cxn>
                <a:cxn ang="0">
                  <a:pos x="852" y="117"/>
                </a:cxn>
                <a:cxn ang="0">
                  <a:pos x="872" y="117"/>
                </a:cxn>
                <a:cxn ang="0">
                  <a:pos x="891" y="117"/>
                </a:cxn>
                <a:cxn ang="0">
                  <a:pos x="911" y="117"/>
                </a:cxn>
                <a:cxn ang="0">
                  <a:pos x="930" y="117"/>
                </a:cxn>
              </a:cxnLst>
              <a:rect l="0" t="0" r="r" b="b"/>
              <a:pathLst>
                <a:path w="930" h="117">
                  <a:moveTo>
                    <a:pt x="0" y="16"/>
                  </a:moveTo>
                  <a:lnTo>
                    <a:pt x="20" y="12"/>
                  </a:lnTo>
                  <a:lnTo>
                    <a:pt x="39" y="12"/>
                  </a:lnTo>
                  <a:lnTo>
                    <a:pt x="59" y="8"/>
                  </a:lnTo>
                  <a:lnTo>
                    <a:pt x="78" y="4"/>
                  </a:lnTo>
                  <a:lnTo>
                    <a:pt x="98" y="4"/>
                  </a:lnTo>
                  <a:lnTo>
                    <a:pt x="117" y="0"/>
                  </a:lnTo>
                  <a:lnTo>
                    <a:pt x="137" y="0"/>
                  </a:lnTo>
                  <a:lnTo>
                    <a:pt x="160" y="0"/>
                  </a:lnTo>
                  <a:lnTo>
                    <a:pt x="180" y="0"/>
                  </a:lnTo>
                  <a:lnTo>
                    <a:pt x="200" y="0"/>
                  </a:lnTo>
                  <a:lnTo>
                    <a:pt x="219" y="0"/>
                  </a:lnTo>
                  <a:lnTo>
                    <a:pt x="239" y="0"/>
                  </a:lnTo>
                  <a:lnTo>
                    <a:pt x="258" y="0"/>
                  </a:lnTo>
                  <a:lnTo>
                    <a:pt x="278" y="0"/>
                  </a:lnTo>
                  <a:lnTo>
                    <a:pt x="297" y="0"/>
                  </a:lnTo>
                  <a:lnTo>
                    <a:pt x="317" y="102"/>
                  </a:lnTo>
                  <a:lnTo>
                    <a:pt x="336" y="113"/>
                  </a:lnTo>
                  <a:lnTo>
                    <a:pt x="356" y="117"/>
                  </a:lnTo>
                  <a:lnTo>
                    <a:pt x="375" y="117"/>
                  </a:lnTo>
                  <a:lnTo>
                    <a:pt x="395" y="117"/>
                  </a:lnTo>
                  <a:lnTo>
                    <a:pt x="415" y="117"/>
                  </a:lnTo>
                  <a:lnTo>
                    <a:pt x="434" y="117"/>
                  </a:lnTo>
                  <a:lnTo>
                    <a:pt x="454" y="117"/>
                  </a:lnTo>
                  <a:lnTo>
                    <a:pt x="477" y="117"/>
                  </a:lnTo>
                  <a:lnTo>
                    <a:pt x="497" y="117"/>
                  </a:lnTo>
                  <a:lnTo>
                    <a:pt x="516" y="117"/>
                  </a:lnTo>
                  <a:lnTo>
                    <a:pt x="536" y="117"/>
                  </a:lnTo>
                  <a:lnTo>
                    <a:pt x="555" y="117"/>
                  </a:lnTo>
                  <a:lnTo>
                    <a:pt x="575" y="117"/>
                  </a:lnTo>
                  <a:lnTo>
                    <a:pt x="594" y="117"/>
                  </a:lnTo>
                  <a:lnTo>
                    <a:pt x="614" y="117"/>
                  </a:lnTo>
                  <a:lnTo>
                    <a:pt x="633" y="117"/>
                  </a:lnTo>
                  <a:lnTo>
                    <a:pt x="653" y="117"/>
                  </a:lnTo>
                  <a:lnTo>
                    <a:pt x="672" y="117"/>
                  </a:lnTo>
                  <a:lnTo>
                    <a:pt x="692" y="117"/>
                  </a:lnTo>
                  <a:lnTo>
                    <a:pt x="712" y="117"/>
                  </a:lnTo>
                  <a:lnTo>
                    <a:pt x="731" y="117"/>
                  </a:lnTo>
                  <a:lnTo>
                    <a:pt x="751" y="117"/>
                  </a:lnTo>
                  <a:lnTo>
                    <a:pt x="770" y="117"/>
                  </a:lnTo>
                  <a:lnTo>
                    <a:pt x="794" y="117"/>
                  </a:lnTo>
                  <a:lnTo>
                    <a:pt x="813" y="117"/>
                  </a:lnTo>
                  <a:lnTo>
                    <a:pt x="833" y="117"/>
                  </a:lnTo>
                  <a:lnTo>
                    <a:pt x="852" y="117"/>
                  </a:lnTo>
                  <a:lnTo>
                    <a:pt x="872" y="117"/>
                  </a:lnTo>
                  <a:lnTo>
                    <a:pt x="891" y="117"/>
                  </a:lnTo>
                  <a:lnTo>
                    <a:pt x="911" y="117"/>
                  </a:lnTo>
                  <a:lnTo>
                    <a:pt x="930" y="117"/>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1" name="Freeform 251"/>
            <p:cNvSpPr>
              <a:spLocks/>
            </p:cNvSpPr>
            <p:nvPr/>
          </p:nvSpPr>
          <p:spPr bwMode="auto">
            <a:xfrm>
              <a:off x="4865688" y="3798888"/>
              <a:ext cx="1476375" cy="160338"/>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3"/>
                </a:cxn>
                <a:cxn ang="0">
                  <a:pos x="336" y="101"/>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3"/>
                  </a:lnTo>
                  <a:lnTo>
                    <a:pt x="336" y="101"/>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2" name="Freeform 252"/>
            <p:cNvSpPr>
              <a:spLocks/>
            </p:cNvSpPr>
            <p:nvPr/>
          </p:nvSpPr>
          <p:spPr bwMode="auto">
            <a:xfrm>
              <a:off x="4865688" y="3798888"/>
              <a:ext cx="1476375" cy="160338"/>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3"/>
                </a:cxn>
                <a:cxn ang="0">
                  <a:pos x="336" y="101"/>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3"/>
                  </a:lnTo>
                  <a:lnTo>
                    <a:pt x="336" y="101"/>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BF00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3" name="Freeform 253"/>
            <p:cNvSpPr>
              <a:spLocks/>
            </p:cNvSpPr>
            <p:nvPr/>
          </p:nvSpPr>
          <p:spPr bwMode="auto">
            <a:xfrm>
              <a:off x="4865688" y="3798888"/>
              <a:ext cx="1476375" cy="160338"/>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0"/>
                </a:cxn>
                <a:cxn ang="0">
                  <a:pos x="336" y="97"/>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0"/>
                  </a:lnTo>
                  <a:lnTo>
                    <a:pt x="336" y="97"/>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BFB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4" name="Freeform 254"/>
            <p:cNvSpPr>
              <a:spLocks/>
            </p:cNvSpPr>
            <p:nvPr/>
          </p:nvSpPr>
          <p:spPr bwMode="auto">
            <a:xfrm>
              <a:off x="4865688" y="3798888"/>
              <a:ext cx="1476375" cy="160338"/>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0"/>
                </a:cxn>
                <a:cxn ang="0">
                  <a:pos x="336" y="97"/>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0"/>
                  </a:lnTo>
                  <a:lnTo>
                    <a:pt x="336" y="97"/>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5" name="Freeform 255"/>
            <p:cNvSpPr>
              <a:spLocks/>
            </p:cNvSpPr>
            <p:nvPr/>
          </p:nvSpPr>
          <p:spPr bwMode="auto">
            <a:xfrm>
              <a:off x="4865688" y="3363913"/>
              <a:ext cx="1476375" cy="595313"/>
            </a:xfrm>
            <a:custGeom>
              <a:avLst/>
              <a:gdLst/>
              <a:ahLst/>
              <a:cxnLst>
                <a:cxn ang="0">
                  <a:pos x="0" y="274"/>
                </a:cxn>
                <a:cxn ang="0">
                  <a:pos x="20" y="242"/>
                </a:cxn>
                <a:cxn ang="0">
                  <a:pos x="39" y="211"/>
                </a:cxn>
                <a:cxn ang="0">
                  <a:pos x="59" y="184"/>
                </a:cxn>
                <a:cxn ang="0">
                  <a:pos x="78" y="168"/>
                </a:cxn>
                <a:cxn ang="0">
                  <a:pos x="98" y="160"/>
                </a:cxn>
                <a:cxn ang="0">
                  <a:pos x="117" y="152"/>
                </a:cxn>
                <a:cxn ang="0">
                  <a:pos x="137" y="152"/>
                </a:cxn>
                <a:cxn ang="0">
                  <a:pos x="160" y="149"/>
                </a:cxn>
                <a:cxn ang="0">
                  <a:pos x="180" y="149"/>
                </a:cxn>
                <a:cxn ang="0">
                  <a:pos x="200" y="145"/>
                </a:cxn>
                <a:cxn ang="0">
                  <a:pos x="219" y="145"/>
                </a:cxn>
                <a:cxn ang="0">
                  <a:pos x="239" y="145"/>
                </a:cxn>
                <a:cxn ang="0">
                  <a:pos x="258" y="145"/>
                </a:cxn>
                <a:cxn ang="0">
                  <a:pos x="278" y="145"/>
                </a:cxn>
                <a:cxn ang="0">
                  <a:pos x="297" y="145"/>
                </a:cxn>
                <a:cxn ang="0">
                  <a:pos x="317" y="0"/>
                </a:cxn>
                <a:cxn ang="0">
                  <a:pos x="336" y="160"/>
                </a:cxn>
                <a:cxn ang="0">
                  <a:pos x="356" y="266"/>
                </a:cxn>
                <a:cxn ang="0">
                  <a:pos x="375" y="324"/>
                </a:cxn>
                <a:cxn ang="0">
                  <a:pos x="395" y="352"/>
                </a:cxn>
                <a:cxn ang="0">
                  <a:pos x="415" y="364"/>
                </a:cxn>
                <a:cxn ang="0">
                  <a:pos x="434" y="371"/>
                </a:cxn>
                <a:cxn ang="0">
                  <a:pos x="454" y="375"/>
                </a:cxn>
                <a:cxn ang="0">
                  <a:pos x="477" y="375"/>
                </a:cxn>
                <a:cxn ang="0">
                  <a:pos x="497" y="375"/>
                </a:cxn>
                <a:cxn ang="0">
                  <a:pos x="516" y="375"/>
                </a:cxn>
                <a:cxn ang="0">
                  <a:pos x="536" y="375"/>
                </a:cxn>
                <a:cxn ang="0">
                  <a:pos x="555" y="375"/>
                </a:cxn>
                <a:cxn ang="0">
                  <a:pos x="575" y="375"/>
                </a:cxn>
                <a:cxn ang="0">
                  <a:pos x="594" y="375"/>
                </a:cxn>
                <a:cxn ang="0">
                  <a:pos x="614" y="375"/>
                </a:cxn>
                <a:cxn ang="0">
                  <a:pos x="633" y="375"/>
                </a:cxn>
                <a:cxn ang="0">
                  <a:pos x="653" y="375"/>
                </a:cxn>
                <a:cxn ang="0">
                  <a:pos x="672" y="375"/>
                </a:cxn>
                <a:cxn ang="0">
                  <a:pos x="692" y="375"/>
                </a:cxn>
                <a:cxn ang="0">
                  <a:pos x="712" y="375"/>
                </a:cxn>
                <a:cxn ang="0">
                  <a:pos x="731" y="375"/>
                </a:cxn>
                <a:cxn ang="0">
                  <a:pos x="751" y="375"/>
                </a:cxn>
                <a:cxn ang="0">
                  <a:pos x="770" y="375"/>
                </a:cxn>
                <a:cxn ang="0">
                  <a:pos x="794" y="375"/>
                </a:cxn>
                <a:cxn ang="0">
                  <a:pos x="813" y="375"/>
                </a:cxn>
                <a:cxn ang="0">
                  <a:pos x="833" y="375"/>
                </a:cxn>
                <a:cxn ang="0">
                  <a:pos x="852" y="375"/>
                </a:cxn>
                <a:cxn ang="0">
                  <a:pos x="872" y="375"/>
                </a:cxn>
                <a:cxn ang="0">
                  <a:pos x="891" y="375"/>
                </a:cxn>
                <a:cxn ang="0">
                  <a:pos x="911" y="375"/>
                </a:cxn>
                <a:cxn ang="0">
                  <a:pos x="930" y="375"/>
                </a:cxn>
              </a:cxnLst>
              <a:rect l="0" t="0" r="r" b="b"/>
              <a:pathLst>
                <a:path w="930" h="375">
                  <a:moveTo>
                    <a:pt x="0" y="274"/>
                  </a:moveTo>
                  <a:lnTo>
                    <a:pt x="20" y="242"/>
                  </a:lnTo>
                  <a:lnTo>
                    <a:pt x="39" y="211"/>
                  </a:lnTo>
                  <a:lnTo>
                    <a:pt x="59" y="184"/>
                  </a:lnTo>
                  <a:lnTo>
                    <a:pt x="78" y="168"/>
                  </a:lnTo>
                  <a:lnTo>
                    <a:pt x="98" y="160"/>
                  </a:lnTo>
                  <a:lnTo>
                    <a:pt x="117" y="152"/>
                  </a:lnTo>
                  <a:lnTo>
                    <a:pt x="137" y="152"/>
                  </a:lnTo>
                  <a:lnTo>
                    <a:pt x="160" y="149"/>
                  </a:lnTo>
                  <a:lnTo>
                    <a:pt x="180" y="149"/>
                  </a:lnTo>
                  <a:lnTo>
                    <a:pt x="200" y="145"/>
                  </a:lnTo>
                  <a:lnTo>
                    <a:pt x="219" y="145"/>
                  </a:lnTo>
                  <a:lnTo>
                    <a:pt x="239" y="145"/>
                  </a:lnTo>
                  <a:lnTo>
                    <a:pt x="258" y="145"/>
                  </a:lnTo>
                  <a:lnTo>
                    <a:pt x="278" y="145"/>
                  </a:lnTo>
                  <a:lnTo>
                    <a:pt x="297" y="145"/>
                  </a:lnTo>
                  <a:lnTo>
                    <a:pt x="317" y="0"/>
                  </a:lnTo>
                  <a:lnTo>
                    <a:pt x="336" y="160"/>
                  </a:lnTo>
                  <a:lnTo>
                    <a:pt x="356" y="266"/>
                  </a:lnTo>
                  <a:lnTo>
                    <a:pt x="375" y="324"/>
                  </a:lnTo>
                  <a:lnTo>
                    <a:pt x="395" y="352"/>
                  </a:lnTo>
                  <a:lnTo>
                    <a:pt x="415" y="364"/>
                  </a:lnTo>
                  <a:lnTo>
                    <a:pt x="434" y="371"/>
                  </a:lnTo>
                  <a:lnTo>
                    <a:pt x="454" y="375"/>
                  </a:lnTo>
                  <a:lnTo>
                    <a:pt x="477" y="375"/>
                  </a:lnTo>
                  <a:lnTo>
                    <a:pt x="497" y="375"/>
                  </a:lnTo>
                  <a:lnTo>
                    <a:pt x="516" y="375"/>
                  </a:lnTo>
                  <a:lnTo>
                    <a:pt x="536" y="375"/>
                  </a:lnTo>
                  <a:lnTo>
                    <a:pt x="555" y="375"/>
                  </a:lnTo>
                  <a:lnTo>
                    <a:pt x="575" y="375"/>
                  </a:lnTo>
                  <a:lnTo>
                    <a:pt x="594" y="375"/>
                  </a:lnTo>
                  <a:lnTo>
                    <a:pt x="614" y="375"/>
                  </a:lnTo>
                  <a:lnTo>
                    <a:pt x="633" y="375"/>
                  </a:lnTo>
                  <a:lnTo>
                    <a:pt x="653" y="375"/>
                  </a:lnTo>
                  <a:lnTo>
                    <a:pt x="672" y="375"/>
                  </a:lnTo>
                  <a:lnTo>
                    <a:pt x="692" y="375"/>
                  </a:lnTo>
                  <a:lnTo>
                    <a:pt x="712" y="375"/>
                  </a:lnTo>
                  <a:lnTo>
                    <a:pt x="731" y="375"/>
                  </a:lnTo>
                  <a:lnTo>
                    <a:pt x="751" y="375"/>
                  </a:lnTo>
                  <a:lnTo>
                    <a:pt x="770" y="375"/>
                  </a:lnTo>
                  <a:lnTo>
                    <a:pt x="794" y="375"/>
                  </a:lnTo>
                  <a:lnTo>
                    <a:pt x="813" y="375"/>
                  </a:lnTo>
                  <a:lnTo>
                    <a:pt x="833" y="375"/>
                  </a:lnTo>
                  <a:lnTo>
                    <a:pt x="852" y="375"/>
                  </a:lnTo>
                  <a:lnTo>
                    <a:pt x="872" y="375"/>
                  </a:lnTo>
                  <a:lnTo>
                    <a:pt x="891" y="375"/>
                  </a:lnTo>
                  <a:lnTo>
                    <a:pt x="911" y="375"/>
                  </a:lnTo>
                  <a:lnTo>
                    <a:pt x="930" y="375"/>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6" name="Freeform 256"/>
            <p:cNvSpPr>
              <a:spLocks/>
            </p:cNvSpPr>
            <p:nvPr/>
          </p:nvSpPr>
          <p:spPr bwMode="auto">
            <a:xfrm>
              <a:off x="4865688" y="2649538"/>
              <a:ext cx="1476375" cy="1149350"/>
            </a:xfrm>
            <a:custGeom>
              <a:avLst/>
              <a:gdLst/>
              <a:ahLst/>
              <a:cxnLst>
                <a:cxn ang="0">
                  <a:pos x="0" y="724"/>
                </a:cxn>
                <a:cxn ang="0">
                  <a:pos x="20" y="692"/>
                </a:cxn>
                <a:cxn ang="0">
                  <a:pos x="39" y="661"/>
                </a:cxn>
                <a:cxn ang="0">
                  <a:pos x="59" y="634"/>
                </a:cxn>
                <a:cxn ang="0">
                  <a:pos x="78" y="618"/>
                </a:cxn>
                <a:cxn ang="0">
                  <a:pos x="98" y="610"/>
                </a:cxn>
                <a:cxn ang="0">
                  <a:pos x="117" y="602"/>
                </a:cxn>
                <a:cxn ang="0">
                  <a:pos x="137" y="602"/>
                </a:cxn>
                <a:cxn ang="0">
                  <a:pos x="160" y="599"/>
                </a:cxn>
                <a:cxn ang="0">
                  <a:pos x="180" y="599"/>
                </a:cxn>
                <a:cxn ang="0">
                  <a:pos x="200" y="595"/>
                </a:cxn>
                <a:cxn ang="0">
                  <a:pos x="219" y="595"/>
                </a:cxn>
                <a:cxn ang="0">
                  <a:pos x="239" y="595"/>
                </a:cxn>
                <a:cxn ang="0">
                  <a:pos x="258" y="595"/>
                </a:cxn>
                <a:cxn ang="0">
                  <a:pos x="278" y="595"/>
                </a:cxn>
                <a:cxn ang="0">
                  <a:pos x="297" y="595"/>
                </a:cxn>
                <a:cxn ang="0">
                  <a:pos x="317" y="450"/>
                </a:cxn>
                <a:cxn ang="0">
                  <a:pos x="336" y="239"/>
                </a:cxn>
                <a:cxn ang="0">
                  <a:pos x="356" y="118"/>
                </a:cxn>
                <a:cxn ang="0">
                  <a:pos x="375" y="55"/>
                </a:cxn>
                <a:cxn ang="0">
                  <a:pos x="395" y="28"/>
                </a:cxn>
                <a:cxn ang="0">
                  <a:pos x="415" y="12"/>
                </a:cxn>
                <a:cxn ang="0">
                  <a:pos x="434" y="4"/>
                </a:cxn>
                <a:cxn ang="0">
                  <a:pos x="454" y="4"/>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724">
                  <a:moveTo>
                    <a:pt x="0" y="724"/>
                  </a:moveTo>
                  <a:lnTo>
                    <a:pt x="20" y="692"/>
                  </a:lnTo>
                  <a:lnTo>
                    <a:pt x="39" y="661"/>
                  </a:lnTo>
                  <a:lnTo>
                    <a:pt x="59" y="634"/>
                  </a:lnTo>
                  <a:lnTo>
                    <a:pt x="78" y="618"/>
                  </a:lnTo>
                  <a:lnTo>
                    <a:pt x="98" y="610"/>
                  </a:lnTo>
                  <a:lnTo>
                    <a:pt x="117" y="602"/>
                  </a:lnTo>
                  <a:lnTo>
                    <a:pt x="137" y="602"/>
                  </a:lnTo>
                  <a:lnTo>
                    <a:pt x="160" y="599"/>
                  </a:lnTo>
                  <a:lnTo>
                    <a:pt x="180" y="599"/>
                  </a:lnTo>
                  <a:lnTo>
                    <a:pt x="200" y="595"/>
                  </a:lnTo>
                  <a:lnTo>
                    <a:pt x="219" y="595"/>
                  </a:lnTo>
                  <a:lnTo>
                    <a:pt x="239" y="595"/>
                  </a:lnTo>
                  <a:lnTo>
                    <a:pt x="258" y="595"/>
                  </a:lnTo>
                  <a:lnTo>
                    <a:pt x="278" y="595"/>
                  </a:lnTo>
                  <a:lnTo>
                    <a:pt x="297" y="595"/>
                  </a:lnTo>
                  <a:lnTo>
                    <a:pt x="317" y="450"/>
                  </a:lnTo>
                  <a:lnTo>
                    <a:pt x="336" y="239"/>
                  </a:lnTo>
                  <a:lnTo>
                    <a:pt x="356" y="118"/>
                  </a:lnTo>
                  <a:lnTo>
                    <a:pt x="375" y="55"/>
                  </a:lnTo>
                  <a:lnTo>
                    <a:pt x="395" y="28"/>
                  </a:lnTo>
                  <a:lnTo>
                    <a:pt x="415" y="12"/>
                  </a:lnTo>
                  <a:lnTo>
                    <a:pt x="434" y="4"/>
                  </a:lnTo>
                  <a:lnTo>
                    <a:pt x="454" y="4"/>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7" name="Freeform 257"/>
            <p:cNvSpPr>
              <a:spLocks/>
            </p:cNvSpPr>
            <p:nvPr/>
          </p:nvSpPr>
          <p:spPr bwMode="auto">
            <a:xfrm>
              <a:off x="4865688" y="3798888"/>
              <a:ext cx="1476375" cy="160338"/>
            </a:xfrm>
            <a:custGeom>
              <a:avLst/>
              <a:gdLst/>
              <a:ahLst/>
              <a:cxnLst>
                <a:cxn ang="0">
                  <a:pos x="0" y="0"/>
                </a:cxn>
                <a:cxn ang="0">
                  <a:pos x="20" y="31"/>
                </a:cxn>
                <a:cxn ang="0">
                  <a:pos x="39" y="50"/>
                </a:cxn>
                <a:cxn ang="0">
                  <a:pos x="59" y="58"/>
                </a:cxn>
                <a:cxn ang="0">
                  <a:pos x="78" y="58"/>
                </a:cxn>
                <a:cxn ang="0">
                  <a:pos x="98" y="58"/>
                </a:cxn>
                <a:cxn ang="0">
                  <a:pos x="117" y="54"/>
                </a:cxn>
                <a:cxn ang="0">
                  <a:pos x="137" y="54"/>
                </a:cxn>
                <a:cxn ang="0">
                  <a:pos x="160" y="50"/>
                </a:cxn>
                <a:cxn ang="0">
                  <a:pos x="180" y="47"/>
                </a:cxn>
                <a:cxn ang="0">
                  <a:pos x="200" y="43"/>
                </a:cxn>
                <a:cxn ang="0">
                  <a:pos x="219" y="43"/>
                </a:cxn>
                <a:cxn ang="0">
                  <a:pos x="239" y="39"/>
                </a:cxn>
                <a:cxn ang="0">
                  <a:pos x="258" y="39"/>
                </a:cxn>
                <a:cxn ang="0">
                  <a:pos x="278" y="39"/>
                </a:cxn>
                <a:cxn ang="0">
                  <a:pos x="297" y="39"/>
                </a:cxn>
                <a:cxn ang="0">
                  <a:pos x="317" y="54"/>
                </a:cxn>
                <a:cxn ang="0">
                  <a:pos x="336" y="58"/>
                </a:cxn>
                <a:cxn ang="0">
                  <a:pos x="356" y="62"/>
                </a:cxn>
                <a:cxn ang="0">
                  <a:pos x="375" y="66"/>
                </a:cxn>
                <a:cxn ang="0">
                  <a:pos x="395" y="70"/>
                </a:cxn>
                <a:cxn ang="0">
                  <a:pos x="415" y="78"/>
                </a:cxn>
                <a:cxn ang="0">
                  <a:pos x="434" y="86"/>
                </a:cxn>
                <a:cxn ang="0">
                  <a:pos x="454" y="90"/>
                </a:cxn>
                <a:cxn ang="0">
                  <a:pos x="477" y="93"/>
                </a:cxn>
                <a:cxn ang="0">
                  <a:pos x="497" y="97"/>
                </a:cxn>
                <a:cxn ang="0">
                  <a:pos x="516" y="97"/>
                </a:cxn>
                <a:cxn ang="0">
                  <a:pos x="536" y="101"/>
                </a:cxn>
                <a:cxn ang="0">
                  <a:pos x="555" y="101"/>
                </a:cxn>
                <a:cxn ang="0">
                  <a:pos x="575" y="101"/>
                </a:cxn>
                <a:cxn ang="0">
                  <a:pos x="594" y="101"/>
                </a:cxn>
                <a:cxn ang="0">
                  <a:pos x="614" y="101"/>
                </a:cxn>
                <a:cxn ang="0">
                  <a:pos x="633" y="86"/>
                </a:cxn>
                <a:cxn ang="0">
                  <a:pos x="653" y="97"/>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31"/>
                  </a:lnTo>
                  <a:lnTo>
                    <a:pt x="39" y="50"/>
                  </a:lnTo>
                  <a:lnTo>
                    <a:pt x="59" y="58"/>
                  </a:lnTo>
                  <a:lnTo>
                    <a:pt x="78" y="58"/>
                  </a:lnTo>
                  <a:lnTo>
                    <a:pt x="98" y="58"/>
                  </a:lnTo>
                  <a:lnTo>
                    <a:pt x="117" y="54"/>
                  </a:lnTo>
                  <a:lnTo>
                    <a:pt x="137" y="54"/>
                  </a:lnTo>
                  <a:lnTo>
                    <a:pt x="160" y="50"/>
                  </a:lnTo>
                  <a:lnTo>
                    <a:pt x="180" y="47"/>
                  </a:lnTo>
                  <a:lnTo>
                    <a:pt x="200" y="43"/>
                  </a:lnTo>
                  <a:lnTo>
                    <a:pt x="219" y="43"/>
                  </a:lnTo>
                  <a:lnTo>
                    <a:pt x="239" y="39"/>
                  </a:lnTo>
                  <a:lnTo>
                    <a:pt x="258" y="39"/>
                  </a:lnTo>
                  <a:lnTo>
                    <a:pt x="278" y="39"/>
                  </a:lnTo>
                  <a:lnTo>
                    <a:pt x="297" y="39"/>
                  </a:lnTo>
                  <a:lnTo>
                    <a:pt x="317" y="54"/>
                  </a:lnTo>
                  <a:lnTo>
                    <a:pt x="336" y="58"/>
                  </a:lnTo>
                  <a:lnTo>
                    <a:pt x="356" y="62"/>
                  </a:lnTo>
                  <a:lnTo>
                    <a:pt x="375" y="66"/>
                  </a:lnTo>
                  <a:lnTo>
                    <a:pt x="395" y="70"/>
                  </a:lnTo>
                  <a:lnTo>
                    <a:pt x="415" y="78"/>
                  </a:lnTo>
                  <a:lnTo>
                    <a:pt x="434" y="86"/>
                  </a:lnTo>
                  <a:lnTo>
                    <a:pt x="454" y="90"/>
                  </a:lnTo>
                  <a:lnTo>
                    <a:pt x="477" y="93"/>
                  </a:lnTo>
                  <a:lnTo>
                    <a:pt x="497" y="97"/>
                  </a:lnTo>
                  <a:lnTo>
                    <a:pt x="516" y="97"/>
                  </a:lnTo>
                  <a:lnTo>
                    <a:pt x="536" y="101"/>
                  </a:lnTo>
                  <a:lnTo>
                    <a:pt x="555" y="101"/>
                  </a:lnTo>
                  <a:lnTo>
                    <a:pt x="575" y="101"/>
                  </a:lnTo>
                  <a:lnTo>
                    <a:pt x="594" y="101"/>
                  </a:lnTo>
                  <a:lnTo>
                    <a:pt x="614" y="101"/>
                  </a:lnTo>
                  <a:lnTo>
                    <a:pt x="633" y="86"/>
                  </a:lnTo>
                  <a:lnTo>
                    <a:pt x="653" y="97"/>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8" name="Freeform 258"/>
            <p:cNvSpPr>
              <a:spLocks/>
            </p:cNvSpPr>
            <p:nvPr/>
          </p:nvSpPr>
          <p:spPr bwMode="auto">
            <a:xfrm>
              <a:off x="4865688" y="3798888"/>
              <a:ext cx="1476375" cy="160338"/>
            </a:xfrm>
            <a:custGeom>
              <a:avLst/>
              <a:gdLst/>
              <a:ahLst/>
              <a:cxnLst>
                <a:cxn ang="0">
                  <a:pos x="0" y="0"/>
                </a:cxn>
                <a:cxn ang="0">
                  <a:pos x="20" y="31"/>
                </a:cxn>
                <a:cxn ang="0">
                  <a:pos x="39" y="50"/>
                </a:cxn>
                <a:cxn ang="0">
                  <a:pos x="59" y="58"/>
                </a:cxn>
                <a:cxn ang="0">
                  <a:pos x="78" y="58"/>
                </a:cxn>
                <a:cxn ang="0">
                  <a:pos x="98" y="58"/>
                </a:cxn>
                <a:cxn ang="0">
                  <a:pos x="117" y="54"/>
                </a:cxn>
                <a:cxn ang="0">
                  <a:pos x="137" y="54"/>
                </a:cxn>
                <a:cxn ang="0">
                  <a:pos x="160" y="50"/>
                </a:cxn>
                <a:cxn ang="0">
                  <a:pos x="180" y="47"/>
                </a:cxn>
                <a:cxn ang="0">
                  <a:pos x="200" y="43"/>
                </a:cxn>
                <a:cxn ang="0">
                  <a:pos x="219" y="43"/>
                </a:cxn>
                <a:cxn ang="0">
                  <a:pos x="239" y="39"/>
                </a:cxn>
                <a:cxn ang="0">
                  <a:pos x="258" y="39"/>
                </a:cxn>
                <a:cxn ang="0">
                  <a:pos x="278" y="39"/>
                </a:cxn>
                <a:cxn ang="0">
                  <a:pos x="297" y="39"/>
                </a:cxn>
                <a:cxn ang="0">
                  <a:pos x="317" y="54"/>
                </a:cxn>
                <a:cxn ang="0">
                  <a:pos x="336" y="58"/>
                </a:cxn>
                <a:cxn ang="0">
                  <a:pos x="356" y="58"/>
                </a:cxn>
                <a:cxn ang="0">
                  <a:pos x="375" y="54"/>
                </a:cxn>
                <a:cxn ang="0">
                  <a:pos x="395" y="47"/>
                </a:cxn>
                <a:cxn ang="0">
                  <a:pos x="415" y="43"/>
                </a:cxn>
                <a:cxn ang="0">
                  <a:pos x="434" y="35"/>
                </a:cxn>
                <a:cxn ang="0">
                  <a:pos x="454" y="31"/>
                </a:cxn>
                <a:cxn ang="0">
                  <a:pos x="477" y="27"/>
                </a:cxn>
                <a:cxn ang="0">
                  <a:pos x="497" y="23"/>
                </a:cxn>
                <a:cxn ang="0">
                  <a:pos x="516" y="23"/>
                </a:cxn>
                <a:cxn ang="0">
                  <a:pos x="536" y="19"/>
                </a:cxn>
                <a:cxn ang="0">
                  <a:pos x="555" y="19"/>
                </a:cxn>
                <a:cxn ang="0">
                  <a:pos x="575" y="19"/>
                </a:cxn>
                <a:cxn ang="0">
                  <a:pos x="594" y="19"/>
                </a:cxn>
                <a:cxn ang="0">
                  <a:pos x="614" y="19"/>
                </a:cxn>
                <a:cxn ang="0">
                  <a:pos x="633" y="86"/>
                </a:cxn>
                <a:cxn ang="0">
                  <a:pos x="653" y="97"/>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31"/>
                  </a:lnTo>
                  <a:lnTo>
                    <a:pt x="39" y="50"/>
                  </a:lnTo>
                  <a:lnTo>
                    <a:pt x="59" y="58"/>
                  </a:lnTo>
                  <a:lnTo>
                    <a:pt x="78" y="58"/>
                  </a:lnTo>
                  <a:lnTo>
                    <a:pt x="98" y="58"/>
                  </a:lnTo>
                  <a:lnTo>
                    <a:pt x="117" y="54"/>
                  </a:lnTo>
                  <a:lnTo>
                    <a:pt x="137" y="54"/>
                  </a:lnTo>
                  <a:lnTo>
                    <a:pt x="160" y="50"/>
                  </a:lnTo>
                  <a:lnTo>
                    <a:pt x="180" y="47"/>
                  </a:lnTo>
                  <a:lnTo>
                    <a:pt x="200" y="43"/>
                  </a:lnTo>
                  <a:lnTo>
                    <a:pt x="219" y="43"/>
                  </a:lnTo>
                  <a:lnTo>
                    <a:pt x="239" y="39"/>
                  </a:lnTo>
                  <a:lnTo>
                    <a:pt x="258" y="39"/>
                  </a:lnTo>
                  <a:lnTo>
                    <a:pt x="278" y="39"/>
                  </a:lnTo>
                  <a:lnTo>
                    <a:pt x="297" y="39"/>
                  </a:lnTo>
                  <a:lnTo>
                    <a:pt x="317" y="54"/>
                  </a:lnTo>
                  <a:lnTo>
                    <a:pt x="336" y="58"/>
                  </a:lnTo>
                  <a:lnTo>
                    <a:pt x="356" y="58"/>
                  </a:lnTo>
                  <a:lnTo>
                    <a:pt x="375" y="54"/>
                  </a:lnTo>
                  <a:lnTo>
                    <a:pt x="395" y="47"/>
                  </a:lnTo>
                  <a:lnTo>
                    <a:pt x="415" y="43"/>
                  </a:lnTo>
                  <a:lnTo>
                    <a:pt x="434" y="35"/>
                  </a:lnTo>
                  <a:lnTo>
                    <a:pt x="454" y="31"/>
                  </a:lnTo>
                  <a:lnTo>
                    <a:pt x="477" y="27"/>
                  </a:lnTo>
                  <a:lnTo>
                    <a:pt x="497" y="23"/>
                  </a:lnTo>
                  <a:lnTo>
                    <a:pt x="516" y="23"/>
                  </a:lnTo>
                  <a:lnTo>
                    <a:pt x="536" y="19"/>
                  </a:lnTo>
                  <a:lnTo>
                    <a:pt x="555" y="19"/>
                  </a:lnTo>
                  <a:lnTo>
                    <a:pt x="575" y="19"/>
                  </a:lnTo>
                  <a:lnTo>
                    <a:pt x="594" y="19"/>
                  </a:lnTo>
                  <a:lnTo>
                    <a:pt x="614" y="19"/>
                  </a:lnTo>
                  <a:lnTo>
                    <a:pt x="633" y="86"/>
                  </a:lnTo>
                  <a:lnTo>
                    <a:pt x="653" y="97"/>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59" name="Freeform 261"/>
            <p:cNvSpPr>
              <a:spLocks/>
            </p:cNvSpPr>
            <p:nvPr/>
          </p:nvSpPr>
          <p:spPr bwMode="auto">
            <a:xfrm>
              <a:off x="4865688" y="3494088"/>
              <a:ext cx="1476375" cy="465138"/>
            </a:xfrm>
            <a:custGeom>
              <a:avLst/>
              <a:gdLst/>
              <a:ahLst/>
              <a:cxnLst>
                <a:cxn ang="0">
                  <a:pos x="0" y="192"/>
                </a:cxn>
                <a:cxn ang="0">
                  <a:pos x="20" y="164"/>
                </a:cxn>
                <a:cxn ang="0">
                  <a:pos x="39" y="149"/>
                </a:cxn>
                <a:cxn ang="0">
                  <a:pos x="59" y="145"/>
                </a:cxn>
                <a:cxn ang="0">
                  <a:pos x="78" y="145"/>
                </a:cxn>
                <a:cxn ang="0">
                  <a:pos x="98" y="149"/>
                </a:cxn>
                <a:cxn ang="0">
                  <a:pos x="117" y="153"/>
                </a:cxn>
                <a:cxn ang="0">
                  <a:pos x="137" y="160"/>
                </a:cxn>
                <a:cxn ang="0">
                  <a:pos x="160" y="164"/>
                </a:cxn>
                <a:cxn ang="0">
                  <a:pos x="180" y="168"/>
                </a:cxn>
                <a:cxn ang="0">
                  <a:pos x="200" y="172"/>
                </a:cxn>
                <a:cxn ang="0">
                  <a:pos x="219" y="176"/>
                </a:cxn>
                <a:cxn ang="0">
                  <a:pos x="239" y="180"/>
                </a:cxn>
                <a:cxn ang="0">
                  <a:pos x="258" y="180"/>
                </a:cxn>
                <a:cxn ang="0">
                  <a:pos x="278" y="184"/>
                </a:cxn>
                <a:cxn ang="0">
                  <a:pos x="297" y="184"/>
                </a:cxn>
                <a:cxn ang="0">
                  <a:pos x="317" y="12"/>
                </a:cxn>
                <a:cxn ang="0">
                  <a:pos x="336" y="0"/>
                </a:cxn>
                <a:cxn ang="0">
                  <a:pos x="356" y="8"/>
                </a:cxn>
                <a:cxn ang="0">
                  <a:pos x="375" y="35"/>
                </a:cxn>
                <a:cxn ang="0">
                  <a:pos x="395" y="74"/>
                </a:cxn>
                <a:cxn ang="0">
                  <a:pos x="415" y="117"/>
                </a:cxn>
                <a:cxn ang="0">
                  <a:pos x="434" y="164"/>
                </a:cxn>
                <a:cxn ang="0">
                  <a:pos x="454" y="203"/>
                </a:cxn>
                <a:cxn ang="0">
                  <a:pos x="477" y="235"/>
                </a:cxn>
                <a:cxn ang="0">
                  <a:pos x="497" y="254"/>
                </a:cxn>
                <a:cxn ang="0">
                  <a:pos x="516" y="270"/>
                </a:cxn>
                <a:cxn ang="0">
                  <a:pos x="536" y="278"/>
                </a:cxn>
                <a:cxn ang="0">
                  <a:pos x="555" y="285"/>
                </a:cxn>
                <a:cxn ang="0">
                  <a:pos x="575" y="289"/>
                </a:cxn>
                <a:cxn ang="0">
                  <a:pos x="594" y="289"/>
                </a:cxn>
                <a:cxn ang="0">
                  <a:pos x="614" y="293"/>
                </a:cxn>
                <a:cxn ang="0">
                  <a:pos x="633" y="254"/>
                </a:cxn>
                <a:cxn ang="0">
                  <a:pos x="653" y="278"/>
                </a:cxn>
                <a:cxn ang="0">
                  <a:pos x="672" y="285"/>
                </a:cxn>
                <a:cxn ang="0">
                  <a:pos x="692" y="289"/>
                </a:cxn>
                <a:cxn ang="0">
                  <a:pos x="712" y="293"/>
                </a:cxn>
                <a:cxn ang="0">
                  <a:pos x="731" y="293"/>
                </a:cxn>
                <a:cxn ang="0">
                  <a:pos x="751" y="293"/>
                </a:cxn>
                <a:cxn ang="0">
                  <a:pos x="770" y="293"/>
                </a:cxn>
                <a:cxn ang="0">
                  <a:pos x="794" y="293"/>
                </a:cxn>
                <a:cxn ang="0">
                  <a:pos x="813" y="293"/>
                </a:cxn>
                <a:cxn ang="0">
                  <a:pos x="833" y="293"/>
                </a:cxn>
                <a:cxn ang="0">
                  <a:pos x="852" y="293"/>
                </a:cxn>
                <a:cxn ang="0">
                  <a:pos x="872" y="293"/>
                </a:cxn>
                <a:cxn ang="0">
                  <a:pos x="891" y="293"/>
                </a:cxn>
                <a:cxn ang="0">
                  <a:pos x="911" y="293"/>
                </a:cxn>
                <a:cxn ang="0">
                  <a:pos x="930" y="293"/>
                </a:cxn>
              </a:cxnLst>
              <a:rect l="0" t="0" r="r" b="b"/>
              <a:pathLst>
                <a:path w="930" h="293">
                  <a:moveTo>
                    <a:pt x="0" y="192"/>
                  </a:moveTo>
                  <a:lnTo>
                    <a:pt x="20" y="164"/>
                  </a:lnTo>
                  <a:lnTo>
                    <a:pt x="39" y="149"/>
                  </a:lnTo>
                  <a:lnTo>
                    <a:pt x="59" y="145"/>
                  </a:lnTo>
                  <a:lnTo>
                    <a:pt x="78" y="145"/>
                  </a:lnTo>
                  <a:lnTo>
                    <a:pt x="98" y="149"/>
                  </a:lnTo>
                  <a:lnTo>
                    <a:pt x="117" y="153"/>
                  </a:lnTo>
                  <a:lnTo>
                    <a:pt x="137" y="160"/>
                  </a:lnTo>
                  <a:lnTo>
                    <a:pt x="160" y="164"/>
                  </a:lnTo>
                  <a:lnTo>
                    <a:pt x="180" y="168"/>
                  </a:lnTo>
                  <a:lnTo>
                    <a:pt x="200" y="172"/>
                  </a:lnTo>
                  <a:lnTo>
                    <a:pt x="219" y="176"/>
                  </a:lnTo>
                  <a:lnTo>
                    <a:pt x="239" y="180"/>
                  </a:lnTo>
                  <a:lnTo>
                    <a:pt x="258" y="180"/>
                  </a:lnTo>
                  <a:lnTo>
                    <a:pt x="278" y="184"/>
                  </a:lnTo>
                  <a:lnTo>
                    <a:pt x="297" y="184"/>
                  </a:lnTo>
                  <a:lnTo>
                    <a:pt x="317" y="12"/>
                  </a:lnTo>
                  <a:lnTo>
                    <a:pt x="336" y="0"/>
                  </a:lnTo>
                  <a:lnTo>
                    <a:pt x="356" y="8"/>
                  </a:lnTo>
                  <a:lnTo>
                    <a:pt x="375" y="35"/>
                  </a:lnTo>
                  <a:lnTo>
                    <a:pt x="395" y="74"/>
                  </a:lnTo>
                  <a:lnTo>
                    <a:pt x="415" y="117"/>
                  </a:lnTo>
                  <a:lnTo>
                    <a:pt x="434" y="164"/>
                  </a:lnTo>
                  <a:lnTo>
                    <a:pt x="454" y="203"/>
                  </a:lnTo>
                  <a:lnTo>
                    <a:pt x="477" y="235"/>
                  </a:lnTo>
                  <a:lnTo>
                    <a:pt x="497" y="254"/>
                  </a:lnTo>
                  <a:lnTo>
                    <a:pt x="516" y="270"/>
                  </a:lnTo>
                  <a:lnTo>
                    <a:pt x="536" y="278"/>
                  </a:lnTo>
                  <a:lnTo>
                    <a:pt x="555" y="285"/>
                  </a:lnTo>
                  <a:lnTo>
                    <a:pt x="575" y="289"/>
                  </a:lnTo>
                  <a:lnTo>
                    <a:pt x="594" y="289"/>
                  </a:lnTo>
                  <a:lnTo>
                    <a:pt x="614" y="293"/>
                  </a:lnTo>
                  <a:lnTo>
                    <a:pt x="633" y="254"/>
                  </a:lnTo>
                  <a:lnTo>
                    <a:pt x="653" y="278"/>
                  </a:lnTo>
                  <a:lnTo>
                    <a:pt x="672" y="285"/>
                  </a:lnTo>
                  <a:lnTo>
                    <a:pt x="692" y="289"/>
                  </a:lnTo>
                  <a:lnTo>
                    <a:pt x="712" y="293"/>
                  </a:lnTo>
                  <a:lnTo>
                    <a:pt x="731" y="293"/>
                  </a:lnTo>
                  <a:lnTo>
                    <a:pt x="751" y="293"/>
                  </a:lnTo>
                  <a:lnTo>
                    <a:pt x="770" y="293"/>
                  </a:lnTo>
                  <a:lnTo>
                    <a:pt x="794" y="293"/>
                  </a:lnTo>
                  <a:lnTo>
                    <a:pt x="813" y="293"/>
                  </a:lnTo>
                  <a:lnTo>
                    <a:pt x="833" y="293"/>
                  </a:lnTo>
                  <a:lnTo>
                    <a:pt x="852" y="293"/>
                  </a:lnTo>
                  <a:lnTo>
                    <a:pt x="872" y="293"/>
                  </a:lnTo>
                  <a:lnTo>
                    <a:pt x="891" y="293"/>
                  </a:lnTo>
                  <a:lnTo>
                    <a:pt x="911" y="293"/>
                  </a:lnTo>
                  <a:lnTo>
                    <a:pt x="930" y="293"/>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60" name="Freeform 263"/>
            <p:cNvSpPr>
              <a:spLocks/>
            </p:cNvSpPr>
            <p:nvPr/>
          </p:nvSpPr>
          <p:spPr bwMode="auto">
            <a:xfrm>
              <a:off x="4865688" y="3760788"/>
              <a:ext cx="1476375" cy="198438"/>
            </a:xfrm>
            <a:custGeom>
              <a:avLst/>
              <a:gdLst/>
              <a:ahLst/>
              <a:cxnLst>
                <a:cxn ang="0">
                  <a:pos x="0" y="24"/>
                </a:cxn>
                <a:cxn ang="0">
                  <a:pos x="20" y="43"/>
                </a:cxn>
                <a:cxn ang="0">
                  <a:pos x="39" y="55"/>
                </a:cxn>
                <a:cxn ang="0">
                  <a:pos x="59" y="59"/>
                </a:cxn>
                <a:cxn ang="0">
                  <a:pos x="78" y="55"/>
                </a:cxn>
                <a:cxn ang="0">
                  <a:pos x="98" y="51"/>
                </a:cxn>
                <a:cxn ang="0">
                  <a:pos x="117" y="43"/>
                </a:cxn>
                <a:cxn ang="0">
                  <a:pos x="137" y="35"/>
                </a:cxn>
                <a:cxn ang="0">
                  <a:pos x="160" y="28"/>
                </a:cxn>
                <a:cxn ang="0">
                  <a:pos x="180" y="20"/>
                </a:cxn>
                <a:cxn ang="0">
                  <a:pos x="200" y="12"/>
                </a:cxn>
                <a:cxn ang="0">
                  <a:pos x="219" y="8"/>
                </a:cxn>
                <a:cxn ang="0">
                  <a:pos x="239" y="8"/>
                </a:cxn>
                <a:cxn ang="0">
                  <a:pos x="258" y="4"/>
                </a:cxn>
                <a:cxn ang="0">
                  <a:pos x="278" y="4"/>
                </a:cxn>
                <a:cxn ang="0">
                  <a:pos x="297" y="0"/>
                </a:cxn>
                <a:cxn ang="0">
                  <a:pos x="317" y="78"/>
                </a:cxn>
                <a:cxn ang="0">
                  <a:pos x="336" y="82"/>
                </a:cxn>
                <a:cxn ang="0">
                  <a:pos x="356" y="86"/>
                </a:cxn>
                <a:cxn ang="0">
                  <a:pos x="375" y="90"/>
                </a:cxn>
                <a:cxn ang="0">
                  <a:pos x="395" y="94"/>
                </a:cxn>
                <a:cxn ang="0">
                  <a:pos x="415" y="102"/>
                </a:cxn>
                <a:cxn ang="0">
                  <a:pos x="434" y="110"/>
                </a:cxn>
                <a:cxn ang="0">
                  <a:pos x="454" y="114"/>
                </a:cxn>
                <a:cxn ang="0">
                  <a:pos x="477" y="117"/>
                </a:cxn>
                <a:cxn ang="0">
                  <a:pos x="497" y="121"/>
                </a:cxn>
                <a:cxn ang="0">
                  <a:pos x="516" y="121"/>
                </a:cxn>
                <a:cxn ang="0">
                  <a:pos x="536" y="125"/>
                </a:cxn>
                <a:cxn ang="0">
                  <a:pos x="555" y="125"/>
                </a:cxn>
                <a:cxn ang="0">
                  <a:pos x="575" y="125"/>
                </a:cxn>
                <a:cxn ang="0">
                  <a:pos x="594" y="125"/>
                </a:cxn>
                <a:cxn ang="0">
                  <a:pos x="614" y="125"/>
                </a:cxn>
                <a:cxn ang="0">
                  <a:pos x="633" y="110"/>
                </a:cxn>
                <a:cxn ang="0">
                  <a:pos x="653" y="121"/>
                </a:cxn>
                <a:cxn ang="0">
                  <a:pos x="672" y="125"/>
                </a:cxn>
                <a:cxn ang="0">
                  <a:pos x="692" y="125"/>
                </a:cxn>
                <a:cxn ang="0">
                  <a:pos x="712" y="125"/>
                </a:cxn>
                <a:cxn ang="0">
                  <a:pos x="731" y="125"/>
                </a:cxn>
                <a:cxn ang="0">
                  <a:pos x="751" y="125"/>
                </a:cxn>
                <a:cxn ang="0">
                  <a:pos x="770" y="125"/>
                </a:cxn>
                <a:cxn ang="0">
                  <a:pos x="794" y="125"/>
                </a:cxn>
                <a:cxn ang="0">
                  <a:pos x="813" y="125"/>
                </a:cxn>
                <a:cxn ang="0">
                  <a:pos x="833" y="125"/>
                </a:cxn>
                <a:cxn ang="0">
                  <a:pos x="852" y="125"/>
                </a:cxn>
                <a:cxn ang="0">
                  <a:pos x="872" y="125"/>
                </a:cxn>
                <a:cxn ang="0">
                  <a:pos x="891" y="125"/>
                </a:cxn>
                <a:cxn ang="0">
                  <a:pos x="911" y="125"/>
                </a:cxn>
                <a:cxn ang="0">
                  <a:pos x="930" y="125"/>
                </a:cxn>
              </a:cxnLst>
              <a:rect l="0" t="0" r="r" b="b"/>
              <a:pathLst>
                <a:path w="930" h="125">
                  <a:moveTo>
                    <a:pt x="0" y="24"/>
                  </a:moveTo>
                  <a:lnTo>
                    <a:pt x="20" y="43"/>
                  </a:lnTo>
                  <a:lnTo>
                    <a:pt x="39" y="55"/>
                  </a:lnTo>
                  <a:lnTo>
                    <a:pt x="59" y="59"/>
                  </a:lnTo>
                  <a:lnTo>
                    <a:pt x="78" y="55"/>
                  </a:lnTo>
                  <a:lnTo>
                    <a:pt x="98" y="51"/>
                  </a:lnTo>
                  <a:lnTo>
                    <a:pt x="117" y="43"/>
                  </a:lnTo>
                  <a:lnTo>
                    <a:pt x="137" y="35"/>
                  </a:lnTo>
                  <a:lnTo>
                    <a:pt x="160" y="28"/>
                  </a:lnTo>
                  <a:lnTo>
                    <a:pt x="180" y="20"/>
                  </a:lnTo>
                  <a:lnTo>
                    <a:pt x="200" y="12"/>
                  </a:lnTo>
                  <a:lnTo>
                    <a:pt x="219" y="8"/>
                  </a:lnTo>
                  <a:lnTo>
                    <a:pt x="239" y="8"/>
                  </a:lnTo>
                  <a:lnTo>
                    <a:pt x="258" y="4"/>
                  </a:lnTo>
                  <a:lnTo>
                    <a:pt x="278" y="4"/>
                  </a:lnTo>
                  <a:lnTo>
                    <a:pt x="297" y="0"/>
                  </a:lnTo>
                  <a:lnTo>
                    <a:pt x="317" y="78"/>
                  </a:lnTo>
                  <a:lnTo>
                    <a:pt x="336" y="82"/>
                  </a:lnTo>
                  <a:lnTo>
                    <a:pt x="356" y="86"/>
                  </a:lnTo>
                  <a:lnTo>
                    <a:pt x="375" y="90"/>
                  </a:lnTo>
                  <a:lnTo>
                    <a:pt x="395" y="94"/>
                  </a:lnTo>
                  <a:lnTo>
                    <a:pt x="415" y="102"/>
                  </a:lnTo>
                  <a:lnTo>
                    <a:pt x="434" y="110"/>
                  </a:lnTo>
                  <a:lnTo>
                    <a:pt x="454" y="114"/>
                  </a:lnTo>
                  <a:lnTo>
                    <a:pt x="477" y="117"/>
                  </a:lnTo>
                  <a:lnTo>
                    <a:pt x="497" y="121"/>
                  </a:lnTo>
                  <a:lnTo>
                    <a:pt x="516" y="121"/>
                  </a:lnTo>
                  <a:lnTo>
                    <a:pt x="536" y="125"/>
                  </a:lnTo>
                  <a:lnTo>
                    <a:pt x="555" y="125"/>
                  </a:lnTo>
                  <a:lnTo>
                    <a:pt x="575" y="125"/>
                  </a:lnTo>
                  <a:lnTo>
                    <a:pt x="594" y="125"/>
                  </a:lnTo>
                  <a:lnTo>
                    <a:pt x="614" y="125"/>
                  </a:lnTo>
                  <a:lnTo>
                    <a:pt x="633" y="110"/>
                  </a:lnTo>
                  <a:lnTo>
                    <a:pt x="653" y="121"/>
                  </a:lnTo>
                  <a:lnTo>
                    <a:pt x="672" y="125"/>
                  </a:lnTo>
                  <a:lnTo>
                    <a:pt x="692" y="125"/>
                  </a:lnTo>
                  <a:lnTo>
                    <a:pt x="712" y="125"/>
                  </a:lnTo>
                  <a:lnTo>
                    <a:pt x="731" y="125"/>
                  </a:lnTo>
                  <a:lnTo>
                    <a:pt x="751" y="125"/>
                  </a:lnTo>
                  <a:lnTo>
                    <a:pt x="770" y="125"/>
                  </a:lnTo>
                  <a:lnTo>
                    <a:pt x="794" y="125"/>
                  </a:lnTo>
                  <a:lnTo>
                    <a:pt x="813" y="125"/>
                  </a:lnTo>
                  <a:lnTo>
                    <a:pt x="833" y="125"/>
                  </a:lnTo>
                  <a:lnTo>
                    <a:pt x="852" y="125"/>
                  </a:lnTo>
                  <a:lnTo>
                    <a:pt x="872" y="125"/>
                  </a:lnTo>
                  <a:lnTo>
                    <a:pt x="891" y="125"/>
                  </a:lnTo>
                  <a:lnTo>
                    <a:pt x="911" y="125"/>
                  </a:lnTo>
                  <a:lnTo>
                    <a:pt x="930" y="125"/>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61" name="Freeform 264"/>
            <p:cNvSpPr>
              <a:spLocks/>
            </p:cNvSpPr>
            <p:nvPr/>
          </p:nvSpPr>
          <p:spPr bwMode="auto">
            <a:xfrm>
              <a:off x="4865688" y="3760788"/>
              <a:ext cx="1476375" cy="198438"/>
            </a:xfrm>
            <a:custGeom>
              <a:avLst/>
              <a:gdLst/>
              <a:ahLst/>
              <a:cxnLst>
                <a:cxn ang="0">
                  <a:pos x="0" y="24"/>
                </a:cxn>
                <a:cxn ang="0">
                  <a:pos x="20" y="43"/>
                </a:cxn>
                <a:cxn ang="0">
                  <a:pos x="39" y="55"/>
                </a:cxn>
                <a:cxn ang="0">
                  <a:pos x="59" y="59"/>
                </a:cxn>
                <a:cxn ang="0">
                  <a:pos x="78" y="55"/>
                </a:cxn>
                <a:cxn ang="0">
                  <a:pos x="98" y="51"/>
                </a:cxn>
                <a:cxn ang="0">
                  <a:pos x="117" y="43"/>
                </a:cxn>
                <a:cxn ang="0">
                  <a:pos x="137" y="35"/>
                </a:cxn>
                <a:cxn ang="0">
                  <a:pos x="160" y="28"/>
                </a:cxn>
                <a:cxn ang="0">
                  <a:pos x="180" y="20"/>
                </a:cxn>
                <a:cxn ang="0">
                  <a:pos x="200" y="12"/>
                </a:cxn>
                <a:cxn ang="0">
                  <a:pos x="219" y="8"/>
                </a:cxn>
                <a:cxn ang="0">
                  <a:pos x="239" y="8"/>
                </a:cxn>
                <a:cxn ang="0">
                  <a:pos x="258" y="4"/>
                </a:cxn>
                <a:cxn ang="0">
                  <a:pos x="278" y="4"/>
                </a:cxn>
                <a:cxn ang="0">
                  <a:pos x="297" y="0"/>
                </a:cxn>
                <a:cxn ang="0">
                  <a:pos x="317" y="78"/>
                </a:cxn>
                <a:cxn ang="0">
                  <a:pos x="336" y="82"/>
                </a:cxn>
                <a:cxn ang="0">
                  <a:pos x="356" y="82"/>
                </a:cxn>
                <a:cxn ang="0">
                  <a:pos x="375" y="78"/>
                </a:cxn>
                <a:cxn ang="0">
                  <a:pos x="395" y="71"/>
                </a:cxn>
                <a:cxn ang="0">
                  <a:pos x="415" y="63"/>
                </a:cxn>
                <a:cxn ang="0">
                  <a:pos x="434" y="59"/>
                </a:cxn>
                <a:cxn ang="0">
                  <a:pos x="454" y="55"/>
                </a:cxn>
                <a:cxn ang="0">
                  <a:pos x="477" y="47"/>
                </a:cxn>
                <a:cxn ang="0">
                  <a:pos x="497" y="47"/>
                </a:cxn>
                <a:cxn ang="0">
                  <a:pos x="516" y="43"/>
                </a:cxn>
                <a:cxn ang="0">
                  <a:pos x="536" y="43"/>
                </a:cxn>
                <a:cxn ang="0">
                  <a:pos x="555" y="43"/>
                </a:cxn>
                <a:cxn ang="0">
                  <a:pos x="575" y="43"/>
                </a:cxn>
                <a:cxn ang="0">
                  <a:pos x="594" y="43"/>
                </a:cxn>
                <a:cxn ang="0">
                  <a:pos x="614" y="39"/>
                </a:cxn>
                <a:cxn ang="0">
                  <a:pos x="633" y="110"/>
                </a:cxn>
                <a:cxn ang="0">
                  <a:pos x="653" y="121"/>
                </a:cxn>
                <a:cxn ang="0">
                  <a:pos x="672" y="125"/>
                </a:cxn>
                <a:cxn ang="0">
                  <a:pos x="692" y="125"/>
                </a:cxn>
                <a:cxn ang="0">
                  <a:pos x="712" y="125"/>
                </a:cxn>
                <a:cxn ang="0">
                  <a:pos x="731" y="125"/>
                </a:cxn>
                <a:cxn ang="0">
                  <a:pos x="751" y="125"/>
                </a:cxn>
                <a:cxn ang="0">
                  <a:pos x="770" y="125"/>
                </a:cxn>
                <a:cxn ang="0">
                  <a:pos x="794" y="125"/>
                </a:cxn>
                <a:cxn ang="0">
                  <a:pos x="813" y="125"/>
                </a:cxn>
                <a:cxn ang="0">
                  <a:pos x="833" y="125"/>
                </a:cxn>
                <a:cxn ang="0">
                  <a:pos x="852" y="125"/>
                </a:cxn>
                <a:cxn ang="0">
                  <a:pos x="872" y="125"/>
                </a:cxn>
                <a:cxn ang="0">
                  <a:pos x="891" y="125"/>
                </a:cxn>
                <a:cxn ang="0">
                  <a:pos x="911" y="125"/>
                </a:cxn>
                <a:cxn ang="0">
                  <a:pos x="930" y="125"/>
                </a:cxn>
              </a:cxnLst>
              <a:rect l="0" t="0" r="r" b="b"/>
              <a:pathLst>
                <a:path w="930" h="125">
                  <a:moveTo>
                    <a:pt x="0" y="24"/>
                  </a:moveTo>
                  <a:lnTo>
                    <a:pt x="20" y="43"/>
                  </a:lnTo>
                  <a:lnTo>
                    <a:pt x="39" y="55"/>
                  </a:lnTo>
                  <a:lnTo>
                    <a:pt x="59" y="59"/>
                  </a:lnTo>
                  <a:lnTo>
                    <a:pt x="78" y="55"/>
                  </a:lnTo>
                  <a:lnTo>
                    <a:pt x="98" y="51"/>
                  </a:lnTo>
                  <a:lnTo>
                    <a:pt x="117" y="43"/>
                  </a:lnTo>
                  <a:lnTo>
                    <a:pt x="137" y="35"/>
                  </a:lnTo>
                  <a:lnTo>
                    <a:pt x="160" y="28"/>
                  </a:lnTo>
                  <a:lnTo>
                    <a:pt x="180" y="20"/>
                  </a:lnTo>
                  <a:lnTo>
                    <a:pt x="200" y="12"/>
                  </a:lnTo>
                  <a:lnTo>
                    <a:pt x="219" y="8"/>
                  </a:lnTo>
                  <a:lnTo>
                    <a:pt x="239" y="8"/>
                  </a:lnTo>
                  <a:lnTo>
                    <a:pt x="258" y="4"/>
                  </a:lnTo>
                  <a:lnTo>
                    <a:pt x="278" y="4"/>
                  </a:lnTo>
                  <a:lnTo>
                    <a:pt x="297" y="0"/>
                  </a:lnTo>
                  <a:lnTo>
                    <a:pt x="317" y="78"/>
                  </a:lnTo>
                  <a:lnTo>
                    <a:pt x="336" y="82"/>
                  </a:lnTo>
                  <a:lnTo>
                    <a:pt x="356" y="82"/>
                  </a:lnTo>
                  <a:lnTo>
                    <a:pt x="375" y="78"/>
                  </a:lnTo>
                  <a:lnTo>
                    <a:pt x="395" y="71"/>
                  </a:lnTo>
                  <a:lnTo>
                    <a:pt x="415" y="63"/>
                  </a:lnTo>
                  <a:lnTo>
                    <a:pt x="434" y="59"/>
                  </a:lnTo>
                  <a:lnTo>
                    <a:pt x="454" y="55"/>
                  </a:lnTo>
                  <a:lnTo>
                    <a:pt x="477" y="47"/>
                  </a:lnTo>
                  <a:lnTo>
                    <a:pt x="497" y="47"/>
                  </a:lnTo>
                  <a:lnTo>
                    <a:pt x="516" y="43"/>
                  </a:lnTo>
                  <a:lnTo>
                    <a:pt x="536" y="43"/>
                  </a:lnTo>
                  <a:lnTo>
                    <a:pt x="555" y="43"/>
                  </a:lnTo>
                  <a:lnTo>
                    <a:pt x="575" y="43"/>
                  </a:lnTo>
                  <a:lnTo>
                    <a:pt x="594" y="43"/>
                  </a:lnTo>
                  <a:lnTo>
                    <a:pt x="614" y="39"/>
                  </a:lnTo>
                  <a:lnTo>
                    <a:pt x="633" y="110"/>
                  </a:lnTo>
                  <a:lnTo>
                    <a:pt x="653" y="121"/>
                  </a:lnTo>
                  <a:lnTo>
                    <a:pt x="672" y="125"/>
                  </a:lnTo>
                  <a:lnTo>
                    <a:pt x="692" y="125"/>
                  </a:lnTo>
                  <a:lnTo>
                    <a:pt x="712" y="125"/>
                  </a:lnTo>
                  <a:lnTo>
                    <a:pt x="731" y="125"/>
                  </a:lnTo>
                  <a:lnTo>
                    <a:pt x="751" y="125"/>
                  </a:lnTo>
                  <a:lnTo>
                    <a:pt x="770" y="125"/>
                  </a:lnTo>
                  <a:lnTo>
                    <a:pt x="794" y="125"/>
                  </a:lnTo>
                  <a:lnTo>
                    <a:pt x="813" y="125"/>
                  </a:lnTo>
                  <a:lnTo>
                    <a:pt x="833" y="125"/>
                  </a:lnTo>
                  <a:lnTo>
                    <a:pt x="852" y="125"/>
                  </a:lnTo>
                  <a:lnTo>
                    <a:pt x="872" y="125"/>
                  </a:lnTo>
                  <a:lnTo>
                    <a:pt x="891" y="125"/>
                  </a:lnTo>
                  <a:lnTo>
                    <a:pt x="911" y="125"/>
                  </a:lnTo>
                  <a:lnTo>
                    <a:pt x="930" y="125"/>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62" name="Rectangle 265"/>
            <p:cNvSpPr>
              <a:spLocks noChangeArrowheads="1"/>
            </p:cNvSpPr>
            <p:nvPr/>
          </p:nvSpPr>
          <p:spPr bwMode="auto">
            <a:xfrm>
              <a:off x="5319705" y="2370138"/>
              <a:ext cx="526184"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rgbClr val="000000"/>
                  </a:solidFill>
                  <a:latin typeface="Arial Narrow" panose="020B0606020202030204" pitchFamily="34" charset="0"/>
                  <a:cs typeface="Arial" pitchFamily="34" charset="0"/>
                </a:rPr>
                <a:t>Firing rates</a:t>
              </a:r>
              <a:endParaRPr lang="en-US" sz="1662" dirty="0">
                <a:latin typeface="Arial Narrow" panose="020B0606020202030204" pitchFamily="34" charset="0"/>
                <a:cs typeface="Arial" pitchFamily="34" charset="0"/>
              </a:endParaRPr>
            </a:p>
          </p:txBody>
        </p:sp>
        <p:sp>
          <p:nvSpPr>
            <p:cNvPr id="563" name="Rectangle 266"/>
            <p:cNvSpPr>
              <a:spLocks noChangeArrowheads="1"/>
            </p:cNvSpPr>
            <p:nvPr/>
          </p:nvSpPr>
          <p:spPr bwMode="auto">
            <a:xfrm>
              <a:off x="5319705" y="4164013"/>
              <a:ext cx="548760"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time (seconds)</a:t>
              </a:r>
              <a:endParaRPr lang="en-US" sz="1662" dirty="0">
                <a:latin typeface="Arial Narrow" panose="020B0606020202030204" pitchFamily="34" charset="0"/>
                <a:cs typeface="Arial" pitchFamily="34" charset="0"/>
              </a:endParaRPr>
            </a:p>
          </p:txBody>
        </p:sp>
        <p:sp>
          <p:nvSpPr>
            <p:cNvPr id="564" name="Rectangle 267"/>
            <p:cNvSpPr>
              <a:spLocks noChangeArrowheads="1"/>
            </p:cNvSpPr>
            <p:nvPr/>
          </p:nvSpPr>
          <p:spPr bwMode="auto">
            <a:xfrm rot="16200000">
              <a:off x="4462080" y="3238902"/>
              <a:ext cx="378576"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Response</a:t>
              </a:r>
              <a:endParaRPr lang="en-US" sz="1662" dirty="0">
                <a:latin typeface="Arial Narrow" panose="020B0606020202030204" pitchFamily="34" charset="0"/>
                <a:cs typeface="Arial" pitchFamily="34" charset="0"/>
              </a:endParaRPr>
            </a:p>
          </p:txBody>
        </p:sp>
        <p:sp>
          <p:nvSpPr>
            <p:cNvPr id="565" name="Rectangle 263"/>
            <p:cNvSpPr>
              <a:spLocks noChangeArrowheads="1"/>
            </p:cNvSpPr>
            <p:nvPr/>
          </p:nvSpPr>
          <p:spPr bwMode="auto">
            <a:xfrm>
              <a:off x="5591751" y="3197273"/>
              <a:ext cx="814458"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Chosen option</a:t>
              </a:r>
              <a:endParaRPr lang="en-US" sz="1662" b="1" dirty="0">
                <a:solidFill>
                  <a:srgbClr val="FF0000"/>
                </a:solidFill>
                <a:latin typeface="Arial Narrow" panose="020B0606020202030204" pitchFamily="34" charset="0"/>
                <a:cs typeface="Arial" pitchFamily="34" charset="0"/>
              </a:endParaRPr>
            </a:p>
          </p:txBody>
        </p:sp>
        <p:sp>
          <p:nvSpPr>
            <p:cNvPr id="566" name="Rectangle 263"/>
            <p:cNvSpPr>
              <a:spLocks noChangeArrowheads="1"/>
            </p:cNvSpPr>
            <p:nvPr/>
          </p:nvSpPr>
          <p:spPr bwMode="auto">
            <a:xfrm>
              <a:off x="5576122" y="3534311"/>
              <a:ext cx="56091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bg2">
                      <a:lumMod val="50000"/>
                    </a:schemeClr>
                  </a:solidFill>
                  <a:latin typeface="Arial Narrow" panose="020B0606020202030204" pitchFamily="34" charset="0"/>
                  <a:cs typeface="Arial" pitchFamily="34" charset="0"/>
                </a:rPr>
                <a:t>Unchosen</a:t>
              </a:r>
              <a:endParaRPr lang="en-US" sz="1662" b="1" dirty="0">
                <a:solidFill>
                  <a:schemeClr val="bg2">
                    <a:lumMod val="50000"/>
                  </a:schemeClr>
                </a:solidFill>
                <a:latin typeface="Arial Narrow" panose="020B0606020202030204" pitchFamily="34" charset="0"/>
                <a:cs typeface="Arial" pitchFamily="34" charset="0"/>
              </a:endParaRPr>
            </a:p>
          </p:txBody>
        </p:sp>
      </p:grpSp>
      <p:sp>
        <p:nvSpPr>
          <p:cNvPr id="567" name="Line 113"/>
          <p:cNvSpPr>
            <a:spLocks noChangeShapeType="1"/>
          </p:cNvSpPr>
          <p:nvPr/>
        </p:nvSpPr>
        <p:spPr bwMode="auto">
          <a:xfrm flipV="1">
            <a:off x="4326258" y="1835588"/>
            <a:ext cx="390087" cy="3223"/>
          </a:xfrm>
          <a:prstGeom prst="line">
            <a:avLst/>
          </a:prstGeom>
          <a:noFill/>
          <a:ln w="12700">
            <a:solidFill>
              <a:schemeClr val="bg2">
                <a:lumMod val="50000"/>
              </a:schemeClr>
            </a:solidFill>
            <a:prstDash val="solid"/>
            <a:round/>
            <a:headEnd type="none" w="med" len="med"/>
            <a:tailEnd type="triangle" w="med" len="me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68" name="Line 113"/>
          <p:cNvSpPr>
            <a:spLocks noChangeShapeType="1"/>
          </p:cNvSpPr>
          <p:nvPr/>
        </p:nvSpPr>
        <p:spPr bwMode="auto">
          <a:xfrm flipV="1">
            <a:off x="4333292" y="1961837"/>
            <a:ext cx="390087" cy="3223"/>
          </a:xfrm>
          <a:prstGeom prst="line">
            <a:avLst/>
          </a:prstGeom>
          <a:noFill/>
          <a:ln w="12700">
            <a:solidFill>
              <a:srgbClr val="FF0000"/>
            </a:solidFill>
            <a:prstDash val="solid"/>
            <a:round/>
            <a:headEnd type="none" w="med" len="med"/>
            <a:tailEnd type="triangle" w="med" len="me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grpSp>
        <p:nvGrpSpPr>
          <p:cNvPr id="569" name="Group 568"/>
          <p:cNvGrpSpPr/>
          <p:nvPr/>
        </p:nvGrpSpPr>
        <p:grpSpPr>
          <a:xfrm>
            <a:off x="4567413" y="2481623"/>
            <a:ext cx="1729632" cy="1769441"/>
            <a:chOff x="6575576" y="1230359"/>
            <a:chExt cx="1873766" cy="1916895"/>
          </a:xfrm>
        </p:grpSpPr>
        <p:sp>
          <p:nvSpPr>
            <p:cNvPr id="571" name="Rectangle 102"/>
            <p:cNvSpPr>
              <a:spLocks noChangeArrowheads="1"/>
            </p:cNvSpPr>
            <p:nvPr/>
          </p:nvSpPr>
          <p:spPr bwMode="auto">
            <a:xfrm>
              <a:off x="6913319" y="1424034"/>
              <a:ext cx="1476375" cy="1482725"/>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2" name="Freeform 103"/>
            <p:cNvSpPr>
              <a:spLocks/>
            </p:cNvSpPr>
            <p:nvPr/>
          </p:nvSpPr>
          <p:spPr bwMode="auto">
            <a:xfrm>
              <a:off x="7384806" y="1424034"/>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3" name="Freeform 104"/>
            <p:cNvSpPr>
              <a:spLocks/>
            </p:cNvSpPr>
            <p:nvPr/>
          </p:nvSpPr>
          <p:spPr bwMode="auto">
            <a:xfrm>
              <a:off x="7888044" y="1424034"/>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4" name="Freeform 105"/>
            <p:cNvSpPr>
              <a:spLocks/>
            </p:cNvSpPr>
            <p:nvPr/>
          </p:nvSpPr>
          <p:spPr bwMode="auto">
            <a:xfrm>
              <a:off x="8389694" y="1424034"/>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5" name="Freeform 107"/>
            <p:cNvSpPr>
              <a:spLocks/>
            </p:cNvSpPr>
            <p:nvPr/>
          </p:nvSpPr>
          <p:spPr bwMode="auto">
            <a:xfrm>
              <a:off x="6913319" y="2659109"/>
              <a:ext cx="1476375"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6" name="Line 114"/>
            <p:cNvSpPr>
              <a:spLocks noChangeShapeType="1"/>
            </p:cNvSpPr>
            <p:nvPr/>
          </p:nvSpPr>
          <p:spPr bwMode="auto">
            <a:xfrm>
              <a:off x="6913319" y="1424034"/>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7" name="Line 115"/>
            <p:cNvSpPr>
              <a:spLocks noChangeShapeType="1"/>
            </p:cNvSpPr>
            <p:nvPr/>
          </p:nvSpPr>
          <p:spPr bwMode="auto">
            <a:xfrm>
              <a:off x="6913319" y="2906759"/>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8" name="Line 117"/>
            <p:cNvSpPr>
              <a:spLocks noChangeShapeType="1"/>
            </p:cNvSpPr>
            <p:nvPr/>
          </p:nvSpPr>
          <p:spPr bwMode="auto">
            <a:xfrm flipV="1">
              <a:off x="6913319" y="1424034"/>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79" name="Line 118"/>
            <p:cNvSpPr>
              <a:spLocks noChangeShapeType="1"/>
            </p:cNvSpPr>
            <p:nvPr/>
          </p:nvSpPr>
          <p:spPr bwMode="auto">
            <a:xfrm>
              <a:off x="6913319" y="2906759"/>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0" name="Line 119"/>
            <p:cNvSpPr>
              <a:spLocks noChangeShapeType="1"/>
            </p:cNvSpPr>
            <p:nvPr/>
          </p:nvSpPr>
          <p:spPr bwMode="auto">
            <a:xfrm flipV="1">
              <a:off x="6913319" y="1424034"/>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1" name="Line 120"/>
            <p:cNvSpPr>
              <a:spLocks noChangeShapeType="1"/>
            </p:cNvSpPr>
            <p:nvPr/>
          </p:nvSpPr>
          <p:spPr bwMode="auto">
            <a:xfrm flipV="1">
              <a:off x="7384806" y="2887709"/>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2" name="Line 121"/>
            <p:cNvSpPr>
              <a:spLocks noChangeShapeType="1"/>
            </p:cNvSpPr>
            <p:nvPr/>
          </p:nvSpPr>
          <p:spPr bwMode="auto">
            <a:xfrm>
              <a:off x="7384806" y="1424034"/>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3" name="Rectangle 122"/>
            <p:cNvSpPr>
              <a:spLocks noChangeArrowheads="1"/>
            </p:cNvSpPr>
            <p:nvPr/>
          </p:nvSpPr>
          <p:spPr bwMode="auto">
            <a:xfrm>
              <a:off x="7322893" y="2925809"/>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0.25</a:t>
              </a:r>
              <a:endParaRPr lang="en-US" sz="1662" dirty="0">
                <a:latin typeface="Arial Narrow" panose="020B0606020202030204" pitchFamily="34" charset="0"/>
                <a:cs typeface="Arial" pitchFamily="34" charset="0"/>
              </a:endParaRPr>
            </a:p>
          </p:txBody>
        </p:sp>
        <p:sp>
          <p:nvSpPr>
            <p:cNvPr id="584" name="Line 123"/>
            <p:cNvSpPr>
              <a:spLocks noChangeShapeType="1"/>
            </p:cNvSpPr>
            <p:nvPr/>
          </p:nvSpPr>
          <p:spPr bwMode="auto">
            <a:xfrm flipV="1">
              <a:off x="7888044" y="2887709"/>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5" name="Line 124"/>
            <p:cNvSpPr>
              <a:spLocks noChangeShapeType="1"/>
            </p:cNvSpPr>
            <p:nvPr/>
          </p:nvSpPr>
          <p:spPr bwMode="auto">
            <a:xfrm>
              <a:off x="7888044" y="1424034"/>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6" name="Rectangle 125"/>
            <p:cNvSpPr>
              <a:spLocks noChangeArrowheads="1"/>
            </p:cNvSpPr>
            <p:nvPr/>
          </p:nvSpPr>
          <p:spPr bwMode="auto">
            <a:xfrm>
              <a:off x="7843594" y="2925809"/>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0.5</a:t>
              </a:r>
              <a:endParaRPr lang="en-US" sz="1662" dirty="0">
                <a:latin typeface="Arial Narrow" panose="020B0606020202030204" pitchFamily="34" charset="0"/>
                <a:cs typeface="Arial" pitchFamily="34" charset="0"/>
              </a:endParaRPr>
            </a:p>
          </p:txBody>
        </p:sp>
        <p:sp>
          <p:nvSpPr>
            <p:cNvPr id="587" name="Line 126"/>
            <p:cNvSpPr>
              <a:spLocks noChangeShapeType="1"/>
            </p:cNvSpPr>
            <p:nvPr/>
          </p:nvSpPr>
          <p:spPr bwMode="auto">
            <a:xfrm flipV="1">
              <a:off x="8389694" y="2887709"/>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8" name="Line 127"/>
            <p:cNvSpPr>
              <a:spLocks noChangeShapeType="1"/>
            </p:cNvSpPr>
            <p:nvPr/>
          </p:nvSpPr>
          <p:spPr bwMode="auto">
            <a:xfrm>
              <a:off x="8389694" y="1424034"/>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89" name="Rectangle 128"/>
            <p:cNvSpPr>
              <a:spLocks noChangeArrowheads="1"/>
            </p:cNvSpPr>
            <p:nvPr/>
          </p:nvSpPr>
          <p:spPr bwMode="auto">
            <a:xfrm>
              <a:off x="8327781" y="2925809"/>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0.75</a:t>
              </a:r>
              <a:endParaRPr lang="en-US" sz="1662" dirty="0">
                <a:latin typeface="Arial Narrow" panose="020B0606020202030204" pitchFamily="34" charset="0"/>
                <a:cs typeface="Arial" pitchFamily="34" charset="0"/>
              </a:endParaRPr>
            </a:p>
          </p:txBody>
        </p:sp>
        <p:sp>
          <p:nvSpPr>
            <p:cNvPr id="590" name="Line 129"/>
            <p:cNvSpPr>
              <a:spLocks noChangeShapeType="1"/>
            </p:cNvSpPr>
            <p:nvPr/>
          </p:nvSpPr>
          <p:spPr bwMode="auto">
            <a:xfrm>
              <a:off x="6913319" y="2844847"/>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91" name="Line 130"/>
            <p:cNvSpPr>
              <a:spLocks noChangeShapeType="1"/>
            </p:cNvSpPr>
            <p:nvPr/>
          </p:nvSpPr>
          <p:spPr bwMode="auto">
            <a:xfrm flipH="1">
              <a:off x="8378581" y="2844847"/>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92" name="Rectangle 131"/>
            <p:cNvSpPr>
              <a:spLocks noChangeArrowheads="1"/>
            </p:cNvSpPr>
            <p:nvPr/>
          </p:nvSpPr>
          <p:spPr bwMode="auto">
            <a:xfrm>
              <a:off x="6733925" y="2795634"/>
              <a:ext cx="142400"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-0.02</a:t>
              </a:r>
              <a:endParaRPr lang="en-US" sz="1662" dirty="0">
                <a:latin typeface="Arial Narrow" panose="020B0606020202030204" pitchFamily="34" charset="0"/>
                <a:cs typeface="Arial" pitchFamily="34" charset="0"/>
              </a:endParaRPr>
            </a:p>
          </p:txBody>
        </p:sp>
        <p:sp>
          <p:nvSpPr>
            <p:cNvPr id="593" name="Line 132"/>
            <p:cNvSpPr>
              <a:spLocks noChangeShapeType="1"/>
            </p:cNvSpPr>
            <p:nvPr/>
          </p:nvSpPr>
          <p:spPr bwMode="auto">
            <a:xfrm>
              <a:off x="6913319" y="2659109"/>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94" name="Line 133"/>
            <p:cNvSpPr>
              <a:spLocks noChangeShapeType="1"/>
            </p:cNvSpPr>
            <p:nvPr/>
          </p:nvSpPr>
          <p:spPr bwMode="auto">
            <a:xfrm flipH="1">
              <a:off x="8378581" y="2659109"/>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95" name="Rectangle 134"/>
            <p:cNvSpPr>
              <a:spLocks noChangeArrowheads="1"/>
            </p:cNvSpPr>
            <p:nvPr/>
          </p:nvSpPr>
          <p:spPr bwMode="auto">
            <a:xfrm>
              <a:off x="6851400" y="2608310"/>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a:t>
              </a:r>
              <a:endParaRPr lang="en-US" sz="1662" dirty="0">
                <a:latin typeface="Arial Narrow" panose="020B0606020202030204" pitchFamily="34" charset="0"/>
                <a:cs typeface="Arial" pitchFamily="34" charset="0"/>
              </a:endParaRPr>
            </a:p>
          </p:txBody>
        </p:sp>
        <p:sp>
          <p:nvSpPr>
            <p:cNvPr id="596" name="Line 135"/>
            <p:cNvSpPr>
              <a:spLocks noChangeShapeType="1"/>
            </p:cNvSpPr>
            <p:nvPr/>
          </p:nvSpPr>
          <p:spPr bwMode="auto">
            <a:xfrm>
              <a:off x="6913319" y="2465434"/>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97" name="Line 136"/>
            <p:cNvSpPr>
              <a:spLocks noChangeShapeType="1"/>
            </p:cNvSpPr>
            <p:nvPr/>
          </p:nvSpPr>
          <p:spPr bwMode="auto">
            <a:xfrm flipH="1">
              <a:off x="8378581" y="2465434"/>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598" name="Rectangle 137"/>
            <p:cNvSpPr>
              <a:spLocks noChangeArrowheads="1"/>
            </p:cNvSpPr>
            <p:nvPr/>
          </p:nvSpPr>
          <p:spPr bwMode="auto">
            <a:xfrm>
              <a:off x="6757738" y="2416222"/>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0.02</a:t>
              </a:r>
              <a:endParaRPr lang="en-US" sz="1662" dirty="0">
                <a:latin typeface="Arial Narrow" panose="020B0606020202030204" pitchFamily="34" charset="0"/>
                <a:cs typeface="Arial" pitchFamily="34" charset="0"/>
              </a:endParaRPr>
            </a:p>
          </p:txBody>
        </p:sp>
        <p:sp>
          <p:nvSpPr>
            <p:cNvPr id="599" name="Line 138"/>
            <p:cNvSpPr>
              <a:spLocks noChangeShapeType="1"/>
            </p:cNvSpPr>
            <p:nvPr/>
          </p:nvSpPr>
          <p:spPr bwMode="auto">
            <a:xfrm>
              <a:off x="6913319" y="2273347"/>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00" name="Line 139"/>
            <p:cNvSpPr>
              <a:spLocks noChangeShapeType="1"/>
            </p:cNvSpPr>
            <p:nvPr/>
          </p:nvSpPr>
          <p:spPr bwMode="auto">
            <a:xfrm flipH="1">
              <a:off x="8378581" y="2273347"/>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01" name="Rectangle 140"/>
            <p:cNvSpPr>
              <a:spLocks noChangeArrowheads="1"/>
            </p:cNvSpPr>
            <p:nvPr/>
          </p:nvSpPr>
          <p:spPr bwMode="auto">
            <a:xfrm>
              <a:off x="6757738" y="2224135"/>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0.04</a:t>
              </a:r>
              <a:endParaRPr lang="en-US" sz="1662" dirty="0">
                <a:latin typeface="Arial Narrow" panose="020B0606020202030204" pitchFamily="34" charset="0"/>
                <a:cs typeface="Arial" pitchFamily="34" charset="0"/>
              </a:endParaRPr>
            </a:p>
          </p:txBody>
        </p:sp>
        <p:sp>
          <p:nvSpPr>
            <p:cNvPr id="602" name="Line 141"/>
            <p:cNvSpPr>
              <a:spLocks noChangeShapeType="1"/>
            </p:cNvSpPr>
            <p:nvPr/>
          </p:nvSpPr>
          <p:spPr bwMode="auto">
            <a:xfrm>
              <a:off x="6913319" y="2081259"/>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03" name="Line 142"/>
            <p:cNvSpPr>
              <a:spLocks noChangeShapeType="1"/>
            </p:cNvSpPr>
            <p:nvPr/>
          </p:nvSpPr>
          <p:spPr bwMode="auto">
            <a:xfrm flipH="1">
              <a:off x="8378581" y="2081259"/>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04" name="Rectangle 143"/>
            <p:cNvSpPr>
              <a:spLocks noChangeArrowheads="1"/>
            </p:cNvSpPr>
            <p:nvPr/>
          </p:nvSpPr>
          <p:spPr bwMode="auto">
            <a:xfrm>
              <a:off x="6757738" y="2032046"/>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0.06</a:t>
              </a:r>
              <a:endParaRPr lang="en-US" sz="1662" dirty="0">
                <a:latin typeface="Arial Narrow" panose="020B0606020202030204" pitchFamily="34" charset="0"/>
                <a:cs typeface="Arial" pitchFamily="34" charset="0"/>
              </a:endParaRPr>
            </a:p>
          </p:txBody>
        </p:sp>
        <p:sp>
          <p:nvSpPr>
            <p:cNvPr id="605" name="Line 144"/>
            <p:cNvSpPr>
              <a:spLocks noChangeShapeType="1"/>
            </p:cNvSpPr>
            <p:nvPr/>
          </p:nvSpPr>
          <p:spPr bwMode="auto">
            <a:xfrm>
              <a:off x="6913319" y="1895522"/>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06" name="Line 145"/>
            <p:cNvSpPr>
              <a:spLocks noChangeShapeType="1"/>
            </p:cNvSpPr>
            <p:nvPr/>
          </p:nvSpPr>
          <p:spPr bwMode="auto">
            <a:xfrm flipH="1">
              <a:off x="8378581" y="1895522"/>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07" name="Rectangle 146"/>
            <p:cNvSpPr>
              <a:spLocks noChangeArrowheads="1"/>
            </p:cNvSpPr>
            <p:nvPr/>
          </p:nvSpPr>
          <p:spPr bwMode="auto">
            <a:xfrm>
              <a:off x="6757738" y="1844722"/>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0.08</a:t>
              </a:r>
              <a:endParaRPr lang="en-US" sz="1662" dirty="0">
                <a:latin typeface="Arial Narrow" panose="020B0606020202030204" pitchFamily="34" charset="0"/>
                <a:cs typeface="Arial" pitchFamily="34" charset="0"/>
              </a:endParaRPr>
            </a:p>
          </p:txBody>
        </p:sp>
        <p:sp>
          <p:nvSpPr>
            <p:cNvPr id="608" name="Line 147"/>
            <p:cNvSpPr>
              <a:spLocks noChangeShapeType="1"/>
            </p:cNvSpPr>
            <p:nvPr/>
          </p:nvSpPr>
          <p:spPr bwMode="auto">
            <a:xfrm>
              <a:off x="6913319" y="1703434"/>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09" name="Line 148"/>
            <p:cNvSpPr>
              <a:spLocks noChangeShapeType="1"/>
            </p:cNvSpPr>
            <p:nvPr/>
          </p:nvSpPr>
          <p:spPr bwMode="auto">
            <a:xfrm flipH="1">
              <a:off x="8378581" y="1703434"/>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10" name="Rectangle 149"/>
            <p:cNvSpPr>
              <a:spLocks noChangeArrowheads="1"/>
            </p:cNvSpPr>
            <p:nvPr/>
          </p:nvSpPr>
          <p:spPr bwMode="auto">
            <a:xfrm>
              <a:off x="6795838" y="1652634"/>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0.1</a:t>
              </a:r>
              <a:endParaRPr lang="en-US" sz="1662" dirty="0">
                <a:latin typeface="Arial Narrow" panose="020B0606020202030204" pitchFamily="34" charset="0"/>
                <a:cs typeface="Arial" pitchFamily="34" charset="0"/>
              </a:endParaRPr>
            </a:p>
          </p:txBody>
        </p:sp>
        <p:sp>
          <p:nvSpPr>
            <p:cNvPr id="611" name="Line 150"/>
            <p:cNvSpPr>
              <a:spLocks noChangeShapeType="1"/>
            </p:cNvSpPr>
            <p:nvPr/>
          </p:nvSpPr>
          <p:spPr bwMode="auto">
            <a:xfrm>
              <a:off x="6913319" y="1509759"/>
              <a:ext cx="1270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12" name="Line 151"/>
            <p:cNvSpPr>
              <a:spLocks noChangeShapeType="1"/>
            </p:cNvSpPr>
            <p:nvPr/>
          </p:nvSpPr>
          <p:spPr bwMode="auto">
            <a:xfrm flipH="1">
              <a:off x="8378581" y="1509759"/>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13" name="Rectangle 152"/>
            <p:cNvSpPr>
              <a:spLocks noChangeArrowheads="1"/>
            </p:cNvSpPr>
            <p:nvPr/>
          </p:nvSpPr>
          <p:spPr bwMode="auto">
            <a:xfrm>
              <a:off x="6757738" y="1460547"/>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0.12</a:t>
              </a:r>
              <a:endParaRPr lang="en-US" sz="1662" dirty="0">
                <a:latin typeface="Arial Narrow" panose="020B0606020202030204" pitchFamily="34" charset="0"/>
                <a:cs typeface="Arial" pitchFamily="34" charset="0"/>
              </a:endParaRPr>
            </a:p>
          </p:txBody>
        </p:sp>
        <p:sp>
          <p:nvSpPr>
            <p:cNvPr id="615" name="Line 154"/>
            <p:cNvSpPr>
              <a:spLocks noChangeShapeType="1"/>
            </p:cNvSpPr>
            <p:nvPr/>
          </p:nvSpPr>
          <p:spPr bwMode="auto">
            <a:xfrm>
              <a:off x="6913319" y="2906759"/>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16" name="Line 156"/>
            <p:cNvSpPr>
              <a:spLocks noChangeShapeType="1"/>
            </p:cNvSpPr>
            <p:nvPr/>
          </p:nvSpPr>
          <p:spPr bwMode="auto">
            <a:xfrm flipV="1">
              <a:off x="6913319" y="1424034"/>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17" name="Freeform 157"/>
            <p:cNvSpPr>
              <a:spLocks/>
            </p:cNvSpPr>
            <p:nvPr/>
          </p:nvSpPr>
          <p:spPr bwMode="auto">
            <a:xfrm>
              <a:off x="6913319" y="2347959"/>
              <a:ext cx="1476375" cy="471488"/>
            </a:xfrm>
            <a:custGeom>
              <a:avLst/>
              <a:gdLst/>
              <a:ahLst/>
              <a:cxnLst>
                <a:cxn ang="0">
                  <a:pos x="0" y="0"/>
                </a:cxn>
                <a:cxn ang="0">
                  <a:pos x="20" y="43"/>
                </a:cxn>
                <a:cxn ang="0">
                  <a:pos x="39" y="121"/>
                </a:cxn>
                <a:cxn ang="0">
                  <a:pos x="59" y="176"/>
                </a:cxn>
                <a:cxn ang="0">
                  <a:pos x="78" y="207"/>
                </a:cxn>
                <a:cxn ang="0">
                  <a:pos x="98" y="227"/>
                </a:cxn>
                <a:cxn ang="0">
                  <a:pos x="117" y="235"/>
                </a:cxn>
                <a:cxn ang="0">
                  <a:pos x="137" y="239"/>
                </a:cxn>
                <a:cxn ang="0">
                  <a:pos x="160" y="235"/>
                </a:cxn>
                <a:cxn ang="0">
                  <a:pos x="180" y="227"/>
                </a:cxn>
                <a:cxn ang="0">
                  <a:pos x="200" y="219"/>
                </a:cxn>
                <a:cxn ang="0">
                  <a:pos x="219" y="215"/>
                </a:cxn>
                <a:cxn ang="0">
                  <a:pos x="239" y="207"/>
                </a:cxn>
                <a:cxn ang="0">
                  <a:pos x="258" y="203"/>
                </a:cxn>
                <a:cxn ang="0">
                  <a:pos x="278" y="199"/>
                </a:cxn>
                <a:cxn ang="0">
                  <a:pos x="297" y="199"/>
                </a:cxn>
                <a:cxn ang="0">
                  <a:pos x="317" y="231"/>
                </a:cxn>
                <a:cxn ang="0">
                  <a:pos x="336" y="239"/>
                </a:cxn>
                <a:cxn ang="0">
                  <a:pos x="356" y="239"/>
                </a:cxn>
                <a:cxn ang="0">
                  <a:pos x="375" y="235"/>
                </a:cxn>
                <a:cxn ang="0">
                  <a:pos x="395" y="223"/>
                </a:cxn>
                <a:cxn ang="0">
                  <a:pos x="415" y="211"/>
                </a:cxn>
                <a:cxn ang="0">
                  <a:pos x="434" y="203"/>
                </a:cxn>
                <a:cxn ang="0">
                  <a:pos x="454" y="199"/>
                </a:cxn>
                <a:cxn ang="0">
                  <a:pos x="477" y="199"/>
                </a:cxn>
                <a:cxn ang="0">
                  <a:pos x="497" y="196"/>
                </a:cxn>
                <a:cxn ang="0">
                  <a:pos x="516" y="196"/>
                </a:cxn>
                <a:cxn ang="0">
                  <a:pos x="536" y="196"/>
                </a:cxn>
                <a:cxn ang="0">
                  <a:pos x="555" y="196"/>
                </a:cxn>
                <a:cxn ang="0">
                  <a:pos x="575" y="196"/>
                </a:cxn>
                <a:cxn ang="0">
                  <a:pos x="594" y="196"/>
                </a:cxn>
                <a:cxn ang="0">
                  <a:pos x="614" y="196"/>
                </a:cxn>
                <a:cxn ang="0">
                  <a:pos x="633" y="297"/>
                </a:cxn>
                <a:cxn ang="0">
                  <a:pos x="653" y="258"/>
                </a:cxn>
                <a:cxn ang="0">
                  <a:pos x="672" y="211"/>
                </a:cxn>
                <a:cxn ang="0">
                  <a:pos x="692" y="199"/>
                </a:cxn>
                <a:cxn ang="0">
                  <a:pos x="712" y="196"/>
                </a:cxn>
                <a:cxn ang="0">
                  <a:pos x="731" y="196"/>
                </a:cxn>
                <a:cxn ang="0">
                  <a:pos x="751" y="196"/>
                </a:cxn>
                <a:cxn ang="0">
                  <a:pos x="770" y="196"/>
                </a:cxn>
                <a:cxn ang="0">
                  <a:pos x="794" y="196"/>
                </a:cxn>
                <a:cxn ang="0">
                  <a:pos x="813" y="196"/>
                </a:cxn>
                <a:cxn ang="0">
                  <a:pos x="833" y="196"/>
                </a:cxn>
                <a:cxn ang="0">
                  <a:pos x="852" y="196"/>
                </a:cxn>
                <a:cxn ang="0">
                  <a:pos x="872" y="196"/>
                </a:cxn>
                <a:cxn ang="0">
                  <a:pos x="891" y="196"/>
                </a:cxn>
                <a:cxn ang="0">
                  <a:pos x="911" y="196"/>
                </a:cxn>
                <a:cxn ang="0">
                  <a:pos x="930" y="196"/>
                </a:cxn>
              </a:cxnLst>
              <a:rect l="0" t="0" r="r" b="b"/>
              <a:pathLst>
                <a:path w="930" h="297">
                  <a:moveTo>
                    <a:pt x="0" y="0"/>
                  </a:moveTo>
                  <a:lnTo>
                    <a:pt x="20" y="43"/>
                  </a:lnTo>
                  <a:lnTo>
                    <a:pt x="39" y="121"/>
                  </a:lnTo>
                  <a:lnTo>
                    <a:pt x="59" y="176"/>
                  </a:lnTo>
                  <a:lnTo>
                    <a:pt x="78" y="207"/>
                  </a:lnTo>
                  <a:lnTo>
                    <a:pt x="98" y="227"/>
                  </a:lnTo>
                  <a:lnTo>
                    <a:pt x="117" y="235"/>
                  </a:lnTo>
                  <a:lnTo>
                    <a:pt x="137" y="239"/>
                  </a:lnTo>
                  <a:lnTo>
                    <a:pt x="160" y="235"/>
                  </a:lnTo>
                  <a:lnTo>
                    <a:pt x="180" y="227"/>
                  </a:lnTo>
                  <a:lnTo>
                    <a:pt x="200" y="219"/>
                  </a:lnTo>
                  <a:lnTo>
                    <a:pt x="219" y="215"/>
                  </a:lnTo>
                  <a:lnTo>
                    <a:pt x="239" y="207"/>
                  </a:lnTo>
                  <a:lnTo>
                    <a:pt x="258" y="203"/>
                  </a:lnTo>
                  <a:lnTo>
                    <a:pt x="278" y="199"/>
                  </a:lnTo>
                  <a:lnTo>
                    <a:pt x="297" y="199"/>
                  </a:lnTo>
                  <a:lnTo>
                    <a:pt x="317" y="231"/>
                  </a:lnTo>
                  <a:lnTo>
                    <a:pt x="336" y="239"/>
                  </a:lnTo>
                  <a:lnTo>
                    <a:pt x="356" y="239"/>
                  </a:lnTo>
                  <a:lnTo>
                    <a:pt x="375" y="235"/>
                  </a:lnTo>
                  <a:lnTo>
                    <a:pt x="395" y="223"/>
                  </a:lnTo>
                  <a:lnTo>
                    <a:pt x="415" y="211"/>
                  </a:lnTo>
                  <a:lnTo>
                    <a:pt x="434" y="203"/>
                  </a:lnTo>
                  <a:lnTo>
                    <a:pt x="454" y="199"/>
                  </a:lnTo>
                  <a:lnTo>
                    <a:pt x="477" y="199"/>
                  </a:lnTo>
                  <a:lnTo>
                    <a:pt x="497" y="196"/>
                  </a:lnTo>
                  <a:lnTo>
                    <a:pt x="516" y="196"/>
                  </a:lnTo>
                  <a:lnTo>
                    <a:pt x="536" y="196"/>
                  </a:lnTo>
                  <a:lnTo>
                    <a:pt x="555" y="196"/>
                  </a:lnTo>
                  <a:lnTo>
                    <a:pt x="575" y="196"/>
                  </a:lnTo>
                  <a:lnTo>
                    <a:pt x="594" y="196"/>
                  </a:lnTo>
                  <a:lnTo>
                    <a:pt x="614" y="196"/>
                  </a:lnTo>
                  <a:lnTo>
                    <a:pt x="633" y="297"/>
                  </a:lnTo>
                  <a:lnTo>
                    <a:pt x="653" y="258"/>
                  </a:lnTo>
                  <a:lnTo>
                    <a:pt x="672" y="211"/>
                  </a:lnTo>
                  <a:lnTo>
                    <a:pt x="692" y="199"/>
                  </a:lnTo>
                  <a:lnTo>
                    <a:pt x="712" y="196"/>
                  </a:lnTo>
                  <a:lnTo>
                    <a:pt x="731" y="196"/>
                  </a:lnTo>
                  <a:lnTo>
                    <a:pt x="751" y="196"/>
                  </a:lnTo>
                  <a:lnTo>
                    <a:pt x="770" y="196"/>
                  </a:lnTo>
                  <a:lnTo>
                    <a:pt x="794" y="196"/>
                  </a:lnTo>
                  <a:lnTo>
                    <a:pt x="813" y="196"/>
                  </a:lnTo>
                  <a:lnTo>
                    <a:pt x="833" y="196"/>
                  </a:lnTo>
                  <a:lnTo>
                    <a:pt x="852" y="196"/>
                  </a:lnTo>
                  <a:lnTo>
                    <a:pt x="872" y="196"/>
                  </a:lnTo>
                  <a:lnTo>
                    <a:pt x="891" y="196"/>
                  </a:lnTo>
                  <a:lnTo>
                    <a:pt x="911" y="196"/>
                  </a:lnTo>
                  <a:lnTo>
                    <a:pt x="930" y="196"/>
                  </a:lnTo>
                </a:path>
              </a:pathLst>
            </a:custGeom>
            <a:noFill/>
            <a:ln w="12700">
              <a:solidFill>
                <a:schemeClr val="bg2">
                  <a:lumMod val="2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18" name="Freeform 158"/>
            <p:cNvSpPr>
              <a:spLocks/>
            </p:cNvSpPr>
            <p:nvPr/>
          </p:nvSpPr>
          <p:spPr bwMode="auto">
            <a:xfrm>
              <a:off x="6913319" y="1509759"/>
              <a:ext cx="1476375" cy="1217613"/>
            </a:xfrm>
            <a:custGeom>
              <a:avLst/>
              <a:gdLst/>
              <a:ahLst/>
              <a:cxnLst>
                <a:cxn ang="0">
                  <a:pos x="0" y="528"/>
                </a:cxn>
                <a:cxn ang="0">
                  <a:pos x="20" y="571"/>
                </a:cxn>
                <a:cxn ang="0">
                  <a:pos x="39" y="649"/>
                </a:cxn>
                <a:cxn ang="0">
                  <a:pos x="59" y="704"/>
                </a:cxn>
                <a:cxn ang="0">
                  <a:pos x="78" y="735"/>
                </a:cxn>
                <a:cxn ang="0">
                  <a:pos x="98" y="755"/>
                </a:cxn>
                <a:cxn ang="0">
                  <a:pos x="117" y="763"/>
                </a:cxn>
                <a:cxn ang="0">
                  <a:pos x="137" y="767"/>
                </a:cxn>
                <a:cxn ang="0">
                  <a:pos x="160" y="763"/>
                </a:cxn>
                <a:cxn ang="0">
                  <a:pos x="180" y="755"/>
                </a:cxn>
                <a:cxn ang="0">
                  <a:pos x="200" y="747"/>
                </a:cxn>
                <a:cxn ang="0">
                  <a:pos x="219" y="743"/>
                </a:cxn>
                <a:cxn ang="0">
                  <a:pos x="239" y="735"/>
                </a:cxn>
                <a:cxn ang="0">
                  <a:pos x="258" y="731"/>
                </a:cxn>
                <a:cxn ang="0">
                  <a:pos x="278" y="727"/>
                </a:cxn>
                <a:cxn ang="0">
                  <a:pos x="297" y="727"/>
                </a:cxn>
                <a:cxn ang="0">
                  <a:pos x="317" y="638"/>
                </a:cxn>
                <a:cxn ang="0">
                  <a:pos x="336" y="583"/>
                </a:cxn>
                <a:cxn ang="0">
                  <a:pos x="356" y="481"/>
                </a:cxn>
                <a:cxn ang="0">
                  <a:pos x="375" y="403"/>
                </a:cxn>
                <a:cxn ang="0">
                  <a:pos x="395" y="360"/>
                </a:cxn>
                <a:cxn ang="0">
                  <a:pos x="415" y="360"/>
                </a:cxn>
                <a:cxn ang="0">
                  <a:pos x="434" y="395"/>
                </a:cxn>
                <a:cxn ang="0">
                  <a:pos x="454" y="450"/>
                </a:cxn>
                <a:cxn ang="0">
                  <a:pos x="477" y="516"/>
                </a:cxn>
                <a:cxn ang="0">
                  <a:pos x="497" y="579"/>
                </a:cxn>
                <a:cxn ang="0">
                  <a:pos x="516" y="626"/>
                </a:cxn>
                <a:cxn ang="0">
                  <a:pos x="536" y="661"/>
                </a:cxn>
                <a:cxn ang="0">
                  <a:pos x="555" y="684"/>
                </a:cxn>
                <a:cxn ang="0">
                  <a:pos x="575" y="700"/>
                </a:cxn>
                <a:cxn ang="0">
                  <a:pos x="594" y="708"/>
                </a:cxn>
                <a:cxn ang="0">
                  <a:pos x="614" y="712"/>
                </a:cxn>
                <a:cxn ang="0">
                  <a:pos x="633" y="0"/>
                </a:cxn>
                <a:cxn ang="0">
                  <a:pos x="653" y="254"/>
                </a:cxn>
                <a:cxn ang="0">
                  <a:pos x="672" y="583"/>
                </a:cxn>
                <a:cxn ang="0">
                  <a:pos x="692" y="677"/>
                </a:cxn>
                <a:cxn ang="0">
                  <a:pos x="712" y="704"/>
                </a:cxn>
                <a:cxn ang="0">
                  <a:pos x="731" y="716"/>
                </a:cxn>
                <a:cxn ang="0">
                  <a:pos x="751" y="720"/>
                </a:cxn>
                <a:cxn ang="0">
                  <a:pos x="770" y="720"/>
                </a:cxn>
                <a:cxn ang="0">
                  <a:pos x="794" y="720"/>
                </a:cxn>
                <a:cxn ang="0">
                  <a:pos x="813" y="724"/>
                </a:cxn>
                <a:cxn ang="0">
                  <a:pos x="833" y="724"/>
                </a:cxn>
                <a:cxn ang="0">
                  <a:pos x="852" y="724"/>
                </a:cxn>
                <a:cxn ang="0">
                  <a:pos x="872" y="724"/>
                </a:cxn>
                <a:cxn ang="0">
                  <a:pos x="891" y="724"/>
                </a:cxn>
                <a:cxn ang="0">
                  <a:pos x="911" y="724"/>
                </a:cxn>
                <a:cxn ang="0">
                  <a:pos x="930" y="724"/>
                </a:cxn>
              </a:cxnLst>
              <a:rect l="0" t="0" r="r" b="b"/>
              <a:pathLst>
                <a:path w="930" h="767">
                  <a:moveTo>
                    <a:pt x="0" y="528"/>
                  </a:moveTo>
                  <a:lnTo>
                    <a:pt x="20" y="571"/>
                  </a:lnTo>
                  <a:lnTo>
                    <a:pt x="39" y="649"/>
                  </a:lnTo>
                  <a:lnTo>
                    <a:pt x="59" y="704"/>
                  </a:lnTo>
                  <a:lnTo>
                    <a:pt x="78" y="735"/>
                  </a:lnTo>
                  <a:lnTo>
                    <a:pt x="98" y="755"/>
                  </a:lnTo>
                  <a:lnTo>
                    <a:pt x="117" y="763"/>
                  </a:lnTo>
                  <a:lnTo>
                    <a:pt x="137" y="767"/>
                  </a:lnTo>
                  <a:lnTo>
                    <a:pt x="160" y="763"/>
                  </a:lnTo>
                  <a:lnTo>
                    <a:pt x="180" y="755"/>
                  </a:lnTo>
                  <a:lnTo>
                    <a:pt x="200" y="747"/>
                  </a:lnTo>
                  <a:lnTo>
                    <a:pt x="219" y="743"/>
                  </a:lnTo>
                  <a:lnTo>
                    <a:pt x="239" y="735"/>
                  </a:lnTo>
                  <a:lnTo>
                    <a:pt x="258" y="731"/>
                  </a:lnTo>
                  <a:lnTo>
                    <a:pt x="278" y="727"/>
                  </a:lnTo>
                  <a:lnTo>
                    <a:pt x="297" y="727"/>
                  </a:lnTo>
                  <a:lnTo>
                    <a:pt x="317" y="638"/>
                  </a:lnTo>
                  <a:lnTo>
                    <a:pt x="336" y="583"/>
                  </a:lnTo>
                  <a:lnTo>
                    <a:pt x="356" y="481"/>
                  </a:lnTo>
                  <a:lnTo>
                    <a:pt x="375" y="403"/>
                  </a:lnTo>
                  <a:lnTo>
                    <a:pt x="395" y="360"/>
                  </a:lnTo>
                  <a:lnTo>
                    <a:pt x="415" y="360"/>
                  </a:lnTo>
                  <a:lnTo>
                    <a:pt x="434" y="395"/>
                  </a:lnTo>
                  <a:lnTo>
                    <a:pt x="454" y="450"/>
                  </a:lnTo>
                  <a:lnTo>
                    <a:pt x="477" y="516"/>
                  </a:lnTo>
                  <a:lnTo>
                    <a:pt x="497" y="579"/>
                  </a:lnTo>
                  <a:lnTo>
                    <a:pt x="516" y="626"/>
                  </a:lnTo>
                  <a:lnTo>
                    <a:pt x="536" y="661"/>
                  </a:lnTo>
                  <a:lnTo>
                    <a:pt x="555" y="684"/>
                  </a:lnTo>
                  <a:lnTo>
                    <a:pt x="575" y="700"/>
                  </a:lnTo>
                  <a:lnTo>
                    <a:pt x="594" y="708"/>
                  </a:lnTo>
                  <a:lnTo>
                    <a:pt x="614" y="712"/>
                  </a:lnTo>
                  <a:lnTo>
                    <a:pt x="633" y="0"/>
                  </a:lnTo>
                  <a:lnTo>
                    <a:pt x="653" y="254"/>
                  </a:lnTo>
                  <a:lnTo>
                    <a:pt x="672" y="583"/>
                  </a:lnTo>
                  <a:lnTo>
                    <a:pt x="692" y="677"/>
                  </a:lnTo>
                  <a:lnTo>
                    <a:pt x="712" y="704"/>
                  </a:lnTo>
                  <a:lnTo>
                    <a:pt x="731" y="716"/>
                  </a:lnTo>
                  <a:lnTo>
                    <a:pt x="751" y="720"/>
                  </a:lnTo>
                  <a:lnTo>
                    <a:pt x="770" y="720"/>
                  </a:lnTo>
                  <a:lnTo>
                    <a:pt x="794" y="720"/>
                  </a:lnTo>
                  <a:lnTo>
                    <a:pt x="813" y="724"/>
                  </a:lnTo>
                  <a:lnTo>
                    <a:pt x="833" y="724"/>
                  </a:lnTo>
                  <a:lnTo>
                    <a:pt x="852" y="724"/>
                  </a:lnTo>
                  <a:lnTo>
                    <a:pt x="872" y="724"/>
                  </a:lnTo>
                  <a:lnTo>
                    <a:pt x="891" y="724"/>
                  </a:lnTo>
                  <a:lnTo>
                    <a:pt x="911" y="724"/>
                  </a:lnTo>
                  <a:lnTo>
                    <a:pt x="930" y="724"/>
                  </a:lnTo>
                </a:path>
              </a:pathLst>
            </a:custGeom>
            <a:noFill/>
            <a:ln w="1270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19" name="Freeform 159"/>
            <p:cNvSpPr>
              <a:spLocks/>
            </p:cNvSpPr>
            <p:nvPr/>
          </p:nvSpPr>
          <p:spPr bwMode="auto">
            <a:xfrm>
              <a:off x="6913319" y="2652759"/>
              <a:ext cx="546100" cy="260350"/>
            </a:xfrm>
            <a:custGeom>
              <a:avLst/>
              <a:gdLst/>
              <a:ahLst/>
              <a:cxnLst>
                <a:cxn ang="0">
                  <a:pos x="0" y="0"/>
                </a:cxn>
                <a:cxn ang="0">
                  <a:pos x="20" y="0"/>
                </a:cxn>
                <a:cxn ang="0">
                  <a:pos x="39" y="4"/>
                </a:cxn>
                <a:cxn ang="0">
                  <a:pos x="59" y="4"/>
                </a:cxn>
                <a:cxn ang="0">
                  <a:pos x="78" y="4"/>
                </a:cxn>
                <a:cxn ang="0">
                  <a:pos x="98" y="4"/>
                </a:cxn>
                <a:cxn ang="0">
                  <a:pos x="117" y="4"/>
                </a:cxn>
                <a:cxn ang="0">
                  <a:pos x="137" y="4"/>
                </a:cxn>
                <a:cxn ang="0">
                  <a:pos x="160" y="4"/>
                </a:cxn>
                <a:cxn ang="0">
                  <a:pos x="180" y="4"/>
                </a:cxn>
                <a:cxn ang="0">
                  <a:pos x="200" y="4"/>
                </a:cxn>
                <a:cxn ang="0">
                  <a:pos x="219" y="4"/>
                </a:cxn>
                <a:cxn ang="0">
                  <a:pos x="239" y="4"/>
                </a:cxn>
                <a:cxn ang="0">
                  <a:pos x="258" y="4"/>
                </a:cxn>
                <a:cxn ang="0">
                  <a:pos x="278" y="4"/>
                </a:cxn>
                <a:cxn ang="0">
                  <a:pos x="297" y="4"/>
                </a:cxn>
                <a:cxn ang="0">
                  <a:pos x="317" y="4"/>
                </a:cxn>
                <a:cxn ang="0">
                  <a:pos x="336" y="93"/>
                </a:cxn>
                <a:cxn ang="0">
                  <a:pos x="344" y="164"/>
                </a:cxn>
              </a:cxnLst>
              <a:rect l="0" t="0" r="r" b="b"/>
              <a:pathLst>
                <a:path w="344" h="164">
                  <a:moveTo>
                    <a:pt x="0" y="0"/>
                  </a:moveTo>
                  <a:lnTo>
                    <a:pt x="20" y="0"/>
                  </a:lnTo>
                  <a:lnTo>
                    <a:pt x="39" y="4"/>
                  </a:lnTo>
                  <a:lnTo>
                    <a:pt x="59" y="4"/>
                  </a:lnTo>
                  <a:lnTo>
                    <a:pt x="78" y="4"/>
                  </a:lnTo>
                  <a:lnTo>
                    <a:pt x="98" y="4"/>
                  </a:lnTo>
                  <a:lnTo>
                    <a:pt x="117" y="4"/>
                  </a:lnTo>
                  <a:lnTo>
                    <a:pt x="137" y="4"/>
                  </a:lnTo>
                  <a:lnTo>
                    <a:pt x="160" y="4"/>
                  </a:lnTo>
                  <a:lnTo>
                    <a:pt x="180" y="4"/>
                  </a:lnTo>
                  <a:lnTo>
                    <a:pt x="200" y="4"/>
                  </a:lnTo>
                  <a:lnTo>
                    <a:pt x="219" y="4"/>
                  </a:lnTo>
                  <a:lnTo>
                    <a:pt x="239" y="4"/>
                  </a:lnTo>
                  <a:lnTo>
                    <a:pt x="258" y="4"/>
                  </a:lnTo>
                  <a:lnTo>
                    <a:pt x="278" y="4"/>
                  </a:lnTo>
                  <a:lnTo>
                    <a:pt x="297" y="4"/>
                  </a:lnTo>
                  <a:lnTo>
                    <a:pt x="317" y="4"/>
                  </a:lnTo>
                  <a:lnTo>
                    <a:pt x="336" y="93"/>
                  </a:lnTo>
                  <a:lnTo>
                    <a:pt x="344" y="164"/>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0" name="Freeform 160"/>
            <p:cNvSpPr>
              <a:spLocks/>
            </p:cNvSpPr>
            <p:nvPr/>
          </p:nvSpPr>
          <p:spPr bwMode="auto">
            <a:xfrm>
              <a:off x="7702306" y="2659109"/>
              <a:ext cx="687388" cy="254000"/>
            </a:xfrm>
            <a:custGeom>
              <a:avLst/>
              <a:gdLst/>
              <a:ahLst/>
              <a:cxnLst>
                <a:cxn ang="0">
                  <a:pos x="0" y="160"/>
                </a:cxn>
                <a:cxn ang="0">
                  <a:pos x="19" y="109"/>
                </a:cxn>
                <a:cxn ang="0">
                  <a:pos x="39" y="66"/>
                </a:cxn>
                <a:cxn ang="0">
                  <a:pos x="58" y="39"/>
                </a:cxn>
                <a:cxn ang="0">
                  <a:pos x="78" y="23"/>
                </a:cxn>
                <a:cxn ang="0">
                  <a:pos x="97" y="11"/>
                </a:cxn>
                <a:cxn ang="0">
                  <a:pos x="117" y="7"/>
                </a:cxn>
                <a:cxn ang="0">
                  <a:pos x="136" y="101"/>
                </a:cxn>
                <a:cxn ang="0">
                  <a:pos x="156" y="86"/>
                </a:cxn>
                <a:cxn ang="0">
                  <a:pos x="175" y="62"/>
                </a:cxn>
                <a:cxn ang="0">
                  <a:pos x="195" y="39"/>
                </a:cxn>
                <a:cxn ang="0">
                  <a:pos x="215" y="23"/>
                </a:cxn>
                <a:cxn ang="0">
                  <a:pos x="234" y="15"/>
                </a:cxn>
                <a:cxn ang="0">
                  <a:pos x="254" y="7"/>
                </a:cxn>
                <a:cxn ang="0">
                  <a:pos x="273" y="3"/>
                </a:cxn>
                <a:cxn ang="0">
                  <a:pos x="297" y="3"/>
                </a:cxn>
                <a:cxn ang="0">
                  <a:pos x="316" y="0"/>
                </a:cxn>
                <a:cxn ang="0">
                  <a:pos x="336" y="0"/>
                </a:cxn>
                <a:cxn ang="0">
                  <a:pos x="355" y="0"/>
                </a:cxn>
                <a:cxn ang="0">
                  <a:pos x="375" y="0"/>
                </a:cxn>
                <a:cxn ang="0">
                  <a:pos x="394" y="0"/>
                </a:cxn>
                <a:cxn ang="0">
                  <a:pos x="414" y="0"/>
                </a:cxn>
                <a:cxn ang="0">
                  <a:pos x="433" y="0"/>
                </a:cxn>
              </a:cxnLst>
              <a:rect l="0" t="0" r="r" b="b"/>
              <a:pathLst>
                <a:path w="433" h="160">
                  <a:moveTo>
                    <a:pt x="0" y="160"/>
                  </a:moveTo>
                  <a:lnTo>
                    <a:pt x="19" y="109"/>
                  </a:lnTo>
                  <a:lnTo>
                    <a:pt x="39" y="66"/>
                  </a:lnTo>
                  <a:lnTo>
                    <a:pt x="58" y="39"/>
                  </a:lnTo>
                  <a:lnTo>
                    <a:pt x="78" y="23"/>
                  </a:lnTo>
                  <a:lnTo>
                    <a:pt x="97" y="11"/>
                  </a:lnTo>
                  <a:lnTo>
                    <a:pt x="117" y="7"/>
                  </a:lnTo>
                  <a:lnTo>
                    <a:pt x="136" y="101"/>
                  </a:lnTo>
                  <a:lnTo>
                    <a:pt x="156" y="86"/>
                  </a:lnTo>
                  <a:lnTo>
                    <a:pt x="175" y="62"/>
                  </a:lnTo>
                  <a:lnTo>
                    <a:pt x="195" y="39"/>
                  </a:lnTo>
                  <a:lnTo>
                    <a:pt x="215" y="23"/>
                  </a:lnTo>
                  <a:lnTo>
                    <a:pt x="234" y="15"/>
                  </a:lnTo>
                  <a:lnTo>
                    <a:pt x="254" y="7"/>
                  </a:lnTo>
                  <a:lnTo>
                    <a:pt x="273" y="3"/>
                  </a:lnTo>
                  <a:lnTo>
                    <a:pt x="297" y="3"/>
                  </a:lnTo>
                  <a:lnTo>
                    <a:pt x="316" y="0"/>
                  </a:lnTo>
                  <a:lnTo>
                    <a:pt x="336" y="0"/>
                  </a:lnTo>
                  <a:lnTo>
                    <a:pt x="355" y="0"/>
                  </a:lnTo>
                  <a:lnTo>
                    <a:pt x="375" y="0"/>
                  </a:lnTo>
                  <a:lnTo>
                    <a:pt x="394" y="0"/>
                  </a:lnTo>
                  <a:lnTo>
                    <a:pt x="414" y="0"/>
                  </a:lnTo>
                  <a:lnTo>
                    <a:pt x="433" y="0"/>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1" name="Freeform 161"/>
            <p:cNvSpPr>
              <a:spLocks/>
            </p:cNvSpPr>
            <p:nvPr/>
          </p:nvSpPr>
          <p:spPr bwMode="auto">
            <a:xfrm>
              <a:off x="6913319" y="1963784"/>
              <a:ext cx="1476375" cy="695325"/>
            </a:xfrm>
            <a:custGeom>
              <a:avLst/>
              <a:gdLst/>
              <a:ahLst/>
              <a:cxnLst>
                <a:cxn ang="0">
                  <a:pos x="0" y="434"/>
                </a:cxn>
                <a:cxn ang="0">
                  <a:pos x="20" y="434"/>
                </a:cxn>
                <a:cxn ang="0">
                  <a:pos x="39" y="438"/>
                </a:cxn>
                <a:cxn ang="0">
                  <a:pos x="59" y="438"/>
                </a:cxn>
                <a:cxn ang="0">
                  <a:pos x="78" y="438"/>
                </a:cxn>
                <a:cxn ang="0">
                  <a:pos x="98" y="438"/>
                </a:cxn>
                <a:cxn ang="0">
                  <a:pos x="117" y="438"/>
                </a:cxn>
                <a:cxn ang="0">
                  <a:pos x="137" y="438"/>
                </a:cxn>
                <a:cxn ang="0">
                  <a:pos x="160" y="438"/>
                </a:cxn>
                <a:cxn ang="0">
                  <a:pos x="180" y="438"/>
                </a:cxn>
                <a:cxn ang="0">
                  <a:pos x="200" y="438"/>
                </a:cxn>
                <a:cxn ang="0">
                  <a:pos x="219" y="438"/>
                </a:cxn>
                <a:cxn ang="0">
                  <a:pos x="239" y="438"/>
                </a:cxn>
                <a:cxn ang="0">
                  <a:pos x="258" y="438"/>
                </a:cxn>
                <a:cxn ang="0">
                  <a:pos x="278" y="438"/>
                </a:cxn>
                <a:cxn ang="0">
                  <a:pos x="297" y="438"/>
                </a:cxn>
                <a:cxn ang="0">
                  <a:pos x="317" y="438"/>
                </a:cxn>
                <a:cxn ang="0">
                  <a:pos x="336" y="344"/>
                </a:cxn>
                <a:cxn ang="0">
                  <a:pos x="356" y="183"/>
                </a:cxn>
                <a:cxn ang="0">
                  <a:pos x="375" y="70"/>
                </a:cxn>
                <a:cxn ang="0">
                  <a:pos x="395" y="8"/>
                </a:cxn>
                <a:cxn ang="0">
                  <a:pos x="415" y="0"/>
                </a:cxn>
                <a:cxn ang="0">
                  <a:pos x="434" y="39"/>
                </a:cxn>
                <a:cxn ang="0">
                  <a:pos x="454" y="109"/>
                </a:cxn>
                <a:cxn ang="0">
                  <a:pos x="477" y="191"/>
                </a:cxn>
                <a:cxn ang="0">
                  <a:pos x="497" y="266"/>
                </a:cxn>
                <a:cxn ang="0">
                  <a:pos x="516" y="324"/>
                </a:cxn>
                <a:cxn ang="0">
                  <a:pos x="536" y="367"/>
                </a:cxn>
                <a:cxn ang="0">
                  <a:pos x="555" y="395"/>
                </a:cxn>
                <a:cxn ang="0">
                  <a:pos x="575" y="410"/>
                </a:cxn>
                <a:cxn ang="0">
                  <a:pos x="594" y="422"/>
                </a:cxn>
                <a:cxn ang="0">
                  <a:pos x="614" y="426"/>
                </a:cxn>
                <a:cxn ang="0">
                  <a:pos x="633" y="332"/>
                </a:cxn>
                <a:cxn ang="0">
                  <a:pos x="653" y="348"/>
                </a:cxn>
                <a:cxn ang="0">
                  <a:pos x="672" y="375"/>
                </a:cxn>
                <a:cxn ang="0">
                  <a:pos x="692" y="395"/>
                </a:cxn>
                <a:cxn ang="0">
                  <a:pos x="712" y="410"/>
                </a:cxn>
                <a:cxn ang="0">
                  <a:pos x="731" y="422"/>
                </a:cxn>
                <a:cxn ang="0">
                  <a:pos x="751" y="426"/>
                </a:cxn>
                <a:cxn ang="0">
                  <a:pos x="770" y="430"/>
                </a:cxn>
                <a:cxn ang="0">
                  <a:pos x="794" y="434"/>
                </a:cxn>
                <a:cxn ang="0">
                  <a:pos x="813" y="434"/>
                </a:cxn>
                <a:cxn ang="0">
                  <a:pos x="833" y="434"/>
                </a:cxn>
                <a:cxn ang="0">
                  <a:pos x="852" y="434"/>
                </a:cxn>
                <a:cxn ang="0">
                  <a:pos x="872" y="434"/>
                </a:cxn>
                <a:cxn ang="0">
                  <a:pos x="891" y="434"/>
                </a:cxn>
                <a:cxn ang="0">
                  <a:pos x="911" y="434"/>
                </a:cxn>
                <a:cxn ang="0">
                  <a:pos x="930" y="434"/>
                </a:cxn>
              </a:cxnLst>
              <a:rect l="0" t="0" r="r" b="b"/>
              <a:pathLst>
                <a:path w="930" h="438">
                  <a:moveTo>
                    <a:pt x="0" y="434"/>
                  </a:moveTo>
                  <a:lnTo>
                    <a:pt x="20" y="434"/>
                  </a:lnTo>
                  <a:lnTo>
                    <a:pt x="39" y="438"/>
                  </a:lnTo>
                  <a:lnTo>
                    <a:pt x="59" y="438"/>
                  </a:lnTo>
                  <a:lnTo>
                    <a:pt x="78" y="438"/>
                  </a:lnTo>
                  <a:lnTo>
                    <a:pt x="98" y="438"/>
                  </a:lnTo>
                  <a:lnTo>
                    <a:pt x="117" y="438"/>
                  </a:lnTo>
                  <a:lnTo>
                    <a:pt x="137" y="438"/>
                  </a:lnTo>
                  <a:lnTo>
                    <a:pt x="160" y="438"/>
                  </a:lnTo>
                  <a:lnTo>
                    <a:pt x="180" y="438"/>
                  </a:lnTo>
                  <a:lnTo>
                    <a:pt x="200" y="438"/>
                  </a:lnTo>
                  <a:lnTo>
                    <a:pt x="219" y="438"/>
                  </a:lnTo>
                  <a:lnTo>
                    <a:pt x="239" y="438"/>
                  </a:lnTo>
                  <a:lnTo>
                    <a:pt x="258" y="438"/>
                  </a:lnTo>
                  <a:lnTo>
                    <a:pt x="278" y="438"/>
                  </a:lnTo>
                  <a:lnTo>
                    <a:pt x="297" y="438"/>
                  </a:lnTo>
                  <a:lnTo>
                    <a:pt x="317" y="438"/>
                  </a:lnTo>
                  <a:lnTo>
                    <a:pt x="336" y="344"/>
                  </a:lnTo>
                  <a:lnTo>
                    <a:pt x="356" y="183"/>
                  </a:lnTo>
                  <a:lnTo>
                    <a:pt x="375" y="70"/>
                  </a:lnTo>
                  <a:lnTo>
                    <a:pt x="395" y="8"/>
                  </a:lnTo>
                  <a:lnTo>
                    <a:pt x="415" y="0"/>
                  </a:lnTo>
                  <a:lnTo>
                    <a:pt x="434" y="39"/>
                  </a:lnTo>
                  <a:lnTo>
                    <a:pt x="454" y="109"/>
                  </a:lnTo>
                  <a:lnTo>
                    <a:pt x="477" y="191"/>
                  </a:lnTo>
                  <a:lnTo>
                    <a:pt x="497" y="266"/>
                  </a:lnTo>
                  <a:lnTo>
                    <a:pt x="516" y="324"/>
                  </a:lnTo>
                  <a:lnTo>
                    <a:pt x="536" y="367"/>
                  </a:lnTo>
                  <a:lnTo>
                    <a:pt x="555" y="395"/>
                  </a:lnTo>
                  <a:lnTo>
                    <a:pt x="575" y="410"/>
                  </a:lnTo>
                  <a:lnTo>
                    <a:pt x="594" y="422"/>
                  </a:lnTo>
                  <a:lnTo>
                    <a:pt x="614" y="426"/>
                  </a:lnTo>
                  <a:lnTo>
                    <a:pt x="633" y="332"/>
                  </a:lnTo>
                  <a:lnTo>
                    <a:pt x="653" y="348"/>
                  </a:lnTo>
                  <a:lnTo>
                    <a:pt x="672" y="375"/>
                  </a:lnTo>
                  <a:lnTo>
                    <a:pt x="692" y="395"/>
                  </a:lnTo>
                  <a:lnTo>
                    <a:pt x="712" y="410"/>
                  </a:lnTo>
                  <a:lnTo>
                    <a:pt x="731" y="422"/>
                  </a:lnTo>
                  <a:lnTo>
                    <a:pt x="751" y="426"/>
                  </a:lnTo>
                  <a:lnTo>
                    <a:pt x="770" y="430"/>
                  </a:lnTo>
                  <a:lnTo>
                    <a:pt x="794" y="434"/>
                  </a:lnTo>
                  <a:lnTo>
                    <a:pt x="813" y="434"/>
                  </a:lnTo>
                  <a:lnTo>
                    <a:pt x="833" y="434"/>
                  </a:lnTo>
                  <a:lnTo>
                    <a:pt x="852" y="434"/>
                  </a:lnTo>
                  <a:lnTo>
                    <a:pt x="872" y="434"/>
                  </a:lnTo>
                  <a:lnTo>
                    <a:pt x="891" y="434"/>
                  </a:lnTo>
                  <a:lnTo>
                    <a:pt x="911" y="434"/>
                  </a:lnTo>
                  <a:lnTo>
                    <a:pt x="930" y="434"/>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2" name="Freeform 162"/>
            <p:cNvSpPr>
              <a:spLocks/>
            </p:cNvSpPr>
            <p:nvPr/>
          </p:nvSpPr>
          <p:spPr bwMode="auto">
            <a:xfrm>
              <a:off x="6913319" y="2659109"/>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3" name="Freeform 163"/>
            <p:cNvSpPr>
              <a:spLocks/>
            </p:cNvSpPr>
            <p:nvPr/>
          </p:nvSpPr>
          <p:spPr bwMode="auto">
            <a:xfrm>
              <a:off x="6913319" y="2659109"/>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4" name="Freeform 164"/>
            <p:cNvSpPr>
              <a:spLocks/>
            </p:cNvSpPr>
            <p:nvPr/>
          </p:nvSpPr>
          <p:spPr bwMode="auto">
            <a:xfrm>
              <a:off x="6913319" y="2659109"/>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00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5" name="Freeform 165"/>
            <p:cNvSpPr>
              <a:spLocks/>
            </p:cNvSpPr>
            <p:nvPr/>
          </p:nvSpPr>
          <p:spPr bwMode="auto">
            <a:xfrm>
              <a:off x="6913319" y="2659109"/>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B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6" name="Freeform 166"/>
            <p:cNvSpPr>
              <a:spLocks/>
            </p:cNvSpPr>
            <p:nvPr/>
          </p:nvSpPr>
          <p:spPr bwMode="auto">
            <a:xfrm>
              <a:off x="6913319" y="2659109"/>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7" name="Freeform 167"/>
            <p:cNvSpPr>
              <a:spLocks/>
            </p:cNvSpPr>
            <p:nvPr/>
          </p:nvSpPr>
          <p:spPr bwMode="auto">
            <a:xfrm>
              <a:off x="6913319" y="2659109"/>
              <a:ext cx="1476375" cy="1588"/>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8" name="Freeform 168"/>
            <p:cNvSpPr>
              <a:spLocks/>
            </p:cNvSpPr>
            <p:nvPr/>
          </p:nvSpPr>
          <p:spPr bwMode="auto">
            <a:xfrm>
              <a:off x="6913319" y="2614659"/>
              <a:ext cx="1476375" cy="155575"/>
            </a:xfrm>
            <a:custGeom>
              <a:avLst/>
              <a:gdLst/>
              <a:ahLst/>
              <a:cxnLst>
                <a:cxn ang="0">
                  <a:pos x="0" y="16"/>
                </a:cxn>
                <a:cxn ang="0">
                  <a:pos x="20" y="8"/>
                </a:cxn>
                <a:cxn ang="0">
                  <a:pos x="39" y="0"/>
                </a:cxn>
                <a:cxn ang="0">
                  <a:pos x="59" y="4"/>
                </a:cxn>
                <a:cxn ang="0">
                  <a:pos x="78" y="12"/>
                </a:cxn>
                <a:cxn ang="0">
                  <a:pos x="98" y="16"/>
                </a:cxn>
                <a:cxn ang="0">
                  <a:pos x="117" y="20"/>
                </a:cxn>
                <a:cxn ang="0">
                  <a:pos x="137" y="24"/>
                </a:cxn>
                <a:cxn ang="0">
                  <a:pos x="160" y="24"/>
                </a:cxn>
                <a:cxn ang="0">
                  <a:pos x="180" y="24"/>
                </a:cxn>
                <a:cxn ang="0">
                  <a:pos x="200" y="24"/>
                </a:cxn>
                <a:cxn ang="0">
                  <a:pos x="219" y="24"/>
                </a:cxn>
                <a:cxn ang="0">
                  <a:pos x="239" y="28"/>
                </a:cxn>
                <a:cxn ang="0">
                  <a:pos x="258" y="28"/>
                </a:cxn>
                <a:cxn ang="0">
                  <a:pos x="278" y="28"/>
                </a:cxn>
                <a:cxn ang="0">
                  <a:pos x="297" y="28"/>
                </a:cxn>
                <a:cxn ang="0">
                  <a:pos x="317" y="98"/>
                </a:cxn>
                <a:cxn ang="0">
                  <a:pos x="336" y="74"/>
                </a:cxn>
                <a:cxn ang="0">
                  <a:pos x="356" y="43"/>
                </a:cxn>
                <a:cxn ang="0">
                  <a:pos x="375" y="31"/>
                </a:cxn>
                <a:cxn ang="0">
                  <a:pos x="395" y="28"/>
                </a:cxn>
                <a:cxn ang="0">
                  <a:pos x="415" y="28"/>
                </a:cxn>
                <a:cxn ang="0">
                  <a:pos x="434" y="28"/>
                </a:cxn>
                <a:cxn ang="0">
                  <a:pos x="454" y="28"/>
                </a:cxn>
                <a:cxn ang="0">
                  <a:pos x="477" y="28"/>
                </a:cxn>
                <a:cxn ang="0">
                  <a:pos x="497" y="28"/>
                </a:cxn>
                <a:cxn ang="0">
                  <a:pos x="516" y="28"/>
                </a:cxn>
                <a:cxn ang="0">
                  <a:pos x="536" y="28"/>
                </a:cxn>
                <a:cxn ang="0">
                  <a:pos x="555" y="28"/>
                </a:cxn>
                <a:cxn ang="0">
                  <a:pos x="575" y="28"/>
                </a:cxn>
                <a:cxn ang="0">
                  <a:pos x="594" y="28"/>
                </a:cxn>
                <a:cxn ang="0">
                  <a:pos x="614" y="28"/>
                </a:cxn>
                <a:cxn ang="0">
                  <a:pos x="633" y="28"/>
                </a:cxn>
                <a:cxn ang="0">
                  <a:pos x="653" y="28"/>
                </a:cxn>
                <a:cxn ang="0">
                  <a:pos x="672" y="28"/>
                </a:cxn>
                <a:cxn ang="0">
                  <a:pos x="692" y="28"/>
                </a:cxn>
                <a:cxn ang="0">
                  <a:pos x="712" y="28"/>
                </a:cxn>
                <a:cxn ang="0">
                  <a:pos x="731" y="28"/>
                </a:cxn>
                <a:cxn ang="0">
                  <a:pos x="751" y="28"/>
                </a:cxn>
                <a:cxn ang="0">
                  <a:pos x="770" y="28"/>
                </a:cxn>
                <a:cxn ang="0">
                  <a:pos x="794" y="28"/>
                </a:cxn>
                <a:cxn ang="0">
                  <a:pos x="813" y="28"/>
                </a:cxn>
                <a:cxn ang="0">
                  <a:pos x="833" y="28"/>
                </a:cxn>
                <a:cxn ang="0">
                  <a:pos x="852" y="28"/>
                </a:cxn>
                <a:cxn ang="0">
                  <a:pos x="872" y="28"/>
                </a:cxn>
                <a:cxn ang="0">
                  <a:pos x="891" y="28"/>
                </a:cxn>
                <a:cxn ang="0">
                  <a:pos x="911" y="28"/>
                </a:cxn>
                <a:cxn ang="0">
                  <a:pos x="930" y="28"/>
                </a:cxn>
              </a:cxnLst>
              <a:rect l="0" t="0" r="r" b="b"/>
              <a:pathLst>
                <a:path w="930" h="98">
                  <a:moveTo>
                    <a:pt x="0" y="16"/>
                  </a:moveTo>
                  <a:lnTo>
                    <a:pt x="20" y="8"/>
                  </a:lnTo>
                  <a:lnTo>
                    <a:pt x="39" y="0"/>
                  </a:lnTo>
                  <a:lnTo>
                    <a:pt x="59" y="4"/>
                  </a:lnTo>
                  <a:lnTo>
                    <a:pt x="78" y="12"/>
                  </a:lnTo>
                  <a:lnTo>
                    <a:pt x="98" y="16"/>
                  </a:lnTo>
                  <a:lnTo>
                    <a:pt x="117" y="20"/>
                  </a:lnTo>
                  <a:lnTo>
                    <a:pt x="137" y="24"/>
                  </a:lnTo>
                  <a:lnTo>
                    <a:pt x="160" y="24"/>
                  </a:lnTo>
                  <a:lnTo>
                    <a:pt x="180" y="24"/>
                  </a:lnTo>
                  <a:lnTo>
                    <a:pt x="200" y="24"/>
                  </a:lnTo>
                  <a:lnTo>
                    <a:pt x="219" y="24"/>
                  </a:lnTo>
                  <a:lnTo>
                    <a:pt x="239" y="28"/>
                  </a:lnTo>
                  <a:lnTo>
                    <a:pt x="258" y="28"/>
                  </a:lnTo>
                  <a:lnTo>
                    <a:pt x="278" y="28"/>
                  </a:lnTo>
                  <a:lnTo>
                    <a:pt x="297" y="28"/>
                  </a:lnTo>
                  <a:lnTo>
                    <a:pt x="317" y="98"/>
                  </a:lnTo>
                  <a:lnTo>
                    <a:pt x="336" y="74"/>
                  </a:lnTo>
                  <a:lnTo>
                    <a:pt x="356" y="43"/>
                  </a:lnTo>
                  <a:lnTo>
                    <a:pt x="375" y="31"/>
                  </a:lnTo>
                  <a:lnTo>
                    <a:pt x="395" y="28"/>
                  </a:lnTo>
                  <a:lnTo>
                    <a:pt x="415" y="28"/>
                  </a:lnTo>
                  <a:lnTo>
                    <a:pt x="434" y="28"/>
                  </a:lnTo>
                  <a:lnTo>
                    <a:pt x="454" y="28"/>
                  </a:lnTo>
                  <a:lnTo>
                    <a:pt x="477" y="28"/>
                  </a:lnTo>
                  <a:lnTo>
                    <a:pt x="497" y="28"/>
                  </a:lnTo>
                  <a:lnTo>
                    <a:pt x="516" y="28"/>
                  </a:lnTo>
                  <a:lnTo>
                    <a:pt x="536" y="28"/>
                  </a:lnTo>
                  <a:lnTo>
                    <a:pt x="555" y="28"/>
                  </a:lnTo>
                  <a:lnTo>
                    <a:pt x="575" y="28"/>
                  </a:lnTo>
                  <a:lnTo>
                    <a:pt x="594" y="28"/>
                  </a:lnTo>
                  <a:lnTo>
                    <a:pt x="614" y="28"/>
                  </a:lnTo>
                  <a:lnTo>
                    <a:pt x="633" y="28"/>
                  </a:lnTo>
                  <a:lnTo>
                    <a:pt x="653" y="28"/>
                  </a:lnTo>
                  <a:lnTo>
                    <a:pt x="672" y="28"/>
                  </a:lnTo>
                  <a:lnTo>
                    <a:pt x="692" y="28"/>
                  </a:lnTo>
                  <a:lnTo>
                    <a:pt x="712" y="28"/>
                  </a:lnTo>
                  <a:lnTo>
                    <a:pt x="731" y="28"/>
                  </a:lnTo>
                  <a:lnTo>
                    <a:pt x="751" y="28"/>
                  </a:lnTo>
                  <a:lnTo>
                    <a:pt x="770" y="28"/>
                  </a:lnTo>
                  <a:lnTo>
                    <a:pt x="794" y="28"/>
                  </a:lnTo>
                  <a:lnTo>
                    <a:pt x="813" y="28"/>
                  </a:lnTo>
                  <a:lnTo>
                    <a:pt x="833" y="28"/>
                  </a:lnTo>
                  <a:lnTo>
                    <a:pt x="852" y="28"/>
                  </a:lnTo>
                  <a:lnTo>
                    <a:pt x="872" y="28"/>
                  </a:lnTo>
                  <a:lnTo>
                    <a:pt x="891" y="28"/>
                  </a:lnTo>
                  <a:lnTo>
                    <a:pt x="911" y="28"/>
                  </a:lnTo>
                  <a:lnTo>
                    <a:pt x="930" y="28"/>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29" name="Freeform 169"/>
            <p:cNvSpPr>
              <a:spLocks/>
            </p:cNvSpPr>
            <p:nvPr/>
          </p:nvSpPr>
          <p:spPr bwMode="auto">
            <a:xfrm>
              <a:off x="6913319" y="2614659"/>
              <a:ext cx="1476375" cy="155575"/>
            </a:xfrm>
            <a:custGeom>
              <a:avLst/>
              <a:gdLst/>
              <a:ahLst/>
              <a:cxnLst>
                <a:cxn ang="0">
                  <a:pos x="0" y="16"/>
                </a:cxn>
                <a:cxn ang="0">
                  <a:pos x="20" y="8"/>
                </a:cxn>
                <a:cxn ang="0">
                  <a:pos x="39" y="0"/>
                </a:cxn>
                <a:cxn ang="0">
                  <a:pos x="59" y="4"/>
                </a:cxn>
                <a:cxn ang="0">
                  <a:pos x="78" y="12"/>
                </a:cxn>
                <a:cxn ang="0">
                  <a:pos x="98" y="16"/>
                </a:cxn>
                <a:cxn ang="0">
                  <a:pos x="117" y="20"/>
                </a:cxn>
                <a:cxn ang="0">
                  <a:pos x="137" y="24"/>
                </a:cxn>
                <a:cxn ang="0">
                  <a:pos x="160" y="24"/>
                </a:cxn>
                <a:cxn ang="0">
                  <a:pos x="180" y="24"/>
                </a:cxn>
                <a:cxn ang="0">
                  <a:pos x="200" y="24"/>
                </a:cxn>
                <a:cxn ang="0">
                  <a:pos x="219" y="24"/>
                </a:cxn>
                <a:cxn ang="0">
                  <a:pos x="239" y="28"/>
                </a:cxn>
                <a:cxn ang="0">
                  <a:pos x="258" y="28"/>
                </a:cxn>
                <a:cxn ang="0">
                  <a:pos x="278" y="28"/>
                </a:cxn>
                <a:cxn ang="0">
                  <a:pos x="297" y="28"/>
                </a:cxn>
                <a:cxn ang="0">
                  <a:pos x="317" y="98"/>
                </a:cxn>
                <a:cxn ang="0">
                  <a:pos x="336" y="74"/>
                </a:cxn>
                <a:cxn ang="0">
                  <a:pos x="356" y="43"/>
                </a:cxn>
                <a:cxn ang="0">
                  <a:pos x="375" y="31"/>
                </a:cxn>
                <a:cxn ang="0">
                  <a:pos x="395" y="28"/>
                </a:cxn>
                <a:cxn ang="0">
                  <a:pos x="415" y="28"/>
                </a:cxn>
                <a:cxn ang="0">
                  <a:pos x="434" y="28"/>
                </a:cxn>
                <a:cxn ang="0">
                  <a:pos x="454" y="28"/>
                </a:cxn>
                <a:cxn ang="0">
                  <a:pos x="477" y="28"/>
                </a:cxn>
                <a:cxn ang="0">
                  <a:pos x="497" y="28"/>
                </a:cxn>
                <a:cxn ang="0">
                  <a:pos x="516" y="28"/>
                </a:cxn>
                <a:cxn ang="0">
                  <a:pos x="536" y="28"/>
                </a:cxn>
                <a:cxn ang="0">
                  <a:pos x="555" y="28"/>
                </a:cxn>
                <a:cxn ang="0">
                  <a:pos x="575" y="28"/>
                </a:cxn>
                <a:cxn ang="0">
                  <a:pos x="594" y="28"/>
                </a:cxn>
                <a:cxn ang="0">
                  <a:pos x="614" y="28"/>
                </a:cxn>
                <a:cxn ang="0">
                  <a:pos x="633" y="28"/>
                </a:cxn>
                <a:cxn ang="0">
                  <a:pos x="653" y="28"/>
                </a:cxn>
                <a:cxn ang="0">
                  <a:pos x="672" y="28"/>
                </a:cxn>
                <a:cxn ang="0">
                  <a:pos x="692" y="28"/>
                </a:cxn>
                <a:cxn ang="0">
                  <a:pos x="712" y="28"/>
                </a:cxn>
                <a:cxn ang="0">
                  <a:pos x="731" y="28"/>
                </a:cxn>
                <a:cxn ang="0">
                  <a:pos x="751" y="28"/>
                </a:cxn>
                <a:cxn ang="0">
                  <a:pos x="770" y="28"/>
                </a:cxn>
                <a:cxn ang="0">
                  <a:pos x="794" y="28"/>
                </a:cxn>
                <a:cxn ang="0">
                  <a:pos x="813" y="28"/>
                </a:cxn>
                <a:cxn ang="0">
                  <a:pos x="833" y="28"/>
                </a:cxn>
                <a:cxn ang="0">
                  <a:pos x="852" y="28"/>
                </a:cxn>
                <a:cxn ang="0">
                  <a:pos x="872" y="28"/>
                </a:cxn>
                <a:cxn ang="0">
                  <a:pos x="891" y="28"/>
                </a:cxn>
                <a:cxn ang="0">
                  <a:pos x="911" y="28"/>
                </a:cxn>
                <a:cxn ang="0">
                  <a:pos x="930" y="28"/>
                </a:cxn>
              </a:cxnLst>
              <a:rect l="0" t="0" r="r" b="b"/>
              <a:pathLst>
                <a:path w="930" h="98">
                  <a:moveTo>
                    <a:pt x="0" y="16"/>
                  </a:moveTo>
                  <a:lnTo>
                    <a:pt x="20" y="8"/>
                  </a:lnTo>
                  <a:lnTo>
                    <a:pt x="39" y="0"/>
                  </a:lnTo>
                  <a:lnTo>
                    <a:pt x="59" y="4"/>
                  </a:lnTo>
                  <a:lnTo>
                    <a:pt x="78" y="12"/>
                  </a:lnTo>
                  <a:lnTo>
                    <a:pt x="98" y="16"/>
                  </a:lnTo>
                  <a:lnTo>
                    <a:pt x="117" y="20"/>
                  </a:lnTo>
                  <a:lnTo>
                    <a:pt x="137" y="24"/>
                  </a:lnTo>
                  <a:lnTo>
                    <a:pt x="160" y="24"/>
                  </a:lnTo>
                  <a:lnTo>
                    <a:pt x="180" y="24"/>
                  </a:lnTo>
                  <a:lnTo>
                    <a:pt x="200" y="24"/>
                  </a:lnTo>
                  <a:lnTo>
                    <a:pt x="219" y="24"/>
                  </a:lnTo>
                  <a:lnTo>
                    <a:pt x="239" y="28"/>
                  </a:lnTo>
                  <a:lnTo>
                    <a:pt x="258" y="28"/>
                  </a:lnTo>
                  <a:lnTo>
                    <a:pt x="278" y="28"/>
                  </a:lnTo>
                  <a:lnTo>
                    <a:pt x="297" y="28"/>
                  </a:lnTo>
                  <a:lnTo>
                    <a:pt x="317" y="98"/>
                  </a:lnTo>
                  <a:lnTo>
                    <a:pt x="336" y="74"/>
                  </a:lnTo>
                  <a:lnTo>
                    <a:pt x="356" y="43"/>
                  </a:lnTo>
                  <a:lnTo>
                    <a:pt x="375" y="31"/>
                  </a:lnTo>
                  <a:lnTo>
                    <a:pt x="395" y="28"/>
                  </a:lnTo>
                  <a:lnTo>
                    <a:pt x="415" y="28"/>
                  </a:lnTo>
                  <a:lnTo>
                    <a:pt x="434" y="28"/>
                  </a:lnTo>
                  <a:lnTo>
                    <a:pt x="454" y="28"/>
                  </a:lnTo>
                  <a:lnTo>
                    <a:pt x="477" y="28"/>
                  </a:lnTo>
                  <a:lnTo>
                    <a:pt x="497" y="28"/>
                  </a:lnTo>
                  <a:lnTo>
                    <a:pt x="516" y="28"/>
                  </a:lnTo>
                  <a:lnTo>
                    <a:pt x="536" y="28"/>
                  </a:lnTo>
                  <a:lnTo>
                    <a:pt x="555" y="28"/>
                  </a:lnTo>
                  <a:lnTo>
                    <a:pt x="575" y="28"/>
                  </a:lnTo>
                  <a:lnTo>
                    <a:pt x="594" y="28"/>
                  </a:lnTo>
                  <a:lnTo>
                    <a:pt x="614" y="28"/>
                  </a:lnTo>
                  <a:lnTo>
                    <a:pt x="633" y="28"/>
                  </a:lnTo>
                  <a:lnTo>
                    <a:pt x="653" y="28"/>
                  </a:lnTo>
                  <a:lnTo>
                    <a:pt x="672" y="28"/>
                  </a:lnTo>
                  <a:lnTo>
                    <a:pt x="692" y="28"/>
                  </a:lnTo>
                  <a:lnTo>
                    <a:pt x="712" y="28"/>
                  </a:lnTo>
                  <a:lnTo>
                    <a:pt x="731" y="28"/>
                  </a:lnTo>
                  <a:lnTo>
                    <a:pt x="751" y="28"/>
                  </a:lnTo>
                  <a:lnTo>
                    <a:pt x="770" y="28"/>
                  </a:lnTo>
                  <a:lnTo>
                    <a:pt x="794" y="28"/>
                  </a:lnTo>
                  <a:lnTo>
                    <a:pt x="813" y="28"/>
                  </a:lnTo>
                  <a:lnTo>
                    <a:pt x="833" y="28"/>
                  </a:lnTo>
                  <a:lnTo>
                    <a:pt x="852" y="28"/>
                  </a:lnTo>
                  <a:lnTo>
                    <a:pt x="872" y="28"/>
                  </a:lnTo>
                  <a:lnTo>
                    <a:pt x="891" y="28"/>
                  </a:lnTo>
                  <a:lnTo>
                    <a:pt x="911" y="28"/>
                  </a:lnTo>
                  <a:lnTo>
                    <a:pt x="930" y="28"/>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0" name="Freeform 170"/>
            <p:cNvSpPr>
              <a:spLocks/>
            </p:cNvSpPr>
            <p:nvPr/>
          </p:nvSpPr>
          <p:spPr bwMode="auto">
            <a:xfrm>
              <a:off x="6913319" y="2659109"/>
              <a:ext cx="1476375" cy="192088"/>
            </a:xfrm>
            <a:custGeom>
              <a:avLst/>
              <a:gdLst/>
              <a:ahLst/>
              <a:cxnLst>
                <a:cxn ang="0">
                  <a:pos x="0" y="117"/>
                </a:cxn>
                <a:cxn ang="0">
                  <a:pos x="20" y="121"/>
                </a:cxn>
                <a:cxn ang="0">
                  <a:pos x="39" y="113"/>
                </a:cxn>
                <a:cxn ang="0">
                  <a:pos x="59" y="82"/>
                </a:cxn>
                <a:cxn ang="0">
                  <a:pos x="78" y="50"/>
                </a:cxn>
                <a:cxn ang="0">
                  <a:pos x="98" y="31"/>
                </a:cxn>
                <a:cxn ang="0">
                  <a:pos x="117" y="19"/>
                </a:cxn>
                <a:cxn ang="0">
                  <a:pos x="137" y="11"/>
                </a:cxn>
                <a:cxn ang="0">
                  <a:pos x="160" y="7"/>
                </a:cxn>
                <a:cxn ang="0">
                  <a:pos x="180" y="3"/>
                </a:cxn>
                <a:cxn ang="0">
                  <a:pos x="200" y="0"/>
                </a:cxn>
                <a:cxn ang="0">
                  <a:pos x="219" y="0"/>
                </a:cxn>
                <a:cxn ang="0">
                  <a:pos x="239" y="0"/>
                </a:cxn>
                <a:cxn ang="0">
                  <a:pos x="258" y="0"/>
                </a:cxn>
                <a:cxn ang="0">
                  <a:pos x="278" y="0"/>
                </a:cxn>
                <a:cxn ang="0">
                  <a:pos x="297" y="0"/>
                </a:cxn>
                <a:cxn ang="0">
                  <a:pos x="317" y="35"/>
                </a:cxn>
                <a:cxn ang="0">
                  <a:pos x="336" y="23"/>
                </a:cxn>
                <a:cxn ang="0">
                  <a:pos x="356" y="7"/>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121">
                  <a:moveTo>
                    <a:pt x="0" y="117"/>
                  </a:moveTo>
                  <a:lnTo>
                    <a:pt x="20" y="121"/>
                  </a:lnTo>
                  <a:lnTo>
                    <a:pt x="39" y="113"/>
                  </a:lnTo>
                  <a:lnTo>
                    <a:pt x="59" y="82"/>
                  </a:lnTo>
                  <a:lnTo>
                    <a:pt x="78" y="50"/>
                  </a:lnTo>
                  <a:lnTo>
                    <a:pt x="98" y="31"/>
                  </a:lnTo>
                  <a:lnTo>
                    <a:pt x="117" y="19"/>
                  </a:lnTo>
                  <a:lnTo>
                    <a:pt x="137" y="11"/>
                  </a:lnTo>
                  <a:lnTo>
                    <a:pt x="160" y="7"/>
                  </a:lnTo>
                  <a:lnTo>
                    <a:pt x="180" y="3"/>
                  </a:lnTo>
                  <a:lnTo>
                    <a:pt x="200" y="0"/>
                  </a:lnTo>
                  <a:lnTo>
                    <a:pt x="219" y="0"/>
                  </a:lnTo>
                  <a:lnTo>
                    <a:pt x="239" y="0"/>
                  </a:lnTo>
                  <a:lnTo>
                    <a:pt x="258" y="0"/>
                  </a:lnTo>
                  <a:lnTo>
                    <a:pt x="278" y="0"/>
                  </a:lnTo>
                  <a:lnTo>
                    <a:pt x="297" y="0"/>
                  </a:lnTo>
                  <a:lnTo>
                    <a:pt x="317" y="35"/>
                  </a:lnTo>
                  <a:lnTo>
                    <a:pt x="336" y="23"/>
                  </a:lnTo>
                  <a:lnTo>
                    <a:pt x="356" y="7"/>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1" name="Freeform 171"/>
            <p:cNvSpPr>
              <a:spLocks/>
            </p:cNvSpPr>
            <p:nvPr/>
          </p:nvSpPr>
          <p:spPr bwMode="auto">
            <a:xfrm>
              <a:off x="6913319" y="2659109"/>
              <a:ext cx="1476375" cy="192088"/>
            </a:xfrm>
            <a:custGeom>
              <a:avLst/>
              <a:gdLst/>
              <a:ahLst/>
              <a:cxnLst>
                <a:cxn ang="0">
                  <a:pos x="0" y="117"/>
                </a:cxn>
                <a:cxn ang="0">
                  <a:pos x="20" y="121"/>
                </a:cxn>
                <a:cxn ang="0">
                  <a:pos x="39" y="113"/>
                </a:cxn>
                <a:cxn ang="0">
                  <a:pos x="59" y="82"/>
                </a:cxn>
                <a:cxn ang="0">
                  <a:pos x="78" y="50"/>
                </a:cxn>
                <a:cxn ang="0">
                  <a:pos x="98" y="31"/>
                </a:cxn>
                <a:cxn ang="0">
                  <a:pos x="117" y="19"/>
                </a:cxn>
                <a:cxn ang="0">
                  <a:pos x="137" y="11"/>
                </a:cxn>
                <a:cxn ang="0">
                  <a:pos x="160" y="7"/>
                </a:cxn>
                <a:cxn ang="0">
                  <a:pos x="180" y="3"/>
                </a:cxn>
                <a:cxn ang="0">
                  <a:pos x="200" y="0"/>
                </a:cxn>
                <a:cxn ang="0">
                  <a:pos x="219" y="0"/>
                </a:cxn>
                <a:cxn ang="0">
                  <a:pos x="239" y="0"/>
                </a:cxn>
                <a:cxn ang="0">
                  <a:pos x="258" y="0"/>
                </a:cxn>
                <a:cxn ang="0">
                  <a:pos x="278" y="0"/>
                </a:cxn>
                <a:cxn ang="0">
                  <a:pos x="297" y="0"/>
                </a:cxn>
                <a:cxn ang="0">
                  <a:pos x="317" y="35"/>
                </a:cxn>
                <a:cxn ang="0">
                  <a:pos x="336" y="23"/>
                </a:cxn>
                <a:cxn ang="0">
                  <a:pos x="356" y="7"/>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121">
                  <a:moveTo>
                    <a:pt x="0" y="117"/>
                  </a:moveTo>
                  <a:lnTo>
                    <a:pt x="20" y="121"/>
                  </a:lnTo>
                  <a:lnTo>
                    <a:pt x="39" y="113"/>
                  </a:lnTo>
                  <a:lnTo>
                    <a:pt x="59" y="82"/>
                  </a:lnTo>
                  <a:lnTo>
                    <a:pt x="78" y="50"/>
                  </a:lnTo>
                  <a:lnTo>
                    <a:pt x="98" y="31"/>
                  </a:lnTo>
                  <a:lnTo>
                    <a:pt x="117" y="19"/>
                  </a:lnTo>
                  <a:lnTo>
                    <a:pt x="137" y="11"/>
                  </a:lnTo>
                  <a:lnTo>
                    <a:pt x="160" y="7"/>
                  </a:lnTo>
                  <a:lnTo>
                    <a:pt x="180" y="3"/>
                  </a:lnTo>
                  <a:lnTo>
                    <a:pt x="200" y="0"/>
                  </a:lnTo>
                  <a:lnTo>
                    <a:pt x="219" y="0"/>
                  </a:lnTo>
                  <a:lnTo>
                    <a:pt x="239" y="0"/>
                  </a:lnTo>
                  <a:lnTo>
                    <a:pt x="258" y="0"/>
                  </a:lnTo>
                  <a:lnTo>
                    <a:pt x="278" y="0"/>
                  </a:lnTo>
                  <a:lnTo>
                    <a:pt x="297" y="0"/>
                  </a:lnTo>
                  <a:lnTo>
                    <a:pt x="317" y="35"/>
                  </a:lnTo>
                  <a:lnTo>
                    <a:pt x="336" y="23"/>
                  </a:lnTo>
                  <a:lnTo>
                    <a:pt x="356" y="7"/>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00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2" name="Freeform 172"/>
            <p:cNvSpPr>
              <a:spLocks/>
            </p:cNvSpPr>
            <p:nvPr/>
          </p:nvSpPr>
          <p:spPr bwMode="auto">
            <a:xfrm>
              <a:off x="6913319" y="2659109"/>
              <a:ext cx="1476375" cy="192088"/>
            </a:xfrm>
            <a:custGeom>
              <a:avLst/>
              <a:gdLst/>
              <a:ahLst/>
              <a:cxnLst>
                <a:cxn ang="0">
                  <a:pos x="0" y="117"/>
                </a:cxn>
                <a:cxn ang="0">
                  <a:pos x="20" y="121"/>
                </a:cxn>
                <a:cxn ang="0">
                  <a:pos x="39" y="113"/>
                </a:cxn>
                <a:cxn ang="0">
                  <a:pos x="59" y="82"/>
                </a:cxn>
                <a:cxn ang="0">
                  <a:pos x="78" y="50"/>
                </a:cxn>
                <a:cxn ang="0">
                  <a:pos x="98" y="31"/>
                </a:cxn>
                <a:cxn ang="0">
                  <a:pos x="117" y="19"/>
                </a:cxn>
                <a:cxn ang="0">
                  <a:pos x="137" y="11"/>
                </a:cxn>
                <a:cxn ang="0">
                  <a:pos x="160" y="7"/>
                </a:cxn>
                <a:cxn ang="0">
                  <a:pos x="180" y="3"/>
                </a:cxn>
                <a:cxn ang="0">
                  <a:pos x="200" y="0"/>
                </a:cxn>
                <a:cxn ang="0">
                  <a:pos x="219" y="0"/>
                </a:cxn>
                <a:cxn ang="0">
                  <a:pos x="239" y="0"/>
                </a:cxn>
                <a:cxn ang="0">
                  <a:pos x="258" y="0"/>
                </a:cxn>
                <a:cxn ang="0">
                  <a:pos x="278" y="0"/>
                </a:cxn>
                <a:cxn ang="0">
                  <a:pos x="297" y="0"/>
                </a:cxn>
                <a:cxn ang="0">
                  <a:pos x="317" y="62"/>
                </a:cxn>
                <a:cxn ang="0">
                  <a:pos x="336" y="43"/>
                </a:cxn>
                <a:cxn ang="0">
                  <a:pos x="356" y="11"/>
                </a:cxn>
                <a:cxn ang="0">
                  <a:pos x="375" y="3"/>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121">
                  <a:moveTo>
                    <a:pt x="0" y="117"/>
                  </a:moveTo>
                  <a:lnTo>
                    <a:pt x="20" y="121"/>
                  </a:lnTo>
                  <a:lnTo>
                    <a:pt x="39" y="113"/>
                  </a:lnTo>
                  <a:lnTo>
                    <a:pt x="59" y="82"/>
                  </a:lnTo>
                  <a:lnTo>
                    <a:pt x="78" y="50"/>
                  </a:lnTo>
                  <a:lnTo>
                    <a:pt x="98" y="31"/>
                  </a:lnTo>
                  <a:lnTo>
                    <a:pt x="117" y="19"/>
                  </a:lnTo>
                  <a:lnTo>
                    <a:pt x="137" y="11"/>
                  </a:lnTo>
                  <a:lnTo>
                    <a:pt x="160" y="7"/>
                  </a:lnTo>
                  <a:lnTo>
                    <a:pt x="180" y="3"/>
                  </a:lnTo>
                  <a:lnTo>
                    <a:pt x="200" y="0"/>
                  </a:lnTo>
                  <a:lnTo>
                    <a:pt x="219" y="0"/>
                  </a:lnTo>
                  <a:lnTo>
                    <a:pt x="239" y="0"/>
                  </a:lnTo>
                  <a:lnTo>
                    <a:pt x="258" y="0"/>
                  </a:lnTo>
                  <a:lnTo>
                    <a:pt x="278" y="0"/>
                  </a:lnTo>
                  <a:lnTo>
                    <a:pt x="297" y="0"/>
                  </a:lnTo>
                  <a:lnTo>
                    <a:pt x="317" y="62"/>
                  </a:lnTo>
                  <a:lnTo>
                    <a:pt x="336" y="43"/>
                  </a:lnTo>
                  <a:lnTo>
                    <a:pt x="356" y="11"/>
                  </a:lnTo>
                  <a:lnTo>
                    <a:pt x="375" y="3"/>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B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3" name="Freeform 173"/>
            <p:cNvSpPr>
              <a:spLocks/>
            </p:cNvSpPr>
            <p:nvPr/>
          </p:nvSpPr>
          <p:spPr bwMode="auto">
            <a:xfrm>
              <a:off x="6913319" y="2659109"/>
              <a:ext cx="1476375" cy="192088"/>
            </a:xfrm>
            <a:custGeom>
              <a:avLst/>
              <a:gdLst/>
              <a:ahLst/>
              <a:cxnLst>
                <a:cxn ang="0">
                  <a:pos x="0" y="117"/>
                </a:cxn>
                <a:cxn ang="0">
                  <a:pos x="20" y="121"/>
                </a:cxn>
                <a:cxn ang="0">
                  <a:pos x="39" y="113"/>
                </a:cxn>
                <a:cxn ang="0">
                  <a:pos x="59" y="82"/>
                </a:cxn>
                <a:cxn ang="0">
                  <a:pos x="78" y="50"/>
                </a:cxn>
                <a:cxn ang="0">
                  <a:pos x="98" y="31"/>
                </a:cxn>
                <a:cxn ang="0">
                  <a:pos x="117" y="19"/>
                </a:cxn>
                <a:cxn ang="0">
                  <a:pos x="137" y="11"/>
                </a:cxn>
                <a:cxn ang="0">
                  <a:pos x="160" y="7"/>
                </a:cxn>
                <a:cxn ang="0">
                  <a:pos x="180" y="3"/>
                </a:cxn>
                <a:cxn ang="0">
                  <a:pos x="200" y="0"/>
                </a:cxn>
                <a:cxn ang="0">
                  <a:pos x="219" y="0"/>
                </a:cxn>
                <a:cxn ang="0">
                  <a:pos x="239" y="0"/>
                </a:cxn>
                <a:cxn ang="0">
                  <a:pos x="258" y="0"/>
                </a:cxn>
                <a:cxn ang="0">
                  <a:pos x="278" y="0"/>
                </a:cxn>
                <a:cxn ang="0">
                  <a:pos x="297" y="0"/>
                </a:cxn>
                <a:cxn ang="0">
                  <a:pos x="317" y="62"/>
                </a:cxn>
                <a:cxn ang="0">
                  <a:pos x="336" y="43"/>
                </a:cxn>
                <a:cxn ang="0">
                  <a:pos x="356" y="11"/>
                </a:cxn>
                <a:cxn ang="0">
                  <a:pos x="375" y="3"/>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121">
                  <a:moveTo>
                    <a:pt x="0" y="117"/>
                  </a:moveTo>
                  <a:lnTo>
                    <a:pt x="20" y="121"/>
                  </a:lnTo>
                  <a:lnTo>
                    <a:pt x="39" y="113"/>
                  </a:lnTo>
                  <a:lnTo>
                    <a:pt x="59" y="82"/>
                  </a:lnTo>
                  <a:lnTo>
                    <a:pt x="78" y="50"/>
                  </a:lnTo>
                  <a:lnTo>
                    <a:pt x="98" y="31"/>
                  </a:lnTo>
                  <a:lnTo>
                    <a:pt x="117" y="19"/>
                  </a:lnTo>
                  <a:lnTo>
                    <a:pt x="137" y="11"/>
                  </a:lnTo>
                  <a:lnTo>
                    <a:pt x="160" y="7"/>
                  </a:lnTo>
                  <a:lnTo>
                    <a:pt x="180" y="3"/>
                  </a:lnTo>
                  <a:lnTo>
                    <a:pt x="200" y="0"/>
                  </a:lnTo>
                  <a:lnTo>
                    <a:pt x="219" y="0"/>
                  </a:lnTo>
                  <a:lnTo>
                    <a:pt x="239" y="0"/>
                  </a:lnTo>
                  <a:lnTo>
                    <a:pt x="258" y="0"/>
                  </a:lnTo>
                  <a:lnTo>
                    <a:pt x="278" y="0"/>
                  </a:lnTo>
                  <a:lnTo>
                    <a:pt x="297" y="0"/>
                  </a:lnTo>
                  <a:lnTo>
                    <a:pt x="317" y="62"/>
                  </a:lnTo>
                  <a:lnTo>
                    <a:pt x="336" y="43"/>
                  </a:lnTo>
                  <a:lnTo>
                    <a:pt x="356" y="11"/>
                  </a:lnTo>
                  <a:lnTo>
                    <a:pt x="375" y="3"/>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4" name="Freeform 174"/>
            <p:cNvSpPr>
              <a:spLocks/>
            </p:cNvSpPr>
            <p:nvPr/>
          </p:nvSpPr>
          <p:spPr bwMode="auto">
            <a:xfrm>
              <a:off x="6913319" y="2292397"/>
              <a:ext cx="477838" cy="620713"/>
            </a:xfrm>
            <a:custGeom>
              <a:avLst/>
              <a:gdLst/>
              <a:ahLst/>
              <a:cxnLst>
                <a:cxn ang="0">
                  <a:pos x="0" y="0"/>
                </a:cxn>
                <a:cxn ang="0">
                  <a:pos x="20" y="0"/>
                </a:cxn>
                <a:cxn ang="0">
                  <a:pos x="39" y="23"/>
                </a:cxn>
                <a:cxn ang="0">
                  <a:pos x="59" y="86"/>
                </a:cxn>
                <a:cxn ang="0">
                  <a:pos x="78" y="137"/>
                </a:cxn>
                <a:cxn ang="0">
                  <a:pos x="98" y="172"/>
                </a:cxn>
                <a:cxn ang="0">
                  <a:pos x="117" y="195"/>
                </a:cxn>
                <a:cxn ang="0">
                  <a:pos x="137" y="207"/>
                </a:cxn>
                <a:cxn ang="0">
                  <a:pos x="160" y="215"/>
                </a:cxn>
                <a:cxn ang="0">
                  <a:pos x="180" y="223"/>
                </a:cxn>
                <a:cxn ang="0">
                  <a:pos x="200" y="223"/>
                </a:cxn>
                <a:cxn ang="0">
                  <a:pos x="219" y="227"/>
                </a:cxn>
                <a:cxn ang="0">
                  <a:pos x="239" y="227"/>
                </a:cxn>
                <a:cxn ang="0">
                  <a:pos x="258" y="227"/>
                </a:cxn>
                <a:cxn ang="0">
                  <a:pos x="278" y="227"/>
                </a:cxn>
                <a:cxn ang="0">
                  <a:pos x="297" y="227"/>
                </a:cxn>
                <a:cxn ang="0">
                  <a:pos x="301" y="391"/>
                </a:cxn>
              </a:cxnLst>
              <a:rect l="0" t="0" r="r" b="b"/>
              <a:pathLst>
                <a:path w="301" h="391">
                  <a:moveTo>
                    <a:pt x="0" y="0"/>
                  </a:moveTo>
                  <a:lnTo>
                    <a:pt x="20" y="0"/>
                  </a:lnTo>
                  <a:lnTo>
                    <a:pt x="39" y="23"/>
                  </a:lnTo>
                  <a:lnTo>
                    <a:pt x="59" y="86"/>
                  </a:lnTo>
                  <a:lnTo>
                    <a:pt x="78" y="137"/>
                  </a:lnTo>
                  <a:lnTo>
                    <a:pt x="98" y="172"/>
                  </a:lnTo>
                  <a:lnTo>
                    <a:pt x="117" y="195"/>
                  </a:lnTo>
                  <a:lnTo>
                    <a:pt x="137" y="207"/>
                  </a:lnTo>
                  <a:lnTo>
                    <a:pt x="160" y="215"/>
                  </a:lnTo>
                  <a:lnTo>
                    <a:pt x="180" y="223"/>
                  </a:lnTo>
                  <a:lnTo>
                    <a:pt x="200" y="223"/>
                  </a:lnTo>
                  <a:lnTo>
                    <a:pt x="219" y="227"/>
                  </a:lnTo>
                  <a:lnTo>
                    <a:pt x="239" y="227"/>
                  </a:lnTo>
                  <a:lnTo>
                    <a:pt x="258" y="227"/>
                  </a:lnTo>
                  <a:lnTo>
                    <a:pt x="278" y="227"/>
                  </a:lnTo>
                  <a:lnTo>
                    <a:pt x="297" y="227"/>
                  </a:lnTo>
                  <a:lnTo>
                    <a:pt x="301" y="391"/>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5" name="Freeform 175"/>
            <p:cNvSpPr>
              <a:spLocks/>
            </p:cNvSpPr>
            <p:nvPr/>
          </p:nvSpPr>
          <p:spPr bwMode="auto">
            <a:xfrm>
              <a:off x="7540381" y="2659109"/>
              <a:ext cx="849313" cy="254000"/>
            </a:xfrm>
            <a:custGeom>
              <a:avLst/>
              <a:gdLst/>
              <a:ahLst/>
              <a:cxnLst>
                <a:cxn ang="0">
                  <a:pos x="0" y="160"/>
                </a:cxn>
                <a:cxn ang="0">
                  <a:pos x="0" y="144"/>
                </a:cxn>
                <a:cxn ang="0">
                  <a:pos x="20" y="70"/>
                </a:cxn>
                <a:cxn ang="0">
                  <a:pos x="39" y="35"/>
                </a:cxn>
                <a:cxn ang="0">
                  <a:pos x="59" y="15"/>
                </a:cxn>
                <a:cxn ang="0">
                  <a:pos x="82" y="7"/>
                </a:cxn>
                <a:cxn ang="0">
                  <a:pos x="102" y="3"/>
                </a:cxn>
                <a:cxn ang="0">
                  <a:pos x="121" y="0"/>
                </a:cxn>
                <a:cxn ang="0">
                  <a:pos x="141" y="0"/>
                </a:cxn>
                <a:cxn ang="0">
                  <a:pos x="160" y="0"/>
                </a:cxn>
                <a:cxn ang="0">
                  <a:pos x="180" y="0"/>
                </a:cxn>
                <a:cxn ang="0">
                  <a:pos x="199" y="0"/>
                </a:cxn>
                <a:cxn ang="0">
                  <a:pos x="219" y="0"/>
                </a:cxn>
                <a:cxn ang="0">
                  <a:pos x="238" y="3"/>
                </a:cxn>
                <a:cxn ang="0">
                  <a:pos x="258" y="3"/>
                </a:cxn>
                <a:cxn ang="0">
                  <a:pos x="277" y="0"/>
                </a:cxn>
                <a:cxn ang="0">
                  <a:pos x="297" y="0"/>
                </a:cxn>
                <a:cxn ang="0">
                  <a:pos x="317" y="0"/>
                </a:cxn>
                <a:cxn ang="0">
                  <a:pos x="336" y="0"/>
                </a:cxn>
                <a:cxn ang="0">
                  <a:pos x="356" y="0"/>
                </a:cxn>
                <a:cxn ang="0">
                  <a:pos x="375" y="0"/>
                </a:cxn>
                <a:cxn ang="0">
                  <a:pos x="399" y="0"/>
                </a:cxn>
                <a:cxn ang="0">
                  <a:pos x="418" y="0"/>
                </a:cxn>
                <a:cxn ang="0">
                  <a:pos x="438" y="0"/>
                </a:cxn>
                <a:cxn ang="0">
                  <a:pos x="457" y="0"/>
                </a:cxn>
                <a:cxn ang="0">
                  <a:pos x="477" y="0"/>
                </a:cxn>
                <a:cxn ang="0">
                  <a:pos x="496" y="0"/>
                </a:cxn>
                <a:cxn ang="0">
                  <a:pos x="516" y="0"/>
                </a:cxn>
                <a:cxn ang="0">
                  <a:pos x="535" y="0"/>
                </a:cxn>
              </a:cxnLst>
              <a:rect l="0" t="0" r="r" b="b"/>
              <a:pathLst>
                <a:path w="535" h="160">
                  <a:moveTo>
                    <a:pt x="0" y="160"/>
                  </a:moveTo>
                  <a:lnTo>
                    <a:pt x="0" y="144"/>
                  </a:lnTo>
                  <a:lnTo>
                    <a:pt x="20" y="70"/>
                  </a:lnTo>
                  <a:lnTo>
                    <a:pt x="39" y="35"/>
                  </a:lnTo>
                  <a:lnTo>
                    <a:pt x="59" y="15"/>
                  </a:lnTo>
                  <a:lnTo>
                    <a:pt x="82" y="7"/>
                  </a:lnTo>
                  <a:lnTo>
                    <a:pt x="102" y="3"/>
                  </a:lnTo>
                  <a:lnTo>
                    <a:pt x="121" y="0"/>
                  </a:lnTo>
                  <a:lnTo>
                    <a:pt x="141" y="0"/>
                  </a:lnTo>
                  <a:lnTo>
                    <a:pt x="160" y="0"/>
                  </a:lnTo>
                  <a:lnTo>
                    <a:pt x="180" y="0"/>
                  </a:lnTo>
                  <a:lnTo>
                    <a:pt x="199" y="0"/>
                  </a:lnTo>
                  <a:lnTo>
                    <a:pt x="219" y="0"/>
                  </a:lnTo>
                  <a:lnTo>
                    <a:pt x="238" y="3"/>
                  </a:lnTo>
                  <a:lnTo>
                    <a:pt x="258" y="3"/>
                  </a:lnTo>
                  <a:lnTo>
                    <a:pt x="277" y="0"/>
                  </a:lnTo>
                  <a:lnTo>
                    <a:pt x="297" y="0"/>
                  </a:lnTo>
                  <a:lnTo>
                    <a:pt x="317" y="0"/>
                  </a:lnTo>
                  <a:lnTo>
                    <a:pt x="336" y="0"/>
                  </a:lnTo>
                  <a:lnTo>
                    <a:pt x="356" y="0"/>
                  </a:lnTo>
                  <a:lnTo>
                    <a:pt x="375" y="0"/>
                  </a:lnTo>
                  <a:lnTo>
                    <a:pt x="399" y="0"/>
                  </a:lnTo>
                  <a:lnTo>
                    <a:pt x="418" y="0"/>
                  </a:lnTo>
                  <a:lnTo>
                    <a:pt x="438" y="0"/>
                  </a:lnTo>
                  <a:lnTo>
                    <a:pt x="457" y="0"/>
                  </a:lnTo>
                  <a:lnTo>
                    <a:pt x="477" y="0"/>
                  </a:lnTo>
                  <a:lnTo>
                    <a:pt x="496" y="0"/>
                  </a:lnTo>
                  <a:lnTo>
                    <a:pt x="516" y="0"/>
                  </a:lnTo>
                  <a:lnTo>
                    <a:pt x="535" y="0"/>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6" name="Freeform 176"/>
            <p:cNvSpPr>
              <a:spLocks/>
            </p:cNvSpPr>
            <p:nvPr/>
          </p:nvSpPr>
          <p:spPr bwMode="auto">
            <a:xfrm>
              <a:off x="6913319" y="1428797"/>
              <a:ext cx="490538" cy="1223963"/>
            </a:xfrm>
            <a:custGeom>
              <a:avLst/>
              <a:gdLst/>
              <a:ahLst/>
              <a:cxnLst>
                <a:cxn ang="0">
                  <a:pos x="0" y="544"/>
                </a:cxn>
                <a:cxn ang="0">
                  <a:pos x="20" y="544"/>
                </a:cxn>
                <a:cxn ang="0">
                  <a:pos x="39" y="567"/>
                </a:cxn>
                <a:cxn ang="0">
                  <a:pos x="59" y="630"/>
                </a:cxn>
                <a:cxn ang="0">
                  <a:pos x="78" y="681"/>
                </a:cxn>
                <a:cxn ang="0">
                  <a:pos x="98" y="716"/>
                </a:cxn>
                <a:cxn ang="0">
                  <a:pos x="117" y="739"/>
                </a:cxn>
                <a:cxn ang="0">
                  <a:pos x="137" y="751"/>
                </a:cxn>
                <a:cxn ang="0">
                  <a:pos x="160" y="759"/>
                </a:cxn>
                <a:cxn ang="0">
                  <a:pos x="180" y="767"/>
                </a:cxn>
                <a:cxn ang="0">
                  <a:pos x="200" y="767"/>
                </a:cxn>
                <a:cxn ang="0">
                  <a:pos x="219" y="771"/>
                </a:cxn>
                <a:cxn ang="0">
                  <a:pos x="239" y="771"/>
                </a:cxn>
                <a:cxn ang="0">
                  <a:pos x="258" y="771"/>
                </a:cxn>
                <a:cxn ang="0">
                  <a:pos x="278" y="771"/>
                </a:cxn>
                <a:cxn ang="0">
                  <a:pos x="297" y="771"/>
                </a:cxn>
                <a:cxn ang="0">
                  <a:pos x="309" y="0"/>
                </a:cxn>
              </a:cxnLst>
              <a:rect l="0" t="0" r="r" b="b"/>
              <a:pathLst>
                <a:path w="309" h="771">
                  <a:moveTo>
                    <a:pt x="0" y="544"/>
                  </a:moveTo>
                  <a:lnTo>
                    <a:pt x="20" y="544"/>
                  </a:lnTo>
                  <a:lnTo>
                    <a:pt x="39" y="567"/>
                  </a:lnTo>
                  <a:lnTo>
                    <a:pt x="59" y="630"/>
                  </a:lnTo>
                  <a:lnTo>
                    <a:pt x="78" y="681"/>
                  </a:lnTo>
                  <a:lnTo>
                    <a:pt x="98" y="716"/>
                  </a:lnTo>
                  <a:lnTo>
                    <a:pt x="117" y="739"/>
                  </a:lnTo>
                  <a:lnTo>
                    <a:pt x="137" y="751"/>
                  </a:lnTo>
                  <a:lnTo>
                    <a:pt x="160" y="759"/>
                  </a:lnTo>
                  <a:lnTo>
                    <a:pt x="180" y="767"/>
                  </a:lnTo>
                  <a:lnTo>
                    <a:pt x="200" y="767"/>
                  </a:lnTo>
                  <a:lnTo>
                    <a:pt x="219" y="771"/>
                  </a:lnTo>
                  <a:lnTo>
                    <a:pt x="239" y="771"/>
                  </a:lnTo>
                  <a:lnTo>
                    <a:pt x="258" y="771"/>
                  </a:lnTo>
                  <a:lnTo>
                    <a:pt x="278" y="771"/>
                  </a:lnTo>
                  <a:lnTo>
                    <a:pt x="297" y="771"/>
                  </a:lnTo>
                  <a:lnTo>
                    <a:pt x="309" y="0"/>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7" name="Freeform 177"/>
            <p:cNvSpPr>
              <a:spLocks/>
            </p:cNvSpPr>
            <p:nvPr/>
          </p:nvSpPr>
          <p:spPr bwMode="auto">
            <a:xfrm>
              <a:off x="7472119" y="1428797"/>
              <a:ext cx="917575" cy="1230313"/>
            </a:xfrm>
            <a:custGeom>
              <a:avLst/>
              <a:gdLst/>
              <a:ahLst/>
              <a:cxnLst>
                <a:cxn ang="0">
                  <a:pos x="0" y="0"/>
                </a:cxn>
                <a:cxn ang="0">
                  <a:pos x="4" y="106"/>
                </a:cxn>
                <a:cxn ang="0">
                  <a:pos x="23" y="446"/>
                </a:cxn>
                <a:cxn ang="0">
                  <a:pos x="43" y="618"/>
                </a:cxn>
                <a:cxn ang="0">
                  <a:pos x="63" y="696"/>
                </a:cxn>
                <a:cxn ang="0">
                  <a:pos x="82" y="735"/>
                </a:cxn>
                <a:cxn ang="0">
                  <a:pos x="102" y="755"/>
                </a:cxn>
                <a:cxn ang="0">
                  <a:pos x="125" y="763"/>
                </a:cxn>
                <a:cxn ang="0">
                  <a:pos x="145" y="771"/>
                </a:cxn>
                <a:cxn ang="0">
                  <a:pos x="164" y="771"/>
                </a:cxn>
                <a:cxn ang="0">
                  <a:pos x="184" y="771"/>
                </a:cxn>
                <a:cxn ang="0">
                  <a:pos x="203" y="775"/>
                </a:cxn>
                <a:cxn ang="0">
                  <a:pos x="223" y="775"/>
                </a:cxn>
                <a:cxn ang="0">
                  <a:pos x="242" y="775"/>
                </a:cxn>
                <a:cxn ang="0">
                  <a:pos x="262" y="775"/>
                </a:cxn>
                <a:cxn ang="0">
                  <a:pos x="281" y="759"/>
                </a:cxn>
                <a:cxn ang="0">
                  <a:pos x="301" y="763"/>
                </a:cxn>
                <a:cxn ang="0">
                  <a:pos x="320" y="771"/>
                </a:cxn>
                <a:cxn ang="0">
                  <a:pos x="340" y="771"/>
                </a:cxn>
                <a:cxn ang="0">
                  <a:pos x="360" y="771"/>
                </a:cxn>
                <a:cxn ang="0">
                  <a:pos x="379" y="775"/>
                </a:cxn>
                <a:cxn ang="0">
                  <a:pos x="399" y="775"/>
                </a:cxn>
                <a:cxn ang="0">
                  <a:pos x="418" y="775"/>
                </a:cxn>
                <a:cxn ang="0">
                  <a:pos x="442" y="775"/>
                </a:cxn>
                <a:cxn ang="0">
                  <a:pos x="461" y="775"/>
                </a:cxn>
                <a:cxn ang="0">
                  <a:pos x="481" y="775"/>
                </a:cxn>
                <a:cxn ang="0">
                  <a:pos x="500" y="775"/>
                </a:cxn>
                <a:cxn ang="0">
                  <a:pos x="520" y="775"/>
                </a:cxn>
                <a:cxn ang="0">
                  <a:pos x="539" y="775"/>
                </a:cxn>
                <a:cxn ang="0">
                  <a:pos x="559" y="775"/>
                </a:cxn>
                <a:cxn ang="0">
                  <a:pos x="578" y="775"/>
                </a:cxn>
              </a:cxnLst>
              <a:rect l="0" t="0" r="r" b="b"/>
              <a:pathLst>
                <a:path w="578" h="775">
                  <a:moveTo>
                    <a:pt x="0" y="0"/>
                  </a:moveTo>
                  <a:lnTo>
                    <a:pt x="4" y="106"/>
                  </a:lnTo>
                  <a:lnTo>
                    <a:pt x="23" y="446"/>
                  </a:lnTo>
                  <a:lnTo>
                    <a:pt x="43" y="618"/>
                  </a:lnTo>
                  <a:lnTo>
                    <a:pt x="63" y="696"/>
                  </a:lnTo>
                  <a:lnTo>
                    <a:pt x="82" y="735"/>
                  </a:lnTo>
                  <a:lnTo>
                    <a:pt x="102" y="755"/>
                  </a:lnTo>
                  <a:lnTo>
                    <a:pt x="125" y="763"/>
                  </a:lnTo>
                  <a:lnTo>
                    <a:pt x="145" y="771"/>
                  </a:lnTo>
                  <a:lnTo>
                    <a:pt x="164" y="771"/>
                  </a:lnTo>
                  <a:lnTo>
                    <a:pt x="184" y="771"/>
                  </a:lnTo>
                  <a:lnTo>
                    <a:pt x="203" y="775"/>
                  </a:lnTo>
                  <a:lnTo>
                    <a:pt x="223" y="775"/>
                  </a:lnTo>
                  <a:lnTo>
                    <a:pt x="242" y="775"/>
                  </a:lnTo>
                  <a:lnTo>
                    <a:pt x="262" y="775"/>
                  </a:lnTo>
                  <a:lnTo>
                    <a:pt x="281" y="759"/>
                  </a:lnTo>
                  <a:lnTo>
                    <a:pt x="301" y="763"/>
                  </a:lnTo>
                  <a:lnTo>
                    <a:pt x="320" y="771"/>
                  </a:lnTo>
                  <a:lnTo>
                    <a:pt x="340" y="771"/>
                  </a:lnTo>
                  <a:lnTo>
                    <a:pt x="360" y="771"/>
                  </a:lnTo>
                  <a:lnTo>
                    <a:pt x="379" y="775"/>
                  </a:lnTo>
                  <a:lnTo>
                    <a:pt x="399" y="775"/>
                  </a:lnTo>
                  <a:lnTo>
                    <a:pt x="418" y="775"/>
                  </a:lnTo>
                  <a:lnTo>
                    <a:pt x="442" y="775"/>
                  </a:lnTo>
                  <a:lnTo>
                    <a:pt x="461" y="775"/>
                  </a:lnTo>
                  <a:lnTo>
                    <a:pt x="481" y="775"/>
                  </a:lnTo>
                  <a:lnTo>
                    <a:pt x="500" y="775"/>
                  </a:lnTo>
                  <a:lnTo>
                    <a:pt x="520" y="775"/>
                  </a:lnTo>
                  <a:lnTo>
                    <a:pt x="539" y="775"/>
                  </a:lnTo>
                  <a:lnTo>
                    <a:pt x="559" y="775"/>
                  </a:lnTo>
                  <a:lnTo>
                    <a:pt x="578" y="775"/>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8" name="Freeform 178"/>
            <p:cNvSpPr>
              <a:spLocks/>
            </p:cNvSpPr>
            <p:nvPr/>
          </p:nvSpPr>
          <p:spPr bwMode="auto">
            <a:xfrm>
              <a:off x="6951419" y="2614659"/>
              <a:ext cx="1438275" cy="298450"/>
            </a:xfrm>
            <a:custGeom>
              <a:avLst/>
              <a:gdLst/>
              <a:ahLst/>
              <a:cxnLst>
                <a:cxn ang="0">
                  <a:pos x="0" y="188"/>
                </a:cxn>
                <a:cxn ang="0">
                  <a:pos x="15" y="121"/>
                </a:cxn>
                <a:cxn ang="0">
                  <a:pos x="35" y="63"/>
                </a:cxn>
                <a:cxn ang="0">
                  <a:pos x="54" y="31"/>
                </a:cxn>
                <a:cxn ang="0">
                  <a:pos x="74" y="12"/>
                </a:cxn>
                <a:cxn ang="0">
                  <a:pos x="93" y="4"/>
                </a:cxn>
                <a:cxn ang="0">
                  <a:pos x="113" y="0"/>
                </a:cxn>
                <a:cxn ang="0">
                  <a:pos x="136" y="0"/>
                </a:cxn>
                <a:cxn ang="0">
                  <a:pos x="156" y="4"/>
                </a:cxn>
                <a:cxn ang="0">
                  <a:pos x="176" y="8"/>
                </a:cxn>
                <a:cxn ang="0">
                  <a:pos x="195" y="12"/>
                </a:cxn>
                <a:cxn ang="0">
                  <a:pos x="215" y="16"/>
                </a:cxn>
                <a:cxn ang="0">
                  <a:pos x="234" y="20"/>
                </a:cxn>
                <a:cxn ang="0">
                  <a:pos x="254" y="20"/>
                </a:cxn>
                <a:cxn ang="0">
                  <a:pos x="273" y="24"/>
                </a:cxn>
                <a:cxn ang="0">
                  <a:pos x="293" y="47"/>
                </a:cxn>
                <a:cxn ang="0">
                  <a:pos x="312" y="51"/>
                </a:cxn>
                <a:cxn ang="0">
                  <a:pos x="332" y="55"/>
                </a:cxn>
                <a:cxn ang="0">
                  <a:pos x="351" y="63"/>
                </a:cxn>
                <a:cxn ang="0">
                  <a:pos x="371" y="67"/>
                </a:cxn>
                <a:cxn ang="0">
                  <a:pos x="391" y="71"/>
                </a:cxn>
                <a:cxn ang="0">
                  <a:pos x="410" y="67"/>
                </a:cxn>
                <a:cxn ang="0">
                  <a:pos x="430" y="59"/>
                </a:cxn>
                <a:cxn ang="0">
                  <a:pos x="453" y="51"/>
                </a:cxn>
                <a:cxn ang="0">
                  <a:pos x="473" y="43"/>
                </a:cxn>
                <a:cxn ang="0">
                  <a:pos x="492" y="39"/>
                </a:cxn>
                <a:cxn ang="0">
                  <a:pos x="512" y="35"/>
                </a:cxn>
                <a:cxn ang="0">
                  <a:pos x="531" y="31"/>
                </a:cxn>
                <a:cxn ang="0">
                  <a:pos x="551" y="28"/>
                </a:cxn>
                <a:cxn ang="0">
                  <a:pos x="570" y="28"/>
                </a:cxn>
                <a:cxn ang="0">
                  <a:pos x="590" y="28"/>
                </a:cxn>
                <a:cxn ang="0">
                  <a:pos x="609" y="117"/>
                </a:cxn>
                <a:cxn ang="0">
                  <a:pos x="629" y="82"/>
                </a:cxn>
                <a:cxn ang="0">
                  <a:pos x="648" y="39"/>
                </a:cxn>
                <a:cxn ang="0">
                  <a:pos x="668" y="31"/>
                </a:cxn>
                <a:cxn ang="0">
                  <a:pos x="688" y="28"/>
                </a:cxn>
                <a:cxn ang="0">
                  <a:pos x="707" y="28"/>
                </a:cxn>
                <a:cxn ang="0">
                  <a:pos x="727" y="28"/>
                </a:cxn>
                <a:cxn ang="0">
                  <a:pos x="746" y="28"/>
                </a:cxn>
                <a:cxn ang="0">
                  <a:pos x="770" y="28"/>
                </a:cxn>
                <a:cxn ang="0">
                  <a:pos x="789" y="28"/>
                </a:cxn>
                <a:cxn ang="0">
                  <a:pos x="809" y="28"/>
                </a:cxn>
                <a:cxn ang="0">
                  <a:pos x="828" y="28"/>
                </a:cxn>
                <a:cxn ang="0">
                  <a:pos x="848" y="28"/>
                </a:cxn>
                <a:cxn ang="0">
                  <a:pos x="867" y="28"/>
                </a:cxn>
                <a:cxn ang="0">
                  <a:pos x="887" y="28"/>
                </a:cxn>
                <a:cxn ang="0">
                  <a:pos x="906" y="28"/>
                </a:cxn>
              </a:cxnLst>
              <a:rect l="0" t="0" r="r" b="b"/>
              <a:pathLst>
                <a:path w="906" h="188">
                  <a:moveTo>
                    <a:pt x="0" y="188"/>
                  </a:moveTo>
                  <a:lnTo>
                    <a:pt x="15" y="121"/>
                  </a:lnTo>
                  <a:lnTo>
                    <a:pt x="35" y="63"/>
                  </a:lnTo>
                  <a:lnTo>
                    <a:pt x="54" y="31"/>
                  </a:lnTo>
                  <a:lnTo>
                    <a:pt x="74" y="12"/>
                  </a:lnTo>
                  <a:lnTo>
                    <a:pt x="93" y="4"/>
                  </a:lnTo>
                  <a:lnTo>
                    <a:pt x="113" y="0"/>
                  </a:lnTo>
                  <a:lnTo>
                    <a:pt x="136" y="0"/>
                  </a:lnTo>
                  <a:lnTo>
                    <a:pt x="156" y="4"/>
                  </a:lnTo>
                  <a:lnTo>
                    <a:pt x="176" y="8"/>
                  </a:lnTo>
                  <a:lnTo>
                    <a:pt x="195" y="12"/>
                  </a:lnTo>
                  <a:lnTo>
                    <a:pt x="215" y="16"/>
                  </a:lnTo>
                  <a:lnTo>
                    <a:pt x="234" y="20"/>
                  </a:lnTo>
                  <a:lnTo>
                    <a:pt x="254" y="20"/>
                  </a:lnTo>
                  <a:lnTo>
                    <a:pt x="273" y="24"/>
                  </a:lnTo>
                  <a:lnTo>
                    <a:pt x="293" y="47"/>
                  </a:lnTo>
                  <a:lnTo>
                    <a:pt x="312" y="51"/>
                  </a:lnTo>
                  <a:lnTo>
                    <a:pt x="332" y="55"/>
                  </a:lnTo>
                  <a:lnTo>
                    <a:pt x="351" y="63"/>
                  </a:lnTo>
                  <a:lnTo>
                    <a:pt x="371" y="67"/>
                  </a:lnTo>
                  <a:lnTo>
                    <a:pt x="391" y="71"/>
                  </a:lnTo>
                  <a:lnTo>
                    <a:pt x="410" y="67"/>
                  </a:lnTo>
                  <a:lnTo>
                    <a:pt x="430" y="59"/>
                  </a:lnTo>
                  <a:lnTo>
                    <a:pt x="453" y="51"/>
                  </a:lnTo>
                  <a:lnTo>
                    <a:pt x="473" y="43"/>
                  </a:lnTo>
                  <a:lnTo>
                    <a:pt x="492" y="39"/>
                  </a:lnTo>
                  <a:lnTo>
                    <a:pt x="512" y="35"/>
                  </a:lnTo>
                  <a:lnTo>
                    <a:pt x="531" y="31"/>
                  </a:lnTo>
                  <a:lnTo>
                    <a:pt x="551" y="28"/>
                  </a:lnTo>
                  <a:lnTo>
                    <a:pt x="570" y="28"/>
                  </a:lnTo>
                  <a:lnTo>
                    <a:pt x="590" y="28"/>
                  </a:lnTo>
                  <a:lnTo>
                    <a:pt x="609" y="117"/>
                  </a:lnTo>
                  <a:lnTo>
                    <a:pt x="629" y="82"/>
                  </a:lnTo>
                  <a:lnTo>
                    <a:pt x="648" y="39"/>
                  </a:lnTo>
                  <a:lnTo>
                    <a:pt x="668" y="31"/>
                  </a:lnTo>
                  <a:lnTo>
                    <a:pt x="688" y="28"/>
                  </a:lnTo>
                  <a:lnTo>
                    <a:pt x="707" y="28"/>
                  </a:lnTo>
                  <a:lnTo>
                    <a:pt x="727" y="28"/>
                  </a:lnTo>
                  <a:lnTo>
                    <a:pt x="746" y="28"/>
                  </a:lnTo>
                  <a:lnTo>
                    <a:pt x="770" y="28"/>
                  </a:lnTo>
                  <a:lnTo>
                    <a:pt x="789" y="28"/>
                  </a:lnTo>
                  <a:lnTo>
                    <a:pt x="809" y="28"/>
                  </a:lnTo>
                  <a:lnTo>
                    <a:pt x="828" y="28"/>
                  </a:lnTo>
                  <a:lnTo>
                    <a:pt x="848" y="28"/>
                  </a:lnTo>
                  <a:lnTo>
                    <a:pt x="867" y="28"/>
                  </a:lnTo>
                  <a:lnTo>
                    <a:pt x="887" y="28"/>
                  </a:lnTo>
                  <a:lnTo>
                    <a:pt x="906" y="28"/>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39" name="Freeform 179"/>
            <p:cNvSpPr>
              <a:spLocks/>
            </p:cNvSpPr>
            <p:nvPr/>
          </p:nvSpPr>
          <p:spPr bwMode="auto">
            <a:xfrm>
              <a:off x="6951419" y="2584497"/>
              <a:ext cx="1438275" cy="328613"/>
            </a:xfrm>
            <a:custGeom>
              <a:avLst/>
              <a:gdLst/>
              <a:ahLst/>
              <a:cxnLst>
                <a:cxn ang="0">
                  <a:pos x="0" y="207"/>
                </a:cxn>
                <a:cxn ang="0">
                  <a:pos x="15" y="140"/>
                </a:cxn>
                <a:cxn ang="0">
                  <a:pos x="35" y="82"/>
                </a:cxn>
                <a:cxn ang="0">
                  <a:pos x="54" y="50"/>
                </a:cxn>
                <a:cxn ang="0">
                  <a:pos x="74" y="31"/>
                </a:cxn>
                <a:cxn ang="0">
                  <a:pos x="93" y="23"/>
                </a:cxn>
                <a:cxn ang="0">
                  <a:pos x="113" y="19"/>
                </a:cxn>
                <a:cxn ang="0">
                  <a:pos x="136" y="19"/>
                </a:cxn>
                <a:cxn ang="0">
                  <a:pos x="156" y="23"/>
                </a:cxn>
                <a:cxn ang="0">
                  <a:pos x="176" y="27"/>
                </a:cxn>
                <a:cxn ang="0">
                  <a:pos x="195" y="31"/>
                </a:cxn>
                <a:cxn ang="0">
                  <a:pos x="215" y="35"/>
                </a:cxn>
                <a:cxn ang="0">
                  <a:pos x="234" y="39"/>
                </a:cxn>
                <a:cxn ang="0">
                  <a:pos x="254" y="39"/>
                </a:cxn>
                <a:cxn ang="0">
                  <a:pos x="273" y="43"/>
                </a:cxn>
                <a:cxn ang="0">
                  <a:pos x="293" y="66"/>
                </a:cxn>
                <a:cxn ang="0">
                  <a:pos x="312" y="50"/>
                </a:cxn>
                <a:cxn ang="0">
                  <a:pos x="332" y="27"/>
                </a:cxn>
                <a:cxn ang="0">
                  <a:pos x="351" y="11"/>
                </a:cxn>
                <a:cxn ang="0">
                  <a:pos x="371" y="4"/>
                </a:cxn>
                <a:cxn ang="0">
                  <a:pos x="391" y="0"/>
                </a:cxn>
                <a:cxn ang="0">
                  <a:pos x="410" y="4"/>
                </a:cxn>
                <a:cxn ang="0">
                  <a:pos x="430" y="11"/>
                </a:cxn>
                <a:cxn ang="0">
                  <a:pos x="453" y="19"/>
                </a:cxn>
                <a:cxn ang="0">
                  <a:pos x="473" y="27"/>
                </a:cxn>
                <a:cxn ang="0">
                  <a:pos x="492" y="35"/>
                </a:cxn>
                <a:cxn ang="0">
                  <a:pos x="512" y="39"/>
                </a:cxn>
                <a:cxn ang="0">
                  <a:pos x="531" y="43"/>
                </a:cxn>
                <a:cxn ang="0">
                  <a:pos x="551" y="43"/>
                </a:cxn>
                <a:cxn ang="0">
                  <a:pos x="570" y="43"/>
                </a:cxn>
                <a:cxn ang="0">
                  <a:pos x="590" y="43"/>
                </a:cxn>
                <a:cxn ang="0">
                  <a:pos x="609" y="136"/>
                </a:cxn>
                <a:cxn ang="0">
                  <a:pos x="629" y="101"/>
                </a:cxn>
                <a:cxn ang="0">
                  <a:pos x="648" y="58"/>
                </a:cxn>
                <a:cxn ang="0">
                  <a:pos x="668" y="50"/>
                </a:cxn>
                <a:cxn ang="0">
                  <a:pos x="688" y="47"/>
                </a:cxn>
                <a:cxn ang="0">
                  <a:pos x="707" y="47"/>
                </a:cxn>
                <a:cxn ang="0">
                  <a:pos x="727" y="47"/>
                </a:cxn>
                <a:cxn ang="0">
                  <a:pos x="746" y="47"/>
                </a:cxn>
                <a:cxn ang="0">
                  <a:pos x="770" y="47"/>
                </a:cxn>
                <a:cxn ang="0">
                  <a:pos x="789" y="47"/>
                </a:cxn>
                <a:cxn ang="0">
                  <a:pos x="809" y="47"/>
                </a:cxn>
                <a:cxn ang="0">
                  <a:pos x="828" y="47"/>
                </a:cxn>
                <a:cxn ang="0">
                  <a:pos x="848" y="47"/>
                </a:cxn>
                <a:cxn ang="0">
                  <a:pos x="867" y="47"/>
                </a:cxn>
                <a:cxn ang="0">
                  <a:pos x="887" y="47"/>
                </a:cxn>
                <a:cxn ang="0">
                  <a:pos x="906" y="47"/>
                </a:cxn>
              </a:cxnLst>
              <a:rect l="0" t="0" r="r" b="b"/>
              <a:pathLst>
                <a:path w="906" h="207">
                  <a:moveTo>
                    <a:pt x="0" y="207"/>
                  </a:moveTo>
                  <a:lnTo>
                    <a:pt x="15" y="140"/>
                  </a:lnTo>
                  <a:lnTo>
                    <a:pt x="35" y="82"/>
                  </a:lnTo>
                  <a:lnTo>
                    <a:pt x="54" y="50"/>
                  </a:lnTo>
                  <a:lnTo>
                    <a:pt x="74" y="31"/>
                  </a:lnTo>
                  <a:lnTo>
                    <a:pt x="93" y="23"/>
                  </a:lnTo>
                  <a:lnTo>
                    <a:pt x="113" y="19"/>
                  </a:lnTo>
                  <a:lnTo>
                    <a:pt x="136" y="19"/>
                  </a:lnTo>
                  <a:lnTo>
                    <a:pt x="156" y="23"/>
                  </a:lnTo>
                  <a:lnTo>
                    <a:pt x="176" y="27"/>
                  </a:lnTo>
                  <a:lnTo>
                    <a:pt x="195" y="31"/>
                  </a:lnTo>
                  <a:lnTo>
                    <a:pt x="215" y="35"/>
                  </a:lnTo>
                  <a:lnTo>
                    <a:pt x="234" y="39"/>
                  </a:lnTo>
                  <a:lnTo>
                    <a:pt x="254" y="39"/>
                  </a:lnTo>
                  <a:lnTo>
                    <a:pt x="273" y="43"/>
                  </a:lnTo>
                  <a:lnTo>
                    <a:pt x="293" y="66"/>
                  </a:lnTo>
                  <a:lnTo>
                    <a:pt x="312" y="50"/>
                  </a:lnTo>
                  <a:lnTo>
                    <a:pt x="332" y="27"/>
                  </a:lnTo>
                  <a:lnTo>
                    <a:pt x="351" y="11"/>
                  </a:lnTo>
                  <a:lnTo>
                    <a:pt x="371" y="4"/>
                  </a:lnTo>
                  <a:lnTo>
                    <a:pt x="391" y="0"/>
                  </a:lnTo>
                  <a:lnTo>
                    <a:pt x="410" y="4"/>
                  </a:lnTo>
                  <a:lnTo>
                    <a:pt x="430" y="11"/>
                  </a:lnTo>
                  <a:lnTo>
                    <a:pt x="453" y="19"/>
                  </a:lnTo>
                  <a:lnTo>
                    <a:pt x="473" y="27"/>
                  </a:lnTo>
                  <a:lnTo>
                    <a:pt x="492" y="35"/>
                  </a:lnTo>
                  <a:lnTo>
                    <a:pt x="512" y="39"/>
                  </a:lnTo>
                  <a:lnTo>
                    <a:pt x="531" y="43"/>
                  </a:lnTo>
                  <a:lnTo>
                    <a:pt x="551" y="43"/>
                  </a:lnTo>
                  <a:lnTo>
                    <a:pt x="570" y="43"/>
                  </a:lnTo>
                  <a:lnTo>
                    <a:pt x="590" y="43"/>
                  </a:lnTo>
                  <a:lnTo>
                    <a:pt x="609" y="136"/>
                  </a:lnTo>
                  <a:lnTo>
                    <a:pt x="629" y="101"/>
                  </a:lnTo>
                  <a:lnTo>
                    <a:pt x="648" y="58"/>
                  </a:lnTo>
                  <a:lnTo>
                    <a:pt x="668" y="50"/>
                  </a:lnTo>
                  <a:lnTo>
                    <a:pt x="688" y="47"/>
                  </a:lnTo>
                  <a:lnTo>
                    <a:pt x="707" y="47"/>
                  </a:lnTo>
                  <a:lnTo>
                    <a:pt x="727" y="47"/>
                  </a:lnTo>
                  <a:lnTo>
                    <a:pt x="746" y="47"/>
                  </a:lnTo>
                  <a:lnTo>
                    <a:pt x="770" y="47"/>
                  </a:lnTo>
                  <a:lnTo>
                    <a:pt x="789" y="47"/>
                  </a:lnTo>
                  <a:lnTo>
                    <a:pt x="809" y="47"/>
                  </a:lnTo>
                  <a:lnTo>
                    <a:pt x="828" y="47"/>
                  </a:lnTo>
                  <a:lnTo>
                    <a:pt x="848" y="47"/>
                  </a:lnTo>
                  <a:lnTo>
                    <a:pt x="867" y="47"/>
                  </a:lnTo>
                  <a:lnTo>
                    <a:pt x="887" y="47"/>
                  </a:lnTo>
                  <a:lnTo>
                    <a:pt x="906" y="47"/>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40" name="Freeform 180"/>
            <p:cNvSpPr>
              <a:spLocks/>
            </p:cNvSpPr>
            <p:nvPr/>
          </p:nvSpPr>
          <p:spPr bwMode="auto">
            <a:xfrm>
              <a:off x="6913319" y="2347959"/>
              <a:ext cx="1476375" cy="471488"/>
            </a:xfrm>
            <a:custGeom>
              <a:avLst/>
              <a:gdLst/>
              <a:ahLst/>
              <a:cxnLst>
                <a:cxn ang="0">
                  <a:pos x="0" y="0"/>
                </a:cxn>
                <a:cxn ang="0">
                  <a:pos x="20" y="43"/>
                </a:cxn>
                <a:cxn ang="0">
                  <a:pos x="39" y="121"/>
                </a:cxn>
                <a:cxn ang="0">
                  <a:pos x="59" y="176"/>
                </a:cxn>
                <a:cxn ang="0">
                  <a:pos x="78" y="207"/>
                </a:cxn>
                <a:cxn ang="0">
                  <a:pos x="98" y="227"/>
                </a:cxn>
                <a:cxn ang="0">
                  <a:pos x="117" y="235"/>
                </a:cxn>
                <a:cxn ang="0">
                  <a:pos x="137" y="239"/>
                </a:cxn>
                <a:cxn ang="0">
                  <a:pos x="160" y="235"/>
                </a:cxn>
                <a:cxn ang="0">
                  <a:pos x="180" y="227"/>
                </a:cxn>
                <a:cxn ang="0">
                  <a:pos x="200" y="219"/>
                </a:cxn>
                <a:cxn ang="0">
                  <a:pos x="219" y="215"/>
                </a:cxn>
                <a:cxn ang="0">
                  <a:pos x="239" y="207"/>
                </a:cxn>
                <a:cxn ang="0">
                  <a:pos x="258" y="203"/>
                </a:cxn>
                <a:cxn ang="0">
                  <a:pos x="278" y="199"/>
                </a:cxn>
                <a:cxn ang="0">
                  <a:pos x="297" y="199"/>
                </a:cxn>
                <a:cxn ang="0">
                  <a:pos x="317" y="231"/>
                </a:cxn>
                <a:cxn ang="0">
                  <a:pos x="336" y="239"/>
                </a:cxn>
                <a:cxn ang="0">
                  <a:pos x="356" y="242"/>
                </a:cxn>
                <a:cxn ang="0">
                  <a:pos x="375" y="239"/>
                </a:cxn>
                <a:cxn ang="0">
                  <a:pos x="395" y="227"/>
                </a:cxn>
                <a:cxn ang="0">
                  <a:pos x="415" y="215"/>
                </a:cxn>
                <a:cxn ang="0">
                  <a:pos x="434" y="211"/>
                </a:cxn>
                <a:cxn ang="0">
                  <a:pos x="454" y="203"/>
                </a:cxn>
                <a:cxn ang="0">
                  <a:pos x="477" y="203"/>
                </a:cxn>
                <a:cxn ang="0">
                  <a:pos x="497" y="199"/>
                </a:cxn>
                <a:cxn ang="0">
                  <a:pos x="516" y="199"/>
                </a:cxn>
                <a:cxn ang="0">
                  <a:pos x="536" y="196"/>
                </a:cxn>
                <a:cxn ang="0">
                  <a:pos x="555" y="196"/>
                </a:cxn>
                <a:cxn ang="0">
                  <a:pos x="575" y="196"/>
                </a:cxn>
                <a:cxn ang="0">
                  <a:pos x="594" y="196"/>
                </a:cxn>
                <a:cxn ang="0">
                  <a:pos x="614" y="196"/>
                </a:cxn>
                <a:cxn ang="0">
                  <a:pos x="633" y="297"/>
                </a:cxn>
                <a:cxn ang="0">
                  <a:pos x="653" y="258"/>
                </a:cxn>
                <a:cxn ang="0">
                  <a:pos x="672" y="211"/>
                </a:cxn>
                <a:cxn ang="0">
                  <a:pos x="692" y="199"/>
                </a:cxn>
                <a:cxn ang="0">
                  <a:pos x="712" y="196"/>
                </a:cxn>
                <a:cxn ang="0">
                  <a:pos x="731" y="196"/>
                </a:cxn>
                <a:cxn ang="0">
                  <a:pos x="751" y="196"/>
                </a:cxn>
                <a:cxn ang="0">
                  <a:pos x="770" y="196"/>
                </a:cxn>
                <a:cxn ang="0">
                  <a:pos x="794" y="196"/>
                </a:cxn>
                <a:cxn ang="0">
                  <a:pos x="813" y="196"/>
                </a:cxn>
                <a:cxn ang="0">
                  <a:pos x="833" y="196"/>
                </a:cxn>
                <a:cxn ang="0">
                  <a:pos x="852" y="196"/>
                </a:cxn>
                <a:cxn ang="0">
                  <a:pos x="872" y="196"/>
                </a:cxn>
                <a:cxn ang="0">
                  <a:pos x="891" y="196"/>
                </a:cxn>
                <a:cxn ang="0">
                  <a:pos x="911" y="196"/>
                </a:cxn>
                <a:cxn ang="0">
                  <a:pos x="930" y="196"/>
                </a:cxn>
              </a:cxnLst>
              <a:rect l="0" t="0" r="r" b="b"/>
              <a:pathLst>
                <a:path w="930" h="297">
                  <a:moveTo>
                    <a:pt x="0" y="0"/>
                  </a:moveTo>
                  <a:lnTo>
                    <a:pt x="20" y="43"/>
                  </a:lnTo>
                  <a:lnTo>
                    <a:pt x="39" y="121"/>
                  </a:lnTo>
                  <a:lnTo>
                    <a:pt x="59" y="176"/>
                  </a:lnTo>
                  <a:lnTo>
                    <a:pt x="78" y="207"/>
                  </a:lnTo>
                  <a:lnTo>
                    <a:pt x="98" y="227"/>
                  </a:lnTo>
                  <a:lnTo>
                    <a:pt x="117" y="235"/>
                  </a:lnTo>
                  <a:lnTo>
                    <a:pt x="137" y="239"/>
                  </a:lnTo>
                  <a:lnTo>
                    <a:pt x="160" y="235"/>
                  </a:lnTo>
                  <a:lnTo>
                    <a:pt x="180" y="227"/>
                  </a:lnTo>
                  <a:lnTo>
                    <a:pt x="200" y="219"/>
                  </a:lnTo>
                  <a:lnTo>
                    <a:pt x="219" y="215"/>
                  </a:lnTo>
                  <a:lnTo>
                    <a:pt x="239" y="207"/>
                  </a:lnTo>
                  <a:lnTo>
                    <a:pt x="258" y="203"/>
                  </a:lnTo>
                  <a:lnTo>
                    <a:pt x="278" y="199"/>
                  </a:lnTo>
                  <a:lnTo>
                    <a:pt x="297" y="199"/>
                  </a:lnTo>
                  <a:lnTo>
                    <a:pt x="317" y="231"/>
                  </a:lnTo>
                  <a:lnTo>
                    <a:pt x="336" y="239"/>
                  </a:lnTo>
                  <a:lnTo>
                    <a:pt x="356" y="242"/>
                  </a:lnTo>
                  <a:lnTo>
                    <a:pt x="375" y="239"/>
                  </a:lnTo>
                  <a:lnTo>
                    <a:pt x="395" y="227"/>
                  </a:lnTo>
                  <a:lnTo>
                    <a:pt x="415" y="215"/>
                  </a:lnTo>
                  <a:lnTo>
                    <a:pt x="434" y="211"/>
                  </a:lnTo>
                  <a:lnTo>
                    <a:pt x="454" y="203"/>
                  </a:lnTo>
                  <a:lnTo>
                    <a:pt x="477" y="203"/>
                  </a:lnTo>
                  <a:lnTo>
                    <a:pt x="497" y="199"/>
                  </a:lnTo>
                  <a:lnTo>
                    <a:pt x="516" y="199"/>
                  </a:lnTo>
                  <a:lnTo>
                    <a:pt x="536" y="196"/>
                  </a:lnTo>
                  <a:lnTo>
                    <a:pt x="555" y="196"/>
                  </a:lnTo>
                  <a:lnTo>
                    <a:pt x="575" y="196"/>
                  </a:lnTo>
                  <a:lnTo>
                    <a:pt x="594" y="196"/>
                  </a:lnTo>
                  <a:lnTo>
                    <a:pt x="614" y="196"/>
                  </a:lnTo>
                  <a:lnTo>
                    <a:pt x="633" y="297"/>
                  </a:lnTo>
                  <a:lnTo>
                    <a:pt x="653" y="258"/>
                  </a:lnTo>
                  <a:lnTo>
                    <a:pt x="672" y="211"/>
                  </a:lnTo>
                  <a:lnTo>
                    <a:pt x="692" y="199"/>
                  </a:lnTo>
                  <a:lnTo>
                    <a:pt x="712" y="196"/>
                  </a:lnTo>
                  <a:lnTo>
                    <a:pt x="731" y="196"/>
                  </a:lnTo>
                  <a:lnTo>
                    <a:pt x="751" y="196"/>
                  </a:lnTo>
                  <a:lnTo>
                    <a:pt x="770" y="196"/>
                  </a:lnTo>
                  <a:lnTo>
                    <a:pt x="794" y="196"/>
                  </a:lnTo>
                  <a:lnTo>
                    <a:pt x="813" y="196"/>
                  </a:lnTo>
                  <a:lnTo>
                    <a:pt x="833" y="196"/>
                  </a:lnTo>
                  <a:lnTo>
                    <a:pt x="852" y="196"/>
                  </a:lnTo>
                  <a:lnTo>
                    <a:pt x="872" y="196"/>
                  </a:lnTo>
                  <a:lnTo>
                    <a:pt x="891" y="196"/>
                  </a:lnTo>
                  <a:lnTo>
                    <a:pt x="911" y="196"/>
                  </a:lnTo>
                  <a:lnTo>
                    <a:pt x="930" y="196"/>
                  </a:lnTo>
                </a:path>
              </a:pathLst>
            </a:custGeom>
            <a:noFill/>
            <a:ln w="0">
              <a:solidFill>
                <a:srgbClr val="BF00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41" name="Freeform 182"/>
            <p:cNvSpPr>
              <a:spLocks/>
            </p:cNvSpPr>
            <p:nvPr/>
          </p:nvSpPr>
          <p:spPr bwMode="auto">
            <a:xfrm>
              <a:off x="6913319" y="2347959"/>
              <a:ext cx="577850" cy="565150"/>
            </a:xfrm>
            <a:custGeom>
              <a:avLst/>
              <a:gdLst/>
              <a:ahLst/>
              <a:cxnLst>
                <a:cxn ang="0">
                  <a:pos x="0" y="0"/>
                </a:cxn>
                <a:cxn ang="0">
                  <a:pos x="20" y="43"/>
                </a:cxn>
                <a:cxn ang="0">
                  <a:pos x="39" y="121"/>
                </a:cxn>
                <a:cxn ang="0">
                  <a:pos x="59" y="176"/>
                </a:cxn>
                <a:cxn ang="0">
                  <a:pos x="78" y="207"/>
                </a:cxn>
                <a:cxn ang="0">
                  <a:pos x="98" y="227"/>
                </a:cxn>
                <a:cxn ang="0">
                  <a:pos x="117" y="235"/>
                </a:cxn>
                <a:cxn ang="0">
                  <a:pos x="137" y="239"/>
                </a:cxn>
                <a:cxn ang="0">
                  <a:pos x="160" y="235"/>
                </a:cxn>
                <a:cxn ang="0">
                  <a:pos x="180" y="227"/>
                </a:cxn>
                <a:cxn ang="0">
                  <a:pos x="200" y="219"/>
                </a:cxn>
                <a:cxn ang="0">
                  <a:pos x="219" y="215"/>
                </a:cxn>
                <a:cxn ang="0">
                  <a:pos x="239" y="207"/>
                </a:cxn>
                <a:cxn ang="0">
                  <a:pos x="258" y="203"/>
                </a:cxn>
                <a:cxn ang="0">
                  <a:pos x="278" y="199"/>
                </a:cxn>
                <a:cxn ang="0">
                  <a:pos x="297" y="199"/>
                </a:cxn>
                <a:cxn ang="0">
                  <a:pos x="317" y="110"/>
                </a:cxn>
                <a:cxn ang="0">
                  <a:pos x="336" y="188"/>
                </a:cxn>
                <a:cxn ang="0">
                  <a:pos x="356" y="325"/>
                </a:cxn>
                <a:cxn ang="0">
                  <a:pos x="364" y="356"/>
                </a:cxn>
              </a:cxnLst>
              <a:rect l="0" t="0" r="r" b="b"/>
              <a:pathLst>
                <a:path w="364" h="356">
                  <a:moveTo>
                    <a:pt x="0" y="0"/>
                  </a:moveTo>
                  <a:lnTo>
                    <a:pt x="20" y="43"/>
                  </a:lnTo>
                  <a:lnTo>
                    <a:pt x="39" y="121"/>
                  </a:lnTo>
                  <a:lnTo>
                    <a:pt x="59" y="176"/>
                  </a:lnTo>
                  <a:lnTo>
                    <a:pt x="78" y="207"/>
                  </a:lnTo>
                  <a:lnTo>
                    <a:pt x="98" y="227"/>
                  </a:lnTo>
                  <a:lnTo>
                    <a:pt x="117" y="235"/>
                  </a:lnTo>
                  <a:lnTo>
                    <a:pt x="137" y="239"/>
                  </a:lnTo>
                  <a:lnTo>
                    <a:pt x="160" y="235"/>
                  </a:lnTo>
                  <a:lnTo>
                    <a:pt x="180" y="227"/>
                  </a:lnTo>
                  <a:lnTo>
                    <a:pt x="200" y="219"/>
                  </a:lnTo>
                  <a:lnTo>
                    <a:pt x="219" y="215"/>
                  </a:lnTo>
                  <a:lnTo>
                    <a:pt x="239" y="207"/>
                  </a:lnTo>
                  <a:lnTo>
                    <a:pt x="258" y="203"/>
                  </a:lnTo>
                  <a:lnTo>
                    <a:pt x="278" y="199"/>
                  </a:lnTo>
                  <a:lnTo>
                    <a:pt x="297" y="199"/>
                  </a:lnTo>
                  <a:lnTo>
                    <a:pt x="317" y="110"/>
                  </a:lnTo>
                  <a:lnTo>
                    <a:pt x="336" y="188"/>
                  </a:lnTo>
                  <a:lnTo>
                    <a:pt x="356" y="325"/>
                  </a:lnTo>
                  <a:lnTo>
                    <a:pt x="364" y="356"/>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42" name="Freeform 183"/>
            <p:cNvSpPr>
              <a:spLocks/>
            </p:cNvSpPr>
            <p:nvPr/>
          </p:nvSpPr>
          <p:spPr bwMode="auto">
            <a:xfrm>
              <a:off x="7683256" y="2659109"/>
              <a:ext cx="706438" cy="254000"/>
            </a:xfrm>
            <a:custGeom>
              <a:avLst/>
              <a:gdLst/>
              <a:ahLst/>
              <a:cxnLst>
                <a:cxn ang="0">
                  <a:pos x="0" y="160"/>
                </a:cxn>
                <a:cxn ang="0">
                  <a:pos x="12" y="132"/>
                </a:cxn>
                <a:cxn ang="0">
                  <a:pos x="31" y="86"/>
                </a:cxn>
                <a:cxn ang="0">
                  <a:pos x="51" y="50"/>
                </a:cxn>
                <a:cxn ang="0">
                  <a:pos x="70" y="31"/>
                </a:cxn>
                <a:cxn ang="0">
                  <a:pos x="90" y="19"/>
                </a:cxn>
                <a:cxn ang="0">
                  <a:pos x="109" y="11"/>
                </a:cxn>
                <a:cxn ang="0">
                  <a:pos x="129" y="7"/>
                </a:cxn>
                <a:cxn ang="0">
                  <a:pos x="148" y="144"/>
                </a:cxn>
                <a:cxn ang="0">
                  <a:pos x="168" y="109"/>
                </a:cxn>
                <a:cxn ang="0">
                  <a:pos x="187" y="50"/>
                </a:cxn>
                <a:cxn ang="0">
                  <a:pos x="207" y="19"/>
                </a:cxn>
                <a:cxn ang="0">
                  <a:pos x="227" y="7"/>
                </a:cxn>
                <a:cxn ang="0">
                  <a:pos x="246" y="3"/>
                </a:cxn>
                <a:cxn ang="0">
                  <a:pos x="266" y="0"/>
                </a:cxn>
                <a:cxn ang="0">
                  <a:pos x="285" y="0"/>
                </a:cxn>
                <a:cxn ang="0">
                  <a:pos x="309" y="0"/>
                </a:cxn>
                <a:cxn ang="0">
                  <a:pos x="328" y="0"/>
                </a:cxn>
                <a:cxn ang="0">
                  <a:pos x="348" y="0"/>
                </a:cxn>
                <a:cxn ang="0">
                  <a:pos x="367" y="0"/>
                </a:cxn>
                <a:cxn ang="0">
                  <a:pos x="387" y="0"/>
                </a:cxn>
                <a:cxn ang="0">
                  <a:pos x="406" y="0"/>
                </a:cxn>
                <a:cxn ang="0">
                  <a:pos x="426" y="0"/>
                </a:cxn>
                <a:cxn ang="0">
                  <a:pos x="445" y="0"/>
                </a:cxn>
              </a:cxnLst>
              <a:rect l="0" t="0" r="r" b="b"/>
              <a:pathLst>
                <a:path w="445" h="160">
                  <a:moveTo>
                    <a:pt x="0" y="160"/>
                  </a:moveTo>
                  <a:lnTo>
                    <a:pt x="12" y="132"/>
                  </a:lnTo>
                  <a:lnTo>
                    <a:pt x="31" y="86"/>
                  </a:lnTo>
                  <a:lnTo>
                    <a:pt x="51" y="50"/>
                  </a:lnTo>
                  <a:lnTo>
                    <a:pt x="70" y="31"/>
                  </a:lnTo>
                  <a:lnTo>
                    <a:pt x="90" y="19"/>
                  </a:lnTo>
                  <a:lnTo>
                    <a:pt x="109" y="11"/>
                  </a:lnTo>
                  <a:lnTo>
                    <a:pt x="129" y="7"/>
                  </a:lnTo>
                  <a:lnTo>
                    <a:pt x="148" y="144"/>
                  </a:lnTo>
                  <a:lnTo>
                    <a:pt x="168" y="109"/>
                  </a:lnTo>
                  <a:lnTo>
                    <a:pt x="187" y="50"/>
                  </a:lnTo>
                  <a:lnTo>
                    <a:pt x="207" y="19"/>
                  </a:lnTo>
                  <a:lnTo>
                    <a:pt x="227" y="7"/>
                  </a:lnTo>
                  <a:lnTo>
                    <a:pt x="246" y="3"/>
                  </a:lnTo>
                  <a:lnTo>
                    <a:pt x="266" y="0"/>
                  </a:lnTo>
                  <a:lnTo>
                    <a:pt x="285" y="0"/>
                  </a:lnTo>
                  <a:lnTo>
                    <a:pt x="309" y="0"/>
                  </a:lnTo>
                  <a:lnTo>
                    <a:pt x="328" y="0"/>
                  </a:lnTo>
                  <a:lnTo>
                    <a:pt x="348" y="0"/>
                  </a:lnTo>
                  <a:lnTo>
                    <a:pt x="367" y="0"/>
                  </a:lnTo>
                  <a:lnTo>
                    <a:pt x="387" y="0"/>
                  </a:lnTo>
                  <a:lnTo>
                    <a:pt x="406" y="0"/>
                  </a:lnTo>
                  <a:lnTo>
                    <a:pt x="426" y="0"/>
                  </a:lnTo>
                  <a:lnTo>
                    <a:pt x="445" y="0"/>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43" name="Freeform 186"/>
            <p:cNvSpPr>
              <a:spLocks/>
            </p:cNvSpPr>
            <p:nvPr/>
          </p:nvSpPr>
          <p:spPr bwMode="auto">
            <a:xfrm>
              <a:off x="6913319" y="2559097"/>
              <a:ext cx="1476375" cy="347663"/>
            </a:xfrm>
            <a:custGeom>
              <a:avLst/>
              <a:gdLst/>
              <a:ahLst/>
              <a:cxnLst>
                <a:cxn ang="0">
                  <a:pos x="0" y="219"/>
                </a:cxn>
                <a:cxn ang="0">
                  <a:pos x="20" y="180"/>
                </a:cxn>
                <a:cxn ang="0">
                  <a:pos x="39" y="113"/>
                </a:cxn>
                <a:cxn ang="0">
                  <a:pos x="59" y="63"/>
                </a:cxn>
                <a:cxn ang="0">
                  <a:pos x="78" y="27"/>
                </a:cxn>
                <a:cxn ang="0">
                  <a:pos x="98" y="12"/>
                </a:cxn>
                <a:cxn ang="0">
                  <a:pos x="117" y="0"/>
                </a:cxn>
                <a:cxn ang="0">
                  <a:pos x="137" y="0"/>
                </a:cxn>
                <a:cxn ang="0">
                  <a:pos x="160" y="8"/>
                </a:cxn>
                <a:cxn ang="0">
                  <a:pos x="180" y="16"/>
                </a:cxn>
                <a:cxn ang="0">
                  <a:pos x="200" y="23"/>
                </a:cxn>
                <a:cxn ang="0">
                  <a:pos x="219" y="35"/>
                </a:cxn>
                <a:cxn ang="0">
                  <a:pos x="239" y="43"/>
                </a:cxn>
                <a:cxn ang="0">
                  <a:pos x="258" y="47"/>
                </a:cxn>
                <a:cxn ang="0">
                  <a:pos x="278" y="51"/>
                </a:cxn>
                <a:cxn ang="0">
                  <a:pos x="297" y="55"/>
                </a:cxn>
                <a:cxn ang="0">
                  <a:pos x="317" y="82"/>
                </a:cxn>
                <a:cxn ang="0">
                  <a:pos x="336" y="66"/>
                </a:cxn>
                <a:cxn ang="0">
                  <a:pos x="356" y="39"/>
                </a:cxn>
                <a:cxn ang="0">
                  <a:pos x="375" y="23"/>
                </a:cxn>
                <a:cxn ang="0">
                  <a:pos x="395" y="16"/>
                </a:cxn>
                <a:cxn ang="0">
                  <a:pos x="415" y="16"/>
                </a:cxn>
                <a:cxn ang="0">
                  <a:pos x="434" y="20"/>
                </a:cxn>
                <a:cxn ang="0">
                  <a:pos x="454" y="27"/>
                </a:cxn>
                <a:cxn ang="0">
                  <a:pos x="477" y="35"/>
                </a:cxn>
                <a:cxn ang="0">
                  <a:pos x="497" y="43"/>
                </a:cxn>
                <a:cxn ang="0">
                  <a:pos x="516" y="51"/>
                </a:cxn>
                <a:cxn ang="0">
                  <a:pos x="536" y="55"/>
                </a:cxn>
                <a:cxn ang="0">
                  <a:pos x="555" y="55"/>
                </a:cxn>
                <a:cxn ang="0">
                  <a:pos x="575" y="59"/>
                </a:cxn>
                <a:cxn ang="0">
                  <a:pos x="594" y="59"/>
                </a:cxn>
                <a:cxn ang="0">
                  <a:pos x="614" y="59"/>
                </a:cxn>
                <a:cxn ang="0">
                  <a:pos x="633" y="152"/>
                </a:cxn>
                <a:cxn ang="0">
                  <a:pos x="653" y="117"/>
                </a:cxn>
                <a:cxn ang="0">
                  <a:pos x="672" y="74"/>
                </a:cxn>
                <a:cxn ang="0">
                  <a:pos x="692" y="66"/>
                </a:cxn>
                <a:cxn ang="0">
                  <a:pos x="712" y="63"/>
                </a:cxn>
                <a:cxn ang="0">
                  <a:pos x="731" y="63"/>
                </a:cxn>
                <a:cxn ang="0">
                  <a:pos x="751" y="63"/>
                </a:cxn>
                <a:cxn ang="0">
                  <a:pos x="770" y="63"/>
                </a:cxn>
                <a:cxn ang="0">
                  <a:pos x="794" y="63"/>
                </a:cxn>
                <a:cxn ang="0">
                  <a:pos x="813" y="63"/>
                </a:cxn>
                <a:cxn ang="0">
                  <a:pos x="833" y="63"/>
                </a:cxn>
                <a:cxn ang="0">
                  <a:pos x="852" y="63"/>
                </a:cxn>
                <a:cxn ang="0">
                  <a:pos x="872" y="63"/>
                </a:cxn>
                <a:cxn ang="0">
                  <a:pos x="891" y="63"/>
                </a:cxn>
                <a:cxn ang="0">
                  <a:pos x="911" y="63"/>
                </a:cxn>
                <a:cxn ang="0">
                  <a:pos x="930" y="63"/>
                </a:cxn>
              </a:cxnLst>
              <a:rect l="0" t="0" r="r" b="b"/>
              <a:pathLst>
                <a:path w="930" h="219">
                  <a:moveTo>
                    <a:pt x="0" y="219"/>
                  </a:moveTo>
                  <a:lnTo>
                    <a:pt x="20" y="180"/>
                  </a:lnTo>
                  <a:lnTo>
                    <a:pt x="39" y="113"/>
                  </a:lnTo>
                  <a:lnTo>
                    <a:pt x="59" y="63"/>
                  </a:lnTo>
                  <a:lnTo>
                    <a:pt x="78" y="27"/>
                  </a:lnTo>
                  <a:lnTo>
                    <a:pt x="98" y="12"/>
                  </a:lnTo>
                  <a:lnTo>
                    <a:pt x="117" y="0"/>
                  </a:lnTo>
                  <a:lnTo>
                    <a:pt x="137" y="0"/>
                  </a:lnTo>
                  <a:lnTo>
                    <a:pt x="160" y="8"/>
                  </a:lnTo>
                  <a:lnTo>
                    <a:pt x="180" y="16"/>
                  </a:lnTo>
                  <a:lnTo>
                    <a:pt x="200" y="23"/>
                  </a:lnTo>
                  <a:lnTo>
                    <a:pt x="219" y="35"/>
                  </a:lnTo>
                  <a:lnTo>
                    <a:pt x="239" y="43"/>
                  </a:lnTo>
                  <a:lnTo>
                    <a:pt x="258" y="47"/>
                  </a:lnTo>
                  <a:lnTo>
                    <a:pt x="278" y="51"/>
                  </a:lnTo>
                  <a:lnTo>
                    <a:pt x="297" y="55"/>
                  </a:lnTo>
                  <a:lnTo>
                    <a:pt x="317" y="82"/>
                  </a:lnTo>
                  <a:lnTo>
                    <a:pt x="336" y="66"/>
                  </a:lnTo>
                  <a:lnTo>
                    <a:pt x="356" y="39"/>
                  </a:lnTo>
                  <a:lnTo>
                    <a:pt x="375" y="23"/>
                  </a:lnTo>
                  <a:lnTo>
                    <a:pt x="395" y="16"/>
                  </a:lnTo>
                  <a:lnTo>
                    <a:pt x="415" y="16"/>
                  </a:lnTo>
                  <a:lnTo>
                    <a:pt x="434" y="20"/>
                  </a:lnTo>
                  <a:lnTo>
                    <a:pt x="454" y="27"/>
                  </a:lnTo>
                  <a:lnTo>
                    <a:pt x="477" y="35"/>
                  </a:lnTo>
                  <a:lnTo>
                    <a:pt x="497" y="43"/>
                  </a:lnTo>
                  <a:lnTo>
                    <a:pt x="516" y="51"/>
                  </a:lnTo>
                  <a:lnTo>
                    <a:pt x="536" y="55"/>
                  </a:lnTo>
                  <a:lnTo>
                    <a:pt x="555" y="55"/>
                  </a:lnTo>
                  <a:lnTo>
                    <a:pt x="575" y="59"/>
                  </a:lnTo>
                  <a:lnTo>
                    <a:pt x="594" y="59"/>
                  </a:lnTo>
                  <a:lnTo>
                    <a:pt x="614" y="59"/>
                  </a:lnTo>
                  <a:lnTo>
                    <a:pt x="633" y="152"/>
                  </a:lnTo>
                  <a:lnTo>
                    <a:pt x="653" y="117"/>
                  </a:lnTo>
                  <a:lnTo>
                    <a:pt x="672" y="74"/>
                  </a:lnTo>
                  <a:lnTo>
                    <a:pt x="692" y="66"/>
                  </a:lnTo>
                  <a:lnTo>
                    <a:pt x="712" y="63"/>
                  </a:lnTo>
                  <a:lnTo>
                    <a:pt x="731" y="63"/>
                  </a:lnTo>
                  <a:lnTo>
                    <a:pt x="751" y="63"/>
                  </a:lnTo>
                  <a:lnTo>
                    <a:pt x="770" y="63"/>
                  </a:lnTo>
                  <a:lnTo>
                    <a:pt x="794" y="63"/>
                  </a:lnTo>
                  <a:lnTo>
                    <a:pt x="813" y="63"/>
                  </a:lnTo>
                  <a:lnTo>
                    <a:pt x="833" y="63"/>
                  </a:lnTo>
                  <a:lnTo>
                    <a:pt x="852" y="63"/>
                  </a:lnTo>
                  <a:lnTo>
                    <a:pt x="872" y="63"/>
                  </a:lnTo>
                  <a:lnTo>
                    <a:pt x="891" y="63"/>
                  </a:lnTo>
                  <a:lnTo>
                    <a:pt x="911" y="63"/>
                  </a:lnTo>
                  <a:lnTo>
                    <a:pt x="930" y="63"/>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44" name="Rectangle 187"/>
            <p:cNvSpPr>
              <a:spLocks noChangeArrowheads="1"/>
            </p:cNvSpPr>
            <p:nvPr/>
          </p:nvSpPr>
          <p:spPr bwMode="auto">
            <a:xfrm>
              <a:off x="7137147" y="1230359"/>
              <a:ext cx="955122"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rgbClr val="000000"/>
                  </a:solidFill>
                  <a:latin typeface="Arial Narrow" panose="020B0606020202030204" pitchFamily="34" charset="0"/>
                  <a:cs typeface="Arial" pitchFamily="34" charset="0"/>
                </a:rPr>
                <a:t>Local field potentials</a:t>
              </a:r>
              <a:endParaRPr lang="en-US" sz="1662" dirty="0">
                <a:latin typeface="Arial Narrow" panose="020B0606020202030204" pitchFamily="34" charset="0"/>
                <a:cs typeface="Arial" pitchFamily="34" charset="0"/>
              </a:endParaRPr>
            </a:p>
          </p:txBody>
        </p:sp>
        <p:sp>
          <p:nvSpPr>
            <p:cNvPr id="645" name="Rectangle 188"/>
            <p:cNvSpPr>
              <a:spLocks noChangeArrowheads="1"/>
            </p:cNvSpPr>
            <p:nvPr/>
          </p:nvSpPr>
          <p:spPr bwMode="auto">
            <a:xfrm>
              <a:off x="7367339" y="3024234"/>
              <a:ext cx="548761"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time (seconds)</a:t>
              </a:r>
              <a:endParaRPr lang="en-US" sz="1662" dirty="0">
                <a:latin typeface="Arial Narrow" panose="020B0606020202030204" pitchFamily="34" charset="0"/>
                <a:cs typeface="Arial" pitchFamily="34" charset="0"/>
              </a:endParaRPr>
            </a:p>
          </p:txBody>
        </p:sp>
        <p:sp>
          <p:nvSpPr>
            <p:cNvPr id="646" name="Rectangle 189"/>
            <p:cNvSpPr>
              <a:spLocks noChangeArrowheads="1"/>
            </p:cNvSpPr>
            <p:nvPr/>
          </p:nvSpPr>
          <p:spPr bwMode="auto">
            <a:xfrm rot="16200000">
              <a:off x="6447798" y="2099122"/>
              <a:ext cx="378576"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Response</a:t>
              </a:r>
              <a:endParaRPr lang="en-US" sz="1662" dirty="0">
                <a:latin typeface="Arial Narrow" panose="020B0606020202030204" pitchFamily="34" charset="0"/>
                <a:cs typeface="Arial" pitchFamily="34" charset="0"/>
              </a:endParaRPr>
            </a:p>
          </p:txBody>
        </p:sp>
        <p:sp>
          <p:nvSpPr>
            <p:cNvPr id="647" name="Rectangle 263"/>
            <p:cNvSpPr>
              <a:spLocks noChangeArrowheads="1"/>
            </p:cNvSpPr>
            <p:nvPr/>
          </p:nvSpPr>
          <p:spPr bwMode="auto">
            <a:xfrm>
              <a:off x="7076680" y="1667020"/>
              <a:ext cx="986380"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Phase precession</a:t>
              </a:r>
              <a:endParaRPr lang="en-US" sz="1662" b="1" dirty="0">
                <a:solidFill>
                  <a:schemeClr val="accent1">
                    <a:lumMod val="75000"/>
                  </a:schemeClr>
                </a:solidFill>
                <a:latin typeface="Arial Narrow" panose="020B0606020202030204" pitchFamily="34" charset="0"/>
                <a:cs typeface="Arial" pitchFamily="34" charset="0"/>
              </a:endParaRPr>
            </a:p>
          </p:txBody>
        </p:sp>
      </p:grpSp>
      <p:grpSp>
        <p:nvGrpSpPr>
          <p:cNvPr id="648" name="Group 425"/>
          <p:cNvGrpSpPr/>
          <p:nvPr/>
        </p:nvGrpSpPr>
        <p:grpSpPr>
          <a:xfrm>
            <a:off x="4840586" y="4622341"/>
            <a:ext cx="1241010" cy="1293776"/>
            <a:chOff x="4735973" y="4950374"/>
            <a:chExt cx="1344427" cy="1401590"/>
          </a:xfrm>
        </p:grpSpPr>
        <p:grpSp>
          <p:nvGrpSpPr>
            <p:cNvPr id="649" name="Group 152"/>
            <p:cNvGrpSpPr>
              <a:grpSpLocks noChangeAspect="1"/>
            </p:cNvGrpSpPr>
            <p:nvPr/>
          </p:nvGrpSpPr>
          <p:grpSpPr>
            <a:xfrm>
              <a:off x="4983695" y="4950374"/>
              <a:ext cx="1096705" cy="1153518"/>
              <a:chOff x="1208833" y="664315"/>
              <a:chExt cx="440213" cy="515819"/>
            </a:xfrm>
          </p:grpSpPr>
          <p:sp>
            <p:nvSpPr>
              <p:cNvPr id="658" name="Rectangle 657"/>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659" name="Rectangle 658"/>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650" name="Oval 649"/>
            <p:cNvSpPr/>
            <p:nvPr/>
          </p:nvSpPr>
          <p:spPr>
            <a:xfrm rot="855702">
              <a:off x="5046387" y="5016253"/>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651" name="Oval 650"/>
            <p:cNvSpPr/>
            <p:nvPr/>
          </p:nvSpPr>
          <p:spPr>
            <a:xfrm rot="855702">
              <a:off x="5458881" y="5905135"/>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652" name="Straight Connector 651"/>
            <p:cNvCxnSpPr/>
            <p:nvPr/>
          </p:nvCxnSpPr>
          <p:spPr>
            <a:xfrm>
              <a:off x="5384832" y="5825689"/>
              <a:ext cx="273538" cy="0"/>
            </a:xfrm>
            <a:prstGeom prst="line">
              <a:avLst/>
            </a:prstGeom>
            <a:noFill/>
            <a:ln w="9525" cap="flat" cmpd="sng" algn="ctr">
              <a:solidFill>
                <a:srgbClr val="EEECE1">
                  <a:lumMod val="25000"/>
                </a:srgbClr>
              </a:solidFill>
              <a:prstDash val="sysDot"/>
            </a:ln>
            <a:effectLst/>
          </p:spPr>
        </p:cxnSp>
        <p:pic>
          <p:nvPicPr>
            <p:cNvPr id="653"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5401440" y="5317689"/>
              <a:ext cx="249500" cy="504091"/>
            </a:xfrm>
            <a:prstGeom prst="rect">
              <a:avLst/>
            </a:prstGeom>
            <a:noFill/>
          </p:spPr>
        </p:pic>
        <p:cxnSp>
          <p:nvCxnSpPr>
            <p:cNvPr id="654" name="Curved Connector 22"/>
            <p:cNvCxnSpPr>
              <a:endCxn id="651" idx="6"/>
            </p:cNvCxnSpPr>
            <p:nvPr/>
          </p:nvCxnSpPr>
          <p:spPr>
            <a:xfrm>
              <a:off x="5591710" y="5457645"/>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5" name="Curved Connector 24"/>
            <p:cNvCxnSpPr>
              <a:stCxn id="651" idx="0"/>
              <a:endCxn id="650" idx="6"/>
            </p:cNvCxnSpPr>
            <p:nvPr/>
          </p:nvCxnSpPr>
          <p:spPr>
            <a:xfrm rot="16200000" flipV="1">
              <a:off x="4958278" y="5310716"/>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6" name="Rectangle 263"/>
            <p:cNvSpPr>
              <a:spLocks noChangeArrowheads="1"/>
            </p:cNvSpPr>
            <p:nvPr/>
          </p:nvSpPr>
          <p:spPr bwMode="auto">
            <a:xfrm>
              <a:off x="4735973" y="4990904"/>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657" name="Rectangle 263"/>
            <p:cNvSpPr>
              <a:spLocks noChangeArrowheads="1"/>
            </p:cNvSpPr>
            <p:nvPr/>
          </p:nvSpPr>
          <p:spPr bwMode="auto">
            <a:xfrm>
              <a:off x="5451078" y="6182751"/>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grpSp>
        <p:nvGrpSpPr>
          <p:cNvPr id="660" name="Group 659"/>
          <p:cNvGrpSpPr/>
          <p:nvPr/>
        </p:nvGrpSpPr>
        <p:grpSpPr>
          <a:xfrm>
            <a:off x="2676170" y="2451597"/>
            <a:ext cx="1637303" cy="1769441"/>
            <a:chOff x="2518179" y="2370138"/>
            <a:chExt cx="1773747" cy="1916895"/>
          </a:xfrm>
        </p:grpSpPr>
        <p:sp>
          <p:nvSpPr>
            <p:cNvPr id="661" name="Rectangle 46"/>
            <p:cNvSpPr>
              <a:spLocks noChangeArrowheads="1"/>
            </p:cNvSpPr>
            <p:nvPr/>
          </p:nvSpPr>
          <p:spPr bwMode="auto">
            <a:xfrm>
              <a:off x="2768600" y="2563813"/>
              <a:ext cx="1482725" cy="1482725"/>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62" name="Rectangle 47"/>
            <p:cNvSpPr>
              <a:spLocks noChangeArrowheads="1"/>
            </p:cNvSpPr>
            <p:nvPr/>
          </p:nvSpPr>
          <p:spPr bwMode="auto">
            <a:xfrm>
              <a:off x="2768600" y="2563813"/>
              <a:ext cx="1482725" cy="1482725"/>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pic>
          <p:nvPicPr>
            <p:cNvPr id="663" name="Picture 48"/>
            <p:cNvPicPr>
              <a:picLocks noChangeAspect="1" noChangeArrowheads="1"/>
            </p:cNvPicPr>
            <p:nvPr/>
          </p:nvPicPr>
          <p:blipFill>
            <a:blip r:embed="rId6" cstate="print"/>
            <a:srcRect/>
            <a:stretch>
              <a:fillRect/>
            </a:stretch>
          </p:blipFill>
          <p:spPr bwMode="auto">
            <a:xfrm>
              <a:off x="2774950" y="2570163"/>
              <a:ext cx="1476375" cy="1476375"/>
            </a:xfrm>
            <a:prstGeom prst="rect">
              <a:avLst/>
            </a:prstGeom>
            <a:noFill/>
            <a:ln w="9525">
              <a:noFill/>
              <a:miter lim="800000"/>
              <a:headEnd/>
              <a:tailEnd/>
            </a:ln>
          </p:spPr>
        </p:pic>
        <p:sp>
          <p:nvSpPr>
            <p:cNvPr id="664" name="Freeform 49"/>
            <p:cNvSpPr>
              <a:spLocks/>
            </p:cNvSpPr>
            <p:nvPr/>
          </p:nvSpPr>
          <p:spPr bwMode="auto">
            <a:xfrm>
              <a:off x="2787650" y="2570163"/>
              <a:ext cx="979488" cy="893763"/>
            </a:xfrm>
            <a:custGeom>
              <a:avLst/>
              <a:gdLst/>
              <a:ahLst/>
              <a:cxnLst>
                <a:cxn ang="0">
                  <a:pos x="0" y="367"/>
                </a:cxn>
                <a:cxn ang="0">
                  <a:pos x="19" y="402"/>
                </a:cxn>
                <a:cxn ang="0">
                  <a:pos x="39" y="465"/>
                </a:cxn>
                <a:cxn ang="0">
                  <a:pos x="58" y="512"/>
                </a:cxn>
                <a:cxn ang="0">
                  <a:pos x="78" y="539"/>
                </a:cxn>
                <a:cxn ang="0">
                  <a:pos x="98" y="555"/>
                </a:cxn>
                <a:cxn ang="0">
                  <a:pos x="117" y="563"/>
                </a:cxn>
                <a:cxn ang="0">
                  <a:pos x="137" y="563"/>
                </a:cxn>
                <a:cxn ang="0">
                  <a:pos x="156" y="559"/>
                </a:cxn>
                <a:cxn ang="0">
                  <a:pos x="176" y="555"/>
                </a:cxn>
                <a:cxn ang="0">
                  <a:pos x="195" y="547"/>
                </a:cxn>
                <a:cxn ang="0">
                  <a:pos x="215" y="543"/>
                </a:cxn>
                <a:cxn ang="0">
                  <a:pos x="230" y="539"/>
                </a:cxn>
                <a:cxn ang="0">
                  <a:pos x="250" y="535"/>
                </a:cxn>
                <a:cxn ang="0">
                  <a:pos x="270" y="531"/>
                </a:cxn>
                <a:cxn ang="0">
                  <a:pos x="289" y="531"/>
                </a:cxn>
                <a:cxn ang="0">
                  <a:pos x="309" y="461"/>
                </a:cxn>
                <a:cxn ang="0">
                  <a:pos x="328" y="414"/>
                </a:cxn>
                <a:cxn ang="0">
                  <a:pos x="348" y="332"/>
                </a:cxn>
                <a:cxn ang="0">
                  <a:pos x="367" y="265"/>
                </a:cxn>
                <a:cxn ang="0">
                  <a:pos x="387" y="234"/>
                </a:cxn>
                <a:cxn ang="0">
                  <a:pos x="406" y="234"/>
                </a:cxn>
                <a:cxn ang="0">
                  <a:pos x="426" y="261"/>
                </a:cxn>
                <a:cxn ang="0">
                  <a:pos x="445" y="308"/>
                </a:cxn>
                <a:cxn ang="0">
                  <a:pos x="465" y="359"/>
                </a:cxn>
                <a:cxn ang="0">
                  <a:pos x="485" y="410"/>
                </a:cxn>
                <a:cxn ang="0">
                  <a:pos x="504" y="449"/>
                </a:cxn>
                <a:cxn ang="0">
                  <a:pos x="524" y="476"/>
                </a:cxn>
                <a:cxn ang="0">
                  <a:pos x="543" y="496"/>
                </a:cxn>
                <a:cxn ang="0">
                  <a:pos x="563" y="508"/>
                </a:cxn>
                <a:cxn ang="0">
                  <a:pos x="582" y="516"/>
                </a:cxn>
                <a:cxn ang="0">
                  <a:pos x="602" y="519"/>
                </a:cxn>
                <a:cxn ang="0">
                  <a:pos x="617" y="0"/>
                </a:cxn>
              </a:cxnLst>
              <a:rect l="0" t="0" r="r" b="b"/>
              <a:pathLst>
                <a:path w="617" h="563">
                  <a:moveTo>
                    <a:pt x="0" y="367"/>
                  </a:moveTo>
                  <a:lnTo>
                    <a:pt x="19" y="402"/>
                  </a:lnTo>
                  <a:lnTo>
                    <a:pt x="39" y="465"/>
                  </a:lnTo>
                  <a:lnTo>
                    <a:pt x="58" y="512"/>
                  </a:lnTo>
                  <a:lnTo>
                    <a:pt x="78" y="539"/>
                  </a:lnTo>
                  <a:lnTo>
                    <a:pt x="98" y="555"/>
                  </a:lnTo>
                  <a:lnTo>
                    <a:pt x="117" y="563"/>
                  </a:lnTo>
                  <a:lnTo>
                    <a:pt x="137" y="563"/>
                  </a:lnTo>
                  <a:lnTo>
                    <a:pt x="156" y="559"/>
                  </a:lnTo>
                  <a:lnTo>
                    <a:pt x="176" y="555"/>
                  </a:lnTo>
                  <a:lnTo>
                    <a:pt x="195" y="547"/>
                  </a:lnTo>
                  <a:lnTo>
                    <a:pt x="215" y="543"/>
                  </a:lnTo>
                  <a:lnTo>
                    <a:pt x="230" y="539"/>
                  </a:lnTo>
                  <a:lnTo>
                    <a:pt x="250" y="535"/>
                  </a:lnTo>
                  <a:lnTo>
                    <a:pt x="270" y="531"/>
                  </a:lnTo>
                  <a:lnTo>
                    <a:pt x="289" y="531"/>
                  </a:lnTo>
                  <a:lnTo>
                    <a:pt x="309" y="461"/>
                  </a:lnTo>
                  <a:lnTo>
                    <a:pt x="328" y="414"/>
                  </a:lnTo>
                  <a:lnTo>
                    <a:pt x="348" y="332"/>
                  </a:lnTo>
                  <a:lnTo>
                    <a:pt x="367" y="265"/>
                  </a:lnTo>
                  <a:lnTo>
                    <a:pt x="387" y="234"/>
                  </a:lnTo>
                  <a:lnTo>
                    <a:pt x="406" y="234"/>
                  </a:lnTo>
                  <a:lnTo>
                    <a:pt x="426" y="261"/>
                  </a:lnTo>
                  <a:lnTo>
                    <a:pt x="445" y="308"/>
                  </a:lnTo>
                  <a:lnTo>
                    <a:pt x="465" y="359"/>
                  </a:lnTo>
                  <a:lnTo>
                    <a:pt x="485" y="410"/>
                  </a:lnTo>
                  <a:lnTo>
                    <a:pt x="504" y="449"/>
                  </a:lnTo>
                  <a:lnTo>
                    <a:pt x="524" y="476"/>
                  </a:lnTo>
                  <a:lnTo>
                    <a:pt x="543" y="496"/>
                  </a:lnTo>
                  <a:lnTo>
                    <a:pt x="563" y="508"/>
                  </a:lnTo>
                  <a:lnTo>
                    <a:pt x="582" y="516"/>
                  </a:lnTo>
                  <a:lnTo>
                    <a:pt x="602" y="519"/>
                  </a:lnTo>
                  <a:lnTo>
                    <a:pt x="617" y="0"/>
                  </a:lnTo>
                </a:path>
              </a:pathLst>
            </a:custGeom>
            <a:noFill/>
            <a:ln w="0">
              <a:solidFill>
                <a:srgbClr val="FFFF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65" name="Freeform 50"/>
            <p:cNvSpPr>
              <a:spLocks/>
            </p:cNvSpPr>
            <p:nvPr/>
          </p:nvSpPr>
          <p:spPr bwMode="auto">
            <a:xfrm>
              <a:off x="3779838" y="2570163"/>
              <a:ext cx="454025" cy="836613"/>
            </a:xfrm>
            <a:custGeom>
              <a:avLst/>
              <a:gdLst/>
              <a:ahLst/>
              <a:cxnLst>
                <a:cxn ang="0">
                  <a:pos x="0" y="0"/>
                </a:cxn>
                <a:cxn ang="0">
                  <a:pos x="16" y="148"/>
                </a:cxn>
                <a:cxn ang="0">
                  <a:pos x="35" y="414"/>
                </a:cxn>
                <a:cxn ang="0">
                  <a:pos x="55" y="488"/>
                </a:cxn>
                <a:cxn ang="0">
                  <a:pos x="71" y="512"/>
                </a:cxn>
                <a:cxn ang="0">
                  <a:pos x="90" y="523"/>
                </a:cxn>
                <a:cxn ang="0">
                  <a:pos x="110" y="523"/>
                </a:cxn>
                <a:cxn ang="0">
                  <a:pos x="129" y="527"/>
                </a:cxn>
                <a:cxn ang="0">
                  <a:pos x="149" y="527"/>
                </a:cxn>
                <a:cxn ang="0">
                  <a:pos x="168" y="527"/>
                </a:cxn>
                <a:cxn ang="0">
                  <a:pos x="188" y="527"/>
                </a:cxn>
                <a:cxn ang="0">
                  <a:pos x="207" y="527"/>
                </a:cxn>
                <a:cxn ang="0">
                  <a:pos x="227" y="527"/>
                </a:cxn>
                <a:cxn ang="0">
                  <a:pos x="246" y="527"/>
                </a:cxn>
                <a:cxn ang="0">
                  <a:pos x="266" y="527"/>
                </a:cxn>
                <a:cxn ang="0">
                  <a:pos x="286" y="527"/>
                </a:cxn>
              </a:cxnLst>
              <a:rect l="0" t="0" r="r" b="b"/>
              <a:pathLst>
                <a:path w="286" h="527">
                  <a:moveTo>
                    <a:pt x="0" y="0"/>
                  </a:moveTo>
                  <a:lnTo>
                    <a:pt x="16" y="148"/>
                  </a:lnTo>
                  <a:lnTo>
                    <a:pt x="35" y="414"/>
                  </a:lnTo>
                  <a:lnTo>
                    <a:pt x="55" y="488"/>
                  </a:lnTo>
                  <a:lnTo>
                    <a:pt x="71" y="512"/>
                  </a:lnTo>
                  <a:lnTo>
                    <a:pt x="90" y="523"/>
                  </a:lnTo>
                  <a:lnTo>
                    <a:pt x="110" y="523"/>
                  </a:lnTo>
                  <a:lnTo>
                    <a:pt x="129" y="527"/>
                  </a:lnTo>
                  <a:lnTo>
                    <a:pt x="149" y="527"/>
                  </a:lnTo>
                  <a:lnTo>
                    <a:pt x="168" y="527"/>
                  </a:lnTo>
                  <a:lnTo>
                    <a:pt x="188" y="527"/>
                  </a:lnTo>
                  <a:lnTo>
                    <a:pt x="207" y="527"/>
                  </a:lnTo>
                  <a:lnTo>
                    <a:pt x="227" y="527"/>
                  </a:lnTo>
                  <a:lnTo>
                    <a:pt x="246" y="527"/>
                  </a:lnTo>
                  <a:lnTo>
                    <a:pt x="266" y="527"/>
                  </a:lnTo>
                  <a:lnTo>
                    <a:pt x="286" y="527"/>
                  </a:lnTo>
                </a:path>
              </a:pathLst>
            </a:custGeom>
            <a:noFill/>
            <a:ln w="0">
              <a:solidFill>
                <a:srgbClr val="FFFF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66" name="Freeform 51"/>
            <p:cNvSpPr>
              <a:spLocks/>
            </p:cNvSpPr>
            <p:nvPr/>
          </p:nvSpPr>
          <p:spPr bwMode="auto">
            <a:xfrm>
              <a:off x="2787650" y="2928938"/>
              <a:ext cx="1446213" cy="1000125"/>
            </a:xfrm>
            <a:custGeom>
              <a:avLst/>
              <a:gdLst/>
              <a:ahLst/>
              <a:cxnLst>
                <a:cxn ang="0">
                  <a:pos x="0" y="204"/>
                </a:cxn>
                <a:cxn ang="0">
                  <a:pos x="19" y="215"/>
                </a:cxn>
                <a:cxn ang="0">
                  <a:pos x="39" y="243"/>
                </a:cxn>
                <a:cxn ang="0">
                  <a:pos x="58" y="274"/>
                </a:cxn>
                <a:cxn ang="0">
                  <a:pos x="78" y="305"/>
                </a:cxn>
                <a:cxn ang="0">
                  <a:pos x="98" y="333"/>
                </a:cxn>
                <a:cxn ang="0">
                  <a:pos x="117" y="344"/>
                </a:cxn>
                <a:cxn ang="0">
                  <a:pos x="137" y="348"/>
                </a:cxn>
                <a:cxn ang="0">
                  <a:pos x="156" y="344"/>
                </a:cxn>
                <a:cxn ang="0">
                  <a:pos x="176" y="333"/>
                </a:cxn>
                <a:cxn ang="0">
                  <a:pos x="195" y="321"/>
                </a:cxn>
                <a:cxn ang="0">
                  <a:pos x="215" y="297"/>
                </a:cxn>
                <a:cxn ang="0">
                  <a:pos x="230" y="258"/>
                </a:cxn>
                <a:cxn ang="0">
                  <a:pos x="250" y="207"/>
                </a:cxn>
                <a:cxn ang="0">
                  <a:pos x="270" y="164"/>
                </a:cxn>
                <a:cxn ang="0">
                  <a:pos x="289" y="161"/>
                </a:cxn>
                <a:cxn ang="0">
                  <a:pos x="309" y="231"/>
                </a:cxn>
                <a:cxn ang="0">
                  <a:pos x="328" y="364"/>
                </a:cxn>
                <a:cxn ang="0">
                  <a:pos x="348" y="516"/>
                </a:cxn>
                <a:cxn ang="0">
                  <a:pos x="367" y="626"/>
                </a:cxn>
                <a:cxn ang="0">
                  <a:pos x="387" y="630"/>
                </a:cxn>
                <a:cxn ang="0">
                  <a:pos x="406" y="528"/>
                </a:cxn>
                <a:cxn ang="0">
                  <a:pos x="426" y="356"/>
                </a:cxn>
                <a:cxn ang="0">
                  <a:pos x="445" y="192"/>
                </a:cxn>
                <a:cxn ang="0">
                  <a:pos x="465" y="102"/>
                </a:cxn>
                <a:cxn ang="0">
                  <a:pos x="485" y="125"/>
                </a:cxn>
                <a:cxn ang="0">
                  <a:pos x="504" y="215"/>
                </a:cxn>
                <a:cxn ang="0">
                  <a:pos x="524" y="297"/>
                </a:cxn>
                <a:cxn ang="0">
                  <a:pos x="543" y="305"/>
                </a:cxn>
                <a:cxn ang="0">
                  <a:pos x="563" y="231"/>
                </a:cxn>
                <a:cxn ang="0">
                  <a:pos x="582" y="118"/>
                </a:cxn>
                <a:cxn ang="0">
                  <a:pos x="602" y="24"/>
                </a:cxn>
                <a:cxn ang="0">
                  <a:pos x="621" y="0"/>
                </a:cxn>
                <a:cxn ang="0">
                  <a:pos x="641" y="59"/>
                </a:cxn>
                <a:cxn ang="0">
                  <a:pos x="660" y="168"/>
                </a:cxn>
                <a:cxn ang="0">
                  <a:pos x="680" y="282"/>
                </a:cxn>
                <a:cxn ang="0">
                  <a:pos x="696" y="360"/>
                </a:cxn>
                <a:cxn ang="0">
                  <a:pos x="715" y="387"/>
                </a:cxn>
                <a:cxn ang="0">
                  <a:pos x="735" y="368"/>
                </a:cxn>
                <a:cxn ang="0">
                  <a:pos x="754" y="333"/>
                </a:cxn>
                <a:cxn ang="0">
                  <a:pos x="774" y="309"/>
                </a:cxn>
                <a:cxn ang="0">
                  <a:pos x="793" y="301"/>
                </a:cxn>
                <a:cxn ang="0">
                  <a:pos x="813" y="301"/>
                </a:cxn>
                <a:cxn ang="0">
                  <a:pos x="832" y="301"/>
                </a:cxn>
                <a:cxn ang="0">
                  <a:pos x="852" y="301"/>
                </a:cxn>
                <a:cxn ang="0">
                  <a:pos x="871" y="301"/>
                </a:cxn>
                <a:cxn ang="0">
                  <a:pos x="891" y="301"/>
                </a:cxn>
                <a:cxn ang="0">
                  <a:pos x="911" y="301"/>
                </a:cxn>
              </a:cxnLst>
              <a:rect l="0" t="0" r="r" b="b"/>
              <a:pathLst>
                <a:path w="911" h="630">
                  <a:moveTo>
                    <a:pt x="0" y="204"/>
                  </a:moveTo>
                  <a:lnTo>
                    <a:pt x="19" y="215"/>
                  </a:lnTo>
                  <a:lnTo>
                    <a:pt x="39" y="243"/>
                  </a:lnTo>
                  <a:lnTo>
                    <a:pt x="58" y="274"/>
                  </a:lnTo>
                  <a:lnTo>
                    <a:pt x="78" y="305"/>
                  </a:lnTo>
                  <a:lnTo>
                    <a:pt x="98" y="333"/>
                  </a:lnTo>
                  <a:lnTo>
                    <a:pt x="117" y="344"/>
                  </a:lnTo>
                  <a:lnTo>
                    <a:pt x="137" y="348"/>
                  </a:lnTo>
                  <a:lnTo>
                    <a:pt x="156" y="344"/>
                  </a:lnTo>
                  <a:lnTo>
                    <a:pt x="176" y="333"/>
                  </a:lnTo>
                  <a:lnTo>
                    <a:pt x="195" y="321"/>
                  </a:lnTo>
                  <a:lnTo>
                    <a:pt x="215" y="297"/>
                  </a:lnTo>
                  <a:lnTo>
                    <a:pt x="230" y="258"/>
                  </a:lnTo>
                  <a:lnTo>
                    <a:pt x="250" y="207"/>
                  </a:lnTo>
                  <a:lnTo>
                    <a:pt x="270" y="164"/>
                  </a:lnTo>
                  <a:lnTo>
                    <a:pt x="289" y="161"/>
                  </a:lnTo>
                  <a:lnTo>
                    <a:pt x="309" y="231"/>
                  </a:lnTo>
                  <a:lnTo>
                    <a:pt x="328" y="364"/>
                  </a:lnTo>
                  <a:lnTo>
                    <a:pt x="348" y="516"/>
                  </a:lnTo>
                  <a:lnTo>
                    <a:pt x="367" y="626"/>
                  </a:lnTo>
                  <a:lnTo>
                    <a:pt x="387" y="630"/>
                  </a:lnTo>
                  <a:lnTo>
                    <a:pt x="406" y="528"/>
                  </a:lnTo>
                  <a:lnTo>
                    <a:pt x="426" y="356"/>
                  </a:lnTo>
                  <a:lnTo>
                    <a:pt x="445" y="192"/>
                  </a:lnTo>
                  <a:lnTo>
                    <a:pt x="465" y="102"/>
                  </a:lnTo>
                  <a:lnTo>
                    <a:pt x="485" y="125"/>
                  </a:lnTo>
                  <a:lnTo>
                    <a:pt x="504" y="215"/>
                  </a:lnTo>
                  <a:lnTo>
                    <a:pt x="524" y="297"/>
                  </a:lnTo>
                  <a:lnTo>
                    <a:pt x="543" y="305"/>
                  </a:lnTo>
                  <a:lnTo>
                    <a:pt x="563" y="231"/>
                  </a:lnTo>
                  <a:lnTo>
                    <a:pt x="582" y="118"/>
                  </a:lnTo>
                  <a:lnTo>
                    <a:pt x="602" y="24"/>
                  </a:lnTo>
                  <a:lnTo>
                    <a:pt x="621" y="0"/>
                  </a:lnTo>
                  <a:lnTo>
                    <a:pt x="641" y="59"/>
                  </a:lnTo>
                  <a:lnTo>
                    <a:pt x="660" y="168"/>
                  </a:lnTo>
                  <a:lnTo>
                    <a:pt x="680" y="282"/>
                  </a:lnTo>
                  <a:lnTo>
                    <a:pt x="696" y="360"/>
                  </a:lnTo>
                  <a:lnTo>
                    <a:pt x="715" y="387"/>
                  </a:lnTo>
                  <a:lnTo>
                    <a:pt x="735" y="368"/>
                  </a:lnTo>
                  <a:lnTo>
                    <a:pt x="754" y="333"/>
                  </a:lnTo>
                  <a:lnTo>
                    <a:pt x="774" y="309"/>
                  </a:lnTo>
                  <a:lnTo>
                    <a:pt x="793" y="301"/>
                  </a:lnTo>
                  <a:lnTo>
                    <a:pt x="813" y="301"/>
                  </a:lnTo>
                  <a:lnTo>
                    <a:pt x="832" y="301"/>
                  </a:lnTo>
                  <a:lnTo>
                    <a:pt x="852" y="301"/>
                  </a:lnTo>
                  <a:lnTo>
                    <a:pt x="871" y="301"/>
                  </a:lnTo>
                  <a:lnTo>
                    <a:pt x="891" y="301"/>
                  </a:lnTo>
                  <a:lnTo>
                    <a:pt x="911" y="301"/>
                  </a:lnTo>
                </a:path>
              </a:pathLst>
            </a:custGeom>
            <a:noFill/>
            <a:ln w="0">
              <a:solidFill>
                <a:srgbClr val="FFFF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67" name="Rectangle 52"/>
            <p:cNvSpPr>
              <a:spLocks noChangeArrowheads="1"/>
            </p:cNvSpPr>
            <p:nvPr/>
          </p:nvSpPr>
          <p:spPr bwMode="auto">
            <a:xfrm>
              <a:off x="2874963" y="2370138"/>
              <a:ext cx="1194773"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rgbClr val="000000"/>
                  </a:solidFill>
                  <a:latin typeface="Arial Narrow" panose="020B0606020202030204" pitchFamily="34" charset="0"/>
                  <a:cs typeface="Arial" pitchFamily="34" charset="0"/>
                </a:rPr>
                <a:t>Time-frequency response</a:t>
              </a:r>
              <a:endParaRPr lang="en-US" sz="1662" dirty="0">
                <a:latin typeface="Arial Narrow" panose="020B0606020202030204" pitchFamily="34" charset="0"/>
                <a:cs typeface="Arial" pitchFamily="34" charset="0"/>
              </a:endParaRPr>
            </a:p>
          </p:txBody>
        </p:sp>
        <p:sp>
          <p:nvSpPr>
            <p:cNvPr id="668" name="Rectangle 53"/>
            <p:cNvSpPr>
              <a:spLocks noChangeArrowheads="1"/>
            </p:cNvSpPr>
            <p:nvPr/>
          </p:nvSpPr>
          <p:spPr bwMode="auto">
            <a:xfrm>
              <a:off x="3227389" y="4164013"/>
              <a:ext cx="548762"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time (seconds)</a:t>
              </a:r>
              <a:endParaRPr lang="en-US" sz="1662" dirty="0">
                <a:latin typeface="Arial Narrow" panose="020B0606020202030204" pitchFamily="34" charset="0"/>
                <a:cs typeface="Arial" pitchFamily="34" charset="0"/>
              </a:endParaRPr>
            </a:p>
          </p:txBody>
        </p:sp>
        <p:sp>
          <p:nvSpPr>
            <p:cNvPr id="669" name="Rectangle 54"/>
            <p:cNvSpPr>
              <a:spLocks noChangeArrowheads="1"/>
            </p:cNvSpPr>
            <p:nvPr/>
          </p:nvSpPr>
          <p:spPr bwMode="auto">
            <a:xfrm rot="16200000">
              <a:off x="2395610" y="3240489"/>
              <a:ext cx="368157"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frequency</a:t>
              </a:r>
              <a:endParaRPr lang="en-US" sz="1662" dirty="0">
                <a:latin typeface="Arial Narrow" panose="020B0606020202030204" pitchFamily="34" charset="0"/>
                <a:cs typeface="Arial" pitchFamily="34" charset="0"/>
              </a:endParaRPr>
            </a:p>
          </p:txBody>
        </p:sp>
        <p:sp>
          <p:nvSpPr>
            <p:cNvPr id="670" name="Freeform 55"/>
            <p:cNvSpPr>
              <a:spLocks/>
            </p:cNvSpPr>
            <p:nvPr/>
          </p:nvSpPr>
          <p:spPr bwMode="auto">
            <a:xfrm>
              <a:off x="3246438" y="2563813"/>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1" name="Freeform 56"/>
            <p:cNvSpPr>
              <a:spLocks/>
            </p:cNvSpPr>
            <p:nvPr/>
          </p:nvSpPr>
          <p:spPr bwMode="auto">
            <a:xfrm>
              <a:off x="3743325" y="2563813"/>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2" name="Freeform 57"/>
            <p:cNvSpPr>
              <a:spLocks/>
            </p:cNvSpPr>
            <p:nvPr/>
          </p:nvSpPr>
          <p:spPr bwMode="auto">
            <a:xfrm>
              <a:off x="4233863" y="2563813"/>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3" name="Freeform 58"/>
            <p:cNvSpPr>
              <a:spLocks/>
            </p:cNvSpPr>
            <p:nvPr/>
          </p:nvSpPr>
          <p:spPr bwMode="auto">
            <a:xfrm>
              <a:off x="2768600" y="3965576"/>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4" name="Freeform 59"/>
            <p:cNvSpPr>
              <a:spLocks/>
            </p:cNvSpPr>
            <p:nvPr/>
          </p:nvSpPr>
          <p:spPr bwMode="auto">
            <a:xfrm>
              <a:off x="2768600" y="3711576"/>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5" name="Freeform 60"/>
            <p:cNvSpPr>
              <a:spLocks/>
            </p:cNvSpPr>
            <p:nvPr/>
          </p:nvSpPr>
          <p:spPr bwMode="auto">
            <a:xfrm>
              <a:off x="2768600" y="3457576"/>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6" name="Freeform 61"/>
            <p:cNvSpPr>
              <a:spLocks/>
            </p:cNvSpPr>
            <p:nvPr/>
          </p:nvSpPr>
          <p:spPr bwMode="auto">
            <a:xfrm>
              <a:off x="2768600" y="3201988"/>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7" name="Freeform 62"/>
            <p:cNvSpPr>
              <a:spLocks/>
            </p:cNvSpPr>
            <p:nvPr/>
          </p:nvSpPr>
          <p:spPr bwMode="auto">
            <a:xfrm>
              <a:off x="2768600" y="2947988"/>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8" name="Freeform 63"/>
            <p:cNvSpPr>
              <a:spLocks/>
            </p:cNvSpPr>
            <p:nvPr/>
          </p:nvSpPr>
          <p:spPr bwMode="auto">
            <a:xfrm>
              <a:off x="2768600" y="2693988"/>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79" name="Line 64"/>
            <p:cNvSpPr>
              <a:spLocks noChangeShapeType="1"/>
            </p:cNvSpPr>
            <p:nvPr/>
          </p:nvSpPr>
          <p:spPr bwMode="auto">
            <a:xfrm>
              <a:off x="2768600" y="2563813"/>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0" name="Line 65"/>
            <p:cNvSpPr>
              <a:spLocks noChangeShapeType="1"/>
            </p:cNvSpPr>
            <p:nvPr/>
          </p:nvSpPr>
          <p:spPr bwMode="auto">
            <a:xfrm>
              <a:off x="2768600" y="4046538"/>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1" name="Line 66"/>
            <p:cNvSpPr>
              <a:spLocks noChangeShapeType="1"/>
            </p:cNvSpPr>
            <p:nvPr/>
          </p:nvSpPr>
          <p:spPr bwMode="auto">
            <a:xfrm flipV="1">
              <a:off x="4251325"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2" name="Line 67"/>
            <p:cNvSpPr>
              <a:spLocks noChangeShapeType="1"/>
            </p:cNvSpPr>
            <p:nvPr/>
          </p:nvSpPr>
          <p:spPr bwMode="auto">
            <a:xfrm flipV="1">
              <a:off x="2768600"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3" name="Line 68"/>
            <p:cNvSpPr>
              <a:spLocks noChangeShapeType="1"/>
            </p:cNvSpPr>
            <p:nvPr/>
          </p:nvSpPr>
          <p:spPr bwMode="auto">
            <a:xfrm>
              <a:off x="2768600" y="4046538"/>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4" name="Line 69"/>
            <p:cNvSpPr>
              <a:spLocks noChangeShapeType="1"/>
            </p:cNvSpPr>
            <p:nvPr/>
          </p:nvSpPr>
          <p:spPr bwMode="auto">
            <a:xfrm flipV="1">
              <a:off x="2768600"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5" name="Line 70"/>
            <p:cNvSpPr>
              <a:spLocks noChangeShapeType="1"/>
            </p:cNvSpPr>
            <p:nvPr/>
          </p:nvSpPr>
          <p:spPr bwMode="auto">
            <a:xfrm flipV="1">
              <a:off x="3246438" y="4027488"/>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6" name="Line 71"/>
            <p:cNvSpPr>
              <a:spLocks noChangeShapeType="1"/>
            </p:cNvSpPr>
            <p:nvPr/>
          </p:nvSpPr>
          <p:spPr bwMode="auto">
            <a:xfrm>
              <a:off x="3246438" y="2563813"/>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7" name="Rectangle 72"/>
            <p:cNvSpPr>
              <a:spLocks noChangeArrowheads="1"/>
            </p:cNvSpPr>
            <p:nvPr/>
          </p:nvSpPr>
          <p:spPr bwMode="auto">
            <a:xfrm>
              <a:off x="3184526" y="4065588"/>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0.25</a:t>
              </a:r>
              <a:endParaRPr lang="en-US" sz="1662" dirty="0">
                <a:latin typeface="Arial Narrow" panose="020B0606020202030204" pitchFamily="34" charset="0"/>
                <a:cs typeface="Arial" pitchFamily="34" charset="0"/>
              </a:endParaRPr>
            </a:p>
          </p:txBody>
        </p:sp>
        <p:sp>
          <p:nvSpPr>
            <p:cNvPr id="688" name="Line 73"/>
            <p:cNvSpPr>
              <a:spLocks noChangeShapeType="1"/>
            </p:cNvSpPr>
            <p:nvPr/>
          </p:nvSpPr>
          <p:spPr bwMode="auto">
            <a:xfrm flipV="1">
              <a:off x="3743325" y="4027488"/>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89" name="Line 74"/>
            <p:cNvSpPr>
              <a:spLocks noChangeShapeType="1"/>
            </p:cNvSpPr>
            <p:nvPr/>
          </p:nvSpPr>
          <p:spPr bwMode="auto">
            <a:xfrm>
              <a:off x="3743325" y="2563813"/>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90" name="Rectangle 75"/>
            <p:cNvSpPr>
              <a:spLocks noChangeArrowheads="1"/>
            </p:cNvSpPr>
            <p:nvPr/>
          </p:nvSpPr>
          <p:spPr bwMode="auto">
            <a:xfrm>
              <a:off x="3698877" y="4065588"/>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0.5</a:t>
              </a:r>
              <a:endParaRPr lang="en-US" sz="1662" dirty="0">
                <a:latin typeface="Arial Narrow" panose="020B0606020202030204" pitchFamily="34" charset="0"/>
                <a:cs typeface="Arial" pitchFamily="34" charset="0"/>
              </a:endParaRPr>
            </a:p>
          </p:txBody>
        </p:sp>
        <p:sp>
          <p:nvSpPr>
            <p:cNvPr id="691" name="Line 76"/>
            <p:cNvSpPr>
              <a:spLocks noChangeShapeType="1"/>
            </p:cNvSpPr>
            <p:nvPr/>
          </p:nvSpPr>
          <p:spPr bwMode="auto">
            <a:xfrm flipV="1">
              <a:off x="4233863" y="4027488"/>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92" name="Line 77"/>
            <p:cNvSpPr>
              <a:spLocks noChangeShapeType="1"/>
            </p:cNvSpPr>
            <p:nvPr/>
          </p:nvSpPr>
          <p:spPr bwMode="auto">
            <a:xfrm>
              <a:off x="4233863" y="2563813"/>
              <a:ext cx="1588" cy="1746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93" name="Rectangle 78"/>
            <p:cNvSpPr>
              <a:spLocks noChangeArrowheads="1"/>
            </p:cNvSpPr>
            <p:nvPr/>
          </p:nvSpPr>
          <p:spPr bwMode="auto">
            <a:xfrm>
              <a:off x="4170365" y="4065588"/>
              <a:ext cx="121561"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0.75</a:t>
              </a:r>
              <a:endParaRPr lang="en-US" sz="1662" dirty="0">
                <a:latin typeface="Arial Narrow" panose="020B0606020202030204" pitchFamily="34" charset="0"/>
                <a:cs typeface="Arial" pitchFamily="34" charset="0"/>
              </a:endParaRPr>
            </a:p>
          </p:txBody>
        </p:sp>
        <p:sp>
          <p:nvSpPr>
            <p:cNvPr id="694" name="Line 79"/>
            <p:cNvSpPr>
              <a:spLocks noChangeShapeType="1"/>
            </p:cNvSpPr>
            <p:nvPr/>
          </p:nvSpPr>
          <p:spPr bwMode="auto">
            <a:xfrm>
              <a:off x="2768600" y="3965576"/>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95" name="Line 80"/>
            <p:cNvSpPr>
              <a:spLocks noChangeShapeType="1"/>
            </p:cNvSpPr>
            <p:nvPr/>
          </p:nvSpPr>
          <p:spPr bwMode="auto">
            <a:xfrm flipH="1">
              <a:off x="4233863" y="3965576"/>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96" name="Rectangle 81"/>
            <p:cNvSpPr>
              <a:spLocks noChangeArrowheads="1"/>
            </p:cNvSpPr>
            <p:nvPr/>
          </p:nvSpPr>
          <p:spPr bwMode="auto">
            <a:xfrm>
              <a:off x="2713038" y="3916363"/>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5</a:t>
              </a:r>
              <a:endParaRPr lang="en-US" sz="1662" dirty="0">
                <a:latin typeface="Arial Narrow" panose="020B0606020202030204" pitchFamily="34" charset="0"/>
                <a:cs typeface="Arial" pitchFamily="34" charset="0"/>
              </a:endParaRPr>
            </a:p>
          </p:txBody>
        </p:sp>
        <p:sp>
          <p:nvSpPr>
            <p:cNvPr id="697" name="Line 82"/>
            <p:cNvSpPr>
              <a:spLocks noChangeShapeType="1"/>
            </p:cNvSpPr>
            <p:nvPr/>
          </p:nvSpPr>
          <p:spPr bwMode="auto">
            <a:xfrm>
              <a:off x="2768600" y="3711576"/>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98" name="Line 83"/>
            <p:cNvSpPr>
              <a:spLocks noChangeShapeType="1"/>
            </p:cNvSpPr>
            <p:nvPr/>
          </p:nvSpPr>
          <p:spPr bwMode="auto">
            <a:xfrm flipH="1">
              <a:off x="4233863" y="3711576"/>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699" name="Rectangle 84"/>
            <p:cNvSpPr>
              <a:spLocks noChangeArrowheads="1"/>
            </p:cNvSpPr>
            <p:nvPr/>
          </p:nvSpPr>
          <p:spPr bwMode="auto">
            <a:xfrm>
              <a:off x="2674940" y="3662363"/>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10</a:t>
              </a:r>
              <a:endParaRPr lang="en-US" sz="1662" dirty="0">
                <a:latin typeface="Arial Narrow" panose="020B0606020202030204" pitchFamily="34" charset="0"/>
                <a:cs typeface="Arial" pitchFamily="34" charset="0"/>
              </a:endParaRPr>
            </a:p>
          </p:txBody>
        </p:sp>
        <p:sp>
          <p:nvSpPr>
            <p:cNvPr id="700" name="Line 85"/>
            <p:cNvSpPr>
              <a:spLocks noChangeShapeType="1"/>
            </p:cNvSpPr>
            <p:nvPr/>
          </p:nvSpPr>
          <p:spPr bwMode="auto">
            <a:xfrm>
              <a:off x="2768600" y="3457576"/>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01" name="Line 86"/>
            <p:cNvSpPr>
              <a:spLocks noChangeShapeType="1"/>
            </p:cNvSpPr>
            <p:nvPr/>
          </p:nvSpPr>
          <p:spPr bwMode="auto">
            <a:xfrm flipH="1">
              <a:off x="4233863" y="3457576"/>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02" name="Rectangle 87"/>
            <p:cNvSpPr>
              <a:spLocks noChangeArrowheads="1"/>
            </p:cNvSpPr>
            <p:nvPr/>
          </p:nvSpPr>
          <p:spPr bwMode="auto">
            <a:xfrm>
              <a:off x="2674940" y="3406776"/>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15</a:t>
              </a:r>
              <a:endParaRPr lang="en-US" sz="1662" dirty="0">
                <a:latin typeface="Arial Narrow" panose="020B0606020202030204" pitchFamily="34" charset="0"/>
                <a:cs typeface="Arial" pitchFamily="34" charset="0"/>
              </a:endParaRPr>
            </a:p>
          </p:txBody>
        </p:sp>
        <p:sp>
          <p:nvSpPr>
            <p:cNvPr id="703" name="Line 88"/>
            <p:cNvSpPr>
              <a:spLocks noChangeShapeType="1"/>
            </p:cNvSpPr>
            <p:nvPr/>
          </p:nvSpPr>
          <p:spPr bwMode="auto">
            <a:xfrm>
              <a:off x="2768600" y="3201988"/>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04" name="Line 89"/>
            <p:cNvSpPr>
              <a:spLocks noChangeShapeType="1"/>
            </p:cNvSpPr>
            <p:nvPr/>
          </p:nvSpPr>
          <p:spPr bwMode="auto">
            <a:xfrm flipH="1">
              <a:off x="4233863" y="3201988"/>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05" name="Rectangle 90"/>
            <p:cNvSpPr>
              <a:spLocks noChangeArrowheads="1"/>
            </p:cNvSpPr>
            <p:nvPr/>
          </p:nvSpPr>
          <p:spPr bwMode="auto">
            <a:xfrm>
              <a:off x="2674940" y="3152776"/>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20</a:t>
              </a:r>
              <a:endParaRPr lang="en-US" sz="1662" dirty="0">
                <a:latin typeface="Arial Narrow" panose="020B0606020202030204" pitchFamily="34" charset="0"/>
                <a:cs typeface="Arial" pitchFamily="34" charset="0"/>
              </a:endParaRPr>
            </a:p>
          </p:txBody>
        </p:sp>
        <p:sp>
          <p:nvSpPr>
            <p:cNvPr id="706" name="Line 91"/>
            <p:cNvSpPr>
              <a:spLocks noChangeShapeType="1"/>
            </p:cNvSpPr>
            <p:nvPr/>
          </p:nvSpPr>
          <p:spPr bwMode="auto">
            <a:xfrm>
              <a:off x="2768600" y="2947988"/>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07" name="Line 92"/>
            <p:cNvSpPr>
              <a:spLocks noChangeShapeType="1"/>
            </p:cNvSpPr>
            <p:nvPr/>
          </p:nvSpPr>
          <p:spPr bwMode="auto">
            <a:xfrm flipH="1">
              <a:off x="4233863" y="2947988"/>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08" name="Rectangle 93"/>
            <p:cNvSpPr>
              <a:spLocks noChangeArrowheads="1"/>
            </p:cNvSpPr>
            <p:nvPr/>
          </p:nvSpPr>
          <p:spPr bwMode="auto">
            <a:xfrm>
              <a:off x="2674940" y="2898776"/>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25</a:t>
              </a:r>
              <a:endParaRPr lang="en-US" sz="1662" dirty="0">
                <a:latin typeface="Arial Narrow" panose="020B0606020202030204" pitchFamily="34" charset="0"/>
                <a:cs typeface="Arial" pitchFamily="34" charset="0"/>
              </a:endParaRPr>
            </a:p>
          </p:txBody>
        </p:sp>
        <p:sp>
          <p:nvSpPr>
            <p:cNvPr id="709" name="Line 94"/>
            <p:cNvSpPr>
              <a:spLocks noChangeShapeType="1"/>
            </p:cNvSpPr>
            <p:nvPr/>
          </p:nvSpPr>
          <p:spPr bwMode="auto">
            <a:xfrm>
              <a:off x="2768600" y="2693988"/>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10" name="Line 95"/>
            <p:cNvSpPr>
              <a:spLocks noChangeShapeType="1"/>
            </p:cNvSpPr>
            <p:nvPr/>
          </p:nvSpPr>
          <p:spPr bwMode="auto">
            <a:xfrm flipH="1">
              <a:off x="4233863" y="2693988"/>
              <a:ext cx="1746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11" name="Rectangle 96"/>
            <p:cNvSpPr>
              <a:spLocks noChangeArrowheads="1"/>
            </p:cNvSpPr>
            <p:nvPr/>
          </p:nvSpPr>
          <p:spPr bwMode="auto">
            <a:xfrm>
              <a:off x="2674940" y="2643188"/>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30</a:t>
              </a:r>
              <a:endParaRPr lang="en-US" sz="1662" dirty="0">
                <a:latin typeface="Arial Narrow" panose="020B0606020202030204" pitchFamily="34" charset="0"/>
                <a:cs typeface="Arial" pitchFamily="34" charset="0"/>
              </a:endParaRPr>
            </a:p>
          </p:txBody>
        </p:sp>
        <p:sp>
          <p:nvSpPr>
            <p:cNvPr id="712" name="Line 97"/>
            <p:cNvSpPr>
              <a:spLocks noChangeShapeType="1"/>
            </p:cNvSpPr>
            <p:nvPr/>
          </p:nvSpPr>
          <p:spPr bwMode="auto">
            <a:xfrm>
              <a:off x="2768600" y="2563813"/>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13" name="Line 98"/>
            <p:cNvSpPr>
              <a:spLocks noChangeShapeType="1"/>
            </p:cNvSpPr>
            <p:nvPr/>
          </p:nvSpPr>
          <p:spPr bwMode="auto">
            <a:xfrm>
              <a:off x="2768600" y="4046538"/>
              <a:ext cx="148272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14" name="Line 99"/>
            <p:cNvSpPr>
              <a:spLocks noChangeShapeType="1"/>
            </p:cNvSpPr>
            <p:nvPr/>
          </p:nvSpPr>
          <p:spPr bwMode="auto">
            <a:xfrm flipV="1">
              <a:off x="4251325"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15" name="Line 100"/>
            <p:cNvSpPr>
              <a:spLocks noChangeShapeType="1"/>
            </p:cNvSpPr>
            <p:nvPr/>
          </p:nvSpPr>
          <p:spPr bwMode="auto">
            <a:xfrm flipV="1">
              <a:off x="2768600" y="2563813"/>
              <a:ext cx="1588" cy="148272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grpSp>
      <p:grpSp>
        <p:nvGrpSpPr>
          <p:cNvPr id="716" name="Group 715"/>
          <p:cNvGrpSpPr/>
          <p:nvPr/>
        </p:nvGrpSpPr>
        <p:grpSpPr>
          <a:xfrm>
            <a:off x="2614727" y="4347805"/>
            <a:ext cx="1643057" cy="1769441"/>
            <a:chOff x="3522272" y="4424363"/>
            <a:chExt cx="1779979" cy="1916895"/>
          </a:xfrm>
        </p:grpSpPr>
        <p:sp>
          <p:nvSpPr>
            <p:cNvPr id="717" name="Rectangle 268"/>
            <p:cNvSpPr>
              <a:spLocks noChangeArrowheads="1"/>
            </p:cNvSpPr>
            <p:nvPr/>
          </p:nvSpPr>
          <p:spPr bwMode="auto">
            <a:xfrm>
              <a:off x="3824288" y="4624388"/>
              <a:ext cx="1476375" cy="1476375"/>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18" name="Rectangle 269"/>
            <p:cNvSpPr>
              <a:spLocks noChangeArrowheads="1"/>
            </p:cNvSpPr>
            <p:nvPr/>
          </p:nvSpPr>
          <p:spPr bwMode="auto">
            <a:xfrm>
              <a:off x="3824288" y="4624388"/>
              <a:ext cx="1476375" cy="1476375"/>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19" name="Line 270"/>
            <p:cNvSpPr>
              <a:spLocks noChangeShapeType="1"/>
            </p:cNvSpPr>
            <p:nvPr/>
          </p:nvSpPr>
          <p:spPr bwMode="auto">
            <a:xfrm>
              <a:off x="3824288" y="4624388"/>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0" name="Line 271"/>
            <p:cNvSpPr>
              <a:spLocks noChangeShapeType="1"/>
            </p:cNvSpPr>
            <p:nvPr/>
          </p:nvSpPr>
          <p:spPr bwMode="auto">
            <a:xfrm>
              <a:off x="3824288" y="6100763"/>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1" name="Line 272"/>
            <p:cNvSpPr>
              <a:spLocks noChangeShapeType="1"/>
            </p:cNvSpPr>
            <p:nvPr/>
          </p:nvSpPr>
          <p:spPr bwMode="auto">
            <a:xfrm flipV="1">
              <a:off x="5300663" y="4624388"/>
              <a:ext cx="1588" cy="147637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2" name="Line 273"/>
            <p:cNvSpPr>
              <a:spLocks noChangeShapeType="1"/>
            </p:cNvSpPr>
            <p:nvPr/>
          </p:nvSpPr>
          <p:spPr bwMode="auto">
            <a:xfrm flipV="1">
              <a:off x="3824288" y="4624388"/>
              <a:ext cx="1588" cy="147637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3" name="Line 274"/>
            <p:cNvSpPr>
              <a:spLocks noChangeShapeType="1"/>
            </p:cNvSpPr>
            <p:nvPr/>
          </p:nvSpPr>
          <p:spPr bwMode="auto">
            <a:xfrm>
              <a:off x="3824288" y="6100763"/>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4" name="Line 275"/>
            <p:cNvSpPr>
              <a:spLocks noChangeShapeType="1"/>
            </p:cNvSpPr>
            <p:nvPr/>
          </p:nvSpPr>
          <p:spPr bwMode="auto">
            <a:xfrm flipV="1">
              <a:off x="3824288" y="4624388"/>
              <a:ext cx="1588" cy="147637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5" name="Line 276"/>
            <p:cNvSpPr>
              <a:spLocks noChangeShapeType="1"/>
            </p:cNvSpPr>
            <p:nvPr/>
          </p:nvSpPr>
          <p:spPr bwMode="auto">
            <a:xfrm flipV="1">
              <a:off x="4114801" y="6081713"/>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6" name="Line 277"/>
            <p:cNvSpPr>
              <a:spLocks noChangeShapeType="1"/>
            </p:cNvSpPr>
            <p:nvPr/>
          </p:nvSpPr>
          <p:spPr bwMode="auto">
            <a:xfrm>
              <a:off x="4114801" y="4624388"/>
              <a:ext cx="1588" cy="111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7" name="Rectangle 278"/>
            <p:cNvSpPr>
              <a:spLocks noChangeArrowheads="1"/>
            </p:cNvSpPr>
            <p:nvPr/>
          </p:nvSpPr>
          <p:spPr bwMode="auto">
            <a:xfrm>
              <a:off x="4078287" y="6119813"/>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10</a:t>
              </a:r>
              <a:endParaRPr lang="en-US" sz="1662" dirty="0">
                <a:latin typeface="Arial Narrow" panose="020B0606020202030204" pitchFamily="34" charset="0"/>
                <a:cs typeface="Arial" pitchFamily="34" charset="0"/>
              </a:endParaRPr>
            </a:p>
          </p:txBody>
        </p:sp>
        <p:sp>
          <p:nvSpPr>
            <p:cNvPr id="728" name="Line 279"/>
            <p:cNvSpPr>
              <a:spLocks noChangeShapeType="1"/>
            </p:cNvSpPr>
            <p:nvPr/>
          </p:nvSpPr>
          <p:spPr bwMode="auto">
            <a:xfrm flipV="1">
              <a:off x="4419601" y="6081713"/>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29" name="Line 280"/>
            <p:cNvSpPr>
              <a:spLocks noChangeShapeType="1"/>
            </p:cNvSpPr>
            <p:nvPr/>
          </p:nvSpPr>
          <p:spPr bwMode="auto">
            <a:xfrm>
              <a:off x="4419601" y="4624388"/>
              <a:ext cx="1588" cy="111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30" name="Rectangle 281"/>
            <p:cNvSpPr>
              <a:spLocks noChangeArrowheads="1"/>
            </p:cNvSpPr>
            <p:nvPr/>
          </p:nvSpPr>
          <p:spPr bwMode="auto">
            <a:xfrm>
              <a:off x="4381501" y="6119813"/>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20</a:t>
              </a:r>
              <a:endParaRPr lang="en-US" sz="1662" dirty="0">
                <a:latin typeface="Arial Narrow" panose="020B0606020202030204" pitchFamily="34" charset="0"/>
                <a:cs typeface="Arial" pitchFamily="34" charset="0"/>
              </a:endParaRPr>
            </a:p>
          </p:txBody>
        </p:sp>
        <p:sp>
          <p:nvSpPr>
            <p:cNvPr id="731" name="Line 282"/>
            <p:cNvSpPr>
              <a:spLocks noChangeShapeType="1"/>
            </p:cNvSpPr>
            <p:nvPr/>
          </p:nvSpPr>
          <p:spPr bwMode="auto">
            <a:xfrm flipV="1">
              <a:off x="4729163" y="6081713"/>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32" name="Line 283"/>
            <p:cNvSpPr>
              <a:spLocks noChangeShapeType="1"/>
            </p:cNvSpPr>
            <p:nvPr/>
          </p:nvSpPr>
          <p:spPr bwMode="auto">
            <a:xfrm>
              <a:off x="4729163" y="4624388"/>
              <a:ext cx="1588" cy="111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33" name="Rectangle 284"/>
            <p:cNvSpPr>
              <a:spLocks noChangeArrowheads="1"/>
            </p:cNvSpPr>
            <p:nvPr/>
          </p:nvSpPr>
          <p:spPr bwMode="auto">
            <a:xfrm>
              <a:off x="4692650" y="6119813"/>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30</a:t>
              </a:r>
              <a:endParaRPr lang="en-US" sz="1662" dirty="0">
                <a:latin typeface="Arial Narrow" panose="020B0606020202030204" pitchFamily="34" charset="0"/>
                <a:cs typeface="Arial" pitchFamily="34" charset="0"/>
              </a:endParaRPr>
            </a:p>
          </p:txBody>
        </p:sp>
        <p:sp>
          <p:nvSpPr>
            <p:cNvPr id="734" name="Line 285"/>
            <p:cNvSpPr>
              <a:spLocks noChangeShapeType="1"/>
            </p:cNvSpPr>
            <p:nvPr/>
          </p:nvSpPr>
          <p:spPr bwMode="auto">
            <a:xfrm flipV="1">
              <a:off x="5033963" y="6081713"/>
              <a:ext cx="1588" cy="1905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35" name="Line 286"/>
            <p:cNvSpPr>
              <a:spLocks noChangeShapeType="1"/>
            </p:cNvSpPr>
            <p:nvPr/>
          </p:nvSpPr>
          <p:spPr bwMode="auto">
            <a:xfrm>
              <a:off x="5033963" y="4624388"/>
              <a:ext cx="1588" cy="1111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36" name="Rectangle 287"/>
            <p:cNvSpPr>
              <a:spLocks noChangeArrowheads="1"/>
            </p:cNvSpPr>
            <p:nvPr/>
          </p:nvSpPr>
          <p:spPr bwMode="auto">
            <a:xfrm>
              <a:off x="4995863" y="6119813"/>
              <a:ext cx="69463"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40</a:t>
              </a:r>
              <a:endParaRPr lang="en-US" sz="1662" dirty="0">
                <a:latin typeface="Arial Narrow" panose="020B0606020202030204" pitchFamily="34" charset="0"/>
                <a:cs typeface="Arial" pitchFamily="34" charset="0"/>
              </a:endParaRPr>
            </a:p>
          </p:txBody>
        </p:sp>
        <p:sp>
          <p:nvSpPr>
            <p:cNvPr id="737" name="Line 288"/>
            <p:cNvSpPr>
              <a:spLocks noChangeShapeType="1"/>
            </p:cNvSpPr>
            <p:nvPr/>
          </p:nvSpPr>
          <p:spPr bwMode="auto">
            <a:xfrm>
              <a:off x="3824288" y="6051551"/>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38" name="Line 289"/>
            <p:cNvSpPr>
              <a:spLocks noChangeShapeType="1"/>
            </p:cNvSpPr>
            <p:nvPr/>
          </p:nvSpPr>
          <p:spPr bwMode="auto">
            <a:xfrm flipH="1">
              <a:off x="5281613" y="6051551"/>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39" name="Rectangle 290"/>
            <p:cNvSpPr>
              <a:spLocks noChangeArrowheads="1"/>
            </p:cNvSpPr>
            <p:nvPr/>
          </p:nvSpPr>
          <p:spPr bwMode="auto">
            <a:xfrm>
              <a:off x="3681413" y="6000751"/>
              <a:ext cx="107668"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a:t>
              </a:r>
              <a:endParaRPr lang="en-US" sz="1662" dirty="0">
                <a:latin typeface="Arial Narrow" panose="020B0606020202030204" pitchFamily="34" charset="0"/>
                <a:cs typeface="Arial" pitchFamily="34" charset="0"/>
              </a:endParaRPr>
            </a:p>
          </p:txBody>
        </p:sp>
        <p:sp>
          <p:nvSpPr>
            <p:cNvPr id="740" name="Line 291"/>
            <p:cNvSpPr>
              <a:spLocks noChangeShapeType="1"/>
            </p:cNvSpPr>
            <p:nvPr/>
          </p:nvSpPr>
          <p:spPr bwMode="auto">
            <a:xfrm>
              <a:off x="3824288" y="5864226"/>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41" name="Line 292"/>
            <p:cNvSpPr>
              <a:spLocks noChangeShapeType="1"/>
            </p:cNvSpPr>
            <p:nvPr/>
          </p:nvSpPr>
          <p:spPr bwMode="auto">
            <a:xfrm flipH="1">
              <a:off x="5281613" y="5864226"/>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42" name="Rectangle 293"/>
            <p:cNvSpPr>
              <a:spLocks noChangeArrowheads="1"/>
            </p:cNvSpPr>
            <p:nvPr/>
          </p:nvSpPr>
          <p:spPr bwMode="auto">
            <a:xfrm>
              <a:off x="3681413" y="5815014"/>
              <a:ext cx="107668"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-0.1</a:t>
              </a:r>
              <a:endParaRPr lang="en-US" sz="1662" dirty="0">
                <a:latin typeface="Arial Narrow" panose="020B0606020202030204" pitchFamily="34" charset="0"/>
                <a:cs typeface="Arial" pitchFamily="34" charset="0"/>
              </a:endParaRPr>
            </a:p>
          </p:txBody>
        </p:sp>
        <p:sp>
          <p:nvSpPr>
            <p:cNvPr id="743" name="Line 294"/>
            <p:cNvSpPr>
              <a:spLocks noChangeShapeType="1"/>
            </p:cNvSpPr>
            <p:nvPr/>
          </p:nvSpPr>
          <p:spPr bwMode="auto">
            <a:xfrm>
              <a:off x="3824288" y="5672138"/>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44" name="Line 295"/>
            <p:cNvSpPr>
              <a:spLocks noChangeShapeType="1"/>
            </p:cNvSpPr>
            <p:nvPr/>
          </p:nvSpPr>
          <p:spPr bwMode="auto">
            <a:xfrm flipH="1">
              <a:off x="5281613" y="5672138"/>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45" name="Rectangle 296"/>
            <p:cNvSpPr>
              <a:spLocks noChangeArrowheads="1"/>
            </p:cNvSpPr>
            <p:nvPr/>
          </p:nvSpPr>
          <p:spPr bwMode="auto">
            <a:xfrm>
              <a:off x="3760787" y="5622927"/>
              <a:ext cx="34732"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a:t>
              </a:r>
              <a:endParaRPr lang="en-US" sz="1662" dirty="0">
                <a:latin typeface="Arial Narrow" panose="020B0606020202030204" pitchFamily="34" charset="0"/>
                <a:cs typeface="Arial" pitchFamily="34" charset="0"/>
              </a:endParaRPr>
            </a:p>
          </p:txBody>
        </p:sp>
        <p:sp>
          <p:nvSpPr>
            <p:cNvPr id="746" name="Line 297"/>
            <p:cNvSpPr>
              <a:spLocks noChangeShapeType="1"/>
            </p:cNvSpPr>
            <p:nvPr/>
          </p:nvSpPr>
          <p:spPr bwMode="auto">
            <a:xfrm>
              <a:off x="3824288" y="5486401"/>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47" name="Line 298"/>
            <p:cNvSpPr>
              <a:spLocks noChangeShapeType="1"/>
            </p:cNvSpPr>
            <p:nvPr/>
          </p:nvSpPr>
          <p:spPr bwMode="auto">
            <a:xfrm flipH="1">
              <a:off x="5281613" y="5486401"/>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48" name="Rectangle 299"/>
            <p:cNvSpPr>
              <a:spLocks noChangeArrowheads="1"/>
            </p:cNvSpPr>
            <p:nvPr/>
          </p:nvSpPr>
          <p:spPr bwMode="auto">
            <a:xfrm>
              <a:off x="3705225" y="5437188"/>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0.1</a:t>
              </a:r>
              <a:endParaRPr lang="en-US" sz="1662" dirty="0">
                <a:latin typeface="Arial Narrow" panose="020B0606020202030204" pitchFamily="34" charset="0"/>
                <a:cs typeface="Arial" pitchFamily="34" charset="0"/>
              </a:endParaRPr>
            </a:p>
          </p:txBody>
        </p:sp>
        <p:sp>
          <p:nvSpPr>
            <p:cNvPr id="749" name="Line 300"/>
            <p:cNvSpPr>
              <a:spLocks noChangeShapeType="1"/>
            </p:cNvSpPr>
            <p:nvPr/>
          </p:nvSpPr>
          <p:spPr bwMode="auto">
            <a:xfrm>
              <a:off x="3824288" y="5300663"/>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50" name="Line 301"/>
            <p:cNvSpPr>
              <a:spLocks noChangeShapeType="1"/>
            </p:cNvSpPr>
            <p:nvPr/>
          </p:nvSpPr>
          <p:spPr bwMode="auto">
            <a:xfrm flipH="1">
              <a:off x="5281613" y="5300663"/>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51" name="Rectangle 302"/>
            <p:cNvSpPr>
              <a:spLocks noChangeArrowheads="1"/>
            </p:cNvSpPr>
            <p:nvPr/>
          </p:nvSpPr>
          <p:spPr bwMode="auto">
            <a:xfrm>
              <a:off x="3705225" y="5249863"/>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a:t>
              </a:r>
              <a:endParaRPr lang="en-US" sz="1662" dirty="0">
                <a:latin typeface="Arial Narrow" panose="020B0606020202030204" pitchFamily="34" charset="0"/>
                <a:cs typeface="Arial" pitchFamily="34" charset="0"/>
              </a:endParaRPr>
            </a:p>
          </p:txBody>
        </p:sp>
        <p:sp>
          <p:nvSpPr>
            <p:cNvPr id="752" name="Line 303"/>
            <p:cNvSpPr>
              <a:spLocks noChangeShapeType="1"/>
            </p:cNvSpPr>
            <p:nvPr/>
          </p:nvSpPr>
          <p:spPr bwMode="auto">
            <a:xfrm>
              <a:off x="3824288" y="5113338"/>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53" name="Line 304"/>
            <p:cNvSpPr>
              <a:spLocks noChangeShapeType="1"/>
            </p:cNvSpPr>
            <p:nvPr/>
          </p:nvSpPr>
          <p:spPr bwMode="auto">
            <a:xfrm flipH="1">
              <a:off x="5281613" y="5113338"/>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54" name="Rectangle 305"/>
            <p:cNvSpPr>
              <a:spLocks noChangeArrowheads="1"/>
            </p:cNvSpPr>
            <p:nvPr/>
          </p:nvSpPr>
          <p:spPr bwMode="auto">
            <a:xfrm>
              <a:off x="3705225" y="5064126"/>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0.3</a:t>
              </a:r>
              <a:endParaRPr lang="en-US" sz="1662" dirty="0">
                <a:latin typeface="Arial Narrow" panose="020B0606020202030204" pitchFamily="34" charset="0"/>
                <a:cs typeface="Arial" pitchFamily="34" charset="0"/>
              </a:endParaRPr>
            </a:p>
          </p:txBody>
        </p:sp>
        <p:sp>
          <p:nvSpPr>
            <p:cNvPr id="755" name="Line 306"/>
            <p:cNvSpPr>
              <a:spLocks noChangeShapeType="1"/>
            </p:cNvSpPr>
            <p:nvPr/>
          </p:nvSpPr>
          <p:spPr bwMode="auto">
            <a:xfrm>
              <a:off x="3824288" y="4927601"/>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56" name="Line 307"/>
            <p:cNvSpPr>
              <a:spLocks noChangeShapeType="1"/>
            </p:cNvSpPr>
            <p:nvPr/>
          </p:nvSpPr>
          <p:spPr bwMode="auto">
            <a:xfrm flipH="1">
              <a:off x="5281613" y="4927601"/>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57" name="Rectangle 308"/>
            <p:cNvSpPr>
              <a:spLocks noChangeArrowheads="1"/>
            </p:cNvSpPr>
            <p:nvPr/>
          </p:nvSpPr>
          <p:spPr bwMode="auto">
            <a:xfrm>
              <a:off x="3705225" y="4878388"/>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0.4</a:t>
              </a:r>
              <a:endParaRPr lang="en-US" sz="1662" dirty="0">
                <a:latin typeface="Arial Narrow" panose="020B0606020202030204" pitchFamily="34" charset="0"/>
                <a:cs typeface="Arial" pitchFamily="34" charset="0"/>
              </a:endParaRPr>
            </a:p>
          </p:txBody>
        </p:sp>
        <p:sp>
          <p:nvSpPr>
            <p:cNvPr id="758" name="Line 309"/>
            <p:cNvSpPr>
              <a:spLocks noChangeShapeType="1"/>
            </p:cNvSpPr>
            <p:nvPr/>
          </p:nvSpPr>
          <p:spPr bwMode="auto">
            <a:xfrm>
              <a:off x="3824288" y="4735513"/>
              <a:ext cx="11113"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59" name="Line 310"/>
            <p:cNvSpPr>
              <a:spLocks noChangeShapeType="1"/>
            </p:cNvSpPr>
            <p:nvPr/>
          </p:nvSpPr>
          <p:spPr bwMode="auto">
            <a:xfrm flipH="1">
              <a:off x="5281613" y="4735513"/>
              <a:ext cx="19050"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0" name="Rectangle 311"/>
            <p:cNvSpPr>
              <a:spLocks noChangeArrowheads="1"/>
            </p:cNvSpPr>
            <p:nvPr/>
          </p:nvSpPr>
          <p:spPr bwMode="auto">
            <a:xfrm>
              <a:off x="3705225" y="4686301"/>
              <a:ext cx="86829" cy="92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0.5</a:t>
              </a:r>
              <a:endParaRPr lang="en-US" sz="1662" dirty="0">
                <a:latin typeface="Arial Narrow" panose="020B0606020202030204" pitchFamily="34" charset="0"/>
                <a:cs typeface="Arial" pitchFamily="34" charset="0"/>
              </a:endParaRPr>
            </a:p>
          </p:txBody>
        </p:sp>
        <p:sp>
          <p:nvSpPr>
            <p:cNvPr id="761" name="Line 312"/>
            <p:cNvSpPr>
              <a:spLocks noChangeShapeType="1"/>
            </p:cNvSpPr>
            <p:nvPr/>
          </p:nvSpPr>
          <p:spPr bwMode="auto">
            <a:xfrm>
              <a:off x="3824288" y="4624388"/>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2" name="Line 313"/>
            <p:cNvSpPr>
              <a:spLocks noChangeShapeType="1"/>
            </p:cNvSpPr>
            <p:nvPr/>
          </p:nvSpPr>
          <p:spPr bwMode="auto">
            <a:xfrm>
              <a:off x="3824288" y="6100763"/>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3" name="Line 314"/>
            <p:cNvSpPr>
              <a:spLocks noChangeShapeType="1"/>
            </p:cNvSpPr>
            <p:nvPr/>
          </p:nvSpPr>
          <p:spPr bwMode="auto">
            <a:xfrm flipV="1">
              <a:off x="5300663" y="4624388"/>
              <a:ext cx="1588" cy="147637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4" name="Line 315"/>
            <p:cNvSpPr>
              <a:spLocks noChangeShapeType="1"/>
            </p:cNvSpPr>
            <p:nvPr/>
          </p:nvSpPr>
          <p:spPr bwMode="auto">
            <a:xfrm flipV="1">
              <a:off x="3824288" y="4624388"/>
              <a:ext cx="1588" cy="147637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5" name="Rectangle 316"/>
            <p:cNvSpPr>
              <a:spLocks noChangeArrowheads="1"/>
            </p:cNvSpPr>
            <p:nvPr/>
          </p:nvSpPr>
          <p:spPr bwMode="auto">
            <a:xfrm>
              <a:off x="3824288" y="5541963"/>
              <a:ext cx="23813" cy="13017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6" name="Rectangle 317"/>
            <p:cNvSpPr>
              <a:spLocks noChangeArrowheads="1"/>
            </p:cNvSpPr>
            <p:nvPr/>
          </p:nvSpPr>
          <p:spPr bwMode="auto">
            <a:xfrm>
              <a:off x="3824288" y="5541963"/>
              <a:ext cx="23813" cy="13017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7" name="Rectangle 318"/>
            <p:cNvSpPr>
              <a:spLocks noChangeArrowheads="1"/>
            </p:cNvSpPr>
            <p:nvPr/>
          </p:nvSpPr>
          <p:spPr bwMode="auto">
            <a:xfrm>
              <a:off x="3848101" y="5518151"/>
              <a:ext cx="31750" cy="1539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8" name="Rectangle 319"/>
            <p:cNvSpPr>
              <a:spLocks noChangeArrowheads="1"/>
            </p:cNvSpPr>
            <p:nvPr/>
          </p:nvSpPr>
          <p:spPr bwMode="auto">
            <a:xfrm>
              <a:off x="3848101" y="5518151"/>
              <a:ext cx="31750" cy="1539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69" name="Rectangle 320"/>
            <p:cNvSpPr>
              <a:spLocks noChangeArrowheads="1"/>
            </p:cNvSpPr>
            <p:nvPr/>
          </p:nvSpPr>
          <p:spPr bwMode="auto">
            <a:xfrm>
              <a:off x="3879851" y="5486401"/>
              <a:ext cx="30163" cy="1857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0" name="Rectangle 321"/>
            <p:cNvSpPr>
              <a:spLocks noChangeArrowheads="1"/>
            </p:cNvSpPr>
            <p:nvPr/>
          </p:nvSpPr>
          <p:spPr bwMode="auto">
            <a:xfrm>
              <a:off x="3879851" y="5486401"/>
              <a:ext cx="30163" cy="1857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1" name="Rectangle 322"/>
            <p:cNvSpPr>
              <a:spLocks noChangeArrowheads="1"/>
            </p:cNvSpPr>
            <p:nvPr/>
          </p:nvSpPr>
          <p:spPr bwMode="auto">
            <a:xfrm>
              <a:off x="3910013" y="5467351"/>
              <a:ext cx="31750" cy="2047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2" name="Rectangle 323"/>
            <p:cNvSpPr>
              <a:spLocks noChangeArrowheads="1"/>
            </p:cNvSpPr>
            <p:nvPr/>
          </p:nvSpPr>
          <p:spPr bwMode="auto">
            <a:xfrm>
              <a:off x="3910013" y="5467351"/>
              <a:ext cx="31750" cy="2047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3" name="Rectangle 324"/>
            <p:cNvSpPr>
              <a:spLocks noChangeArrowheads="1"/>
            </p:cNvSpPr>
            <p:nvPr/>
          </p:nvSpPr>
          <p:spPr bwMode="auto">
            <a:xfrm>
              <a:off x="3941763" y="5454651"/>
              <a:ext cx="30163" cy="2174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4" name="Rectangle 325"/>
            <p:cNvSpPr>
              <a:spLocks noChangeArrowheads="1"/>
            </p:cNvSpPr>
            <p:nvPr/>
          </p:nvSpPr>
          <p:spPr bwMode="auto">
            <a:xfrm>
              <a:off x="3941763" y="5454651"/>
              <a:ext cx="30163" cy="2174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5" name="Rectangle 326"/>
            <p:cNvSpPr>
              <a:spLocks noChangeArrowheads="1"/>
            </p:cNvSpPr>
            <p:nvPr/>
          </p:nvSpPr>
          <p:spPr bwMode="auto">
            <a:xfrm>
              <a:off x="3971926" y="5449888"/>
              <a:ext cx="31750"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6" name="Rectangle 327"/>
            <p:cNvSpPr>
              <a:spLocks noChangeArrowheads="1"/>
            </p:cNvSpPr>
            <p:nvPr/>
          </p:nvSpPr>
          <p:spPr bwMode="auto">
            <a:xfrm>
              <a:off x="3971926" y="5449888"/>
              <a:ext cx="31750"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7" name="Rectangle 328"/>
            <p:cNvSpPr>
              <a:spLocks noChangeArrowheads="1"/>
            </p:cNvSpPr>
            <p:nvPr/>
          </p:nvSpPr>
          <p:spPr bwMode="auto">
            <a:xfrm>
              <a:off x="4003676" y="5449888"/>
              <a:ext cx="30163"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8" name="Rectangle 329"/>
            <p:cNvSpPr>
              <a:spLocks noChangeArrowheads="1"/>
            </p:cNvSpPr>
            <p:nvPr/>
          </p:nvSpPr>
          <p:spPr bwMode="auto">
            <a:xfrm>
              <a:off x="4003676" y="5449888"/>
              <a:ext cx="30163"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79" name="Rectangle 330"/>
            <p:cNvSpPr>
              <a:spLocks noChangeArrowheads="1"/>
            </p:cNvSpPr>
            <p:nvPr/>
          </p:nvSpPr>
          <p:spPr bwMode="auto">
            <a:xfrm>
              <a:off x="4033838" y="5449888"/>
              <a:ext cx="31750"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0" name="Rectangle 331"/>
            <p:cNvSpPr>
              <a:spLocks noChangeArrowheads="1"/>
            </p:cNvSpPr>
            <p:nvPr/>
          </p:nvSpPr>
          <p:spPr bwMode="auto">
            <a:xfrm>
              <a:off x="4033838" y="5449888"/>
              <a:ext cx="31750"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1" name="Rectangle 332"/>
            <p:cNvSpPr>
              <a:spLocks noChangeArrowheads="1"/>
            </p:cNvSpPr>
            <p:nvPr/>
          </p:nvSpPr>
          <p:spPr bwMode="auto">
            <a:xfrm>
              <a:off x="4065588" y="5449888"/>
              <a:ext cx="31750"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2" name="Rectangle 333"/>
            <p:cNvSpPr>
              <a:spLocks noChangeArrowheads="1"/>
            </p:cNvSpPr>
            <p:nvPr/>
          </p:nvSpPr>
          <p:spPr bwMode="auto">
            <a:xfrm>
              <a:off x="4065588" y="5449888"/>
              <a:ext cx="31750"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3" name="Rectangle 334"/>
            <p:cNvSpPr>
              <a:spLocks noChangeArrowheads="1"/>
            </p:cNvSpPr>
            <p:nvPr/>
          </p:nvSpPr>
          <p:spPr bwMode="auto">
            <a:xfrm>
              <a:off x="4097338" y="5449888"/>
              <a:ext cx="30163"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4" name="Rectangle 335"/>
            <p:cNvSpPr>
              <a:spLocks noChangeArrowheads="1"/>
            </p:cNvSpPr>
            <p:nvPr/>
          </p:nvSpPr>
          <p:spPr bwMode="auto">
            <a:xfrm>
              <a:off x="4097338" y="5449888"/>
              <a:ext cx="30163"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5" name="Rectangle 336"/>
            <p:cNvSpPr>
              <a:spLocks noChangeArrowheads="1"/>
            </p:cNvSpPr>
            <p:nvPr/>
          </p:nvSpPr>
          <p:spPr bwMode="auto">
            <a:xfrm>
              <a:off x="4127501" y="5449888"/>
              <a:ext cx="31750"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6" name="Rectangle 337"/>
            <p:cNvSpPr>
              <a:spLocks noChangeArrowheads="1"/>
            </p:cNvSpPr>
            <p:nvPr/>
          </p:nvSpPr>
          <p:spPr bwMode="auto">
            <a:xfrm>
              <a:off x="4127501" y="5449888"/>
              <a:ext cx="31750"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7" name="Rectangle 338"/>
            <p:cNvSpPr>
              <a:spLocks noChangeArrowheads="1"/>
            </p:cNvSpPr>
            <p:nvPr/>
          </p:nvSpPr>
          <p:spPr bwMode="auto">
            <a:xfrm>
              <a:off x="4159251" y="5449888"/>
              <a:ext cx="30163"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8" name="Rectangle 339"/>
            <p:cNvSpPr>
              <a:spLocks noChangeArrowheads="1"/>
            </p:cNvSpPr>
            <p:nvPr/>
          </p:nvSpPr>
          <p:spPr bwMode="auto">
            <a:xfrm>
              <a:off x="4159251" y="5449888"/>
              <a:ext cx="30163"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89" name="Rectangle 340"/>
            <p:cNvSpPr>
              <a:spLocks noChangeArrowheads="1"/>
            </p:cNvSpPr>
            <p:nvPr/>
          </p:nvSpPr>
          <p:spPr bwMode="auto">
            <a:xfrm>
              <a:off x="4189413" y="5449888"/>
              <a:ext cx="31750"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0" name="Rectangle 341"/>
            <p:cNvSpPr>
              <a:spLocks noChangeArrowheads="1"/>
            </p:cNvSpPr>
            <p:nvPr/>
          </p:nvSpPr>
          <p:spPr bwMode="auto">
            <a:xfrm>
              <a:off x="4189413" y="5449888"/>
              <a:ext cx="31750"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1" name="Rectangle 342"/>
            <p:cNvSpPr>
              <a:spLocks noChangeArrowheads="1"/>
            </p:cNvSpPr>
            <p:nvPr/>
          </p:nvSpPr>
          <p:spPr bwMode="auto">
            <a:xfrm>
              <a:off x="4221163" y="5449888"/>
              <a:ext cx="30163"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2" name="Rectangle 343"/>
            <p:cNvSpPr>
              <a:spLocks noChangeArrowheads="1"/>
            </p:cNvSpPr>
            <p:nvPr/>
          </p:nvSpPr>
          <p:spPr bwMode="auto">
            <a:xfrm>
              <a:off x="4221163" y="5449888"/>
              <a:ext cx="30163"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3" name="Rectangle 344"/>
            <p:cNvSpPr>
              <a:spLocks noChangeArrowheads="1"/>
            </p:cNvSpPr>
            <p:nvPr/>
          </p:nvSpPr>
          <p:spPr bwMode="auto">
            <a:xfrm>
              <a:off x="4251326" y="5449888"/>
              <a:ext cx="31750" cy="2222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4" name="Rectangle 345"/>
            <p:cNvSpPr>
              <a:spLocks noChangeArrowheads="1"/>
            </p:cNvSpPr>
            <p:nvPr/>
          </p:nvSpPr>
          <p:spPr bwMode="auto">
            <a:xfrm>
              <a:off x="4251326" y="5449888"/>
              <a:ext cx="31750" cy="2222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5" name="Rectangle 346"/>
            <p:cNvSpPr>
              <a:spLocks noChangeArrowheads="1"/>
            </p:cNvSpPr>
            <p:nvPr/>
          </p:nvSpPr>
          <p:spPr bwMode="auto">
            <a:xfrm>
              <a:off x="4283076" y="5672138"/>
              <a:ext cx="30163" cy="13017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6" name="Rectangle 347"/>
            <p:cNvSpPr>
              <a:spLocks noChangeArrowheads="1"/>
            </p:cNvSpPr>
            <p:nvPr/>
          </p:nvSpPr>
          <p:spPr bwMode="auto">
            <a:xfrm>
              <a:off x="4283076" y="5672138"/>
              <a:ext cx="30163" cy="13017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7" name="Rectangle 348"/>
            <p:cNvSpPr>
              <a:spLocks noChangeArrowheads="1"/>
            </p:cNvSpPr>
            <p:nvPr/>
          </p:nvSpPr>
          <p:spPr bwMode="auto">
            <a:xfrm>
              <a:off x="4313238" y="5672138"/>
              <a:ext cx="31750" cy="3413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8" name="Rectangle 349"/>
            <p:cNvSpPr>
              <a:spLocks noChangeArrowheads="1"/>
            </p:cNvSpPr>
            <p:nvPr/>
          </p:nvSpPr>
          <p:spPr bwMode="auto">
            <a:xfrm>
              <a:off x="4313238" y="5672138"/>
              <a:ext cx="31750" cy="3413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799" name="Rectangle 350"/>
            <p:cNvSpPr>
              <a:spLocks noChangeArrowheads="1"/>
            </p:cNvSpPr>
            <p:nvPr/>
          </p:nvSpPr>
          <p:spPr bwMode="auto">
            <a:xfrm>
              <a:off x="4344988" y="5672138"/>
              <a:ext cx="30163" cy="11906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0" name="Rectangle 351"/>
            <p:cNvSpPr>
              <a:spLocks noChangeArrowheads="1"/>
            </p:cNvSpPr>
            <p:nvPr/>
          </p:nvSpPr>
          <p:spPr bwMode="auto">
            <a:xfrm>
              <a:off x="4344988" y="5672138"/>
              <a:ext cx="30163" cy="11906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1" name="Rectangle 352"/>
            <p:cNvSpPr>
              <a:spLocks noChangeArrowheads="1"/>
            </p:cNvSpPr>
            <p:nvPr/>
          </p:nvSpPr>
          <p:spPr bwMode="auto">
            <a:xfrm>
              <a:off x="4375151" y="5659438"/>
              <a:ext cx="31750" cy="1270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2" name="Rectangle 353"/>
            <p:cNvSpPr>
              <a:spLocks noChangeArrowheads="1"/>
            </p:cNvSpPr>
            <p:nvPr/>
          </p:nvSpPr>
          <p:spPr bwMode="auto">
            <a:xfrm>
              <a:off x="4375151" y="5659438"/>
              <a:ext cx="31750" cy="1270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3" name="Rectangle 354"/>
            <p:cNvSpPr>
              <a:spLocks noChangeArrowheads="1"/>
            </p:cNvSpPr>
            <p:nvPr/>
          </p:nvSpPr>
          <p:spPr bwMode="auto">
            <a:xfrm>
              <a:off x="4406901" y="5586413"/>
              <a:ext cx="31750" cy="857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4" name="Rectangle 355"/>
            <p:cNvSpPr>
              <a:spLocks noChangeArrowheads="1"/>
            </p:cNvSpPr>
            <p:nvPr/>
          </p:nvSpPr>
          <p:spPr bwMode="auto">
            <a:xfrm>
              <a:off x="4406901" y="5586413"/>
              <a:ext cx="31750" cy="857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5" name="Rectangle 356"/>
            <p:cNvSpPr>
              <a:spLocks noChangeArrowheads="1"/>
            </p:cNvSpPr>
            <p:nvPr/>
          </p:nvSpPr>
          <p:spPr bwMode="auto">
            <a:xfrm>
              <a:off x="4438651" y="5541963"/>
              <a:ext cx="30163" cy="13017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6" name="Rectangle 357"/>
            <p:cNvSpPr>
              <a:spLocks noChangeArrowheads="1"/>
            </p:cNvSpPr>
            <p:nvPr/>
          </p:nvSpPr>
          <p:spPr bwMode="auto">
            <a:xfrm>
              <a:off x="4438651" y="5541963"/>
              <a:ext cx="30163" cy="13017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7" name="Rectangle 358"/>
            <p:cNvSpPr>
              <a:spLocks noChangeArrowheads="1"/>
            </p:cNvSpPr>
            <p:nvPr/>
          </p:nvSpPr>
          <p:spPr bwMode="auto">
            <a:xfrm>
              <a:off x="4468813" y="5511801"/>
              <a:ext cx="31750" cy="1603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8" name="Rectangle 359"/>
            <p:cNvSpPr>
              <a:spLocks noChangeArrowheads="1"/>
            </p:cNvSpPr>
            <p:nvPr/>
          </p:nvSpPr>
          <p:spPr bwMode="auto">
            <a:xfrm>
              <a:off x="4468813" y="5511801"/>
              <a:ext cx="31750" cy="1603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09" name="Rectangle 360"/>
            <p:cNvSpPr>
              <a:spLocks noChangeArrowheads="1"/>
            </p:cNvSpPr>
            <p:nvPr/>
          </p:nvSpPr>
          <p:spPr bwMode="auto">
            <a:xfrm>
              <a:off x="4500563" y="5499101"/>
              <a:ext cx="30163" cy="1730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0" name="Rectangle 361"/>
            <p:cNvSpPr>
              <a:spLocks noChangeArrowheads="1"/>
            </p:cNvSpPr>
            <p:nvPr/>
          </p:nvSpPr>
          <p:spPr bwMode="auto">
            <a:xfrm>
              <a:off x="4500563" y="5499101"/>
              <a:ext cx="30163" cy="1730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1" name="Rectangle 362"/>
            <p:cNvSpPr>
              <a:spLocks noChangeArrowheads="1"/>
            </p:cNvSpPr>
            <p:nvPr/>
          </p:nvSpPr>
          <p:spPr bwMode="auto">
            <a:xfrm>
              <a:off x="4530726" y="5486401"/>
              <a:ext cx="31750" cy="1857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2" name="Rectangle 363"/>
            <p:cNvSpPr>
              <a:spLocks noChangeArrowheads="1"/>
            </p:cNvSpPr>
            <p:nvPr/>
          </p:nvSpPr>
          <p:spPr bwMode="auto">
            <a:xfrm>
              <a:off x="4530726" y="5486401"/>
              <a:ext cx="31750" cy="1857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3" name="Rectangle 364"/>
            <p:cNvSpPr>
              <a:spLocks noChangeArrowheads="1"/>
            </p:cNvSpPr>
            <p:nvPr/>
          </p:nvSpPr>
          <p:spPr bwMode="auto">
            <a:xfrm>
              <a:off x="4562476" y="5480051"/>
              <a:ext cx="23813" cy="1920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4" name="Rectangle 365"/>
            <p:cNvSpPr>
              <a:spLocks noChangeArrowheads="1"/>
            </p:cNvSpPr>
            <p:nvPr/>
          </p:nvSpPr>
          <p:spPr bwMode="auto">
            <a:xfrm>
              <a:off x="4562476" y="5480051"/>
              <a:ext cx="23813" cy="1920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5" name="Rectangle 366"/>
            <p:cNvSpPr>
              <a:spLocks noChangeArrowheads="1"/>
            </p:cNvSpPr>
            <p:nvPr/>
          </p:nvSpPr>
          <p:spPr bwMode="auto">
            <a:xfrm>
              <a:off x="4586288" y="5480051"/>
              <a:ext cx="31750" cy="1920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6" name="Rectangle 367"/>
            <p:cNvSpPr>
              <a:spLocks noChangeArrowheads="1"/>
            </p:cNvSpPr>
            <p:nvPr/>
          </p:nvSpPr>
          <p:spPr bwMode="auto">
            <a:xfrm>
              <a:off x="4586288" y="5480051"/>
              <a:ext cx="31750" cy="1920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7" name="Rectangle 368"/>
            <p:cNvSpPr>
              <a:spLocks noChangeArrowheads="1"/>
            </p:cNvSpPr>
            <p:nvPr/>
          </p:nvSpPr>
          <p:spPr bwMode="auto">
            <a:xfrm>
              <a:off x="4618038" y="5480051"/>
              <a:ext cx="30163" cy="1920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8" name="Rectangle 369"/>
            <p:cNvSpPr>
              <a:spLocks noChangeArrowheads="1"/>
            </p:cNvSpPr>
            <p:nvPr/>
          </p:nvSpPr>
          <p:spPr bwMode="auto">
            <a:xfrm>
              <a:off x="4618038" y="5480051"/>
              <a:ext cx="30163" cy="1920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19" name="Rectangle 370"/>
            <p:cNvSpPr>
              <a:spLocks noChangeArrowheads="1"/>
            </p:cNvSpPr>
            <p:nvPr/>
          </p:nvSpPr>
          <p:spPr bwMode="auto">
            <a:xfrm>
              <a:off x="4648201" y="5473701"/>
              <a:ext cx="31750" cy="1984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0" name="Rectangle 371"/>
            <p:cNvSpPr>
              <a:spLocks noChangeArrowheads="1"/>
            </p:cNvSpPr>
            <p:nvPr/>
          </p:nvSpPr>
          <p:spPr bwMode="auto">
            <a:xfrm>
              <a:off x="4648201" y="5473701"/>
              <a:ext cx="31750" cy="1984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1" name="Rectangle 372"/>
            <p:cNvSpPr>
              <a:spLocks noChangeArrowheads="1"/>
            </p:cNvSpPr>
            <p:nvPr/>
          </p:nvSpPr>
          <p:spPr bwMode="auto">
            <a:xfrm>
              <a:off x="4679951" y="5473701"/>
              <a:ext cx="30163" cy="1984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2" name="Rectangle 373"/>
            <p:cNvSpPr>
              <a:spLocks noChangeArrowheads="1"/>
            </p:cNvSpPr>
            <p:nvPr/>
          </p:nvSpPr>
          <p:spPr bwMode="auto">
            <a:xfrm>
              <a:off x="4679951" y="5473701"/>
              <a:ext cx="30163" cy="1984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3" name="Rectangle 374"/>
            <p:cNvSpPr>
              <a:spLocks noChangeArrowheads="1"/>
            </p:cNvSpPr>
            <p:nvPr/>
          </p:nvSpPr>
          <p:spPr bwMode="auto">
            <a:xfrm>
              <a:off x="4710113" y="5473701"/>
              <a:ext cx="31750" cy="1984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4" name="Rectangle 375"/>
            <p:cNvSpPr>
              <a:spLocks noChangeArrowheads="1"/>
            </p:cNvSpPr>
            <p:nvPr/>
          </p:nvSpPr>
          <p:spPr bwMode="auto">
            <a:xfrm>
              <a:off x="4710113" y="5473701"/>
              <a:ext cx="31750" cy="1984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5" name="Rectangle 376"/>
            <p:cNvSpPr>
              <a:spLocks noChangeArrowheads="1"/>
            </p:cNvSpPr>
            <p:nvPr/>
          </p:nvSpPr>
          <p:spPr bwMode="auto">
            <a:xfrm>
              <a:off x="4741863" y="5473701"/>
              <a:ext cx="31750" cy="19843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6" name="Rectangle 377"/>
            <p:cNvSpPr>
              <a:spLocks noChangeArrowheads="1"/>
            </p:cNvSpPr>
            <p:nvPr/>
          </p:nvSpPr>
          <p:spPr bwMode="auto">
            <a:xfrm>
              <a:off x="4741863" y="5473701"/>
              <a:ext cx="31750" cy="19843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7" name="Rectangle 378"/>
            <p:cNvSpPr>
              <a:spLocks noChangeArrowheads="1"/>
            </p:cNvSpPr>
            <p:nvPr/>
          </p:nvSpPr>
          <p:spPr bwMode="auto">
            <a:xfrm>
              <a:off x="4773613" y="4989513"/>
              <a:ext cx="30163" cy="68262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8" name="Rectangle 379"/>
            <p:cNvSpPr>
              <a:spLocks noChangeArrowheads="1"/>
            </p:cNvSpPr>
            <p:nvPr/>
          </p:nvSpPr>
          <p:spPr bwMode="auto">
            <a:xfrm>
              <a:off x="4773613" y="4989513"/>
              <a:ext cx="30163" cy="68262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29" name="Rectangle 380"/>
            <p:cNvSpPr>
              <a:spLocks noChangeArrowheads="1"/>
            </p:cNvSpPr>
            <p:nvPr/>
          </p:nvSpPr>
          <p:spPr bwMode="auto">
            <a:xfrm>
              <a:off x="4803776" y="4703763"/>
              <a:ext cx="31750" cy="96837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0" name="Rectangle 381"/>
            <p:cNvSpPr>
              <a:spLocks noChangeArrowheads="1"/>
            </p:cNvSpPr>
            <p:nvPr/>
          </p:nvSpPr>
          <p:spPr bwMode="auto">
            <a:xfrm>
              <a:off x="4803776" y="4703763"/>
              <a:ext cx="31750" cy="96837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1" name="Rectangle 382"/>
            <p:cNvSpPr>
              <a:spLocks noChangeArrowheads="1"/>
            </p:cNvSpPr>
            <p:nvPr/>
          </p:nvSpPr>
          <p:spPr bwMode="auto">
            <a:xfrm>
              <a:off x="4835526" y="5033963"/>
              <a:ext cx="30163" cy="63817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2" name="Rectangle 383"/>
            <p:cNvSpPr>
              <a:spLocks noChangeArrowheads="1"/>
            </p:cNvSpPr>
            <p:nvPr/>
          </p:nvSpPr>
          <p:spPr bwMode="auto">
            <a:xfrm>
              <a:off x="4835526" y="5033963"/>
              <a:ext cx="30163" cy="63817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3" name="Rectangle 384"/>
            <p:cNvSpPr>
              <a:spLocks noChangeArrowheads="1"/>
            </p:cNvSpPr>
            <p:nvPr/>
          </p:nvSpPr>
          <p:spPr bwMode="auto">
            <a:xfrm>
              <a:off x="4865688" y="5226051"/>
              <a:ext cx="31750" cy="446088"/>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4" name="Rectangle 385"/>
            <p:cNvSpPr>
              <a:spLocks noChangeArrowheads="1"/>
            </p:cNvSpPr>
            <p:nvPr/>
          </p:nvSpPr>
          <p:spPr bwMode="auto">
            <a:xfrm>
              <a:off x="4865688" y="5226051"/>
              <a:ext cx="31750" cy="446088"/>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5" name="Rectangle 386"/>
            <p:cNvSpPr>
              <a:spLocks noChangeArrowheads="1"/>
            </p:cNvSpPr>
            <p:nvPr/>
          </p:nvSpPr>
          <p:spPr bwMode="auto">
            <a:xfrm>
              <a:off x="4897438" y="5330826"/>
              <a:ext cx="30163" cy="34131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6" name="Rectangle 387"/>
            <p:cNvSpPr>
              <a:spLocks noChangeArrowheads="1"/>
            </p:cNvSpPr>
            <p:nvPr/>
          </p:nvSpPr>
          <p:spPr bwMode="auto">
            <a:xfrm>
              <a:off x="4897438" y="5330826"/>
              <a:ext cx="30163" cy="34131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7" name="Rectangle 388"/>
            <p:cNvSpPr>
              <a:spLocks noChangeArrowheads="1"/>
            </p:cNvSpPr>
            <p:nvPr/>
          </p:nvSpPr>
          <p:spPr bwMode="auto">
            <a:xfrm>
              <a:off x="4927601" y="5386388"/>
              <a:ext cx="31750" cy="2857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8" name="Rectangle 389"/>
            <p:cNvSpPr>
              <a:spLocks noChangeArrowheads="1"/>
            </p:cNvSpPr>
            <p:nvPr/>
          </p:nvSpPr>
          <p:spPr bwMode="auto">
            <a:xfrm>
              <a:off x="4927601" y="5386388"/>
              <a:ext cx="31750" cy="2857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39" name="Rectangle 390"/>
            <p:cNvSpPr>
              <a:spLocks noChangeArrowheads="1"/>
            </p:cNvSpPr>
            <p:nvPr/>
          </p:nvSpPr>
          <p:spPr bwMode="auto">
            <a:xfrm>
              <a:off x="4959351" y="5411788"/>
              <a:ext cx="30163" cy="2603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0" name="Rectangle 391"/>
            <p:cNvSpPr>
              <a:spLocks noChangeArrowheads="1"/>
            </p:cNvSpPr>
            <p:nvPr/>
          </p:nvSpPr>
          <p:spPr bwMode="auto">
            <a:xfrm>
              <a:off x="4959351" y="5411788"/>
              <a:ext cx="30163" cy="2603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1" name="Rectangle 392"/>
            <p:cNvSpPr>
              <a:spLocks noChangeArrowheads="1"/>
            </p:cNvSpPr>
            <p:nvPr/>
          </p:nvSpPr>
          <p:spPr bwMode="auto">
            <a:xfrm>
              <a:off x="4989513" y="5424488"/>
              <a:ext cx="31750" cy="2476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2" name="Rectangle 393"/>
            <p:cNvSpPr>
              <a:spLocks noChangeArrowheads="1"/>
            </p:cNvSpPr>
            <p:nvPr/>
          </p:nvSpPr>
          <p:spPr bwMode="auto">
            <a:xfrm>
              <a:off x="4989513" y="5424488"/>
              <a:ext cx="31750" cy="2476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3" name="Rectangle 394"/>
            <p:cNvSpPr>
              <a:spLocks noChangeArrowheads="1"/>
            </p:cNvSpPr>
            <p:nvPr/>
          </p:nvSpPr>
          <p:spPr bwMode="auto">
            <a:xfrm>
              <a:off x="5021263" y="5437188"/>
              <a:ext cx="30163" cy="2349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4" name="Rectangle 395"/>
            <p:cNvSpPr>
              <a:spLocks noChangeArrowheads="1"/>
            </p:cNvSpPr>
            <p:nvPr/>
          </p:nvSpPr>
          <p:spPr bwMode="auto">
            <a:xfrm>
              <a:off x="5021263" y="5437188"/>
              <a:ext cx="30163" cy="2349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5" name="Rectangle 396"/>
            <p:cNvSpPr>
              <a:spLocks noChangeArrowheads="1"/>
            </p:cNvSpPr>
            <p:nvPr/>
          </p:nvSpPr>
          <p:spPr bwMode="auto">
            <a:xfrm>
              <a:off x="5051426" y="5437188"/>
              <a:ext cx="31750" cy="2349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6" name="Rectangle 397"/>
            <p:cNvSpPr>
              <a:spLocks noChangeArrowheads="1"/>
            </p:cNvSpPr>
            <p:nvPr/>
          </p:nvSpPr>
          <p:spPr bwMode="auto">
            <a:xfrm>
              <a:off x="5051426" y="5437188"/>
              <a:ext cx="31750" cy="2349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7" name="Rectangle 398"/>
            <p:cNvSpPr>
              <a:spLocks noChangeArrowheads="1"/>
            </p:cNvSpPr>
            <p:nvPr/>
          </p:nvSpPr>
          <p:spPr bwMode="auto">
            <a:xfrm>
              <a:off x="5083176" y="5437188"/>
              <a:ext cx="31750" cy="23495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8" name="Rectangle 399"/>
            <p:cNvSpPr>
              <a:spLocks noChangeArrowheads="1"/>
            </p:cNvSpPr>
            <p:nvPr/>
          </p:nvSpPr>
          <p:spPr bwMode="auto">
            <a:xfrm>
              <a:off x="5083176" y="5437188"/>
              <a:ext cx="31750" cy="23495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49" name="Rectangle 400"/>
            <p:cNvSpPr>
              <a:spLocks noChangeArrowheads="1"/>
            </p:cNvSpPr>
            <p:nvPr/>
          </p:nvSpPr>
          <p:spPr bwMode="auto">
            <a:xfrm>
              <a:off x="5114926" y="5443538"/>
              <a:ext cx="30163" cy="22860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0" name="Rectangle 401"/>
            <p:cNvSpPr>
              <a:spLocks noChangeArrowheads="1"/>
            </p:cNvSpPr>
            <p:nvPr/>
          </p:nvSpPr>
          <p:spPr bwMode="auto">
            <a:xfrm>
              <a:off x="5114926" y="5443538"/>
              <a:ext cx="30163" cy="22860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1" name="Rectangle 402"/>
            <p:cNvSpPr>
              <a:spLocks noChangeArrowheads="1"/>
            </p:cNvSpPr>
            <p:nvPr/>
          </p:nvSpPr>
          <p:spPr bwMode="auto">
            <a:xfrm>
              <a:off x="5145088" y="5443538"/>
              <a:ext cx="31750" cy="22860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2" name="Rectangle 403"/>
            <p:cNvSpPr>
              <a:spLocks noChangeArrowheads="1"/>
            </p:cNvSpPr>
            <p:nvPr/>
          </p:nvSpPr>
          <p:spPr bwMode="auto">
            <a:xfrm>
              <a:off x="5145088" y="5443538"/>
              <a:ext cx="31750" cy="22860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3" name="Rectangle 404"/>
            <p:cNvSpPr>
              <a:spLocks noChangeArrowheads="1"/>
            </p:cNvSpPr>
            <p:nvPr/>
          </p:nvSpPr>
          <p:spPr bwMode="auto">
            <a:xfrm>
              <a:off x="5176838" y="5443538"/>
              <a:ext cx="30163" cy="22860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4" name="Rectangle 405"/>
            <p:cNvSpPr>
              <a:spLocks noChangeArrowheads="1"/>
            </p:cNvSpPr>
            <p:nvPr/>
          </p:nvSpPr>
          <p:spPr bwMode="auto">
            <a:xfrm>
              <a:off x="5176838" y="5443538"/>
              <a:ext cx="30163" cy="22860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5" name="Rectangle 406"/>
            <p:cNvSpPr>
              <a:spLocks noChangeArrowheads="1"/>
            </p:cNvSpPr>
            <p:nvPr/>
          </p:nvSpPr>
          <p:spPr bwMode="auto">
            <a:xfrm>
              <a:off x="5207001" y="5443538"/>
              <a:ext cx="31750" cy="22860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6" name="Rectangle 408"/>
            <p:cNvSpPr>
              <a:spLocks noChangeArrowheads="1"/>
            </p:cNvSpPr>
            <p:nvPr/>
          </p:nvSpPr>
          <p:spPr bwMode="auto">
            <a:xfrm>
              <a:off x="5207000" y="5443538"/>
              <a:ext cx="31750" cy="22860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7" name="Rectangle 409"/>
            <p:cNvSpPr>
              <a:spLocks noChangeArrowheads="1"/>
            </p:cNvSpPr>
            <p:nvPr/>
          </p:nvSpPr>
          <p:spPr bwMode="auto">
            <a:xfrm>
              <a:off x="5238750" y="5443538"/>
              <a:ext cx="30163" cy="22860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8" name="Rectangle 410"/>
            <p:cNvSpPr>
              <a:spLocks noChangeArrowheads="1"/>
            </p:cNvSpPr>
            <p:nvPr/>
          </p:nvSpPr>
          <p:spPr bwMode="auto">
            <a:xfrm>
              <a:off x="5238750" y="5443538"/>
              <a:ext cx="30163" cy="22860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59" name="Rectangle 411"/>
            <p:cNvSpPr>
              <a:spLocks noChangeArrowheads="1"/>
            </p:cNvSpPr>
            <p:nvPr/>
          </p:nvSpPr>
          <p:spPr bwMode="auto">
            <a:xfrm>
              <a:off x="5268913" y="5443538"/>
              <a:ext cx="31750" cy="228600"/>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60" name="Rectangle 412"/>
            <p:cNvSpPr>
              <a:spLocks noChangeArrowheads="1"/>
            </p:cNvSpPr>
            <p:nvPr/>
          </p:nvSpPr>
          <p:spPr bwMode="auto">
            <a:xfrm>
              <a:off x="5268913" y="5443538"/>
              <a:ext cx="31750" cy="228600"/>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61" name="Line 413"/>
            <p:cNvSpPr>
              <a:spLocks noChangeShapeType="1"/>
            </p:cNvSpPr>
            <p:nvPr/>
          </p:nvSpPr>
          <p:spPr bwMode="auto">
            <a:xfrm>
              <a:off x="3824288" y="5672138"/>
              <a:ext cx="1476375" cy="158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862" name="Rectangle 414"/>
            <p:cNvSpPr>
              <a:spLocks noChangeArrowheads="1"/>
            </p:cNvSpPr>
            <p:nvPr/>
          </p:nvSpPr>
          <p:spPr bwMode="auto">
            <a:xfrm>
              <a:off x="3860800" y="4424363"/>
              <a:ext cx="1323279" cy="15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rgbClr val="000000"/>
                  </a:solidFill>
                  <a:latin typeface="Arial Narrow" panose="020B0606020202030204" pitchFamily="34" charset="0"/>
                  <a:cs typeface="Arial" pitchFamily="34" charset="0"/>
                </a:rPr>
                <a:t>Phasic dopamine responses</a:t>
              </a:r>
              <a:endParaRPr lang="en-US" sz="1662" dirty="0">
                <a:latin typeface="Arial Narrow" panose="020B0606020202030204" pitchFamily="34" charset="0"/>
                <a:cs typeface="Arial" pitchFamily="34" charset="0"/>
              </a:endParaRPr>
            </a:p>
          </p:txBody>
        </p:sp>
        <p:sp>
          <p:nvSpPr>
            <p:cNvPr id="863" name="Rectangle 415"/>
            <p:cNvSpPr>
              <a:spLocks noChangeArrowheads="1"/>
            </p:cNvSpPr>
            <p:nvPr/>
          </p:nvSpPr>
          <p:spPr bwMode="auto">
            <a:xfrm>
              <a:off x="4289425" y="6218238"/>
              <a:ext cx="534869"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time (updates)</a:t>
              </a:r>
              <a:endParaRPr lang="en-US" sz="1662" dirty="0">
                <a:latin typeface="Arial Narrow" panose="020B0606020202030204" pitchFamily="34" charset="0"/>
                <a:cs typeface="Arial" pitchFamily="34" charset="0"/>
              </a:endParaRPr>
            </a:p>
          </p:txBody>
        </p:sp>
        <p:sp>
          <p:nvSpPr>
            <p:cNvPr id="864" name="Rectangle 416"/>
            <p:cNvSpPr>
              <a:spLocks noChangeArrowheads="1"/>
            </p:cNvSpPr>
            <p:nvPr/>
          </p:nvSpPr>
          <p:spPr bwMode="auto">
            <a:xfrm rot="16200000">
              <a:off x="3221703" y="5297890"/>
              <a:ext cx="724158" cy="1230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change in precision</a:t>
              </a:r>
              <a:endParaRPr lang="en-US" sz="1662" dirty="0">
                <a:latin typeface="Arial Narrow" panose="020B0606020202030204" pitchFamily="34" charset="0"/>
                <a:cs typeface="Arial" pitchFamily="34" charset="0"/>
              </a:endParaRPr>
            </a:p>
          </p:txBody>
        </p:sp>
      </p:grpSp>
      <p:cxnSp>
        <p:nvCxnSpPr>
          <p:cNvPr id="865" name="Straight Connector 864"/>
          <p:cNvCxnSpPr/>
          <p:nvPr/>
        </p:nvCxnSpPr>
        <p:spPr>
          <a:xfrm flipH="1">
            <a:off x="5480989" y="3200549"/>
            <a:ext cx="30299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flipH="1">
            <a:off x="5853724" y="3204308"/>
            <a:ext cx="39076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67" name="Object 1"/>
          <p:cNvGraphicFramePr>
            <a:graphicFrameLocks noChangeAspect="1"/>
          </p:cNvGraphicFramePr>
          <p:nvPr>
            <p:extLst>
              <p:ext uri="{D42A27DB-BD31-4B8C-83A1-F6EECF244321}">
                <p14:modId xmlns="" xmlns:p14="http://schemas.microsoft.com/office/powerpoint/2010/main" val="3093212848"/>
              </p:ext>
            </p:extLst>
          </p:nvPr>
        </p:nvGraphicFramePr>
        <p:xfrm>
          <a:off x="3446584" y="2878023"/>
          <a:ext cx="867508" cy="1055077"/>
        </p:xfrm>
        <a:graphic>
          <a:graphicData uri="http://schemas.openxmlformats.org/presentationml/2006/ole">
            <p:oleObj spid="_x0000_s247816" name="Equation" r:id="rId7" imgW="583947" imgH="710891" progId="Equation.DSMT4">
              <p:embed/>
            </p:oleObj>
          </a:graphicData>
        </a:graphic>
      </p:graphicFrame>
      <p:grpSp>
        <p:nvGrpSpPr>
          <p:cNvPr id="868" name="Group 867"/>
          <p:cNvGrpSpPr/>
          <p:nvPr/>
        </p:nvGrpSpPr>
        <p:grpSpPr>
          <a:xfrm>
            <a:off x="1207011" y="770246"/>
            <a:ext cx="1205662" cy="1285839"/>
            <a:chOff x="812540" y="3654025"/>
            <a:chExt cx="1306134" cy="1392992"/>
          </a:xfrm>
        </p:grpSpPr>
        <p:grpSp>
          <p:nvGrpSpPr>
            <p:cNvPr id="869" name="Group 801"/>
            <p:cNvGrpSpPr/>
            <p:nvPr/>
          </p:nvGrpSpPr>
          <p:grpSpPr>
            <a:xfrm>
              <a:off x="812540" y="3654025"/>
              <a:ext cx="1306134" cy="1392992"/>
              <a:chOff x="1037565" y="728700"/>
              <a:chExt cx="1306134" cy="1392992"/>
            </a:xfrm>
          </p:grpSpPr>
          <p:grpSp>
            <p:nvGrpSpPr>
              <p:cNvPr id="871" name="Group 152"/>
              <p:cNvGrpSpPr>
                <a:grpSpLocks noChangeAspect="1"/>
              </p:cNvGrpSpPr>
              <p:nvPr/>
            </p:nvGrpSpPr>
            <p:grpSpPr>
              <a:xfrm>
                <a:off x="1246994" y="728700"/>
                <a:ext cx="1096705" cy="1153518"/>
                <a:chOff x="1208833" y="664315"/>
                <a:chExt cx="440213" cy="515819"/>
              </a:xfrm>
            </p:grpSpPr>
            <p:sp>
              <p:nvSpPr>
                <p:cNvPr id="877" name="Rectangle 876"/>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878" name="Rectangle 877"/>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872" name="Oval 871"/>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873" name="Oval 872"/>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874" name="Straight Connector 873"/>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875"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876"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pic>
          <p:nvPicPr>
            <p:cNvPr id="870"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1442610" y="3924055"/>
              <a:ext cx="249500" cy="504091"/>
            </a:xfrm>
            <a:prstGeom prst="rect">
              <a:avLst/>
            </a:prstGeom>
            <a:noFill/>
          </p:spPr>
        </p:pic>
      </p:grpSp>
      <p:sp>
        <p:nvSpPr>
          <p:cNvPr id="879" name="Oval 878"/>
          <p:cNvSpPr/>
          <p:nvPr/>
        </p:nvSpPr>
        <p:spPr>
          <a:xfrm rot="855702">
            <a:off x="3756147" y="5603242"/>
            <a:ext cx="130885" cy="138187"/>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880" name="Oval 879"/>
          <p:cNvSpPr/>
          <p:nvPr/>
        </p:nvSpPr>
        <p:spPr>
          <a:xfrm rot="855702">
            <a:off x="3298587" y="5062968"/>
            <a:ext cx="129270" cy="138598"/>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Tree>
    <p:extLst>
      <p:ext uri="{BB962C8B-B14F-4D97-AF65-F5344CB8AC3E}">
        <p14:creationId xmlns="" xmlns:p14="http://schemas.microsoft.com/office/powerpoint/2010/main" val="26192560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Rectangle 587"/>
          <p:cNvSpPr/>
          <p:nvPr/>
        </p:nvSpPr>
        <p:spPr>
          <a:xfrm>
            <a:off x="6898416" y="413668"/>
            <a:ext cx="1972045" cy="1169551"/>
          </a:xfrm>
          <a:prstGeom prst="rect">
            <a:avLst/>
          </a:prstGeom>
        </p:spPr>
        <p:txBody>
          <a:bodyPr wrap="square">
            <a:spAutoFit/>
          </a:bodyPr>
          <a:lstStyle/>
          <a:p>
            <a:pPr>
              <a:defRPr/>
            </a:pPr>
            <a:r>
              <a:rPr lang="en-GB" sz="1400" kern="0" dirty="0">
                <a:solidFill>
                  <a:srgbClr val="4F81BD">
                    <a:lumMod val="60000"/>
                    <a:lumOff val="40000"/>
                  </a:srgbClr>
                </a:solidFill>
                <a:latin typeface="Arial Narrow" pitchFamily="34" charset="0"/>
                <a:cs typeface="Arial" charset="0"/>
              </a:rPr>
              <a:t>Evidence accumulation</a:t>
            </a:r>
          </a:p>
          <a:p>
            <a:pPr>
              <a:defRPr/>
            </a:pPr>
            <a:r>
              <a:rPr lang="en-GB" sz="1400" kern="0" dirty="0">
                <a:solidFill>
                  <a:srgbClr val="4F81BD">
                    <a:lumMod val="60000"/>
                    <a:lumOff val="40000"/>
                  </a:srgbClr>
                </a:solidFill>
                <a:latin typeface="Arial Narrow" pitchFamily="34" charset="0"/>
                <a:cs typeface="Arial" charset="0"/>
              </a:rPr>
              <a:t>Phase precession</a:t>
            </a:r>
          </a:p>
          <a:p>
            <a:pPr>
              <a:defRPr/>
            </a:pPr>
            <a:r>
              <a:rPr lang="en-GB" sz="1400" kern="0" dirty="0">
                <a:solidFill>
                  <a:srgbClr val="C0504D">
                    <a:lumMod val="50000"/>
                  </a:srgbClr>
                </a:solidFill>
                <a:latin typeface="Arial Narrow" pitchFamily="34" charset="0"/>
                <a:cs typeface="Arial" charset="0"/>
              </a:rPr>
              <a:t>Place cell activity</a:t>
            </a:r>
          </a:p>
          <a:p>
            <a:r>
              <a:rPr lang="en-GB" sz="1400" kern="0" dirty="0">
                <a:solidFill>
                  <a:srgbClr val="4F81BD">
                    <a:lumMod val="60000"/>
                    <a:lumOff val="40000"/>
                  </a:srgbClr>
                </a:solidFill>
                <a:latin typeface="Arial Narrow" pitchFamily="34" charset="0"/>
                <a:cs typeface="Arial" charset="0"/>
              </a:rPr>
              <a:t>Oddball (MMN) responses</a:t>
            </a:r>
          </a:p>
          <a:p>
            <a:pPr>
              <a:defRPr/>
            </a:pPr>
            <a:r>
              <a:rPr lang="en-GB" sz="1400" kern="0" dirty="0">
                <a:solidFill>
                  <a:srgbClr val="4F81BD">
                    <a:lumMod val="60000"/>
                    <a:lumOff val="40000"/>
                  </a:srgbClr>
                </a:solidFill>
                <a:latin typeface="Arial Narrow" pitchFamily="34" charset="0"/>
                <a:cs typeface="Arial" charset="0"/>
              </a:rPr>
              <a:t>Dopamine transfer</a:t>
            </a:r>
          </a:p>
        </p:txBody>
      </p:sp>
      <p:grpSp>
        <p:nvGrpSpPr>
          <p:cNvPr id="426" name="Group 425"/>
          <p:cNvGrpSpPr/>
          <p:nvPr/>
        </p:nvGrpSpPr>
        <p:grpSpPr>
          <a:xfrm>
            <a:off x="2121827" y="1922300"/>
            <a:ext cx="4883799" cy="3043500"/>
            <a:chOff x="1082381" y="593685"/>
            <a:chExt cx="4883799" cy="3043500"/>
          </a:xfrm>
        </p:grpSpPr>
        <p:grpSp>
          <p:nvGrpSpPr>
            <p:cNvPr id="3" name="Group 504"/>
            <p:cNvGrpSpPr/>
            <p:nvPr/>
          </p:nvGrpSpPr>
          <p:grpSpPr>
            <a:xfrm>
              <a:off x="2433321" y="1208328"/>
              <a:ext cx="1653306" cy="1923336"/>
              <a:chOff x="2513001" y="309563"/>
              <a:chExt cx="1791088" cy="1923336"/>
            </a:xfrm>
          </p:grpSpPr>
          <p:sp>
            <p:nvSpPr>
              <p:cNvPr id="506" name="Rectangle 6"/>
              <p:cNvSpPr>
                <a:spLocks noChangeArrowheads="1"/>
              </p:cNvSpPr>
              <p:nvPr/>
            </p:nvSpPr>
            <p:spPr bwMode="auto">
              <a:xfrm>
                <a:off x="2768600" y="509588"/>
                <a:ext cx="1482725" cy="14827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07" name="Rectangle 7"/>
              <p:cNvSpPr>
                <a:spLocks noChangeArrowheads="1"/>
              </p:cNvSpPr>
              <p:nvPr/>
            </p:nvSpPr>
            <p:spPr bwMode="auto">
              <a:xfrm>
                <a:off x="2768600" y="509588"/>
                <a:ext cx="1482725" cy="14827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pic>
            <p:nvPicPr>
              <p:cNvPr id="508" name="Picture 8"/>
              <p:cNvPicPr>
                <a:picLocks noChangeAspect="1" noChangeArrowheads="1"/>
              </p:cNvPicPr>
              <p:nvPr/>
            </p:nvPicPr>
            <p:blipFill>
              <a:blip r:embed="rId3" cstate="print"/>
              <a:srcRect/>
              <a:stretch>
                <a:fillRect/>
              </a:stretch>
            </p:blipFill>
            <p:spPr bwMode="auto">
              <a:xfrm>
                <a:off x="2774950" y="514351"/>
                <a:ext cx="1476375" cy="1477963"/>
              </a:xfrm>
              <a:prstGeom prst="rect">
                <a:avLst/>
              </a:prstGeom>
              <a:noFill/>
              <a:ln w="9525">
                <a:noFill/>
                <a:miter lim="800000"/>
                <a:headEnd/>
                <a:tailEnd/>
              </a:ln>
            </p:spPr>
          </p:pic>
          <p:sp>
            <p:nvSpPr>
              <p:cNvPr id="509" name="Rectangle 9"/>
              <p:cNvSpPr>
                <a:spLocks noChangeArrowheads="1"/>
              </p:cNvSpPr>
              <p:nvPr/>
            </p:nvSpPr>
            <p:spPr bwMode="auto">
              <a:xfrm>
                <a:off x="3135313" y="309563"/>
                <a:ext cx="75541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C0504D">
                        <a:lumMod val="50000"/>
                      </a:srgbClr>
                    </a:solidFill>
                    <a:latin typeface="Arial Narrow" pitchFamily="34" charset="0"/>
                    <a:cs typeface="Arial" pitchFamily="34" charset="0"/>
                  </a:rPr>
                  <a:t>Unit responses</a:t>
                </a:r>
                <a:endParaRPr lang="en-US" dirty="0">
                  <a:solidFill>
                    <a:srgbClr val="C0504D">
                      <a:lumMod val="50000"/>
                    </a:srgbClr>
                  </a:solidFill>
                  <a:latin typeface="Arial" pitchFamily="34" charset="0"/>
                  <a:cs typeface="Arial" pitchFamily="34" charset="0"/>
                </a:endParaRPr>
              </a:p>
            </p:txBody>
          </p:sp>
          <p:sp>
            <p:nvSpPr>
              <p:cNvPr id="510" name="Rectangle 10"/>
              <p:cNvSpPr>
                <a:spLocks noChangeArrowheads="1"/>
              </p:cNvSpPr>
              <p:nvPr/>
            </p:nvSpPr>
            <p:spPr bwMode="auto">
              <a:xfrm>
                <a:off x="3227387" y="2109788"/>
                <a:ext cx="59565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time (seconds)</a:t>
                </a:r>
                <a:endParaRPr lang="en-US" dirty="0">
                  <a:solidFill>
                    <a:srgbClr val="C0504D">
                      <a:lumMod val="50000"/>
                    </a:srgbClr>
                  </a:solidFill>
                  <a:latin typeface="Arial" pitchFamily="34" charset="0"/>
                  <a:cs typeface="Arial" pitchFamily="34" charset="0"/>
                </a:endParaRPr>
              </a:p>
            </p:txBody>
          </p:sp>
          <p:sp>
            <p:nvSpPr>
              <p:cNvPr id="511" name="Rectangle 11"/>
              <p:cNvSpPr>
                <a:spLocks noChangeArrowheads="1"/>
              </p:cNvSpPr>
              <p:nvPr/>
            </p:nvSpPr>
            <p:spPr bwMode="auto">
              <a:xfrm rot="16200000">
                <a:off x="2511559" y="1163624"/>
                <a:ext cx="136256" cy="1333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unit</a:t>
                </a:r>
                <a:endParaRPr lang="en-US" dirty="0">
                  <a:solidFill>
                    <a:srgbClr val="C0504D">
                      <a:lumMod val="50000"/>
                    </a:srgbClr>
                  </a:solidFill>
                  <a:latin typeface="Arial" pitchFamily="34" charset="0"/>
                  <a:cs typeface="Arial" pitchFamily="34" charset="0"/>
                </a:endParaRPr>
              </a:p>
            </p:txBody>
          </p:sp>
          <p:sp>
            <p:nvSpPr>
              <p:cNvPr id="512" name="Freeform 12"/>
              <p:cNvSpPr>
                <a:spLocks/>
              </p:cNvSpPr>
              <p:nvPr/>
            </p:nvSpPr>
            <p:spPr bwMode="auto">
              <a:xfrm>
                <a:off x="3246438"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3" name="Freeform 13"/>
              <p:cNvSpPr>
                <a:spLocks/>
              </p:cNvSpPr>
              <p:nvPr/>
            </p:nvSpPr>
            <p:spPr bwMode="auto">
              <a:xfrm>
                <a:off x="3743325"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4" name="Freeform 14"/>
              <p:cNvSpPr>
                <a:spLocks/>
              </p:cNvSpPr>
              <p:nvPr/>
            </p:nvSpPr>
            <p:spPr bwMode="auto">
              <a:xfrm>
                <a:off x="4233863"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5" name="Freeform 15"/>
              <p:cNvSpPr>
                <a:spLocks/>
              </p:cNvSpPr>
              <p:nvPr/>
            </p:nvSpPr>
            <p:spPr bwMode="auto">
              <a:xfrm>
                <a:off x="2768600" y="974726"/>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6" name="Freeform 16"/>
              <p:cNvSpPr>
                <a:spLocks/>
              </p:cNvSpPr>
              <p:nvPr/>
            </p:nvSpPr>
            <p:spPr bwMode="auto">
              <a:xfrm>
                <a:off x="2768600" y="1465263"/>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7" name="Freeform 17"/>
              <p:cNvSpPr>
                <a:spLocks/>
              </p:cNvSpPr>
              <p:nvPr/>
            </p:nvSpPr>
            <p:spPr bwMode="auto">
              <a:xfrm>
                <a:off x="2768600" y="1960563"/>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8" name="Line 18"/>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9" name="Line 19"/>
              <p:cNvSpPr>
                <a:spLocks noChangeShapeType="1"/>
              </p:cNvSpPr>
              <p:nvPr/>
            </p:nvSpPr>
            <p:spPr bwMode="auto">
              <a:xfrm>
                <a:off x="2768600" y="509588"/>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0" name="Line 20"/>
              <p:cNvSpPr>
                <a:spLocks noChangeShapeType="1"/>
              </p:cNvSpPr>
              <p:nvPr/>
            </p:nvSpPr>
            <p:spPr bwMode="auto">
              <a:xfrm>
                <a:off x="4251325"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1" name="Line 21"/>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2" name="Line 22"/>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3" name="Line 23"/>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4" name="Line 24"/>
              <p:cNvSpPr>
                <a:spLocks noChangeShapeType="1"/>
              </p:cNvSpPr>
              <p:nvPr/>
            </p:nvSpPr>
            <p:spPr bwMode="auto">
              <a:xfrm flipV="1">
                <a:off x="3246438" y="19732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5" name="Line 25"/>
              <p:cNvSpPr>
                <a:spLocks noChangeShapeType="1"/>
              </p:cNvSpPr>
              <p:nvPr/>
            </p:nvSpPr>
            <p:spPr bwMode="auto">
              <a:xfrm>
                <a:off x="3246438" y="5095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6" name="Rectangle 26"/>
              <p:cNvSpPr>
                <a:spLocks noChangeArrowheads="1"/>
              </p:cNvSpPr>
              <p:nvPr/>
            </p:nvSpPr>
            <p:spPr bwMode="auto">
              <a:xfrm>
                <a:off x="3184531" y="2011363"/>
                <a:ext cx="133719"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0.25</a:t>
                </a:r>
                <a:endParaRPr lang="en-US" dirty="0">
                  <a:solidFill>
                    <a:srgbClr val="C0504D">
                      <a:lumMod val="50000"/>
                    </a:srgbClr>
                  </a:solidFill>
                  <a:latin typeface="Arial" pitchFamily="34" charset="0"/>
                  <a:cs typeface="Arial" pitchFamily="34" charset="0"/>
                </a:endParaRPr>
              </a:p>
            </p:txBody>
          </p:sp>
          <p:sp>
            <p:nvSpPr>
              <p:cNvPr id="527" name="Line 27"/>
              <p:cNvSpPr>
                <a:spLocks noChangeShapeType="1"/>
              </p:cNvSpPr>
              <p:nvPr/>
            </p:nvSpPr>
            <p:spPr bwMode="auto">
              <a:xfrm flipV="1">
                <a:off x="3743325" y="19732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8" name="Line 28"/>
              <p:cNvSpPr>
                <a:spLocks noChangeShapeType="1"/>
              </p:cNvSpPr>
              <p:nvPr/>
            </p:nvSpPr>
            <p:spPr bwMode="auto">
              <a:xfrm>
                <a:off x="3743325" y="5095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9" name="Rectangle 29"/>
              <p:cNvSpPr>
                <a:spLocks noChangeArrowheads="1"/>
              </p:cNvSpPr>
              <p:nvPr/>
            </p:nvSpPr>
            <p:spPr bwMode="auto">
              <a:xfrm>
                <a:off x="3698881" y="2011363"/>
                <a:ext cx="9551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0.5</a:t>
                </a:r>
                <a:endParaRPr lang="en-US" dirty="0">
                  <a:solidFill>
                    <a:srgbClr val="C0504D">
                      <a:lumMod val="50000"/>
                    </a:srgbClr>
                  </a:solidFill>
                  <a:latin typeface="Arial" pitchFamily="34" charset="0"/>
                  <a:cs typeface="Arial" pitchFamily="34" charset="0"/>
                </a:endParaRPr>
              </a:p>
            </p:txBody>
          </p:sp>
          <p:sp>
            <p:nvSpPr>
              <p:cNvPr id="530" name="Line 30"/>
              <p:cNvSpPr>
                <a:spLocks noChangeShapeType="1"/>
              </p:cNvSpPr>
              <p:nvPr/>
            </p:nvSpPr>
            <p:spPr bwMode="auto">
              <a:xfrm flipV="1">
                <a:off x="4233863" y="19732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1" name="Line 31"/>
              <p:cNvSpPr>
                <a:spLocks noChangeShapeType="1"/>
              </p:cNvSpPr>
              <p:nvPr/>
            </p:nvSpPr>
            <p:spPr bwMode="auto">
              <a:xfrm>
                <a:off x="4233863" y="5095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2" name="Rectangle 32"/>
              <p:cNvSpPr>
                <a:spLocks noChangeArrowheads="1"/>
              </p:cNvSpPr>
              <p:nvPr/>
            </p:nvSpPr>
            <p:spPr bwMode="auto">
              <a:xfrm>
                <a:off x="4170370" y="2011363"/>
                <a:ext cx="133719"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0.75</a:t>
                </a:r>
                <a:endParaRPr lang="en-US" dirty="0">
                  <a:solidFill>
                    <a:srgbClr val="C0504D">
                      <a:lumMod val="50000"/>
                    </a:srgbClr>
                  </a:solidFill>
                  <a:latin typeface="Arial" pitchFamily="34" charset="0"/>
                  <a:cs typeface="Arial" pitchFamily="34" charset="0"/>
                </a:endParaRPr>
              </a:p>
            </p:txBody>
          </p:sp>
          <p:sp>
            <p:nvSpPr>
              <p:cNvPr id="533" name="Line 33"/>
              <p:cNvSpPr>
                <a:spLocks noChangeShapeType="1"/>
              </p:cNvSpPr>
              <p:nvPr/>
            </p:nvSpPr>
            <p:spPr bwMode="auto">
              <a:xfrm>
                <a:off x="2768600" y="974726"/>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4" name="Line 34"/>
              <p:cNvSpPr>
                <a:spLocks noChangeShapeType="1"/>
              </p:cNvSpPr>
              <p:nvPr/>
            </p:nvSpPr>
            <p:spPr bwMode="auto">
              <a:xfrm flipH="1">
                <a:off x="4233863" y="974726"/>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5" name="Rectangle 35"/>
              <p:cNvSpPr>
                <a:spLocks noChangeArrowheads="1"/>
              </p:cNvSpPr>
              <p:nvPr/>
            </p:nvSpPr>
            <p:spPr bwMode="auto">
              <a:xfrm>
                <a:off x="2713040" y="925513"/>
                <a:ext cx="3820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8</a:t>
                </a:r>
                <a:endParaRPr lang="en-US" dirty="0">
                  <a:solidFill>
                    <a:srgbClr val="C0504D">
                      <a:lumMod val="50000"/>
                    </a:srgbClr>
                  </a:solidFill>
                  <a:latin typeface="Arial" pitchFamily="34" charset="0"/>
                  <a:cs typeface="Arial" pitchFamily="34" charset="0"/>
                </a:endParaRPr>
              </a:p>
            </p:txBody>
          </p:sp>
          <p:sp>
            <p:nvSpPr>
              <p:cNvPr id="536" name="Line 36"/>
              <p:cNvSpPr>
                <a:spLocks noChangeShapeType="1"/>
              </p:cNvSpPr>
              <p:nvPr/>
            </p:nvSpPr>
            <p:spPr bwMode="auto">
              <a:xfrm>
                <a:off x="2768600" y="14652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7" name="Line 37"/>
              <p:cNvSpPr>
                <a:spLocks noChangeShapeType="1"/>
              </p:cNvSpPr>
              <p:nvPr/>
            </p:nvSpPr>
            <p:spPr bwMode="auto">
              <a:xfrm flipH="1">
                <a:off x="4233863" y="146526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8" name="Rectangle 38"/>
              <p:cNvSpPr>
                <a:spLocks noChangeArrowheads="1"/>
              </p:cNvSpPr>
              <p:nvPr/>
            </p:nvSpPr>
            <p:spPr bwMode="auto">
              <a:xfrm>
                <a:off x="2674940" y="1414463"/>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16</a:t>
                </a:r>
                <a:endParaRPr lang="en-US" dirty="0">
                  <a:solidFill>
                    <a:srgbClr val="C0504D">
                      <a:lumMod val="50000"/>
                    </a:srgbClr>
                  </a:solidFill>
                  <a:latin typeface="Arial" pitchFamily="34" charset="0"/>
                  <a:cs typeface="Arial" pitchFamily="34" charset="0"/>
                </a:endParaRPr>
              </a:p>
            </p:txBody>
          </p:sp>
          <p:sp>
            <p:nvSpPr>
              <p:cNvPr id="539" name="Line 39"/>
              <p:cNvSpPr>
                <a:spLocks noChangeShapeType="1"/>
              </p:cNvSpPr>
              <p:nvPr/>
            </p:nvSpPr>
            <p:spPr bwMode="auto">
              <a:xfrm>
                <a:off x="2768600" y="19605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0" name="Line 40"/>
              <p:cNvSpPr>
                <a:spLocks noChangeShapeType="1"/>
              </p:cNvSpPr>
              <p:nvPr/>
            </p:nvSpPr>
            <p:spPr bwMode="auto">
              <a:xfrm flipH="1">
                <a:off x="4233863" y="196056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1" name="Rectangle 41"/>
              <p:cNvSpPr>
                <a:spLocks noChangeArrowheads="1"/>
              </p:cNvSpPr>
              <p:nvPr/>
            </p:nvSpPr>
            <p:spPr bwMode="auto">
              <a:xfrm>
                <a:off x="2674940" y="1911351"/>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24</a:t>
                </a:r>
                <a:endParaRPr lang="en-US" dirty="0">
                  <a:solidFill>
                    <a:srgbClr val="C0504D">
                      <a:lumMod val="50000"/>
                    </a:srgbClr>
                  </a:solidFill>
                  <a:latin typeface="Arial" pitchFamily="34" charset="0"/>
                  <a:cs typeface="Arial" pitchFamily="34" charset="0"/>
                </a:endParaRPr>
              </a:p>
            </p:txBody>
          </p:sp>
          <p:sp>
            <p:nvSpPr>
              <p:cNvPr id="542" name="Line 42"/>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3" name="Line 43"/>
              <p:cNvSpPr>
                <a:spLocks noChangeShapeType="1"/>
              </p:cNvSpPr>
              <p:nvPr/>
            </p:nvSpPr>
            <p:spPr bwMode="auto">
              <a:xfrm>
                <a:off x="2768600" y="509588"/>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4" name="Line 44"/>
              <p:cNvSpPr>
                <a:spLocks noChangeShapeType="1"/>
              </p:cNvSpPr>
              <p:nvPr/>
            </p:nvSpPr>
            <p:spPr bwMode="auto">
              <a:xfrm>
                <a:off x="4251325"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5" name="Line 45"/>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grpSp>
        <p:grpSp>
          <p:nvGrpSpPr>
            <p:cNvPr id="6" name="Group 855"/>
            <p:cNvGrpSpPr/>
            <p:nvPr/>
          </p:nvGrpSpPr>
          <p:grpSpPr>
            <a:xfrm>
              <a:off x="4953837" y="1691355"/>
              <a:ext cx="1012343" cy="1020584"/>
              <a:chOff x="396064" y="3559235"/>
              <a:chExt cx="1096705" cy="1153518"/>
            </a:xfrm>
            <a:solidFill>
              <a:schemeClr val="bg2"/>
            </a:solidFill>
          </p:grpSpPr>
          <p:grpSp>
            <p:nvGrpSpPr>
              <p:cNvPr id="7" name="Group 152"/>
              <p:cNvGrpSpPr>
                <a:grpSpLocks noChangeAspect="1"/>
              </p:cNvGrpSpPr>
              <p:nvPr/>
            </p:nvGrpSpPr>
            <p:grpSpPr>
              <a:xfrm>
                <a:off x="396064" y="3559235"/>
                <a:ext cx="1096705" cy="1153518"/>
                <a:chOff x="1208833" y="664315"/>
                <a:chExt cx="440213" cy="515819"/>
              </a:xfrm>
              <a:grpFill/>
            </p:grpSpPr>
            <p:sp>
              <p:nvSpPr>
                <p:cNvPr id="788" name="Rectangle 787"/>
                <p:cNvSpPr/>
                <p:nvPr/>
              </p:nvSpPr>
              <p:spPr>
                <a:xfrm>
                  <a:off x="1208833" y="664315"/>
                  <a:ext cx="440213" cy="117230"/>
                </a:xfrm>
                <a:prstGeom prst="rect">
                  <a:avLst/>
                </a:prstGeom>
                <a:grpFill/>
                <a:ln w="3175" cap="flat" cmpd="sng" algn="ctr">
                  <a:solidFill>
                    <a:schemeClr val="bg2">
                      <a:lumMod val="75000"/>
                    </a:schemeClr>
                  </a:solidFill>
                  <a:prstDash val="solid"/>
                </a:ln>
                <a:effectLst/>
              </p:spPr>
              <p:txBody>
                <a:bodyPr rtlCol="0" anchor="ctr"/>
                <a:lstStyle/>
                <a:p>
                  <a:pPr algn="ctr">
                    <a:defRPr/>
                  </a:pPr>
                  <a:endParaRPr lang="en-GB" kern="0" dirty="0">
                    <a:solidFill>
                      <a:srgbClr val="C0504D">
                        <a:lumMod val="50000"/>
                      </a:srgbClr>
                    </a:solidFill>
                    <a:cs typeface="Arial" charset="0"/>
                  </a:endParaRPr>
                </a:p>
              </p:txBody>
            </p:sp>
            <p:sp>
              <p:nvSpPr>
                <p:cNvPr id="789" name="Rectangle 788"/>
                <p:cNvSpPr/>
                <p:nvPr/>
              </p:nvSpPr>
              <p:spPr>
                <a:xfrm rot="5400000">
                  <a:off x="1167425" y="864495"/>
                  <a:ext cx="515812" cy="115466"/>
                </a:xfrm>
                <a:prstGeom prst="rect">
                  <a:avLst/>
                </a:prstGeom>
                <a:grpFill/>
                <a:ln w="3175" cap="flat" cmpd="sng" algn="ctr">
                  <a:solidFill>
                    <a:schemeClr val="bg2">
                      <a:lumMod val="75000"/>
                    </a:schemeClr>
                  </a:solidFill>
                  <a:prstDash val="solid"/>
                </a:ln>
                <a:effectLst/>
              </p:spPr>
              <p:txBody>
                <a:bodyPr rtlCol="0" anchor="ctr"/>
                <a:lstStyle/>
                <a:p>
                  <a:pPr algn="ctr">
                    <a:defRPr/>
                  </a:pPr>
                  <a:endParaRPr lang="en-GB" kern="0" dirty="0">
                    <a:solidFill>
                      <a:srgbClr val="C0504D">
                        <a:lumMod val="50000"/>
                      </a:srgbClr>
                    </a:solidFill>
                    <a:cs typeface="Arial" charset="0"/>
                  </a:endParaRPr>
                </a:p>
              </p:txBody>
            </p:sp>
          </p:grpSp>
          <p:cxnSp>
            <p:nvCxnSpPr>
              <p:cNvPr id="783" name="Straight Connector 782"/>
              <p:cNvCxnSpPr/>
              <p:nvPr/>
            </p:nvCxnSpPr>
            <p:spPr>
              <a:xfrm>
                <a:off x="797201" y="4434550"/>
                <a:ext cx="273538" cy="0"/>
              </a:xfrm>
              <a:prstGeom prst="line">
                <a:avLst/>
              </a:prstGeom>
              <a:grpFill/>
              <a:ln w="9525" cap="flat" cmpd="sng" algn="ctr">
                <a:solidFill>
                  <a:schemeClr val="bg2">
                    <a:lumMod val="75000"/>
                  </a:schemeClr>
                </a:solidFill>
                <a:prstDash val="sysDot"/>
              </a:ln>
              <a:effectLst/>
            </p:spPr>
          </p:cxnSp>
        </p:grpSp>
        <p:sp>
          <p:nvSpPr>
            <p:cNvPr id="135228" name="Freeform 60"/>
            <p:cNvSpPr>
              <a:spLocks/>
            </p:cNvSpPr>
            <p:nvPr/>
          </p:nvSpPr>
          <p:spPr bwMode="auto">
            <a:xfrm>
              <a:off x="5415152" y="1689467"/>
              <a:ext cx="416169" cy="909638"/>
            </a:xfrm>
            <a:custGeom>
              <a:avLst/>
              <a:gdLst/>
              <a:ahLst/>
              <a:cxnLst>
                <a:cxn ang="0">
                  <a:pos x="49" y="314"/>
                </a:cxn>
                <a:cxn ang="0">
                  <a:pos x="63" y="307"/>
                </a:cxn>
                <a:cxn ang="0">
                  <a:pos x="52" y="318"/>
                </a:cxn>
                <a:cxn ang="0">
                  <a:pos x="26" y="337"/>
                </a:cxn>
                <a:cxn ang="0">
                  <a:pos x="7" y="352"/>
                </a:cxn>
                <a:cxn ang="0">
                  <a:pos x="0" y="344"/>
                </a:cxn>
                <a:cxn ang="0">
                  <a:pos x="15" y="326"/>
                </a:cxn>
                <a:cxn ang="0">
                  <a:pos x="37" y="322"/>
                </a:cxn>
                <a:cxn ang="0">
                  <a:pos x="52" y="333"/>
                </a:cxn>
                <a:cxn ang="0">
                  <a:pos x="56" y="341"/>
                </a:cxn>
                <a:cxn ang="0">
                  <a:pos x="52" y="333"/>
                </a:cxn>
                <a:cxn ang="0">
                  <a:pos x="52" y="322"/>
                </a:cxn>
                <a:cxn ang="0">
                  <a:pos x="63" y="311"/>
                </a:cxn>
                <a:cxn ang="0">
                  <a:pos x="49" y="329"/>
                </a:cxn>
                <a:cxn ang="0">
                  <a:pos x="37" y="378"/>
                </a:cxn>
                <a:cxn ang="0">
                  <a:pos x="41" y="442"/>
                </a:cxn>
                <a:cxn ang="0">
                  <a:pos x="52" y="486"/>
                </a:cxn>
                <a:cxn ang="0">
                  <a:pos x="52" y="509"/>
                </a:cxn>
                <a:cxn ang="0">
                  <a:pos x="37" y="516"/>
                </a:cxn>
                <a:cxn ang="0">
                  <a:pos x="26" y="516"/>
                </a:cxn>
                <a:cxn ang="0">
                  <a:pos x="26" y="550"/>
                </a:cxn>
                <a:cxn ang="0">
                  <a:pos x="34" y="565"/>
                </a:cxn>
                <a:cxn ang="0">
                  <a:pos x="41" y="573"/>
                </a:cxn>
                <a:cxn ang="0">
                  <a:pos x="22" y="561"/>
                </a:cxn>
                <a:cxn ang="0">
                  <a:pos x="4" y="543"/>
                </a:cxn>
                <a:cxn ang="0">
                  <a:pos x="11" y="528"/>
                </a:cxn>
                <a:cxn ang="0">
                  <a:pos x="37" y="520"/>
                </a:cxn>
                <a:cxn ang="0">
                  <a:pos x="75" y="490"/>
                </a:cxn>
                <a:cxn ang="0">
                  <a:pos x="123" y="393"/>
                </a:cxn>
                <a:cxn ang="0">
                  <a:pos x="187" y="243"/>
                </a:cxn>
                <a:cxn ang="0">
                  <a:pos x="239" y="127"/>
                </a:cxn>
                <a:cxn ang="0">
                  <a:pos x="250" y="86"/>
                </a:cxn>
                <a:cxn ang="0">
                  <a:pos x="236" y="82"/>
                </a:cxn>
                <a:cxn ang="0">
                  <a:pos x="221" y="86"/>
                </a:cxn>
                <a:cxn ang="0">
                  <a:pos x="209" y="82"/>
                </a:cxn>
                <a:cxn ang="0">
                  <a:pos x="224" y="86"/>
                </a:cxn>
                <a:cxn ang="0">
                  <a:pos x="258" y="82"/>
                </a:cxn>
                <a:cxn ang="0">
                  <a:pos x="277" y="67"/>
                </a:cxn>
                <a:cxn ang="0">
                  <a:pos x="269" y="60"/>
                </a:cxn>
                <a:cxn ang="0">
                  <a:pos x="265" y="60"/>
                </a:cxn>
                <a:cxn ang="0">
                  <a:pos x="277" y="67"/>
                </a:cxn>
                <a:cxn ang="0">
                  <a:pos x="284" y="67"/>
                </a:cxn>
                <a:cxn ang="0">
                  <a:pos x="280" y="56"/>
                </a:cxn>
                <a:cxn ang="0">
                  <a:pos x="273" y="30"/>
                </a:cxn>
                <a:cxn ang="0">
                  <a:pos x="269" y="0"/>
                </a:cxn>
              </a:cxnLst>
              <a:rect l="0" t="0" r="r" b="b"/>
              <a:pathLst>
                <a:path w="284" h="573">
                  <a:moveTo>
                    <a:pt x="49" y="314"/>
                  </a:moveTo>
                  <a:lnTo>
                    <a:pt x="63" y="307"/>
                  </a:lnTo>
                  <a:lnTo>
                    <a:pt x="52" y="318"/>
                  </a:lnTo>
                  <a:lnTo>
                    <a:pt x="26" y="337"/>
                  </a:lnTo>
                  <a:lnTo>
                    <a:pt x="7" y="352"/>
                  </a:lnTo>
                  <a:lnTo>
                    <a:pt x="0" y="344"/>
                  </a:lnTo>
                  <a:lnTo>
                    <a:pt x="15" y="326"/>
                  </a:lnTo>
                  <a:lnTo>
                    <a:pt x="37" y="322"/>
                  </a:lnTo>
                  <a:lnTo>
                    <a:pt x="52" y="333"/>
                  </a:lnTo>
                  <a:lnTo>
                    <a:pt x="56" y="341"/>
                  </a:lnTo>
                  <a:lnTo>
                    <a:pt x="52" y="333"/>
                  </a:lnTo>
                  <a:lnTo>
                    <a:pt x="52" y="322"/>
                  </a:lnTo>
                  <a:lnTo>
                    <a:pt x="63" y="311"/>
                  </a:lnTo>
                  <a:lnTo>
                    <a:pt x="49" y="329"/>
                  </a:lnTo>
                  <a:lnTo>
                    <a:pt x="37" y="378"/>
                  </a:lnTo>
                  <a:lnTo>
                    <a:pt x="41" y="442"/>
                  </a:lnTo>
                  <a:lnTo>
                    <a:pt x="52" y="486"/>
                  </a:lnTo>
                  <a:lnTo>
                    <a:pt x="52" y="509"/>
                  </a:lnTo>
                  <a:lnTo>
                    <a:pt x="37" y="516"/>
                  </a:lnTo>
                  <a:lnTo>
                    <a:pt x="26" y="516"/>
                  </a:lnTo>
                  <a:lnTo>
                    <a:pt x="26" y="550"/>
                  </a:lnTo>
                  <a:lnTo>
                    <a:pt x="34" y="565"/>
                  </a:lnTo>
                  <a:lnTo>
                    <a:pt x="41" y="573"/>
                  </a:lnTo>
                  <a:lnTo>
                    <a:pt x="22" y="561"/>
                  </a:lnTo>
                  <a:lnTo>
                    <a:pt x="4" y="543"/>
                  </a:lnTo>
                  <a:lnTo>
                    <a:pt x="11" y="528"/>
                  </a:lnTo>
                  <a:lnTo>
                    <a:pt x="37" y="520"/>
                  </a:lnTo>
                  <a:lnTo>
                    <a:pt x="75" y="490"/>
                  </a:lnTo>
                  <a:lnTo>
                    <a:pt x="123" y="393"/>
                  </a:lnTo>
                  <a:lnTo>
                    <a:pt x="187" y="243"/>
                  </a:lnTo>
                  <a:lnTo>
                    <a:pt x="239" y="127"/>
                  </a:lnTo>
                  <a:lnTo>
                    <a:pt x="250" y="86"/>
                  </a:lnTo>
                  <a:lnTo>
                    <a:pt x="236" y="82"/>
                  </a:lnTo>
                  <a:lnTo>
                    <a:pt x="221" y="86"/>
                  </a:lnTo>
                  <a:lnTo>
                    <a:pt x="209" y="82"/>
                  </a:lnTo>
                  <a:lnTo>
                    <a:pt x="224" y="86"/>
                  </a:lnTo>
                  <a:lnTo>
                    <a:pt x="258" y="82"/>
                  </a:lnTo>
                  <a:lnTo>
                    <a:pt x="277" y="67"/>
                  </a:lnTo>
                  <a:lnTo>
                    <a:pt x="269" y="60"/>
                  </a:lnTo>
                  <a:lnTo>
                    <a:pt x="265" y="60"/>
                  </a:lnTo>
                  <a:lnTo>
                    <a:pt x="277" y="67"/>
                  </a:lnTo>
                  <a:lnTo>
                    <a:pt x="284" y="67"/>
                  </a:lnTo>
                  <a:lnTo>
                    <a:pt x="280" y="56"/>
                  </a:lnTo>
                  <a:lnTo>
                    <a:pt x="273" y="30"/>
                  </a:lnTo>
                  <a:lnTo>
                    <a:pt x="269"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29" name="Freeform 61"/>
            <p:cNvSpPr>
              <a:spLocks/>
            </p:cNvSpPr>
            <p:nvPr/>
          </p:nvSpPr>
          <p:spPr bwMode="auto">
            <a:xfrm>
              <a:off x="5338959" y="1767255"/>
              <a:ext cx="530469" cy="890588"/>
            </a:xfrm>
            <a:custGeom>
              <a:avLst/>
              <a:gdLst/>
              <a:ahLst/>
              <a:cxnLst>
                <a:cxn ang="0">
                  <a:pos x="0" y="161"/>
                </a:cxn>
                <a:cxn ang="0">
                  <a:pos x="18" y="194"/>
                </a:cxn>
                <a:cxn ang="0">
                  <a:pos x="26" y="224"/>
                </a:cxn>
                <a:cxn ang="0">
                  <a:pos x="22" y="235"/>
                </a:cxn>
                <a:cxn ang="0">
                  <a:pos x="44" y="232"/>
                </a:cxn>
                <a:cxn ang="0">
                  <a:pos x="74" y="228"/>
                </a:cxn>
                <a:cxn ang="0">
                  <a:pos x="89" y="228"/>
                </a:cxn>
                <a:cxn ang="0">
                  <a:pos x="78" y="247"/>
                </a:cxn>
                <a:cxn ang="0">
                  <a:pos x="74" y="262"/>
                </a:cxn>
                <a:cxn ang="0">
                  <a:pos x="86" y="250"/>
                </a:cxn>
                <a:cxn ang="0">
                  <a:pos x="101" y="232"/>
                </a:cxn>
                <a:cxn ang="0">
                  <a:pos x="112" y="224"/>
                </a:cxn>
                <a:cxn ang="0">
                  <a:pos x="108" y="232"/>
                </a:cxn>
                <a:cxn ang="0">
                  <a:pos x="86" y="258"/>
                </a:cxn>
                <a:cxn ang="0">
                  <a:pos x="48" y="310"/>
                </a:cxn>
                <a:cxn ang="0">
                  <a:pos x="22" y="385"/>
                </a:cxn>
                <a:cxn ang="0">
                  <a:pos x="29" y="452"/>
                </a:cxn>
                <a:cxn ang="0">
                  <a:pos x="59" y="516"/>
                </a:cxn>
                <a:cxn ang="0">
                  <a:pos x="71" y="561"/>
                </a:cxn>
                <a:cxn ang="0">
                  <a:pos x="56" y="561"/>
                </a:cxn>
                <a:cxn ang="0">
                  <a:pos x="33" y="520"/>
                </a:cxn>
                <a:cxn ang="0">
                  <a:pos x="41" y="482"/>
                </a:cxn>
                <a:cxn ang="0">
                  <a:pos x="59" y="460"/>
                </a:cxn>
                <a:cxn ang="0">
                  <a:pos x="74" y="452"/>
                </a:cxn>
                <a:cxn ang="0">
                  <a:pos x="82" y="452"/>
                </a:cxn>
                <a:cxn ang="0">
                  <a:pos x="93" y="475"/>
                </a:cxn>
                <a:cxn ang="0">
                  <a:pos x="97" y="512"/>
                </a:cxn>
                <a:cxn ang="0">
                  <a:pos x="93" y="539"/>
                </a:cxn>
                <a:cxn ang="0">
                  <a:pos x="89" y="527"/>
                </a:cxn>
                <a:cxn ang="0">
                  <a:pos x="108" y="467"/>
                </a:cxn>
                <a:cxn ang="0">
                  <a:pos x="164" y="344"/>
                </a:cxn>
                <a:cxn ang="0">
                  <a:pos x="235" y="187"/>
                </a:cxn>
                <a:cxn ang="0">
                  <a:pos x="291" y="89"/>
                </a:cxn>
                <a:cxn ang="0">
                  <a:pos x="317" y="67"/>
                </a:cxn>
                <a:cxn ang="0">
                  <a:pos x="325" y="74"/>
                </a:cxn>
                <a:cxn ang="0">
                  <a:pos x="314" y="59"/>
                </a:cxn>
                <a:cxn ang="0">
                  <a:pos x="291" y="30"/>
                </a:cxn>
                <a:cxn ang="0">
                  <a:pos x="280" y="7"/>
                </a:cxn>
                <a:cxn ang="0">
                  <a:pos x="302" y="15"/>
                </a:cxn>
                <a:cxn ang="0">
                  <a:pos x="329" y="48"/>
                </a:cxn>
                <a:cxn ang="0">
                  <a:pos x="340" y="59"/>
                </a:cxn>
                <a:cxn ang="0">
                  <a:pos x="344" y="44"/>
                </a:cxn>
                <a:cxn ang="0">
                  <a:pos x="359" y="26"/>
                </a:cxn>
                <a:cxn ang="0">
                  <a:pos x="362" y="11"/>
                </a:cxn>
                <a:cxn ang="0">
                  <a:pos x="355" y="0"/>
                </a:cxn>
                <a:cxn ang="0">
                  <a:pos x="340" y="3"/>
                </a:cxn>
                <a:cxn ang="0">
                  <a:pos x="336" y="15"/>
                </a:cxn>
              </a:cxnLst>
              <a:rect l="0" t="0" r="r" b="b"/>
              <a:pathLst>
                <a:path w="362" h="561">
                  <a:moveTo>
                    <a:pt x="0" y="161"/>
                  </a:moveTo>
                  <a:lnTo>
                    <a:pt x="18" y="194"/>
                  </a:lnTo>
                  <a:lnTo>
                    <a:pt x="26" y="224"/>
                  </a:lnTo>
                  <a:lnTo>
                    <a:pt x="22" y="235"/>
                  </a:lnTo>
                  <a:lnTo>
                    <a:pt x="44" y="232"/>
                  </a:lnTo>
                  <a:lnTo>
                    <a:pt x="74" y="228"/>
                  </a:lnTo>
                  <a:lnTo>
                    <a:pt x="89" y="228"/>
                  </a:lnTo>
                  <a:lnTo>
                    <a:pt x="78" y="247"/>
                  </a:lnTo>
                  <a:lnTo>
                    <a:pt x="74" y="262"/>
                  </a:lnTo>
                  <a:lnTo>
                    <a:pt x="86" y="250"/>
                  </a:lnTo>
                  <a:lnTo>
                    <a:pt x="101" y="232"/>
                  </a:lnTo>
                  <a:lnTo>
                    <a:pt x="112" y="224"/>
                  </a:lnTo>
                  <a:lnTo>
                    <a:pt x="108" y="232"/>
                  </a:lnTo>
                  <a:lnTo>
                    <a:pt x="86" y="258"/>
                  </a:lnTo>
                  <a:lnTo>
                    <a:pt x="48" y="310"/>
                  </a:lnTo>
                  <a:lnTo>
                    <a:pt x="22" y="385"/>
                  </a:lnTo>
                  <a:lnTo>
                    <a:pt x="29" y="452"/>
                  </a:lnTo>
                  <a:lnTo>
                    <a:pt x="59" y="516"/>
                  </a:lnTo>
                  <a:lnTo>
                    <a:pt x="71" y="561"/>
                  </a:lnTo>
                  <a:lnTo>
                    <a:pt x="56" y="561"/>
                  </a:lnTo>
                  <a:lnTo>
                    <a:pt x="33" y="520"/>
                  </a:lnTo>
                  <a:lnTo>
                    <a:pt x="41" y="482"/>
                  </a:lnTo>
                  <a:lnTo>
                    <a:pt x="59" y="460"/>
                  </a:lnTo>
                  <a:lnTo>
                    <a:pt x="74" y="452"/>
                  </a:lnTo>
                  <a:lnTo>
                    <a:pt x="82" y="452"/>
                  </a:lnTo>
                  <a:lnTo>
                    <a:pt x="93" y="475"/>
                  </a:lnTo>
                  <a:lnTo>
                    <a:pt x="97" y="512"/>
                  </a:lnTo>
                  <a:lnTo>
                    <a:pt x="93" y="539"/>
                  </a:lnTo>
                  <a:lnTo>
                    <a:pt x="89" y="527"/>
                  </a:lnTo>
                  <a:lnTo>
                    <a:pt x="108" y="467"/>
                  </a:lnTo>
                  <a:lnTo>
                    <a:pt x="164" y="344"/>
                  </a:lnTo>
                  <a:lnTo>
                    <a:pt x="235" y="187"/>
                  </a:lnTo>
                  <a:lnTo>
                    <a:pt x="291" y="89"/>
                  </a:lnTo>
                  <a:lnTo>
                    <a:pt x="317" y="67"/>
                  </a:lnTo>
                  <a:lnTo>
                    <a:pt x="325" y="74"/>
                  </a:lnTo>
                  <a:lnTo>
                    <a:pt x="314" y="59"/>
                  </a:lnTo>
                  <a:lnTo>
                    <a:pt x="291" y="30"/>
                  </a:lnTo>
                  <a:lnTo>
                    <a:pt x="280" y="7"/>
                  </a:lnTo>
                  <a:lnTo>
                    <a:pt x="302" y="15"/>
                  </a:lnTo>
                  <a:lnTo>
                    <a:pt x="329" y="48"/>
                  </a:lnTo>
                  <a:lnTo>
                    <a:pt x="340" y="59"/>
                  </a:lnTo>
                  <a:lnTo>
                    <a:pt x="344" y="44"/>
                  </a:lnTo>
                  <a:lnTo>
                    <a:pt x="359" y="26"/>
                  </a:lnTo>
                  <a:lnTo>
                    <a:pt x="362" y="11"/>
                  </a:lnTo>
                  <a:lnTo>
                    <a:pt x="355" y="0"/>
                  </a:lnTo>
                  <a:lnTo>
                    <a:pt x="340" y="3"/>
                  </a:lnTo>
                  <a:lnTo>
                    <a:pt x="336" y="15"/>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0" name="Oval 62"/>
            <p:cNvSpPr>
              <a:spLocks noChangeArrowheads="1"/>
            </p:cNvSpPr>
            <p:nvPr/>
          </p:nvSpPr>
          <p:spPr bwMode="auto">
            <a:xfrm>
              <a:off x="5667204" y="2045070"/>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1" name="Oval 63"/>
            <p:cNvSpPr>
              <a:spLocks noChangeArrowheads="1"/>
            </p:cNvSpPr>
            <p:nvPr/>
          </p:nvSpPr>
          <p:spPr bwMode="auto">
            <a:xfrm>
              <a:off x="5749260" y="1891085"/>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2" name="Oval 64"/>
            <p:cNvSpPr>
              <a:spLocks noChangeArrowheads="1"/>
            </p:cNvSpPr>
            <p:nvPr/>
          </p:nvSpPr>
          <p:spPr bwMode="auto">
            <a:xfrm>
              <a:off x="5787360" y="1856160"/>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3" name="Oval 65"/>
            <p:cNvSpPr>
              <a:spLocks noChangeArrowheads="1"/>
            </p:cNvSpPr>
            <p:nvPr/>
          </p:nvSpPr>
          <p:spPr bwMode="auto">
            <a:xfrm>
              <a:off x="5799084" y="1867269"/>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4" name="Oval 66"/>
            <p:cNvSpPr>
              <a:spLocks noChangeArrowheads="1"/>
            </p:cNvSpPr>
            <p:nvPr/>
          </p:nvSpPr>
          <p:spPr bwMode="auto">
            <a:xfrm>
              <a:off x="5781503" y="1843458"/>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5" name="Oval 67"/>
            <p:cNvSpPr>
              <a:spLocks noChangeArrowheads="1"/>
            </p:cNvSpPr>
            <p:nvPr/>
          </p:nvSpPr>
          <p:spPr bwMode="auto">
            <a:xfrm>
              <a:off x="5749260" y="1795835"/>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6" name="Oval 68"/>
            <p:cNvSpPr>
              <a:spLocks noChangeArrowheads="1"/>
            </p:cNvSpPr>
            <p:nvPr/>
          </p:nvSpPr>
          <p:spPr bwMode="auto">
            <a:xfrm>
              <a:off x="5733144" y="1760910"/>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7" name="Oval 69"/>
            <p:cNvSpPr>
              <a:spLocks noChangeArrowheads="1"/>
            </p:cNvSpPr>
            <p:nvPr/>
          </p:nvSpPr>
          <p:spPr bwMode="auto">
            <a:xfrm>
              <a:off x="5765379" y="1772022"/>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8" name="Oval 70"/>
            <p:cNvSpPr>
              <a:spLocks noChangeArrowheads="1"/>
            </p:cNvSpPr>
            <p:nvPr/>
          </p:nvSpPr>
          <p:spPr bwMode="auto">
            <a:xfrm>
              <a:off x="5803479" y="1825993"/>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9" name="Oval 71"/>
            <p:cNvSpPr>
              <a:spLocks noChangeArrowheads="1"/>
            </p:cNvSpPr>
            <p:nvPr/>
          </p:nvSpPr>
          <p:spPr bwMode="auto">
            <a:xfrm>
              <a:off x="5821068" y="1843458"/>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0" name="Oval 72"/>
            <p:cNvSpPr>
              <a:spLocks noChangeArrowheads="1"/>
            </p:cNvSpPr>
            <p:nvPr/>
          </p:nvSpPr>
          <p:spPr bwMode="auto">
            <a:xfrm>
              <a:off x="5825460" y="1819646"/>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1" name="Oval 73"/>
            <p:cNvSpPr>
              <a:spLocks noChangeArrowheads="1"/>
            </p:cNvSpPr>
            <p:nvPr/>
          </p:nvSpPr>
          <p:spPr bwMode="auto">
            <a:xfrm>
              <a:off x="5847443" y="1791068"/>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2" name="Oval 74"/>
            <p:cNvSpPr>
              <a:spLocks noChangeArrowheads="1"/>
            </p:cNvSpPr>
            <p:nvPr/>
          </p:nvSpPr>
          <p:spPr bwMode="auto">
            <a:xfrm>
              <a:off x="5853302" y="176725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3" name="Oval 75"/>
            <p:cNvSpPr>
              <a:spLocks noChangeArrowheads="1"/>
            </p:cNvSpPr>
            <p:nvPr/>
          </p:nvSpPr>
          <p:spPr bwMode="auto">
            <a:xfrm>
              <a:off x="5843045" y="1748210"/>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4" name="Oval 76"/>
            <p:cNvSpPr>
              <a:spLocks noChangeArrowheads="1"/>
            </p:cNvSpPr>
            <p:nvPr/>
          </p:nvSpPr>
          <p:spPr bwMode="auto">
            <a:xfrm>
              <a:off x="5821068" y="1754558"/>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5" name="Oval 77"/>
            <p:cNvSpPr>
              <a:spLocks noChangeArrowheads="1"/>
            </p:cNvSpPr>
            <p:nvPr/>
          </p:nvSpPr>
          <p:spPr bwMode="auto">
            <a:xfrm>
              <a:off x="5815202" y="1772022"/>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6" name="Freeform 78"/>
            <p:cNvSpPr>
              <a:spLocks/>
            </p:cNvSpPr>
            <p:nvPr/>
          </p:nvSpPr>
          <p:spPr bwMode="auto">
            <a:xfrm>
              <a:off x="5081051" y="1672019"/>
              <a:ext cx="460131" cy="955675"/>
            </a:xfrm>
            <a:custGeom>
              <a:avLst/>
              <a:gdLst/>
              <a:ahLst/>
              <a:cxnLst>
                <a:cxn ang="0">
                  <a:pos x="187" y="247"/>
                </a:cxn>
                <a:cxn ang="0">
                  <a:pos x="213" y="273"/>
                </a:cxn>
                <a:cxn ang="0">
                  <a:pos x="232" y="292"/>
                </a:cxn>
                <a:cxn ang="0">
                  <a:pos x="235" y="292"/>
                </a:cxn>
                <a:cxn ang="0">
                  <a:pos x="232" y="280"/>
                </a:cxn>
                <a:cxn ang="0">
                  <a:pos x="232" y="310"/>
                </a:cxn>
                <a:cxn ang="0">
                  <a:pos x="235" y="337"/>
                </a:cxn>
                <a:cxn ang="0">
                  <a:pos x="243" y="352"/>
                </a:cxn>
                <a:cxn ang="0">
                  <a:pos x="247" y="348"/>
                </a:cxn>
                <a:cxn ang="0">
                  <a:pos x="247" y="337"/>
                </a:cxn>
                <a:cxn ang="0">
                  <a:pos x="250" y="329"/>
                </a:cxn>
                <a:cxn ang="0">
                  <a:pos x="269" y="318"/>
                </a:cxn>
                <a:cxn ang="0">
                  <a:pos x="291" y="307"/>
                </a:cxn>
                <a:cxn ang="0">
                  <a:pos x="306" y="329"/>
                </a:cxn>
                <a:cxn ang="0">
                  <a:pos x="314" y="396"/>
                </a:cxn>
                <a:cxn ang="0">
                  <a:pos x="314" y="479"/>
                </a:cxn>
                <a:cxn ang="0">
                  <a:pos x="303" y="542"/>
                </a:cxn>
                <a:cxn ang="0">
                  <a:pos x="273" y="580"/>
                </a:cxn>
                <a:cxn ang="0">
                  <a:pos x="247" y="595"/>
                </a:cxn>
                <a:cxn ang="0">
                  <a:pos x="235" y="602"/>
                </a:cxn>
                <a:cxn ang="0">
                  <a:pos x="250" y="599"/>
                </a:cxn>
                <a:cxn ang="0">
                  <a:pos x="269" y="587"/>
                </a:cxn>
                <a:cxn ang="0">
                  <a:pos x="277" y="580"/>
                </a:cxn>
                <a:cxn ang="0">
                  <a:pos x="265" y="576"/>
                </a:cxn>
                <a:cxn ang="0">
                  <a:pos x="250" y="554"/>
                </a:cxn>
                <a:cxn ang="0">
                  <a:pos x="247" y="520"/>
                </a:cxn>
                <a:cxn ang="0">
                  <a:pos x="254" y="501"/>
                </a:cxn>
                <a:cxn ang="0">
                  <a:pos x="254" y="512"/>
                </a:cxn>
                <a:cxn ang="0">
                  <a:pos x="243" y="527"/>
                </a:cxn>
                <a:cxn ang="0">
                  <a:pos x="213" y="501"/>
                </a:cxn>
                <a:cxn ang="0">
                  <a:pos x="157" y="396"/>
                </a:cxn>
                <a:cxn ang="0">
                  <a:pos x="75" y="250"/>
                </a:cxn>
                <a:cxn ang="0">
                  <a:pos x="15" y="134"/>
                </a:cxn>
                <a:cxn ang="0">
                  <a:pos x="0" y="67"/>
                </a:cxn>
                <a:cxn ang="0">
                  <a:pos x="11" y="26"/>
                </a:cxn>
                <a:cxn ang="0">
                  <a:pos x="15" y="0"/>
                </a:cxn>
                <a:cxn ang="0">
                  <a:pos x="11" y="0"/>
                </a:cxn>
                <a:cxn ang="0">
                  <a:pos x="7" y="30"/>
                </a:cxn>
                <a:cxn ang="0">
                  <a:pos x="3" y="75"/>
                </a:cxn>
                <a:cxn ang="0">
                  <a:pos x="3" y="108"/>
                </a:cxn>
                <a:cxn ang="0">
                  <a:pos x="3" y="101"/>
                </a:cxn>
                <a:cxn ang="0">
                  <a:pos x="7" y="71"/>
                </a:cxn>
                <a:cxn ang="0">
                  <a:pos x="22" y="63"/>
                </a:cxn>
                <a:cxn ang="0">
                  <a:pos x="37" y="86"/>
                </a:cxn>
                <a:cxn ang="0">
                  <a:pos x="63" y="97"/>
                </a:cxn>
                <a:cxn ang="0">
                  <a:pos x="86" y="93"/>
                </a:cxn>
                <a:cxn ang="0">
                  <a:pos x="101" y="93"/>
                </a:cxn>
              </a:cxnLst>
              <a:rect l="0" t="0" r="r" b="b"/>
              <a:pathLst>
                <a:path w="314" h="602">
                  <a:moveTo>
                    <a:pt x="187" y="247"/>
                  </a:moveTo>
                  <a:lnTo>
                    <a:pt x="213" y="273"/>
                  </a:lnTo>
                  <a:lnTo>
                    <a:pt x="232" y="292"/>
                  </a:lnTo>
                  <a:lnTo>
                    <a:pt x="235" y="292"/>
                  </a:lnTo>
                  <a:lnTo>
                    <a:pt x="232" y="280"/>
                  </a:lnTo>
                  <a:lnTo>
                    <a:pt x="232" y="310"/>
                  </a:lnTo>
                  <a:lnTo>
                    <a:pt x="235" y="337"/>
                  </a:lnTo>
                  <a:lnTo>
                    <a:pt x="243" y="352"/>
                  </a:lnTo>
                  <a:lnTo>
                    <a:pt x="247" y="348"/>
                  </a:lnTo>
                  <a:lnTo>
                    <a:pt x="247" y="337"/>
                  </a:lnTo>
                  <a:lnTo>
                    <a:pt x="250" y="329"/>
                  </a:lnTo>
                  <a:lnTo>
                    <a:pt x="269" y="318"/>
                  </a:lnTo>
                  <a:lnTo>
                    <a:pt x="291" y="307"/>
                  </a:lnTo>
                  <a:lnTo>
                    <a:pt x="306" y="329"/>
                  </a:lnTo>
                  <a:lnTo>
                    <a:pt x="314" y="396"/>
                  </a:lnTo>
                  <a:lnTo>
                    <a:pt x="314" y="479"/>
                  </a:lnTo>
                  <a:lnTo>
                    <a:pt x="303" y="542"/>
                  </a:lnTo>
                  <a:lnTo>
                    <a:pt x="273" y="580"/>
                  </a:lnTo>
                  <a:lnTo>
                    <a:pt x="247" y="595"/>
                  </a:lnTo>
                  <a:lnTo>
                    <a:pt x="235" y="602"/>
                  </a:lnTo>
                  <a:lnTo>
                    <a:pt x="250" y="599"/>
                  </a:lnTo>
                  <a:lnTo>
                    <a:pt x="269" y="587"/>
                  </a:lnTo>
                  <a:lnTo>
                    <a:pt x="277" y="580"/>
                  </a:lnTo>
                  <a:lnTo>
                    <a:pt x="265" y="576"/>
                  </a:lnTo>
                  <a:lnTo>
                    <a:pt x="250" y="554"/>
                  </a:lnTo>
                  <a:lnTo>
                    <a:pt x="247" y="520"/>
                  </a:lnTo>
                  <a:lnTo>
                    <a:pt x="254" y="501"/>
                  </a:lnTo>
                  <a:lnTo>
                    <a:pt x="254" y="512"/>
                  </a:lnTo>
                  <a:lnTo>
                    <a:pt x="243" y="527"/>
                  </a:lnTo>
                  <a:lnTo>
                    <a:pt x="213" y="501"/>
                  </a:lnTo>
                  <a:lnTo>
                    <a:pt x="157" y="396"/>
                  </a:lnTo>
                  <a:lnTo>
                    <a:pt x="75" y="250"/>
                  </a:lnTo>
                  <a:lnTo>
                    <a:pt x="15" y="134"/>
                  </a:lnTo>
                  <a:lnTo>
                    <a:pt x="0" y="67"/>
                  </a:lnTo>
                  <a:lnTo>
                    <a:pt x="11" y="26"/>
                  </a:lnTo>
                  <a:lnTo>
                    <a:pt x="15" y="0"/>
                  </a:lnTo>
                  <a:lnTo>
                    <a:pt x="11" y="0"/>
                  </a:lnTo>
                  <a:lnTo>
                    <a:pt x="7" y="30"/>
                  </a:lnTo>
                  <a:lnTo>
                    <a:pt x="3" y="75"/>
                  </a:lnTo>
                  <a:lnTo>
                    <a:pt x="3" y="108"/>
                  </a:lnTo>
                  <a:lnTo>
                    <a:pt x="3" y="101"/>
                  </a:lnTo>
                  <a:lnTo>
                    <a:pt x="7" y="71"/>
                  </a:lnTo>
                  <a:lnTo>
                    <a:pt x="22" y="63"/>
                  </a:lnTo>
                  <a:lnTo>
                    <a:pt x="37" y="86"/>
                  </a:lnTo>
                  <a:lnTo>
                    <a:pt x="63" y="97"/>
                  </a:lnTo>
                  <a:lnTo>
                    <a:pt x="86" y="93"/>
                  </a:lnTo>
                  <a:lnTo>
                    <a:pt x="101" y="93"/>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7" name="Oval 79"/>
            <p:cNvSpPr>
              <a:spLocks noChangeArrowheads="1"/>
            </p:cNvSpPr>
            <p:nvPr/>
          </p:nvSpPr>
          <p:spPr bwMode="auto">
            <a:xfrm>
              <a:off x="5173368" y="205141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8" name="Oval 80"/>
            <p:cNvSpPr>
              <a:spLocks noChangeArrowheads="1"/>
            </p:cNvSpPr>
            <p:nvPr/>
          </p:nvSpPr>
          <p:spPr bwMode="auto">
            <a:xfrm>
              <a:off x="5085443" y="1867269"/>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9" name="Oval 81"/>
            <p:cNvSpPr>
              <a:spLocks noChangeArrowheads="1"/>
            </p:cNvSpPr>
            <p:nvPr/>
          </p:nvSpPr>
          <p:spPr bwMode="auto">
            <a:xfrm>
              <a:off x="5063460" y="1760910"/>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0" name="Oval 82"/>
            <p:cNvSpPr>
              <a:spLocks noChangeArrowheads="1"/>
            </p:cNvSpPr>
            <p:nvPr/>
          </p:nvSpPr>
          <p:spPr bwMode="auto">
            <a:xfrm>
              <a:off x="5081045" y="169582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1" name="Oval 83"/>
            <p:cNvSpPr>
              <a:spLocks noChangeArrowheads="1"/>
            </p:cNvSpPr>
            <p:nvPr/>
          </p:nvSpPr>
          <p:spPr bwMode="auto">
            <a:xfrm>
              <a:off x="5085443" y="1652969"/>
              <a:ext cx="39566"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2" name="Oval 84"/>
            <p:cNvSpPr>
              <a:spLocks noChangeArrowheads="1"/>
            </p:cNvSpPr>
            <p:nvPr/>
          </p:nvSpPr>
          <p:spPr bwMode="auto">
            <a:xfrm>
              <a:off x="5081045" y="1652969"/>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3" name="Oval 85"/>
            <p:cNvSpPr>
              <a:spLocks noChangeArrowheads="1"/>
            </p:cNvSpPr>
            <p:nvPr/>
          </p:nvSpPr>
          <p:spPr bwMode="auto">
            <a:xfrm>
              <a:off x="5075184" y="1700582"/>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4" name="Oval 86"/>
            <p:cNvSpPr>
              <a:spLocks noChangeArrowheads="1"/>
            </p:cNvSpPr>
            <p:nvPr/>
          </p:nvSpPr>
          <p:spPr bwMode="auto">
            <a:xfrm>
              <a:off x="5069328" y="1772022"/>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5" name="Oval 87"/>
            <p:cNvSpPr>
              <a:spLocks noChangeArrowheads="1"/>
            </p:cNvSpPr>
            <p:nvPr/>
          </p:nvSpPr>
          <p:spPr bwMode="auto">
            <a:xfrm>
              <a:off x="5069328" y="182599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6" name="Oval 88"/>
            <p:cNvSpPr>
              <a:spLocks noChangeArrowheads="1"/>
            </p:cNvSpPr>
            <p:nvPr/>
          </p:nvSpPr>
          <p:spPr bwMode="auto">
            <a:xfrm>
              <a:off x="5069328" y="181488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7" name="Oval 89"/>
            <p:cNvSpPr>
              <a:spLocks noChangeArrowheads="1"/>
            </p:cNvSpPr>
            <p:nvPr/>
          </p:nvSpPr>
          <p:spPr bwMode="auto">
            <a:xfrm>
              <a:off x="5075184" y="176725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8" name="Oval 90"/>
            <p:cNvSpPr>
              <a:spLocks noChangeArrowheads="1"/>
            </p:cNvSpPr>
            <p:nvPr/>
          </p:nvSpPr>
          <p:spPr bwMode="auto">
            <a:xfrm>
              <a:off x="5097168" y="175455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9" name="Oval 91"/>
            <p:cNvSpPr>
              <a:spLocks noChangeArrowheads="1"/>
            </p:cNvSpPr>
            <p:nvPr/>
          </p:nvSpPr>
          <p:spPr bwMode="auto">
            <a:xfrm>
              <a:off x="5119145" y="179106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0" name="Oval 92"/>
            <p:cNvSpPr>
              <a:spLocks noChangeArrowheads="1"/>
            </p:cNvSpPr>
            <p:nvPr/>
          </p:nvSpPr>
          <p:spPr bwMode="auto">
            <a:xfrm>
              <a:off x="5157245" y="180853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1" name="Oval 93"/>
            <p:cNvSpPr>
              <a:spLocks noChangeArrowheads="1"/>
            </p:cNvSpPr>
            <p:nvPr/>
          </p:nvSpPr>
          <p:spPr bwMode="auto">
            <a:xfrm>
              <a:off x="5190948" y="180218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2" name="Oval 94"/>
            <p:cNvSpPr>
              <a:spLocks noChangeArrowheads="1"/>
            </p:cNvSpPr>
            <p:nvPr/>
          </p:nvSpPr>
          <p:spPr bwMode="auto">
            <a:xfrm>
              <a:off x="5211467" y="1802181"/>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3" name="Freeform 95"/>
            <p:cNvSpPr>
              <a:spLocks/>
            </p:cNvSpPr>
            <p:nvPr/>
          </p:nvSpPr>
          <p:spPr bwMode="auto">
            <a:xfrm>
              <a:off x="5020963" y="1689467"/>
              <a:ext cx="504092" cy="896938"/>
            </a:xfrm>
            <a:custGeom>
              <a:avLst/>
              <a:gdLst/>
              <a:ahLst/>
              <a:cxnLst>
                <a:cxn ang="0">
                  <a:pos x="280" y="322"/>
                </a:cxn>
                <a:cxn ang="0">
                  <a:pos x="273" y="326"/>
                </a:cxn>
                <a:cxn ang="0">
                  <a:pos x="273" y="329"/>
                </a:cxn>
                <a:cxn ang="0">
                  <a:pos x="284" y="337"/>
                </a:cxn>
                <a:cxn ang="0">
                  <a:pos x="310" y="344"/>
                </a:cxn>
                <a:cxn ang="0">
                  <a:pos x="340" y="352"/>
                </a:cxn>
                <a:cxn ang="0">
                  <a:pos x="344" y="359"/>
                </a:cxn>
                <a:cxn ang="0">
                  <a:pos x="325" y="352"/>
                </a:cxn>
                <a:cxn ang="0">
                  <a:pos x="306" y="326"/>
                </a:cxn>
                <a:cxn ang="0">
                  <a:pos x="306" y="299"/>
                </a:cxn>
                <a:cxn ang="0">
                  <a:pos x="318" y="284"/>
                </a:cxn>
                <a:cxn ang="0">
                  <a:pos x="321" y="284"/>
                </a:cxn>
                <a:cxn ang="0">
                  <a:pos x="321" y="296"/>
                </a:cxn>
                <a:cxn ang="0">
                  <a:pos x="318" y="318"/>
                </a:cxn>
                <a:cxn ang="0">
                  <a:pos x="310" y="344"/>
                </a:cxn>
                <a:cxn ang="0">
                  <a:pos x="299" y="389"/>
                </a:cxn>
                <a:cxn ang="0">
                  <a:pos x="295" y="445"/>
                </a:cxn>
                <a:cxn ang="0">
                  <a:pos x="299" y="490"/>
                </a:cxn>
                <a:cxn ang="0">
                  <a:pos x="299" y="528"/>
                </a:cxn>
                <a:cxn ang="0">
                  <a:pos x="306" y="528"/>
                </a:cxn>
                <a:cxn ang="0">
                  <a:pos x="303" y="513"/>
                </a:cxn>
                <a:cxn ang="0">
                  <a:pos x="288" y="505"/>
                </a:cxn>
                <a:cxn ang="0">
                  <a:pos x="269" y="513"/>
                </a:cxn>
                <a:cxn ang="0">
                  <a:pos x="273" y="520"/>
                </a:cxn>
                <a:cxn ang="0">
                  <a:pos x="303" y="528"/>
                </a:cxn>
                <a:cxn ang="0">
                  <a:pos x="325" y="531"/>
                </a:cxn>
                <a:cxn ang="0">
                  <a:pos x="336" y="539"/>
                </a:cxn>
                <a:cxn ang="0">
                  <a:pos x="340" y="558"/>
                </a:cxn>
                <a:cxn ang="0">
                  <a:pos x="321" y="565"/>
                </a:cxn>
                <a:cxn ang="0">
                  <a:pos x="261" y="528"/>
                </a:cxn>
                <a:cxn ang="0">
                  <a:pos x="187" y="404"/>
                </a:cxn>
                <a:cxn ang="0">
                  <a:pos x="127" y="228"/>
                </a:cxn>
                <a:cxn ang="0">
                  <a:pos x="101" y="93"/>
                </a:cxn>
                <a:cxn ang="0">
                  <a:pos x="86" y="45"/>
                </a:cxn>
                <a:cxn ang="0">
                  <a:pos x="52" y="45"/>
                </a:cxn>
                <a:cxn ang="0">
                  <a:pos x="11" y="37"/>
                </a:cxn>
                <a:cxn ang="0">
                  <a:pos x="0" y="22"/>
                </a:cxn>
                <a:cxn ang="0">
                  <a:pos x="22" y="19"/>
                </a:cxn>
                <a:cxn ang="0">
                  <a:pos x="44" y="37"/>
                </a:cxn>
                <a:cxn ang="0">
                  <a:pos x="52" y="56"/>
                </a:cxn>
                <a:cxn ang="0">
                  <a:pos x="41" y="71"/>
                </a:cxn>
                <a:cxn ang="0">
                  <a:pos x="26" y="75"/>
                </a:cxn>
                <a:cxn ang="0">
                  <a:pos x="33" y="79"/>
                </a:cxn>
                <a:cxn ang="0">
                  <a:pos x="52" y="60"/>
                </a:cxn>
                <a:cxn ang="0">
                  <a:pos x="59" y="34"/>
                </a:cxn>
                <a:cxn ang="0">
                  <a:pos x="48" y="11"/>
                </a:cxn>
                <a:cxn ang="0">
                  <a:pos x="41" y="0"/>
                </a:cxn>
              </a:cxnLst>
              <a:rect l="0" t="0" r="r" b="b"/>
              <a:pathLst>
                <a:path w="344" h="565">
                  <a:moveTo>
                    <a:pt x="280" y="322"/>
                  </a:moveTo>
                  <a:lnTo>
                    <a:pt x="273" y="326"/>
                  </a:lnTo>
                  <a:lnTo>
                    <a:pt x="273" y="329"/>
                  </a:lnTo>
                  <a:lnTo>
                    <a:pt x="284" y="337"/>
                  </a:lnTo>
                  <a:lnTo>
                    <a:pt x="310" y="344"/>
                  </a:lnTo>
                  <a:lnTo>
                    <a:pt x="340" y="352"/>
                  </a:lnTo>
                  <a:lnTo>
                    <a:pt x="344" y="359"/>
                  </a:lnTo>
                  <a:lnTo>
                    <a:pt x="325" y="352"/>
                  </a:lnTo>
                  <a:lnTo>
                    <a:pt x="306" y="326"/>
                  </a:lnTo>
                  <a:lnTo>
                    <a:pt x="306" y="299"/>
                  </a:lnTo>
                  <a:lnTo>
                    <a:pt x="318" y="284"/>
                  </a:lnTo>
                  <a:lnTo>
                    <a:pt x="321" y="284"/>
                  </a:lnTo>
                  <a:lnTo>
                    <a:pt x="321" y="296"/>
                  </a:lnTo>
                  <a:lnTo>
                    <a:pt x="318" y="318"/>
                  </a:lnTo>
                  <a:lnTo>
                    <a:pt x="310" y="344"/>
                  </a:lnTo>
                  <a:lnTo>
                    <a:pt x="299" y="389"/>
                  </a:lnTo>
                  <a:lnTo>
                    <a:pt x="295" y="445"/>
                  </a:lnTo>
                  <a:lnTo>
                    <a:pt x="299" y="490"/>
                  </a:lnTo>
                  <a:lnTo>
                    <a:pt x="299" y="528"/>
                  </a:lnTo>
                  <a:lnTo>
                    <a:pt x="306" y="528"/>
                  </a:lnTo>
                  <a:lnTo>
                    <a:pt x="303" y="513"/>
                  </a:lnTo>
                  <a:lnTo>
                    <a:pt x="288" y="505"/>
                  </a:lnTo>
                  <a:lnTo>
                    <a:pt x="269" y="513"/>
                  </a:lnTo>
                  <a:lnTo>
                    <a:pt x="273" y="520"/>
                  </a:lnTo>
                  <a:lnTo>
                    <a:pt x="303" y="528"/>
                  </a:lnTo>
                  <a:lnTo>
                    <a:pt x="325" y="531"/>
                  </a:lnTo>
                  <a:lnTo>
                    <a:pt x="336" y="539"/>
                  </a:lnTo>
                  <a:lnTo>
                    <a:pt x="340" y="558"/>
                  </a:lnTo>
                  <a:lnTo>
                    <a:pt x="321" y="565"/>
                  </a:lnTo>
                  <a:lnTo>
                    <a:pt x="261" y="528"/>
                  </a:lnTo>
                  <a:lnTo>
                    <a:pt x="187" y="404"/>
                  </a:lnTo>
                  <a:lnTo>
                    <a:pt x="127" y="228"/>
                  </a:lnTo>
                  <a:lnTo>
                    <a:pt x="101" y="93"/>
                  </a:lnTo>
                  <a:lnTo>
                    <a:pt x="86" y="45"/>
                  </a:lnTo>
                  <a:lnTo>
                    <a:pt x="52" y="45"/>
                  </a:lnTo>
                  <a:lnTo>
                    <a:pt x="11" y="37"/>
                  </a:lnTo>
                  <a:lnTo>
                    <a:pt x="0" y="22"/>
                  </a:lnTo>
                  <a:lnTo>
                    <a:pt x="22" y="19"/>
                  </a:lnTo>
                  <a:lnTo>
                    <a:pt x="44" y="37"/>
                  </a:lnTo>
                  <a:lnTo>
                    <a:pt x="52" y="56"/>
                  </a:lnTo>
                  <a:lnTo>
                    <a:pt x="41" y="71"/>
                  </a:lnTo>
                  <a:lnTo>
                    <a:pt x="26" y="75"/>
                  </a:lnTo>
                  <a:lnTo>
                    <a:pt x="33" y="79"/>
                  </a:lnTo>
                  <a:lnTo>
                    <a:pt x="52" y="60"/>
                  </a:lnTo>
                  <a:lnTo>
                    <a:pt x="59" y="34"/>
                  </a:lnTo>
                  <a:lnTo>
                    <a:pt x="48" y="11"/>
                  </a:lnTo>
                  <a:lnTo>
                    <a:pt x="41"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4" name="Freeform 96"/>
            <p:cNvSpPr>
              <a:spLocks/>
            </p:cNvSpPr>
            <p:nvPr/>
          </p:nvSpPr>
          <p:spPr bwMode="auto">
            <a:xfrm>
              <a:off x="5381452" y="1730756"/>
              <a:ext cx="499697" cy="849313"/>
            </a:xfrm>
            <a:custGeom>
              <a:avLst/>
              <a:gdLst/>
              <a:ahLst/>
              <a:cxnLst>
                <a:cxn ang="0">
                  <a:pos x="53" y="303"/>
                </a:cxn>
                <a:cxn ang="0">
                  <a:pos x="38" y="296"/>
                </a:cxn>
                <a:cxn ang="0">
                  <a:pos x="30" y="277"/>
                </a:cxn>
                <a:cxn ang="0">
                  <a:pos x="27" y="247"/>
                </a:cxn>
                <a:cxn ang="0">
                  <a:pos x="27" y="228"/>
                </a:cxn>
                <a:cxn ang="0">
                  <a:pos x="30" y="232"/>
                </a:cxn>
                <a:cxn ang="0">
                  <a:pos x="45" y="243"/>
                </a:cxn>
                <a:cxn ang="0">
                  <a:pos x="60" y="247"/>
                </a:cxn>
                <a:cxn ang="0">
                  <a:pos x="72" y="247"/>
                </a:cxn>
                <a:cxn ang="0">
                  <a:pos x="79" y="251"/>
                </a:cxn>
                <a:cxn ang="0">
                  <a:pos x="64" y="236"/>
                </a:cxn>
                <a:cxn ang="0">
                  <a:pos x="64" y="240"/>
                </a:cxn>
                <a:cxn ang="0">
                  <a:pos x="79" y="266"/>
                </a:cxn>
                <a:cxn ang="0">
                  <a:pos x="79" y="315"/>
                </a:cxn>
                <a:cxn ang="0">
                  <a:pos x="53" y="382"/>
                </a:cxn>
                <a:cxn ang="0">
                  <a:pos x="38" y="442"/>
                </a:cxn>
                <a:cxn ang="0">
                  <a:pos x="30" y="483"/>
                </a:cxn>
                <a:cxn ang="0">
                  <a:pos x="15" y="505"/>
                </a:cxn>
                <a:cxn ang="0">
                  <a:pos x="0" y="520"/>
                </a:cxn>
                <a:cxn ang="0">
                  <a:pos x="8" y="532"/>
                </a:cxn>
                <a:cxn ang="0">
                  <a:pos x="27" y="535"/>
                </a:cxn>
                <a:cxn ang="0">
                  <a:pos x="38" y="524"/>
                </a:cxn>
                <a:cxn ang="0">
                  <a:pos x="45" y="505"/>
                </a:cxn>
                <a:cxn ang="0">
                  <a:pos x="60" y="490"/>
                </a:cxn>
                <a:cxn ang="0">
                  <a:pos x="83" y="487"/>
                </a:cxn>
                <a:cxn ang="0">
                  <a:pos x="98" y="487"/>
                </a:cxn>
                <a:cxn ang="0">
                  <a:pos x="105" y="483"/>
                </a:cxn>
                <a:cxn ang="0">
                  <a:pos x="98" y="475"/>
                </a:cxn>
                <a:cxn ang="0">
                  <a:pos x="83" y="464"/>
                </a:cxn>
                <a:cxn ang="0">
                  <a:pos x="98" y="427"/>
                </a:cxn>
                <a:cxn ang="0">
                  <a:pos x="165" y="329"/>
                </a:cxn>
                <a:cxn ang="0">
                  <a:pos x="251" y="191"/>
                </a:cxn>
                <a:cxn ang="0">
                  <a:pos x="303" y="101"/>
                </a:cxn>
                <a:cxn ang="0">
                  <a:pos x="315" y="56"/>
                </a:cxn>
                <a:cxn ang="0">
                  <a:pos x="318" y="23"/>
                </a:cxn>
                <a:cxn ang="0">
                  <a:pos x="330" y="0"/>
                </a:cxn>
                <a:cxn ang="0">
                  <a:pos x="341" y="0"/>
                </a:cxn>
                <a:cxn ang="0">
                  <a:pos x="330" y="15"/>
                </a:cxn>
                <a:cxn ang="0">
                  <a:pos x="307" y="23"/>
                </a:cxn>
                <a:cxn ang="0">
                  <a:pos x="288" y="19"/>
                </a:cxn>
                <a:cxn ang="0">
                  <a:pos x="277" y="19"/>
                </a:cxn>
                <a:cxn ang="0">
                  <a:pos x="277" y="38"/>
                </a:cxn>
                <a:cxn ang="0">
                  <a:pos x="285" y="60"/>
                </a:cxn>
                <a:cxn ang="0">
                  <a:pos x="273" y="67"/>
                </a:cxn>
                <a:cxn ang="0">
                  <a:pos x="244" y="79"/>
                </a:cxn>
                <a:cxn ang="0">
                  <a:pos x="221" y="97"/>
                </a:cxn>
                <a:cxn ang="0">
                  <a:pos x="210" y="109"/>
                </a:cxn>
              </a:cxnLst>
              <a:rect l="0" t="0" r="r" b="b"/>
              <a:pathLst>
                <a:path w="341" h="535">
                  <a:moveTo>
                    <a:pt x="53" y="303"/>
                  </a:moveTo>
                  <a:lnTo>
                    <a:pt x="38" y="296"/>
                  </a:lnTo>
                  <a:lnTo>
                    <a:pt x="30" y="277"/>
                  </a:lnTo>
                  <a:lnTo>
                    <a:pt x="27" y="247"/>
                  </a:lnTo>
                  <a:lnTo>
                    <a:pt x="27" y="228"/>
                  </a:lnTo>
                  <a:lnTo>
                    <a:pt x="30" y="232"/>
                  </a:lnTo>
                  <a:lnTo>
                    <a:pt x="45" y="243"/>
                  </a:lnTo>
                  <a:lnTo>
                    <a:pt x="60" y="247"/>
                  </a:lnTo>
                  <a:lnTo>
                    <a:pt x="72" y="247"/>
                  </a:lnTo>
                  <a:lnTo>
                    <a:pt x="79" y="251"/>
                  </a:lnTo>
                  <a:lnTo>
                    <a:pt x="64" y="236"/>
                  </a:lnTo>
                  <a:lnTo>
                    <a:pt x="64" y="240"/>
                  </a:lnTo>
                  <a:lnTo>
                    <a:pt x="79" y="266"/>
                  </a:lnTo>
                  <a:lnTo>
                    <a:pt x="79" y="315"/>
                  </a:lnTo>
                  <a:lnTo>
                    <a:pt x="53" y="382"/>
                  </a:lnTo>
                  <a:lnTo>
                    <a:pt x="38" y="442"/>
                  </a:lnTo>
                  <a:lnTo>
                    <a:pt x="30" y="483"/>
                  </a:lnTo>
                  <a:lnTo>
                    <a:pt x="15" y="505"/>
                  </a:lnTo>
                  <a:lnTo>
                    <a:pt x="0" y="520"/>
                  </a:lnTo>
                  <a:lnTo>
                    <a:pt x="8" y="532"/>
                  </a:lnTo>
                  <a:lnTo>
                    <a:pt x="27" y="535"/>
                  </a:lnTo>
                  <a:lnTo>
                    <a:pt x="38" y="524"/>
                  </a:lnTo>
                  <a:lnTo>
                    <a:pt x="45" y="505"/>
                  </a:lnTo>
                  <a:lnTo>
                    <a:pt x="60" y="490"/>
                  </a:lnTo>
                  <a:lnTo>
                    <a:pt x="83" y="487"/>
                  </a:lnTo>
                  <a:lnTo>
                    <a:pt x="98" y="487"/>
                  </a:lnTo>
                  <a:lnTo>
                    <a:pt x="105" y="483"/>
                  </a:lnTo>
                  <a:lnTo>
                    <a:pt x="98" y="475"/>
                  </a:lnTo>
                  <a:lnTo>
                    <a:pt x="83" y="464"/>
                  </a:lnTo>
                  <a:lnTo>
                    <a:pt x="98" y="427"/>
                  </a:lnTo>
                  <a:lnTo>
                    <a:pt x="165" y="329"/>
                  </a:lnTo>
                  <a:lnTo>
                    <a:pt x="251" y="191"/>
                  </a:lnTo>
                  <a:lnTo>
                    <a:pt x="303" y="101"/>
                  </a:lnTo>
                  <a:lnTo>
                    <a:pt x="315" y="56"/>
                  </a:lnTo>
                  <a:lnTo>
                    <a:pt x="318" y="23"/>
                  </a:lnTo>
                  <a:lnTo>
                    <a:pt x="330" y="0"/>
                  </a:lnTo>
                  <a:lnTo>
                    <a:pt x="341" y="0"/>
                  </a:lnTo>
                  <a:lnTo>
                    <a:pt x="330" y="15"/>
                  </a:lnTo>
                  <a:lnTo>
                    <a:pt x="307" y="23"/>
                  </a:lnTo>
                  <a:lnTo>
                    <a:pt x="288" y="19"/>
                  </a:lnTo>
                  <a:lnTo>
                    <a:pt x="277" y="19"/>
                  </a:lnTo>
                  <a:lnTo>
                    <a:pt x="277" y="38"/>
                  </a:lnTo>
                  <a:lnTo>
                    <a:pt x="285" y="60"/>
                  </a:lnTo>
                  <a:lnTo>
                    <a:pt x="273" y="67"/>
                  </a:lnTo>
                  <a:lnTo>
                    <a:pt x="244" y="79"/>
                  </a:lnTo>
                  <a:lnTo>
                    <a:pt x="221" y="97"/>
                  </a:lnTo>
                  <a:lnTo>
                    <a:pt x="210" y="109"/>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5" name="Freeform 97"/>
            <p:cNvSpPr>
              <a:spLocks/>
            </p:cNvSpPr>
            <p:nvPr/>
          </p:nvSpPr>
          <p:spPr bwMode="auto">
            <a:xfrm>
              <a:off x="5343350" y="1737106"/>
              <a:ext cx="465992" cy="849313"/>
            </a:xfrm>
            <a:custGeom>
              <a:avLst/>
              <a:gdLst/>
              <a:ahLst/>
              <a:cxnLst>
                <a:cxn ang="0">
                  <a:pos x="45" y="352"/>
                </a:cxn>
                <a:cxn ang="0">
                  <a:pos x="60" y="325"/>
                </a:cxn>
                <a:cxn ang="0">
                  <a:pos x="75" y="296"/>
                </a:cxn>
                <a:cxn ang="0">
                  <a:pos x="75" y="284"/>
                </a:cxn>
                <a:cxn ang="0">
                  <a:pos x="79" y="284"/>
                </a:cxn>
                <a:cxn ang="0">
                  <a:pos x="86" y="277"/>
                </a:cxn>
                <a:cxn ang="0">
                  <a:pos x="86" y="269"/>
                </a:cxn>
                <a:cxn ang="0">
                  <a:pos x="64" y="262"/>
                </a:cxn>
                <a:cxn ang="0">
                  <a:pos x="41" y="247"/>
                </a:cxn>
                <a:cxn ang="0">
                  <a:pos x="15" y="243"/>
                </a:cxn>
                <a:cxn ang="0">
                  <a:pos x="0" y="258"/>
                </a:cxn>
                <a:cxn ang="0">
                  <a:pos x="15" y="269"/>
                </a:cxn>
                <a:cxn ang="0">
                  <a:pos x="45" y="262"/>
                </a:cxn>
                <a:cxn ang="0">
                  <a:pos x="64" y="243"/>
                </a:cxn>
                <a:cxn ang="0">
                  <a:pos x="79" y="243"/>
                </a:cxn>
                <a:cxn ang="0">
                  <a:pos x="90" y="281"/>
                </a:cxn>
                <a:cxn ang="0">
                  <a:pos x="101" y="352"/>
                </a:cxn>
                <a:cxn ang="0">
                  <a:pos x="101" y="442"/>
                </a:cxn>
                <a:cxn ang="0">
                  <a:pos x="86" y="505"/>
                </a:cxn>
                <a:cxn ang="0">
                  <a:pos x="68" y="528"/>
                </a:cxn>
                <a:cxn ang="0">
                  <a:pos x="53" y="528"/>
                </a:cxn>
                <a:cxn ang="0">
                  <a:pos x="53" y="531"/>
                </a:cxn>
                <a:cxn ang="0">
                  <a:pos x="68" y="535"/>
                </a:cxn>
                <a:cxn ang="0">
                  <a:pos x="86" y="535"/>
                </a:cxn>
                <a:cxn ang="0">
                  <a:pos x="101" y="531"/>
                </a:cxn>
                <a:cxn ang="0">
                  <a:pos x="98" y="531"/>
                </a:cxn>
                <a:cxn ang="0">
                  <a:pos x="75" y="524"/>
                </a:cxn>
                <a:cxn ang="0">
                  <a:pos x="49" y="501"/>
                </a:cxn>
                <a:cxn ang="0">
                  <a:pos x="41" y="468"/>
                </a:cxn>
                <a:cxn ang="0">
                  <a:pos x="56" y="442"/>
                </a:cxn>
                <a:cxn ang="0">
                  <a:pos x="90" y="408"/>
                </a:cxn>
                <a:cxn ang="0">
                  <a:pos x="154" y="325"/>
                </a:cxn>
                <a:cxn ang="0">
                  <a:pos x="221" y="209"/>
                </a:cxn>
                <a:cxn ang="0">
                  <a:pos x="262" y="127"/>
                </a:cxn>
                <a:cxn ang="0">
                  <a:pos x="277" y="97"/>
                </a:cxn>
                <a:cxn ang="0">
                  <a:pos x="296" y="82"/>
                </a:cxn>
                <a:cxn ang="0">
                  <a:pos x="311" y="60"/>
                </a:cxn>
                <a:cxn ang="0">
                  <a:pos x="318" y="26"/>
                </a:cxn>
                <a:cxn ang="0">
                  <a:pos x="311" y="4"/>
                </a:cxn>
                <a:cxn ang="0">
                  <a:pos x="303" y="0"/>
                </a:cxn>
                <a:cxn ang="0">
                  <a:pos x="296" y="11"/>
                </a:cxn>
                <a:cxn ang="0">
                  <a:pos x="288" y="22"/>
                </a:cxn>
                <a:cxn ang="0">
                  <a:pos x="273" y="26"/>
                </a:cxn>
                <a:cxn ang="0">
                  <a:pos x="262" y="26"/>
                </a:cxn>
                <a:cxn ang="0">
                  <a:pos x="243" y="34"/>
                </a:cxn>
                <a:cxn ang="0">
                  <a:pos x="221" y="56"/>
                </a:cxn>
                <a:cxn ang="0">
                  <a:pos x="202" y="75"/>
                </a:cxn>
                <a:cxn ang="0">
                  <a:pos x="198" y="86"/>
                </a:cxn>
              </a:cxnLst>
              <a:rect l="0" t="0" r="r" b="b"/>
              <a:pathLst>
                <a:path w="318" h="535">
                  <a:moveTo>
                    <a:pt x="45" y="352"/>
                  </a:moveTo>
                  <a:lnTo>
                    <a:pt x="60" y="325"/>
                  </a:lnTo>
                  <a:lnTo>
                    <a:pt x="75" y="296"/>
                  </a:lnTo>
                  <a:lnTo>
                    <a:pt x="75" y="284"/>
                  </a:lnTo>
                  <a:lnTo>
                    <a:pt x="79" y="284"/>
                  </a:lnTo>
                  <a:lnTo>
                    <a:pt x="86" y="277"/>
                  </a:lnTo>
                  <a:lnTo>
                    <a:pt x="86" y="269"/>
                  </a:lnTo>
                  <a:lnTo>
                    <a:pt x="64" y="262"/>
                  </a:lnTo>
                  <a:lnTo>
                    <a:pt x="41" y="247"/>
                  </a:lnTo>
                  <a:lnTo>
                    <a:pt x="15" y="243"/>
                  </a:lnTo>
                  <a:lnTo>
                    <a:pt x="0" y="258"/>
                  </a:lnTo>
                  <a:lnTo>
                    <a:pt x="15" y="269"/>
                  </a:lnTo>
                  <a:lnTo>
                    <a:pt x="45" y="262"/>
                  </a:lnTo>
                  <a:lnTo>
                    <a:pt x="64" y="243"/>
                  </a:lnTo>
                  <a:lnTo>
                    <a:pt x="79" y="243"/>
                  </a:lnTo>
                  <a:lnTo>
                    <a:pt x="90" y="281"/>
                  </a:lnTo>
                  <a:lnTo>
                    <a:pt x="101" y="352"/>
                  </a:lnTo>
                  <a:lnTo>
                    <a:pt x="101" y="442"/>
                  </a:lnTo>
                  <a:lnTo>
                    <a:pt x="86" y="505"/>
                  </a:lnTo>
                  <a:lnTo>
                    <a:pt x="68" y="528"/>
                  </a:lnTo>
                  <a:lnTo>
                    <a:pt x="53" y="528"/>
                  </a:lnTo>
                  <a:lnTo>
                    <a:pt x="53" y="531"/>
                  </a:lnTo>
                  <a:lnTo>
                    <a:pt x="68" y="535"/>
                  </a:lnTo>
                  <a:lnTo>
                    <a:pt x="86" y="535"/>
                  </a:lnTo>
                  <a:lnTo>
                    <a:pt x="101" y="531"/>
                  </a:lnTo>
                  <a:lnTo>
                    <a:pt x="98" y="531"/>
                  </a:lnTo>
                  <a:lnTo>
                    <a:pt x="75" y="524"/>
                  </a:lnTo>
                  <a:lnTo>
                    <a:pt x="49" y="501"/>
                  </a:lnTo>
                  <a:lnTo>
                    <a:pt x="41" y="468"/>
                  </a:lnTo>
                  <a:lnTo>
                    <a:pt x="56" y="442"/>
                  </a:lnTo>
                  <a:lnTo>
                    <a:pt x="90" y="408"/>
                  </a:lnTo>
                  <a:lnTo>
                    <a:pt x="154" y="325"/>
                  </a:lnTo>
                  <a:lnTo>
                    <a:pt x="221" y="209"/>
                  </a:lnTo>
                  <a:lnTo>
                    <a:pt x="262" y="127"/>
                  </a:lnTo>
                  <a:lnTo>
                    <a:pt x="277" y="97"/>
                  </a:lnTo>
                  <a:lnTo>
                    <a:pt x="296" y="82"/>
                  </a:lnTo>
                  <a:lnTo>
                    <a:pt x="311" y="60"/>
                  </a:lnTo>
                  <a:lnTo>
                    <a:pt x="318" y="26"/>
                  </a:lnTo>
                  <a:lnTo>
                    <a:pt x="311" y="4"/>
                  </a:lnTo>
                  <a:lnTo>
                    <a:pt x="303" y="0"/>
                  </a:lnTo>
                  <a:lnTo>
                    <a:pt x="296" y="11"/>
                  </a:lnTo>
                  <a:lnTo>
                    <a:pt x="288" y="22"/>
                  </a:lnTo>
                  <a:lnTo>
                    <a:pt x="273" y="26"/>
                  </a:lnTo>
                  <a:lnTo>
                    <a:pt x="262" y="26"/>
                  </a:lnTo>
                  <a:lnTo>
                    <a:pt x="243" y="34"/>
                  </a:lnTo>
                  <a:lnTo>
                    <a:pt x="221" y="56"/>
                  </a:lnTo>
                  <a:lnTo>
                    <a:pt x="202" y="75"/>
                  </a:lnTo>
                  <a:lnTo>
                    <a:pt x="198" y="86"/>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6" name="Oval 98"/>
            <p:cNvSpPr>
              <a:spLocks noChangeArrowheads="1"/>
            </p:cNvSpPr>
            <p:nvPr/>
          </p:nvSpPr>
          <p:spPr bwMode="auto">
            <a:xfrm>
              <a:off x="5651079" y="2051419"/>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7" name="Oval 99"/>
            <p:cNvSpPr>
              <a:spLocks noChangeArrowheads="1"/>
            </p:cNvSpPr>
            <p:nvPr/>
          </p:nvSpPr>
          <p:spPr bwMode="auto">
            <a:xfrm>
              <a:off x="5711160" y="1921243"/>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8" name="Oval 100"/>
            <p:cNvSpPr>
              <a:spLocks noChangeArrowheads="1"/>
            </p:cNvSpPr>
            <p:nvPr/>
          </p:nvSpPr>
          <p:spPr bwMode="auto">
            <a:xfrm>
              <a:off x="5733144" y="1873620"/>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9" name="Oval 101"/>
            <p:cNvSpPr>
              <a:spLocks noChangeArrowheads="1"/>
            </p:cNvSpPr>
            <p:nvPr/>
          </p:nvSpPr>
          <p:spPr bwMode="auto">
            <a:xfrm>
              <a:off x="5760984" y="1849809"/>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0" name="Oval 102"/>
            <p:cNvSpPr>
              <a:spLocks noChangeArrowheads="1"/>
            </p:cNvSpPr>
            <p:nvPr/>
          </p:nvSpPr>
          <p:spPr bwMode="auto">
            <a:xfrm>
              <a:off x="5781503" y="1814884"/>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1" name="Oval 103"/>
            <p:cNvSpPr>
              <a:spLocks noChangeArrowheads="1"/>
            </p:cNvSpPr>
            <p:nvPr/>
          </p:nvSpPr>
          <p:spPr bwMode="auto">
            <a:xfrm>
              <a:off x="5793222" y="1760910"/>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2" name="Oval 104"/>
            <p:cNvSpPr>
              <a:spLocks noChangeArrowheads="1"/>
            </p:cNvSpPr>
            <p:nvPr/>
          </p:nvSpPr>
          <p:spPr bwMode="auto">
            <a:xfrm>
              <a:off x="5781503" y="1724394"/>
              <a:ext cx="39566"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3" name="Oval 105"/>
            <p:cNvSpPr>
              <a:spLocks noChangeArrowheads="1"/>
            </p:cNvSpPr>
            <p:nvPr/>
          </p:nvSpPr>
          <p:spPr bwMode="auto">
            <a:xfrm>
              <a:off x="5771244" y="1719633"/>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4" name="Oval 106"/>
            <p:cNvSpPr>
              <a:spLocks noChangeArrowheads="1"/>
            </p:cNvSpPr>
            <p:nvPr/>
          </p:nvSpPr>
          <p:spPr bwMode="auto">
            <a:xfrm>
              <a:off x="5760984" y="1737098"/>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5" name="Oval 107"/>
            <p:cNvSpPr>
              <a:spLocks noChangeArrowheads="1"/>
            </p:cNvSpPr>
            <p:nvPr/>
          </p:nvSpPr>
          <p:spPr bwMode="auto">
            <a:xfrm>
              <a:off x="5749260" y="1754558"/>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6" name="Oval 108"/>
            <p:cNvSpPr>
              <a:spLocks noChangeArrowheads="1"/>
            </p:cNvSpPr>
            <p:nvPr/>
          </p:nvSpPr>
          <p:spPr bwMode="auto">
            <a:xfrm>
              <a:off x="5727279" y="1760910"/>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7" name="Oval 109"/>
            <p:cNvSpPr>
              <a:spLocks noChangeArrowheads="1"/>
            </p:cNvSpPr>
            <p:nvPr/>
          </p:nvSpPr>
          <p:spPr bwMode="auto">
            <a:xfrm>
              <a:off x="5711160" y="1760910"/>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8" name="Oval 110"/>
            <p:cNvSpPr>
              <a:spLocks noChangeArrowheads="1"/>
            </p:cNvSpPr>
            <p:nvPr/>
          </p:nvSpPr>
          <p:spPr bwMode="auto">
            <a:xfrm>
              <a:off x="5683320" y="1772022"/>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9" name="Oval 111"/>
            <p:cNvSpPr>
              <a:spLocks noChangeArrowheads="1"/>
            </p:cNvSpPr>
            <p:nvPr/>
          </p:nvSpPr>
          <p:spPr bwMode="auto">
            <a:xfrm>
              <a:off x="5651079" y="1808533"/>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0" name="Oval 112"/>
            <p:cNvSpPr>
              <a:spLocks noChangeArrowheads="1"/>
            </p:cNvSpPr>
            <p:nvPr/>
          </p:nvSpPr>
          <p:spPr bwMode="auto">
            <a:xfrm>
              <a:off x="5623237" y="1837109"/>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1" name="Oval 113"/>
            <p:cNvSpPr>
              <a:spLocks noChangeArrowheads="1"/>
            </p:cNvSpPr>
            <p:nvPr/>
          </p:nvSpPr>
          <p:spPr bwMode="auto">
            <a:xfrm>
              <a:off x="5617380" y="1856160"/>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2" name="Freeform 114"/>
            <p:cNvSpPr>
              <a:spLocks/>
            </p:cNvSpPr>
            <p:nvPr/>
          </p:nvSpPr>
          <p:spPr bwMode="auto">
            <a:xfrm>
              <a:off x="5031221" y="1748205"/>
              <a:ext cx="476250" cy="814388"/>
            </a:xfrm>
            <a:custGeom>
              <a:avLst/>
              <a:gdLst/>
              <a:ahLst/>
              <a:cxnLst>
                <a:cxn ang="0">
                  <a:pos x="318" y="296"/>
                </a:cxn>
                <a:cxn ang="0">
                  <a:pos x="318" y="307"/>
                </a:cxn>
                <a:cxn ang="0">
                  <a:pos x="303" y="315"/>
                </a:cxn>
                <a:cxn ang="0">
                  <a:pos x="288" y="304"/>
                </a:cxn>
                <a:cxn ang="0">
                  <a:pos x="284" y="277"/>
                </a:cxn>
                <a:cxn ang="0">
                  <a:pos x="284" y="251"/>
                </a:cxn>
                <a:cxn ang="0">
                  <a:pos x="288" y="232"/>
                </a:cxn>
                <a:cxn ang="0">
                  <a:pos x="292" y="232"/>
                </a:cxn>
                <a:cxn ang="0">
                  <a:pos x="284" y="244"/>
                </a:cxn>
                <a:cxn ang="0">
                  <a:pos x="277" y="270"/>
                </a:cxn>
                <a:cxn ang="0">
                  <a:pos x="269" y="281"/>
                </a:cxn>
                <a:cxn ang="0">
                  <a:pos x="269" y="270"/>
                </a:cxn>
                <a:cxn ang="0">
                  <a:pos x="288" y="251"/>
                </a:cxn>
                <a:cxn ang="0">
                  <a:pos x="311" y="255"/>
                </a:cxn>
                <a:cxn ang="0">
                  <a:pos x="325" y="289"/>
                </a:cxn>
                <a:cxn ang="0">
                  <a:pos x="318" y="363"/>
                </a:cxn>
                <a:cxn ang="0">
                  <a:pos x="303" y="449"/>
                </a:cxn>
                <a:cxn ang="0">
                  <a:pos x="292" y="506"/>
                </a:cxn>
                <a:cxn ang="0">
                  <a:pos x="277" y="513"/>
                </a:cxn>
                <a:cxn ang="0">
                  <a:pos x="266" y="491"/>
                </a:cxn>
                <a:cxn ang="0">
                  <a:pos x="273" y="472"/>
                </a:cxn>
                <a:cxn ang="0">
                  <a:pos x="281" y="476"/>
                </a:cxn>
                <a:cxn ang="0">
                  <a:pos x="281" y="487"/>
                </a:cxn>
                <a:cxn ang="0">
                  <a:pos x="292" y="487"/>
                </a:cxn>
                <a:cxn ang="0">
                  <a:pos x="307" y="483"/>
                </a:cxn>
                <a:cxn ang="0">
                  <a:pos x="296" y="498"/>
                </a:cxn>
                <a:cxn ang="0">
                  <a:pos x="284" y="513"/>
                </a:cxn>
                <a:cxn ang="0">
                  <a:pos x="292" y="506"/>
                </a:cxn>
                <a:cxn ang="0">
                  <a:pos x="299" y="476"/>
                </a:cxn>
                <a:cxn ang="0">
                  <a:pos x="288" y="449"/>
                </a:cxn>
                <a:cxn ang="0">
                  <a:pos x="262" y="408"/>
                </a:cxn>
                <a:cxn ang="0">
                  <a:pos x="206" y="311"/>
                </a:cxn>
                <a:cxn ang="0">
                  <a:pos x="120" y="173"/>
                </a:cxn>
                <a:cxn ang="0">
                  <a:pos x="60" y="64"/>
                </a:cxn>
                <a:cxn ang="0">
                  <a:pos x="41" y="27"/>
                </a:cxn>
                <a:cxn ang="0">
                  <a:pos x="26" y="19"/>
                </a:cxn>
                <a:cxn ang="0">
                  <a:pos x="11" y="19"/>
                </a:cxn>
                <a:cxn ang="0">
                  <a:pos x="11" y="27"/>
                </a:cxn>
                <a:cxn ang="0">
                  <a:pos x="26" y="34"/>
                </a:cxn>
                <a:cxn ang="0">
                  <a:pos x="37" y="34"/>
                </a:cxn>
                <a:cxn ang="0">
                  <a:pos x="30" y="30"/>
                </a:cxn>
                <a:cxn ang="0">
                  <a:pos x="15" y="30"/>
                </a:cxn>
                <a:cxn ang="0">
                  <a:pos x="0" y="38"/>
                </a:cxn>
                <a:cxn ang="0">
                  <a:pos x="0" y="45"/>
                </a:cxn>
                <a:cxn ang="0">
                  <a:pos x="22" y="49"/>
                </a:cxn>
                <a:cxn ang="0">
                  <a:pos x="52" y="34"/>
                </a:cxn>
                <a:cxn ang="0">
                  <a:pos x="64" y="15"/>
                </a:cxn>
                <a:cxn ang="0">
                  <a:pos x="60" y="0"/>
                </a:cxn>
              </a:cxnLst>
              <a:rect l="0" t="0" r="r" b="b"/>
              <a:pathLst>
                <a:path w="325" h="513">
                  <a:moveTo>
                    <a:pt x="318" y="296"/>
                  </a:moveTo>
                  <a:lnTo>
                    <a:pt x="318" y="307"/>
                  </a:lnTo>
                  <a:lnTo>
                    <a:pt x="303" y="315"/>
                  </a:lnTo>
                  <a:lnTo>
                    <a:pt x="288" y="304"/>
                  </a:lnTo>
                  <a:lnTo>
                    <a:pt x="284" y="277"/>
                  </a:lnTo>
                  <a:lnTo>
                    <a:pt x="284" y="251"/>
                  </a:lnTo>
                  <a:lnTo>
                    <a:pt x="288" y="232"/>
                  </a:lnTo>
                  <a:lnTo>
                    <a:pt x="292" y="232"/>
                  </a:lnTo>
                  <a:lnTo>
                    <a:pt x="284" y="244"/>
                  </a:lnTo>
                  <a:lnTo>
                    <a:pt x="277" y="270"/>
                  </a:lnTo>
                  <a:lnTo>
                    <a:pt x="269" y="281"/>
                  </a:lnTo>
                  <a:lnTo>
                    <a:pt x="269" y="270"/>
                  </a:lnTo>
                  <a:lnTo>
                    <a:pt x="288" y="251"/>
                  </a:lnTo>
                  <a:lnTo>
                    <a:pt x="311" y="255"/>
                  </a:lnTo>
                  <a:lnTo>
                    <a:pt x="325" y="289"/>
                  </a:lnTo>
                  <a:lnTo>
                    <a:pt x="318" y="363"/>
                  </a:lnTo>
                  <a:lnTo>
                    <a:pt x="303" y="449"/>
                  </a:lnTo>
                  <a:lnTo>
                    <a:pt x="292" y="506"/>
                  </a:lnTo>
                  <a:lnTo>
                    <a:pt x="277" y="513"/>
                  </a:lnTo>
                  <a:lnTo>
                    <a:pt x="266" y="491"/>
                  </a:lnTo>
                  <a:lnTo>
                    <a:pt x="273" y="472"/>
                  </a:lnTo>
                  <a:lnTo>
                    <a:pt x="281" y="476"/>
                  </a:lnTo>
                  <a:lnTo>
                    <a:pt x="281" y="487"/>
                  </a:lnTo>
                  <a:lnTo>
                    <a:pt x="292" y="487"/>
                  </a:lnTo>
                  <a:lnTo>
                    <a:pt x="307" y="483"/>
                  </a:lnTo>
                  <a:lnTo>
                    <a:pt x="296" y="498"/>
                  </a:lnTo>
                  <a:lnTo>
                    <a:pt x="284" y="513"/>
                  </a:lnTo>
                  <a:lnTo>
                    <a:pt x="292" y="506"/>
                  </a:lnTo>
                  <a:lnTo>
                    <a:pt x="299" y="476"/>
                  </a:lnTo>
                  <a:lnTo>
                    <a:pt x="288" y="449"/>
                  </a:lnTo>
                  <a:lnTo>
                    <a:pt x="262" y="408"/>
                  </a:lnTo>
                  <a:lnTo>
                    <a:pt x="206" y="311"/>
                  </a:lnTo>
                  <a:lnTo>
                    <a:pt x="120" y="173"/>
                  </a:lnTo>
                  <a:lnTo>
                    <a:pt x="60" y="64"/>
                  </a:lnTo>
                  <a:lnTo>
                    <a:pt x="41" y="27"/>
                  </a:lnTo>
                  <a:lnTo>
                    <a:pt x="26" y="19"/>
                  </a:lnTo>
                  <a:lnTo>
                    <a:pt x="11" y="19"/>
                  </a:lnTo>
                  <a:lnTo>
                    <a:pt x="11" y="27"/>
                  </a:lnTo>
                  <a:lnTo>
                    <a:pt x="26" y="34"/>
                  </a:lnTo>
                  <a:lnTo>
                    <a:pt x="37" y="34"/>
                  </a:lnTo>
                  <a:lnTo>
                    <a:pt x="30" y="30"/>
                  </a:lnTo>
                  <a:lnTo>
                    <a:pt x="15" y="30"/>
                  </a:lnTo>
                  <a:lnTo>
                    <a:pt x="0" y="38"/>
                  </a:lnTo>
                  <a:lnTo>
                    <a:pt x="0" y="45"/>
                  </a:lnTo>
                  <a:lnTo>
                    <a:pt x="22" y="49"/>
                  </a:lnTo>
                  <a:lnTo>
                    <a:pt x="52" y="34"/>
                  </a:lnTo>
                  <a:lnTo>
                    <a:pt x="64" y="15"/>
                  </a:lnTo>
                  <a:lnTo>
                    <a:pt x="60"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3" name="Oval 115"/>
            <p:cNvSpPr>
              <a:spLocks noChangeArrowheads="1"/>
            </p:cNvSpPr>
            <p:nvPr/>
          </p:nvSpPr>
          <p:spPr bwMode="auto">
            <a:xfrm>
              <a:off x="5190948" y="200379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4" name="Oval 116"/>
            <p:cNvSpPr>
              <a:spLocks noChangeArrowheads="1"/>
            </p:cNvSpPr>
            <p:nvPr/>
          </p:nvSpPr>
          <p:spPr bwMode="auto">
            <a:xfrm>
              <a:off x="5103025" y="183234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5" name="Oval 117"/>
            <p:cNvSpPr>
              <a:spLocks noChangeArrowheads="1"/>
            </p:cNvSpPr>
            <p:nvPr/>
          </p:nvSpPr>
          <p:spPr bwMode="auto">
            <a:xfrm>
              <a:off x="5075184" y="1772022"/>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6" name="Oval 118"/>
            <p:cNvSpPr>
              <a:spLocks noChangeArrowheads="1"/>
            </p:cNvSpPr>
            <p:nvPr/>
          </p:nvSpPr>
          <p:spPr bwMode="auto">
            <a:xfrm>
              <a:off x="5053202" y="176091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7" name="Oval 119"/>
            <p:cNvSpPr>
              <a:spLocks noChangeArrowheads="1"/>
            </p:cNvSpPr>
            <p:nvPr/>
          </p:nvSpPr>
          <p:spPr bwMode="auto">
            <a:xfrm>
              <a:off x="5031228" y="176091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8" name="Oval 120"/>
            <p:cNvSpPr>
              <a:spLocks noChangeArrowheads="1"/>
            </p:cNvSpPr>
            <p:nvPr/>
          </p:nvSpPr>
          <p:spPr bwMode="auto">
            <a:xfrm>
              <a:off x="5031228" y="1772022"/>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9" name="Oval 121"/>
            <p:cNvSpPr>
              <a:spLocks noChangeArrowheads="1"/>
            </p:cNvSpPr>
            <p:nvPr/>
          </p:nvSpPr>
          <p:spPr bwMode="auto">
            <a:xfrm>
              <a:off x="5053202" y="178472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0" name="Oval 122"/>
            <p:cNvSpPr>
              <a:spLocks noChangeArrowheads="1"/>
            </p:cNvSpPr>
            <p:nvPr/>
          </p:nvSpPr>
          <p:spPr bwMode="auto">
            <a:xfrm>
              <a:off x="5069328" y="178472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1" name="Oval 123"/>
            <p:cNvSpPr>
              <a:spLocks noChangeArrowheads="1"/>
            </p:cNvSpPr>
            <p:nvPr/>
          </p:nvSpPr>
          <p:spPr bwMode="auto">
            <a:xfrm>
              <a:off x="5059068" y="177837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2" name="Oval 124"/>
            <p:cNvSpPr>
              <a:spLocks noChangeArrowheads="1"/>
            </p:cNvSpPr>
            <p:nvPr/>
          </p:nvSpPr>
          <p:spPr bwMode="auto">
            <a:xfrm>
              <a:off x="5037084" y="177837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3" name="Oval 125"/>
            <p:cNvSpPr>
              <a:spLocks noChangeArrowheads="1"/>
            </p:cNvSpPr>
            <p:nvPr/>
          </p:nvSpPr>
          <p:spPr bwMode="auto">
            <a:xfrm>
              <a:off x="5015102" y="179106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4" name="Oval 126"/>
            <p:cNvSpPr>
              <a:spLocks noChangeArrowheads="1"/>
            </p:cNvSpPr>
            <p:nvPr/>
          </p:nvSpPr>
          <p:spPr bwMode="auto">
            <a:xfrm>
              <a:off x="5015102" y="180218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5" name="Oval 127"/>
            <p:cNvSpPr>
              <a:spLocks noChangeArrowheads="1"/>
            </p:cNvSpPr>
            <p:nvPr/>
          </p:nvSpPr>
          <p:spPr bwMode="auto">
            <a:xfrm>
              <a:off x="5047344" y="180853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6" name="Oval 128"/>
            <p:cNvSpPr>
              <a:spLocks noChangeArrowheads="1"/>
            </p:cNvSpPr>
            <p:nvPr/>
          </p:nvSpPr>
          <p:spPr bwMode="auto">
            <a:xfrm>
              <a:off x="5091302" y="178472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7" name="Oval 129"/>
            <p:cNvSpPr>
              <a:spLocks noChangeArrowheads="1"/>
            </p:cNvSpPr>
            <p:nvPr/>
          </p:nvSpPr>
          <p:spPr bwMode="auto">
            <a:xfrm>
              <a:off x="5107427" y="1754558"/>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8" name="Oval 130"/>
            <p:cNvSpPr>
              <a:spLocks noChangeArrowheads="1"/>
            </p:cNvSpPr>
            <p:nvPr/>
          </p:nvSpPr>
          <p:spPr bwMode="auto">
            <a:xfrm>
              <a:off x="5103025" y="173074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9" name="Freeform 131"/>
            <p:cNvSpPr>
              <a:spLocks/>
            </p:cNvSpPr>
            <p:nvPr/>
          </p:nvSpPr>
          <p:spPr bwMode="auto">
            <a:xfrm>
              <a:off x="5063467" y="1724406"/>
              <a:ext cx="455735" cy="898525"/>
            </a:xfrm>
            <a:custGeom>
              <a:avLst/>
              <a:gdLst/>
              <a:ahLst/>
              <a:cxnLst>
                <a:cxn ang="0">
                  <a:pos x="303" y="307"/>
                </a:cxn>
                <a:cxn ang="0">
                  <a:pos x="296" y="311"/>
                </a:cxn>
                <a:cxn ang="0">
                  <a:pos x="274" y="292"/>
                </a:cxn>
                <a:cxn ang="0">
                  <a:pos x="247" y="270"/>
                </a:cxn>
                <a:cxn ang="0">
                  <a:pos x="225" y="266"/>
                </a:cxn>
                <a:cxn ang="0">
                  <a:pos x="210" y="277"/>
                </a:cxn>
                <a:cxn ang="0">
                  <a:pos x="199" y="285"/>
                </a:cxn>
                <a:cxn ang="0">
                  <a:pos x="221" y="292"/>
                </a:cxn>
                <a:cxn ang="0">
                  <a:pos x="244" y="296"/>
                </a:cxn>
                <a:cxn ang="0">
                  <a:pos x="251" y="296"/>
                </a:cxn>
                <a:cxn ang="0">
                  <a:pos x="240" y="296"/>
                </a:cxn>
                <a:cxn ang="0">
                  <a:pos x="236" y="296"/>
                </a:cxn>
                <a:cxn ang="0">
                  <a:pos x="247" y="296"/>
                </a:cxn>
                <a:cxn ang="0">
                  <a:pos x="259" y="315"/>
                </a:cxn>
                <a:cxn ang="0">
                  <a:pos x="251" y="348"/>
                </a:cxn>
                <a:cxn ang="0">
                  <a:pos x="232" y="397"/>
                </a:cxn>
                <a:cxn ang="0">
                  <a:pos x="217" y="461"/>
                </a:cxn>
                <a:cxn ang="0">
                  <a:pos x="221" y="502"/>
                </a:cxn>
                <a:cxn ang="0">
                  <a:pos x="232" y="509"/>
                </a:cxn>
                <a:cxn ang="0">
                  <a:pos x="244" y="506"/>
                </a:cxn>
                <a:cxn ang="0">
                  <a:pos x="240" y="509"/>
                </a:cxn>
                <a:cxn ang="0">
                  <a:pos x="221" y="506"/>
                </a:cxn>
                <a:cxn ang="0">
                  <a:pos x="221" y="491"/>
                </a:cxn>
                <a:cxn ang="0">
                  <a:pos x="240" y="494"/>
                </a:cxn>
                <a:cxn ang="0">
                  <a:pos x="247" y="506"/>
                </a:cxn>
                <a:cxn ang="0">
                  <a:pos x="244" y="517"/>
                </a:cxn>
                <a:cxn ang="0">
                  <a:pos x="244" y="539"/>
                </a:cxn>
                <a:cxn ang="0">
                  <a:pos x="266" y="562"/>
                </a:cxn>
                <a:cxn ang="0">
                  <a:pos x="300" y="566"/>
                </a:cxn>
                <a:cxn ang="0">
                  <a:pos x="311" y="551"/>
                </a:cxn>
                <a:cxn ang="0">
                  <a:pos x="274" y="502"/>
                </a:cxn>
                <a:cxn ang="0">
                  <a:pos x="191" y="371"/>
                </a:cxn>
                <a:cxn ang="0">
                  <a:pos x="105" y="195"/>
                </a:cxn>
                <a:cxn ang="0">
                  <a:pos x="45" y="71"/>
                </a:cxn>
                <a:cxn ang="0">
                  <a:pos x="27" y="38"/>
                </a:cxn>
                <a:cxn ang="0">
                  <a:pos x="27" y="45"/>
                </a:cxn>
                <a:cxn ang="0">
                  <a:pos x="15" y="53"/>
                </a:cxn>
                <a:cxn ang="0">
                  <a:pos x="12" y="53"/>
                </a:cxn>
                <a:cxn ang="0">
                  <a:pos x="19" y="60"/>
                </a:cxn>
                <a:cxn ang="0">
                  <a:pos x="30" y="79"/>
                </a:cxn>
                <a:cxn ang="0">
                  <a:pos x="27" y="98"/>
                </a:cxn>
                <a:cxn ang="0">
                  <a:pos x="19" y="79"/>
                </a:cxn>
                <a:cxn ang="0">
                  <a:pos x="30" y="34"/>
                </a:cxn>
                <a:cxn ang="0">
                  <a:pos x="53" y="8"/>
                </a:cxn>
                <a:cxn ang="0">
                  <a:pos x="57" y="8"/>
                </a:cxn>
                <a:cxn ang="0">
                  <a:pos x="49" y="8"/>
                </a:cxn>
                <a:cxn ang="0">
                  <a:pos x="27" y="4"/>
                </a:cxn>
                <a:cxn ang="0">
                  <a:pos x="0" y="0"/>
                </a:cxn>
              </a:cxnLst>
              <a:rect l="0" t="0" r="r" b="b"/>
              <a:pathLst>
                <a:path w="311" h="566">
                  <a:moveTo>
                    <a:pt x="303" y="307"/>
                  </a:moveTo>
                  <a:lnTo>
                    <a:pt x="296" y="311"/>
                  </a:lnTo>
                  <a:lnTo>
                    <a:pt x="274" y="292"/>
                  </a:lnTo>
                  <a:lnTo>
                    <a:pt x="247" y="270"/>
                  </a:lnTo>
                  <a:lnTo>
                    <a:pt x="225" y="266"/>
                  </a:lnTo>
                  <a:lnTo>
                    <a:pt x="210" y="277"/>
                  </a:lnTo>
                  <a:lnTo>
                    <a:pt x="199" y="285"/>
                  </a:lnTo>
                  <a:lnTo>
                    <a:pt x="221" y="292"/>
                  </a:lnTo>
                  <a:lnTo>
                    <a:pt x="244" y="296"/>
                  </a:lnTo>
                  <a:lnTo>
                    <a:pt x="251" y="296"/>
                  </a:lnTo>
                  <a:lnTo>
                    <a:pt x="240" y="296"/>
                  </a:lnTo>
                  <a:lnTo>
                    <a:pt x="236" y="296"/>
                  </a:lnTo>
                  <a:lnTo>
                    <a:pt x="247" y="296"/>
                  </a:lnTo>
                  <a:lnTo>
                    <a:pt x="259" y="315"/>
                  </a:lnTo>
                  <a:lnTo>
                    <a:pt x="251" y="348"/>
                  </a:lnTo>
                  <a:lnTo>
                    <a:pt x="232" y="397"/>
                  </a:lnTo>
                  <a:lnTo>
                    <a:pt x="217" y="461"/>
                  </a:lnTo>
                  <a:lnTo>
                    <a:pt x="221" y="502"/>
                  </a:lnTo>
                  <a:lnTo>
                    <a:pt x="232" y="509"/>
                  </a:lnTo>
                  <a:lnTo>
                    <a:pt x="244" y="506"/>
                  </a:lnTo>
                  <a:lnTo>
                    <a:pt x="240" y="509"/>
                  </a:lnTo>
                  <a:lnTo>
                    <a:pt x="221" y="506"/>
                  </a:lnTo>
                  <a:lnTo>
                    <a:pt x="221" y="491"/>
                  </a:lnTo>
                  <a:lnTo>
                    <a:pt x="240" y="494"/>
                  </a:lnTo>
                  <a:lnTo>
                    <a:pt x="247" y="506"/>
                  </a:lnTo>
                  <a:lnTo>
                    <a:pt x="244" y="517"/>
                  </a:lnTo>
                  <a:lnTo>
                    <a:pt x="244" y="539"/>
                  </a:lnTo>
                  <a:lnTo>
                    <a:pt x="266" y="562"/>
                  </a:lnTo>
                  <a:lnTo>
                    <a:pt x="300" y="566"/>
                  </a:lnTo>
                  <a:lnTo>
                    <a:pt x="311" y="551"/>
                  </a:lnTo>
                  <a:lnTo>
                    <a:pt x="274" y="502"/>
                  </a:lnTo>
                  <a:lnTo>
                    <a:pt x="191" y="371"/>
                  </a:lnTo>
                  <a:lnTo>
                    <a:pt x="105" y="195"/>
                  </a:lnTo>
                  <a:lnTo>
                    <a:pt x="45" y="71"/>
                  </a:lnTo>
                  <a:lnTo>
                    <a:pt x="27" y="38"/>
                  </a:lnTo>
                  <a:lnTo>
                    <a:pt x="27" y="45"/>
                  </a:lnTo>
                  <a:lnTo>
                    <a:pt x="15" y="53"/>
                  </a:lnTo>
                  <a:lnTo>
                    <a:pt x="12" y="53"/>
                  </a:lnTo>
                  <a:lnTo>
                    <a:pt x="19" y="60"/>
                  </a:lnTo>
                  <a:lnTo>
                    <a:pt x="30" y="79"/>
                  </a:lnTo>
                  <a:lnTo>
                    <a:pt x="27" y="98"/>
                  </a:lnTo>
                  <a:lnTo>
                    <a:pt x="19" y="79"/>
                  </a:lnTo>
                  <a:lnTo>
                    <a:pt x="30" y="34"/>
                  </a:lnTo>
                  <a:lnTo>
                    <a:pt x="53" y="8"/>
                  </a:lnTo>
                  <a:lnTo>
                    <a:pt x="57" y="8"/>
                  </a:lnTo>
                  <a:lnTo>
                    <a:pt x="49" y="8"/>
                  </a:lnTo>
                  <a:lnTo>
                    <a:pt x="27" y="4"/>
                  </a:lnTo>
                  <a:lnTo>
                    <a:pt x="0"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0" name="Freeform 132"/>
            <p:cNvSpPr>
              <a:spLocks/>
            </p:cNvSpPr>
            <p:nvPr/>
          </p:nvSpPr>
          <p:spPr bwMode="auto">
            <a:xfrm>
              <a:off x="5047340" y="1737092"/>
              <a:ext cx="504092" cy="814388"/>
            </a:xfrm>
            <a:custGeom>
              <a:avLst/>
              <a:gdLst/>
              <a:ahLst/>
              <a:cxnLst>
                <a:cxn ang="0">
                  <a:pos x="258" y="273"/>
                </a:cxn>
                <a:cxn ang="0">
                  <a:pos x="255" y="266"/>
                </a:cxn>
                <a:cxn ang="0">
                  <a:pos x="255" y="247"/>
                </a:cxn>
                <a:cxn ang="0">
                  <a:pos x="262" y="228"/>
                </a:cxn>
                <a:cxn ang="0">
                  <a:pos x="262" y="213"/>
                </a:cxn>
                <a:cxn ang="0">
                  <a:pos x="258" y="213"/>
                </a:cxn>
                <a:cxn ang="0">
                  <a:pos x="258" y="228"/>
                </a:cxn>
                <a:cxn ang="0">
                  <a:pos x="262" y="254"/>
                </a:cxn>
                <a:cxn ang="0">
                  <a:pos x="273" y="284"/>
                </a:cxn>
                <a:cxn ang="0">
                  <a:pos x="281" y="296"/>
                </a:cxn>
                <a:cxn ang="0">
                  <a:pos x="285" y="288"/>
                </a:cxn>
                <a:cxn ang="0">
                  <a:pos x="307" y="281"/>
                </a:cxn>
                <a:cxn ang="0">
                  <a:pos x="341" y="273"/>
                </a:cxn>
                <a:cxn ang="0">
                  <a:pos x="344" y="281"/>
                </a:cxn>
                <a:cxn ang="0">
                  <a:pos x="311" y="333"/>
                </a:cxn>
                <a:cxn ang="0">
                  <a:pos x="281" y="412"/>
                </a:cxn>
                <a:cxn ang="0">
                  <a:pos x="277" y="471"/>
                </a:cxn>
                <a:cxn ang="0">
                  <a:pos x="296" y="494"/>
                </a:cxn>
                <a:cxn ang="0">
                  <a:pos x="303" y="505"/>
                </a:cxn>
                <a:cxn ang="0">
                  <a:pos x="307" y="513"/>
                </a:cxn>
                <a:cxn ang="0">
                  <a:pos x="311" y="509"/>
                </a:cxn>
                <a:cxn ang="0">
                  <a:pos x="318" y="486"/>
                </a:cxn>
                <a:cxn ang="0">
                  <a:pos x="311" y="460"/>
                </a:cxn>
                <a:cxn ang="0">
                  <a:pos x="307" y="453"/>
                </a:cxn>
                <a:cxn ang="0">
                  <a:pos x="307" y="464"/>
                </a:cxn>
                <a:cxn ang="0">
                  <a:pos x="296" y="456"/>
                </a:cxn>
                <a:cxn ang="0">
                  <a:pos x="270" y="479"/>
                </a:cxn>
                <a:cxn ang="0">
                  <a:pos x="236" y="501"/>
                </a:cxn>
                <a:cxn ang="0">
                  <a:pos x="195" y="453"/>
                </a:cxn>
                <a:cxn ang="0">
                  <a:pos x="154" y="318"/>
                </a:cxn>
                <a:cxn ang="0">
                  <a:pos x="109" y="146"/>
                </a:cxn>
                <a:cxn ang="0">
                  <a:pos x="71" y="34"/>
                </a:cxn>
                <a:cxn ang="0">
                  <a:pos x="38" y="0"/>
                </a:cxn>
                <a:cxn ang="0">
                  <a:pos x="8" y="4"/>
                </a:cxn>
                <a:cxn ang="0">
                  <a:pos x="0" y="19"/>
                </a:cxn>
                <a:cxn ang="0">
                  <a:pos x="4" y="37"/>
                </a:cxn>
                <a:cxn ang="0">
                  <a:pos x="19" y="52"/>
                </a:cxn>
                <a:cxn ang="0">
                  <a:pos x="41" y="67"/>
                </a:cxn>
                <a:cxn ang="0">
                  <a:pos x="56" y="71"/>
                </a:cxn>
                <a:cxn ang="0">
                  <a:pos x="64" y="56"/>
                </a:cxn>
                <a:cxn ang="0">
                  <a:pos x="68" y="19"/>
                </a:cxn>
                <a:cxn ang="0">
                  <a:pos x="64" y="0"/>
                </a:cxn>
                <a:cxn ang="0">
                  <a:pos x="53" y="7"/>
                </a:cxn>
                <a:cxn ang="0">
                  <a:pos x="34" y="26"/>
                </a:cxn>
                <a:cxn ang="0">
                  <a:pos x="23" y="41"/>
                </a:cxn>
                <a:cxn ang="0">
                  <a:pos x="19" y="52"/>
                </a:cxn>
              </a:cxnLst>
              <a:rect l="0" t="0" r="r" b="b"/>
              <a:pathLst>
                <a:path w="344" h="513">
                  <a:moveTo>
                    <a:pt x="258" y="273"/>
                  </a:moveTo>
                  <a:lnTo>
                    <a:pt x="255" y="266"/>
                  </a:lnTo>
                  <a:lnTo>
                    <a:pt x="255" y="247"/>
                  </a:lnTo>
                  <a:lnTo>
                    <a:pt x="262" y="228"/>
                  </a:lnTo>
                  <a:lnTo>
                    <a:pt x="262" y="213"/>
                  </a:lnTo>
                  <a:lnTo>
                    <a:pt x="258" y="213"/>
                  </a:lnTo>
                  <a:lnTo>
                    <a:pt x="258" y="228"/>
                  </a:lnTo>
                  <a:lnTo>
                    <a:pt x="262" y="254"/>
                  </a:lnTo>
                  <a:lnTo>
                    <a:pt x="273" y="284"/>
                  </a:lnTo>
                  <a:lnTo>
                    <a:pt x="281" y="296"/>
                  </a:lnTo>
                  <a:lnTo>
                    <a:pt x="285" y="288"/>
                  </a:lnTo>
                  <a:lnTo>
                    <a:pt x="307" y="281"/>
                  </a:lnTo>
                  <a:lnTo>
                    <a:pt x="341" y="273"/>
                  </a:lnTo>
                  <a:lnTo>
                    <a:pt x="344" y="281"/>
                  </a:lnTo>
                  <a:lnTo>
                    <a:pt x="311" y="333"/>
                  </a:lnTo>
                  <a:lnTo>
                    <a:pt x="281" y="412"/>
                  </a:lnTo>
                  <a:lnTo>
                    <a:pt x="277" y="471"/>
                  </a:lnTo>
                  <a:lnTo>
                    <a:pt x="296" y="494"/>
                  </a:lnTo>
                  <a:lnTo>
                    <a:pt x="303" y="505"/>
                  </a:lnTo>
                  <a:lnTo>
                    <a:pt x="307" y="513"/>
                  </a:lnTo>
                  <a:lnTo>
                    <a:pt x="311" y="509"/>
                  </a:lnTo>
                  <a:lnTo>
                    <a:pt x="318" y="486"/>
                  </a:lnTo>
                  <a:lnTo>
                    <a:pt x="311" y="460"/>
                  </a:lnTo>
                  <a:lnTo>
                    <a:pt x="307" y="453"/>
                  </a:lnTo>
                  <a:lnTo>
                    <a:pt x="307" y="464"/>
                  </a:lnTo>
                  <a:lnTo>
                    <a:pt x="296" y="456"/>
                  </a:lnTo>
                  <a:lnTo>
                    <a:pt x="270" y="479"/>
                  </a:lnTo>
                  <a:lnTo>
                    <a:pt x="236" y="501"/>
                  </a:lnTo>
                  <a:lnTo>
                    <a:pt x="195" y="453"/>
                  </a:lnTo>
                  <a:lnTo>
                    <a:pt x="154" y="318"/>
                  </a:lnTo>
                  <a:lnTo>
                    <a:pt x="109" y="146"/>
                  </a:lnTo>
                  <a:lnTo>
                    <a:pt x="71" y="34"/>
                  </a:lnTo>
                  <a:lnTo>
                    <a:pt x="38" y="0"/>
                  </a:lnTo>
                  <a:lnTo>
                    <a:pt x="8" y="4"/>
                  </a:lnTo>
                  <a:lnTo>
                    <a:pt x="0" y="19"/>
                  </a:lnTo>
                  <a:lnTo>
                    <a:pt x="4" y="37"/>
                  </a:lnTo>
                  <a:lnTo>
                    <a:pt x="19" y="52"/>
                  </a:lnTo>
                  <a:lnTo>
                    <a:pt x="41" y="67"/>
                  </a:lnTo>
                  <a:lnTo>
                    <a:pt x="56" y="71"/>
                  </a:lnTo>
                  <a:lnTo>
                    <a:pt x="64" y="56"/>
                  </a:lnTo>
                  <a:lnTo>
                    <a:pt x="68" y="19"/>
                  </a:lnTo>
                  <a:lnTo>
                    <a:pt x="64" y="0"/>
                  </a:lnTo>
                  <a:lnTo>
                    <a:pt x="53" y="7"/>
                  </a:lnTo>
                  <a:lnTo>
                    <a:pt x="34" y="26"/>
                  </a:lnTo>
                  <a:lnTo>
                    <a:pt x="23" y="41"/>
                  </a:lnTo>
                  <a:lnTo>
                    <a:pt x="19" y="52"/>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1" name="Oval 133"/>
            <p:cNvSpPr>
              <a:spLocks noChangeArrowheads="1"/>
            </p:cNvSpPr>
            <p:nvPr/>
          </p:nvSpPr>
          <p:spPr bwMode="auto">
            <a:xfrm>
              <a:off x="5190948" y="195140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2" name="Oval 134"/>
            <p:cNvSpPr>
              <a:spLocks noChangeArrowheads="1"/>
            </p:cNvSpPr>
            <p:nvPr/>
          </p:nvSpPr>
          <p:spPr bwMode="auto">
            <a:xfrm>
              <a:off x="5135268" y="1772022"/>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3" name="Oval 135"/>
            <p:cNvSpPr>
              <a:spLocks noChangeArrowheads="1"/>
            </p:cNvSpPr>
            <p:nvPr/>
          </p:nvSpPr>
          <p:spPr bwMode="auto">
            <a:xfrm>
              <a:off x="5085443" y="1719633"/>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4" name="Oval 136"/>
            <p:cNvSpPr>
              <a:spLocks noChangeArrowheads="1"/>
            </p:cNvSpPr>
            <p:nvPr/>
          </p:nvSpPr>
          <p:spPr bwMode="auto">
            <a:xfrm>
              <a:off x="5042945" y="1724394"/>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5" name="Oval 137"/>
            <p:cNvSpPr>
              <a:spLocks noChangeArrowheads="1"/>
            </p:cNvSpPr>
            <p:nvPr/>
          </p:nvSpPr>
          <p:spPr bwMode="auto">
            <a:xfrm>
              <a:off x="5031228" y="1748210"/>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6" name="Oval 138"/>
            <p:cNvSpPr>
              <a:spLocks noChangeArrowheads="1"/>
            </p:cNvSpPr>
            <p:nvPr/>
          </p:nvSpPr>
          <p:spPr bwMode="auto">
            <a:xfrm>
              <a:off x="5037084" y="177837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7" name="Oval 139"/>
            <p:cNvSpPr>
              <a:spLocks noChangeArrowheads="1"/>
            </p:cNvSpPr>
            <p:nvPr/>
          </p:nvSpPr>
          <p:spPr bwMode="auto">
            <a:xfrm>
              <a:off x="5059068" y="180218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8" name="Oval 140"/>
            <p:cNvSpPr>
              <a:spLocks noChangeArrowheads="1"/>
            </p:cNvSpPr>
            <p:nvPr/>
          </p:nvSpPr>
          <p:spPr bwMode="auto">
            <a:xfrm>
              <a:off x="5091302" y="182599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9" name="Oval 141"/>
            <p:cNvSpPr>
              <a:spLocks noChangeArrowheads="1"/>
            </p:cNvSpPr>
            <p:nvPr/>
          </p:nvSpPr>
          <p:spPr bwMode="auto">
            <a:xfrm>
              <a:off x="5113284" y="183234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0" name="Oval 142"/>
            <p:cNvSpPr>
              <a:spLocks noChangeArrowheads="1"/>
            </p:cNvSpPr>
            <p:nvPr/>
          </p:nvSpPr>
          <p:spPr bwMode="auto">
            <a:xfrm>
              <a:off x="5125008" y="180853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1" name="Oval 143"/>
            <p:cNvSpPr>
              <a:spLocks noChangeArrowheads="1"/>
            </p:cNvSpPr>
            <p:nvPr/>
          </p:nvSpPr>
          <p:spPr bwMode="auto">
            <a:xfrm>
              <a:off x="5129402" y="1748210"/>
              <a:ext cx="39566"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2" name="Oval 144"/>
            <p:cNvSpPr>
              <a:spLocks noChangeArrowheads="1"/>
            </p:cNvSpPr>
            <p:nvPr/>
          </p:nvSpPr>
          <p:spPr bwMode="auto">
            <a:xfrm>
              <a:off x="5125008" y="171963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3" name="Oval 145"/>
            <p:cNvSpPr>
              <a:spLocks noChangeArrowheads="1"/>
            </p:cNvSpPr>
            <p:nvPr/>
          </p:nvSpPr>
          <p:spPr bwMode="auto">
            <a:xfrm>
              <a:off x="5107427" y="1730747"/>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4" name="Oval 146"/>
            <p:cNvSpPr>
              <a:spLocks noChangeArrowheads="1"/>
            </p:cNvSpPr>
            <p:nvPr/>
          </p:nvSpPr>
          <p:spPr bwMode="auto">
            <a:xfrm>
              <a:off x="5081045" y="176091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5" name="Oval 147"/>
            <p:cNvSpPr>
              <a:spLocks noChangeArrowheads="1"/>
            </p:cNvSpPr>
            <p:nvPr/>
          </p:nvSpPr>
          <p:spPr bwMode="auto">
            <a:xfrm>
              <a:off x="5063460" y="1784721"/>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6" name="Oval 148"/>
            <p:cNvSpPr>
              <a:spLocks noChangeArrowheads="1"/>
            </p:cNvSpPr>
            <p:nvPr/>
          </p:nvSpPr>
          <p:spPr bwMode="auto">
            <a:xfrm>
              <a:off x="5059068" y="180218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7" name="Freeform 149"/>
            <p:cNvSpPr>
              <a:spLocks/>
            </p:cNvSpPr>
            <p:nvPr/>
          </p:nvSpPr>
          <p:spPr bwMode="auto">
            <a:xfrm>
              <a:off x="5015102" y="1695831"/>
              <a:ext cx="520212" cy="842963"/>
            </a:xfrm>
            <a:custGeom>
              <a:avLst/>
              <a:gdLst/>
              <a:ahLst/>
              <a:cxnLst>
                <a:cxn ang="0">
                  <a:pos x="295" y="206"/>
                </a:cxn>
                <a:cxn ang="0">
                  <a:pos x="280" y="235"/>
                </a:cxn>
                <a:cxn ang="0">
                  <a:pos x="292" y="280"/>
                </a:cxn>
                <a:cxn ang="0">
                  <a:pos x="329" y="310"/>
                </a:cxn>
                <a:cxn ang="0">
                  <a:pos x="355" y="303"/>
                </a:cxn>
                <a:cxn ang="0">
                  <a:pos x="351" y="265"/>
                </a:cxn>
                <a:cxn ang="0">
                  <a:pos x="344" y="247"/>
                </a:cxn>
                <a:cxn ang="0">
                  <a:pos x="325" y="265"/>
                </a:cxn>
                <a:cxn ang="0">
                  <a:pos x="288" y="299"/>
                </a:cxn>
                <a:cxn ang="0">
                  <a:pos x="269" y="314"/>
                </a:cxn>
                <a:cxn ang="0">
                  <a:pos x="292" y="310"/>
                </a:cxn>
                <a:cxn ang="0">
                  <a:pos x="322" y="292"/>
                </a:cxn>
                <a:cxn ang="0">
                  <a:pos x="340" y="273"/>
                </a:cxn>
                <a:cxn ang="0">
                  <a:pos x="340" y="265"/>
                </a:cxn>
                <a:cxn ang="0">
                  <a:pos x="333" y="292"/>
                </a:cxn>
                <a:cxn ang="0">
                  <a:pos x="314" y="366"/>
                </a:cxn>
                <a:cxn ang="0">
                  <a:pos x="307" y="456"/>
                </a:cxn>
                <a:cxn ang="0">
                  <a:pos x="310" y="509"/>
                </a:cxn>
                <a:cxn ang="0">
                  <a:pos x="318" y="520"/>
                </a:cxn>
                <a:cxn ang="0">
                  <a:pos x="325" y="524"/>
                </a:cxn>
                <a:cxn ang="0">
                  <a:pos x="322" y="524"/>
                </a:cxn>
                <a:cxn ang="0">
                  <a:pos x="318" y="512"/>
                </a:cxn>
                <a:cxn ang="0">
                  <a:pos x="310" y="494"/>
                </a:cxn>
                <a:cxn ang="0">
                  <a:pos x="295" y="490"/>
                </a:cxn>
                <a:cxn ang="0">
                  <a:pos x="280" y="512"/>
                </a:cxn>
                <a:cxn ang="0">
                  <a:pos x="277" y="531"/>
                </a:cxn>
                <a:cxn ang="0">
                  <a:pos x="292" y="524"/>
                </a:cxn>
                <a:cxn ang="0">
                  <a:pos x="310" y="505"/>
                </a:cxn>
                <a:cxn ang="0">
                  <a:pos x="299" y="501"/>
                </a:cxn>
                <a:cxn ang="0">
                  <a:pos x="265" y="501"/>
                </a:cxn>
                <a:cxn ang="0">
                  <a:pos x="239" y="479"/>
                </a:cxn>
                <a:cxn ang="0">
                  <a:pos x="198" y="385"/>
                </a:cxn>
                <a:cxn ang="0">
                  <a:pos x="138" y="239"/>
                </a:cxn>
                <a:cxn ang="0">
                  <a:pos x="86" y="116"/>
                </a:cxn>
                <a:cxn ang="0">
                  <a:pos x="52" y="52"/>
                </a:cxn>
                <a:cxn ang="0">
                  <a:pos x="37" y="37"/>
                </a:cxn>
                <a:cxn ang="0">
                  <a:pos x="15" y="52"/>
                </a:cxn>
                <a:cxn ang="0">
                  <a:pos x="0" y="56"/>
                </a:cxn>
                <a:cxn ang="0">
                  <a:pos x="4" y="56"/>
                </a:cxn>
                <a:cxn ang="0">
                  <a:pos x="15" y="63"/>
                </a:cxn>
                <a:cxn ang="0">
                  <a:pos x="30" y="75"/>
                </a:cxn>
                <a:cxn ang="0">
                  <a:pos x="37" y="93"/>
                </a:cxn>
                <a:cxn ang="0">
                  <a:pos x="48" y="97"/>
                </a:cxn>
                <a:cxn ang="0">
                  <a:pos x="56" y="97"/>
                </a:cxn>
                <a:cxn ang="0">
                  <a:pos x="67" y="89"/>
                </a:cxn>
                <a:cxn ang="0">
                  <a:pos x="78" y="63"/>
                </a:cxn>
                <a:cxn ang="0">
                  <a:pos x="90" y="26"/>
                </a:cxn>
                <a:cxn ang="0">
                  <a:pos x="90" y="0"/>
                </a:cxn>
              </a:cxnLst>
              <a:rect l="0" t="0" r="r" b="b"/>
              <a:pathLst>
                <a:path w="355" h="531">
                  <a:moveTo>
                    <a:pt x="295" y="206"/>
                  </a:moveTo>
                  <a:lnTo>
                    <a:pt x="280" y="235"/>
                  </a:lnTo>
                  <a:lnTo>
                    <a:pt x="292" y="280"/>
                  </a:lnTo>
                  <a:lnTo>
                    <a:pt x="329" y="310"/>
                  </a:lnTo>
                  <a:lnTo>
                    <a:pt x="355" y="303"/>
                  </a:lnTo>
                  <a:lnTo>
                    <a:pt x="351" y="265"/>
                  </a:lnTo>
                  <a:lnTo>
                    <a:pt x="344" y="247"/>
                  </a:lnTo>
                  <a:lnTo>
                    <a:pt x="325" y="265"/>
                  </a:lnTo>
                  <a:lnTo>
                    <a:pt x="288" y="299"/>
                  </a:lnTo>
                  <a:lnTo>
                    <a:pt x="269" y="314"/>
                  </a:lnTo>
                  <a:lnTo>
                    <a:pt x="292" y="310"/>
                  </a:lnTo>
                  <a:lnTo>
                    <a:pt x="322" y="292"/>
                  </a:lnTo>
                  <a:lnTo>
                    <a:pt x="340" y="273"/>
                  </a:lnTo>
                  <a:lnTo>
                    <a:pt x="340" y="265"/>
                  </a:lnTo>
                  <a:lnTo>
                    <a:pt x="333" y="292"/>
                  </a:lnTo>
                  <a:lnTo>
                    <a:pt x="314" y="366"/>
                  </a:lnTo>
                  <a:lnTo>
                    <a:pt x="307" y="456"/>
                  </a:lnTo>
                  <a:lnTo>
                    <a:pt x="310" y="509"/>
                  </a:lnTo>
                  <a:lnTo>
                    <a:pt x="318" y="520"/>
                  </a:lnTo>
                  <a:lnTo>
                    <a:pt x="325" y="524"/>
                  </a:lnTo>
                  <a:lnTo>
                    <a:pt x="322" y="524"/>
                  </a:lnTo>
                  <a:lnTo>
                    <a:pt x="318" y="512"/>
                  </a:lnTo>
                  <a:lnTo>
                    <a:pt x="310" y="494"/>
                  </a:lnTo>
                  <a:lnTo>
                    <a:pt x="295" y="490"/>
                  </a:lnTo>
                  <a:lnTo>
                    <a:pt x="280" y="512"/>
                  </a:lnTo>
                  <a:lnTo>
                    <a:pt x="277" y="531"/>
                  </a:lnTo>
                  <a:lnTo>
                    <a:pt x="292" y="524"/>
                  </a:lnTo>
                  <a:lnTo>
                    <a:pt x="310" y="505"/>
                  </a:lnTo>
                  <a:lnTo>
                    <a:pt x="299" y="501"/>
                  </a:lnTo>
                  <a:lnTo>
                    <a:pt x="265" y="501"/>
                  </a:lnTo>
                  <a:lnTo>
                    <a:pt x="239" y="479"/>
                  </a:lnTo>
                  <a:lnTo>
                    <a:pt x="198" y="385"/>
                  </a:lnTo>
                  <a:lnTo>
                    <a:pt x="138" y="239"/>
                  </a:lnTo>
                  <a:lnTo>
                    <a:pt x="86" y="116"/>
                  </a:lnTo>
                  <a:lnTo>
                    <a:pt x="52" y="52"/>
                  </a:lnTo>
                  <a:lnTo>
                    <a:pt x="37" y="37"/>
                  </a:lnTo>
                  <a:lnTo>
                    <a:pt x="15" y="52"/>
                  </a:lnTo>
                  <a:lnTo>
                    <a:pt x="0" y="56"/>
                  </a:lnTo>
                  <a:lnTo>
                    <a:pt x="4" y="56"/>
                  </a:lnTo>
                  <a:lnTo>
                    <a:pt x="15" y="63"/>
                  </a:lnTo>
                  <a:lnTo>
                    <a:pt x="30" y="75"/>
                  </a:lnTo>
                  <a:lnTo>
                    <a:pt x="37" y="93"/>
                  </a:lnTo>
                  <a:lnTo>
                    <a:pt x="48" y="97"/>
                  </a:lnTo>
                  <a:lnTo>
                    <a:pt x="56" y="97"/>
                  </a:lnTo>
                  <a:lnTo>
                    <a:pt x="67" y="89"/>
                  </a:lnTo>
                  <a:lnTo>
                    <a:pt x="78" y="63"/>
                  </a:lnTo>
                  <a:lnTo>
                    <a:pt x="90" y="26"/>
                  </a:lnTo>
                  <a:lnTo>
                    <a:pt x="90"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8" name="Freeform 150"/>
            <p:cNvSpPr>
              <a:spLocks/>
            </p:cNvSpPr>
            <p:nvPr/>
          </p:nvSpPr>
          <p:spPr bwMode="auto">
            <a:xfrm>
              <a:off x="5025364" y="1730742"/>
              <a:ext cx="499697" cy="808038"/>
            </a:xfrm>
            <a:custGeom>
              <a:avLst/>
              <a:gdLst/>
              <a:ahLst/>
              <a:cxnLst>
                <a:cxn ang="0">
                  <a:pos x="292" y="251"/>
                </a:cxn>
                <a:cxn ang="0">
                  <a:pos x="307" y="240"/>
                </a:cxn>
                <a:cxn ang="0">
                  <a:pos x="307" y="232"/>
                </a:cxn>
                <a:cxn ang="0">
                  <a:pos x="288" y="228"/>
                </a:cxn>
                <a:cxn ang="0">
                  <a:pos x="277" y="228"/>
                </a:cxn>
                <a:cxn ang="0">
                  <a:pos x="285" y="232"/>
                </a:cxn>
                <a:cxn ang="0">
                  <a:pos x="296" y="247"/>
                </a:cxn>
                <a:cxn ang="0">
                  <a:pos x="307" y="255"/>
                </a:cxn>
                <a:cxn ang="0">
                  <a:pos x="311" y="258"/>
                </a:cxn>
                <a:cxn ang="0">
                  <a:pos x="311" y="266"/>
                </a:cxn>
                <a:cxn ang="0">
                  <a:pos x="315" y="273"/>
                </a:cxn>
                <a:cxn ang="0">
                  <a:pos x="318" y="273"/>
                </a:cxn>
                <a:cxn ang="0">
                  <a:pos x="329" y="273"/>
                </a:cxn>
                <a:cxn ang="0">
                  <a:pos x="341" y="292"/>
                </a:cxn>
                <a:cxn ang="0">
                  <a:pos x="333" y="333"/>
                </a:cxn>
                <a:cxn ang="0">
                  <a:pos x="307" y="389"/>
                </a:cxn>
                <a:cxn ang="0">
                  <a:pos x="292" y="453"/>
                </a:cxn>
                <a:cxn ang="0">
                  <a:pos x="292" y="505"/>
                </a:cxn>
                <a:cxn ang="0">
                  <a:pos x="285" y="509"/>
                </a:cxn>
                <a:cxn ang="0">
                  <a:pos x="285" y="490"/>
                </a:cxn>
                <a:cxn ang="0">
                  <a:pos x="281" y="464"/>
                </a:cxn>
                <a:cxn ang="0">
                  <a:pos x="266" y="453"/>
                </a:cxn>
                <a:cxn ang="0">
                  <a:pos x="255" y="460"/>
                </a:cxn>
                <a:cxn ang="0">
                  <a:pos x="255" y="479"/>
                </a:cxn>
                <a:cxn ang="0">
                  <a:pos x="277" y="494"/>
                </a:cxn>
                <a:cxn ang="0">
                  <a:pos x="318" y="498"/>
                </a:cxn>
                <a:cxn ang="0">
                  <a:pos x="337" y="479"/>
                </a:cxn>
                <a:cxn ang="0">
                  <a:pos x="311" y="457"/>
                </a:cxn>
                <a:cxn ang="0">
                  <a:pos x="270" y="442"/>
                </a:cxn>
                <a:cxn ang="0">
                  <a:pos x="240" y="412"/>
                </a:cxn>
                <a:cxn ang="0">
                  <a:pos x="199" y="326"/>
                </a:cxn>
                <a:cxn ang="0">
                  <a:pos x="139" y="206"/>
                </a:cxn>
                <a:cxn ang="0">
                  <a:pos x="79" y="120"/>
                </a:cxn>
                <a:cxn ang="0">
                  <a:pos x="30" y="75"/>
                </a:cxn>
                <a:cxn ang="0">
                  <a:pos x="4" y="64"/>
                </a:cxn>
                <a:cxn ang="0">
                  <a:pos x="0" y="67"/>
                </a:cxn>
                <a:cxn ang="0">
                  <a:pos x="4" y="56"/>
                </a:cxn>
                <a:cxn ang="0">
                  <a:pos x="4" y="0"/>
                </a:cxn>
                <a:cxn ang="0">
                  <a:pos x="12" y="0"/>
                </a:cxn>
                <a:cxn ang="0">
                  <a:pos x="26" y="15"/>
                </a:cxn>
                <a:cxn ang="0">
                  <a:pos x="45" y="19"/>
                </a:cxn>
                <a:cxn ang="0">
                  <a:pos x="56" y="19"/>
                </a:cxn>
                <a:cxn ang="0">
                  <a:pos x="41" y="26"/>
                </a:cxn>
                <a:cxn ang="0">
                  <a:pos x="15" y="38"/>
                </a:cxn>
                <a:cxn ang="0">
                  <a:pos x="19" y="34"/>
                </a:cxn>
                <a:cxn ang="0">
                  <a:pos x="41" y="23"/>
                </a:cxn>
              </a:cxnLst>
              <a:rect l="0" t="0" r="r" b="b"/>
              <a:pathLst>
                <a:path w="341" h="509">
                  <a:moveTo>
                    <a:pt x="292" y="251"/>
                  </a:moveTo>
                  <a:lnTo>
                    <a:pt x="307" y="240"/>
                  </a:lnTo>
                  <a:lnTo>
                    <a:pt x="307" y="232"/>
                  </a:lnTo>
                  <a:lnTo>
                    <a:pt x="288" y="228"/>
                  </a:lnTo>
                  <a:lnTo>
                    <a:pt x="277" y="228"/>
                  </a:lnTo>
                  <a:lnTo>
                    <a:pt x="285" y="232"/>
                  </a:lnTo>
                  <a:lnTo>
                    <a:pt x="296" y="247"/>
                  </a:lnTo>
                  <a:lnTo>
                    <a:pt x="307" y="255"/>
                  </a:lnTo>
                  <a:lnTo>
                    <a:pt x="311" y="258"/>
                  </a:lnTo>
                  <a:lnTo>
                    <a:pt x="311" y="266"/>
                  </a:lnTo>
                  <a:lnTo>
                    <a:pt x="315" y="273"/>
                  </a:lnTo>
                  <a:lnTo>
                    <a:pt x="318" y="273"/>
                  </a:lnTo>
                  <a:lnTo>
                    <a:pt x="329" y="273"/>
                  </a:lnTo>
                  <a:lnTo>
                    <a:pt x="341" y="292"/>
                  </a:lnTo>
                  <a:lnTo>
                    <a:pt x="333" y="333"/>
                  </a:lnTo>
                  <a:lnTo>
                    <a:pt x="307" y="389"/>
                  </a:lnTo>
                  <a:lnTo>
                    <a:pt x="292" y="453"/>
                  </a:lnTo>
                  <a:lnTo>
                    <a:pt x="292" y="505"/>
                  </a:lnTo>
                  <a:lnTo>
                    <a:pt x="285" y="509"/>
                  </a:lnTo>
                  <a:lnTo>
                    <a:pt x="285" y="490"/>
                  </a:lnTo>
                  <a:lnTo>
                    <a:pt x="281" y="464"/>
                  </a:lnTo>
                  <a:lnTo>
                    <a:pt x="266" y="453"/>
                  </a:lnTo>
                  <a:lnTo>
                    <a:pt x="255" y="460"/>
                  </a:lnTo>
                  <a:lnTo>
                    <a:pt x="255" y="479"/>
                  </a:lnTo>
                  <a:lnTo>
                    <a:pt x="277" y="494"/>
                  </a:lnTo>
                  <a:lnTo>
                    <a:pt x="318" y="498"/>
                  </a:lnTo>
                  <a:lnTo>
                    <a:pt x="337" y="479"/>
                  </a:lnTo>
                  <a:lnTo>
                    <a:pt x="311" y="457"/>
                  </a:lnTo>
                  <a:lnTo>
                    <a:pt x="270" y="442"/>
                  </a:lnTo>
                  <a:lnTo>
                    <a:pt x="240" y="412"/>
                  </a:lnTo>
                  <a:lnTo>
                    <a:pt x="199" y="326"/>
                  </a:lnTo>
                  <a:lnTo>
                    <a:pt x="139" y="206"/>
                  </a:lnTo>
                  <a:lnTo>
                    <a:pt x="79" y="120"/>
                  </a:lnTo>
                  <a:lnTo>
                    <a:pt x="30" y="75"/>
                  </a:lnTo>
                  <a:lnTo>
                    <a:pt x="4" y="64"/>
                  </a:lnTo>
                  <a:lnTo>
                    <a:pt x="0" y="67"/>
                  </a:lnTo>
                  <a:lnTo>
                    <a:pt x="4" y="56"/>
                  </a:lnTo>
                  <a:lnTo>
                    <a:pt x="4" y="0"/>
                  </a:lnTo>
                  <a:lnTo>
                    <a:pt x="12" y="0"/>
                  </a:lnTo>
                  <a:lnTo>
                    <a:pt x="26" y="15"/>
                  </a:lnTo>
                  <a:lnTo>
                    <a:pt x="45" y="19"/>
                  </a:lnTo>
                  <a:lnTo>
                    <a:pt x="56" y="19"/>
                  </a:lnTo>
                  <a:lnTo>
                    <a:pt x="41" y="26"/>
                  </a:lnTo>
                  <a:lnTo>
                    <a:pt x="15" y="38"/>
                  </a:lnTo>
                  <a:lnTo>
                    <a:pt x="19" y="34"/>
                  </a:lnTo>
                  <a:lnTo>
                    <a:pt x="41" y="23"/>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9" name="Oval 151"/>
            <p:cNvSpPr>
              <a:spLocks noChangeArrowheads="1"/>
            </p:cNvSpPr>
            <p:nvPr/>
          </p:nvSpPr>
          <p:spPr bwMode="auto">
            <a:xfrm>
              <a:off x="5211467" y="2040310"/>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0" name="Oval 152"/>
            <p:cNvSpPr>
              <a:spLocks noChangeArrowheads="1"/>
            </p:cNvSpPr>
            <p:nvPr/>
          </p:nvSpPr>
          <p:spPr bwMode="auto">
            <a:xfrm>
              <a:off x="5125008" y="190378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1" name="Oval 153"/>
            <p:cNvSpPr>
              <a:spLocks noChangeArrowheads="1"/>
            </p:cNvSpPr>
            <p:nvPr/>
          </p:nvSpPr>
          <p:spPr bwMode="auto">
            <a:xfrm>
              <a:off x="5053202" y="183234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2" name="Oval 154"/>
            <p:cNvSpPr>
              <a:spLocks noChangeArrowheads="1"/>
            </p:cNvSpPr>
            <p:nvPr/>
          </p:nvSpPr>
          <p:spPr bwMode="auto">
            <a:xfrm>
              <a:off x="5015102" y="181488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3" name="Oval 155"/>
            <p:cNvSpPr>
              <a:spLocks noChangeArrowheads="1"/>
            </p:cNvSpPr>
            <p:nvPr/>
          </p:nvSpPr>
          <p:spPr bwMode="auto">
            <a:xfrm>
              <a:off x="5009244" y="181964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4" name="Oval 156"/>
            <p:cNvSpPr>
              <a:spLocks noChangeArrowheads="1"/>
            </p:cNvSpPr>
            <p:nvPr/>
          </p:nvSpPr>
          <p:spPr bwMode="auto">
            <a:xfrm>
              <a:off x="5015102" y="180218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5" name="Oval 157"/>
            <p:cNvSpPr>
              <a:spLocks noChangeArrowheads="1"/>
            </p:cNvSpPr>
            <p:nvPr/>
          </p:nvSpPr>
          <p:spPr bwMode="auto">
            <a:xfrm>
              <a:off x="5015102" y="176091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6" name="Oval 158"/>
            <p:cNvSpPr>
              <a:spLocks noChangeArrowheads="1"/>
            </p:cNvSpPr>
            <p:nvPr/>
          </p:nvSpPr>
          <p:spPr bwMode="auto">
            <a:xfrm>
              <a:off x="5015102" y="171328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7" name="Oval 159"/>
            <p:cNvSpPr>
              <a:spLocks noChangeArrowheads="1"/>
            </p:cNvSpPr>
            <p:nvPr/>
          </p:nvSpPr>
          <p:spPr bwMode="auto">
            <a:xfrm>
              <a:off x="5025360" y="171328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8" name="Oval 160"/>
            <p:cNvSpPr>
              <a:spLocks noChangeArrowheads="1"/>
            </p:cNvSpPr>
            <p:nvPr/>
          </p:nvSpPr>
          <p:spPr bwMode="auto">
            <a:xfrm>
              <a:off x="5047344" y="173709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9" name="Oval 161"/>
            <p:cNvSpPr>
              <a:spLocks noChangeArrowheads="1"/>
            </p:cNvSpPr>
            <p:nvPr/>
          </p:nvSpPr>
          <p:spPr bwMode="auto">
            <a:xfrm>
              <a:off x="5075184" y="1743445"/>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0" name="Oval 162"/>
            <p:cNvSpPr>
              <a:spLocks noChangeArrowheads="1"/>
            </p:cNvSpPr>
            <p:nvPr/>
          </p:nvSpPr>
          <p:spPr bwMode="auto">
            <a:xfrm>
              <a:off x="5091302" y="1743445"/>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1" name="Oval 163"/>
            <p:cNvSpPr>
              <a:spLocks noChangeArrowheads="1"/>
            </p:cNvSpPr>
            <p:nvPr/>
          </p:nvSpPr>
          <p:spPr bwMode="auto">
            <a:xfrm>
              <a:off x="5069328" y="175455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2" name="Oval 164"/>
            <p:cNvSpPr>
              <a:spLocks noChangeArrowheads="1"/>
            </p:cNvSpPr>
            <p:nvPr/>
          </p:nvSpPr>
          <p:spPr bwMode="auto">
            <a:xfrm>
              <a:off x="5031228" y="1772022"/>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3" name="Oval 165"/>
            <p:cNvSpPr>
              <a:spLocks noChangeArrowheads="1"/>
            </p:cNvSpPr>
            <p:nvPr/>
          </p:nvSpPr>
          <p:spPr bwMode="auto">
            <a:xfrm>
              <a:off x="5037084" y="176725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4" name="Oval 166"/>
            <p:cNvSpPr>
              <a:spLocks noChangeArrowheads="1"/>
            </p:cNvSpPr>
            <p:nvPr/>
          </p:nvSpPr>
          <p:spPr bwMode="auto">
            <a:xfrm>
              <a:off x="5069328" y="1748210"/>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5" name="Freeform 167"/>
            <p:cNvSpPr>
              <a:spLocks/>
            </p:cNvSpPr>
            <p:nvPr/>
          </p:nvSpPr>
          <p:spPr bwMode="auto">
            <a:xfrm>
              <a:off x="5103031" y="1706943"/>
              <a:ext cx="432289" cy="849313"/>
            </a:xfrm>
            <a:custGeom>
              <a:avLst/>
              <a:gdLst/>
              <a:ahLst/>
              <a:cxnLst>
                <a:cxn ang="0">
                  <a:pos x="284" y="255"/>
                </a:cxn>
                <a:cxn ang="0">
                  <a:pos x="262" y="255"/>
                </a:cxn>
                <a:cxn ang="0">
                  <a:pos x="254" y="258"/>
                </a:cxn>
                <a:cxn ang="0">
                  <a:pos x="258" y="262"/>
                </a:cxn>
                <a:cxn ang="0">
                  <a:pos x="258" y="288"/>
                </a:cxn>
                <a:cxn ang="0">
                  <a:pos x="265" y="303"/>
                </a:cxn>
                <a:cxn ang="0">
                  <a:pos x="273" y="311"/>
                </a:cxn>
                <a:cxn ang="0">
                  <a:pos x="258" y="303"/>
                </a:cxn>
                <a:cxn ang="0">
                  <a:pos x="235" y="285"/>
                </a:cxn>
                <a:cxn ang="0">
                  <a:pos x="228" y="270"/>
                </a:cxn>
                <a:cxn ang="0">
                  <a:pos x="228" y="288"/>
                </a:cxn>
                <a:cxn ang="0">
                  <a:pos x="243" y="285"/>
                </a:cxn>
                <a:cxn ang="0">
                  <a:pos x="262" y="285"/>
                </a:cxn>
                <a:cxn ang="0">
                  <a:pos x="276" y="326"/>
                </a:cxn>
                <a:cxn ang="0">
                  <a:pos x="291" y="401"/>
                </a:cxn>
                <a:cxn ang="0">
                  <a:pos x="295" y="461"/>
                </a:cxn>
                <a:cxn ang="0">
                  <a:pos x="280" y="490"/>
                </a:cxn>
                <a:cxn ang="0">
                  <a:pos x="262" y="502"/>
                </a:cxn>
                <a:cxn ang="0">
                  <a:pos x="250" y="487"/>
                </a:cxn>
                <a:cxn ang="0">
                  <a:pos x="243" y="453"/>
                </a:cxn>
                <a:cxn ang="0">
                  <a:pos x="247" y="431"/>
                </a:cxn>
                <a:cxn ang="0">
                  <a:pos x="262" y="438"/>
                </a:cxn>
                <a:cxn ang="0">
                  <a:pos x="276" y="468"/>
                </a:cxn>
                <a:cxn ang="0">
                  <a:pos x="276" y="513"/>
                </a:cxn>
                <a:cxn ang="0">
                  <a:pos x="273" y="535"/>
                </a:cxn>
                <a:cxn ang="0">
                  <a:pos x="269" y="517"/>
                </a:cxn>
                <a:cxn ang="0">
                  <a:pos x="269" y="487"/>
                </a:cxn>
                <a:cxn ang="0">
                  <a:pos x="262" y="472"/>
                </a:cxn>
                <a:cxn ang="0">
                  <a:pos x="243" y="438"/>
                </a:cxn>
                <a:cxn ang="0">
                  <a:pos x="194" y="344"/>
                </a:cxn>
                <a:cxn ang="0">
                  <a:pos x="123" y="199"/>
                </a:cxn>
                <a:cxn ang="0">
                  <a:pos x="78" y="86"/>
                </a:cxn>
                <a:cxn ang="0">
                  <a:pos x="67" y="49"/>
                </a:cxn>
                <a:cxn ang="0">
                  <a:pos x="60" y="41"/>
                </a:cxn>
                <a:cxn ang="0">
                  <a:pos x="45" y="23"/>
                </a:cxn>
                <a:cxn ang="0">
                  <a:pos x="26" y="0"/>
                </a:cxn>
                <a:cxn ang="0">
                  <a:pos x="7" y="8"/>
                </a:cxn>
                <a:cxn ang="0">
                  <a:pos x="0" y="38"/>
                </a:cxn>
                <a:cxn ang="0">
                  <a:pos x="3" y="68"/>
                </a:cxn>
                <a:cxn ang="0">
                  <a:pos x="15" y="71"/>
                </a:cxn>
                <a:cxn ang="0">
                  <a:pos x="26" y="53"/>
                </a:cxn>
                <a:cxn ang="0">
                  <a:pos x="26" y="26"/>
                </a:cxn>
                <a:cxn ang="0">
                  <a:pos x="22" y="11"/>
                </a:cxn>
                <a:cxn ang="0">
                  <a:pos x="18" y="15"/>
                </a:cxn>
                <a:cxn ang="0">
                  <a:pos x="11" y="26"/>
                </a:cxn>
                <a:cxn ang="0">
                  <a:pos x="0" y="41"/>
                </a:cxn>
              </a:cxnLst>
              <a:rect l="0" t="0" r="r" b="b"/>
              <a:pathLst>
                <a:path w="295" h="535">
                  <a:moveTo>
                    <a:pt x="284" y="255"/>
                  </a:moveTo>
                  <a:lnTo>
                    <a:pt x="262" y="255"/>
                  </a:lnTo>
                  <a:lnTo>
                    <a:pt x="254" y="258"/>
                  </a:lnTo>
                  <a:lnTo>
                    <a:pt x="258" y="262"/>
                  </a:lnTo>
                  <a:lnTo>
                    <a:pt x="258" y="288"/>
                  </a:lnTo>
                  <a:lnTo>
                    <a:pt x="265" y="303"/>
                  </a:lnTo>
                  <a:lnTo>
                    <a:pt x="273" y="311"/>
                  </a:lnTo>
                  <a:lnTo>
                    <a:pt x="258" y="303"/>
                  </a:lnTo>
                  <a:lnTo>
                    <a:pt x="235" y="285"/>
                  </a:lnTo>
                  <a:lnTo>
                    <a:pt x="228" y="270"/>
                  </a:lnTo>
                  <a:lnTo>
                    <a:pt x="228" y="288"/>
                  </a:lnTo>
                  <a:lnTo>
                    <a:pt x="243" y="285"/>
                  </a:lnTo>
                  <a:lnTo>
                    <a:pt x="262" y="285"/>
                  </a:lnTo>
                  <a:lnTo>
                    <a:pt x="276" y="326"/>
                  </a:lnTo>
                  <a:lnTo>
                    <a:pt x="291" y="401"/>
                  </a:lnTo>
                  <a:lnTo>
                    <a:pt x="295" y="461"/>
                  </a:lnTo>
                  <a:lnTo>
                    <a:pt x="280" y="490"/>
                  </a:lnTo>
                  <a:lnTo>
                    <a:pt x="262" y="502"/>
                  </a:lnTo>
                  <a:lnTo>
                    <a:pt x="250" y="487"/>
                  </a:lnTo>
                  <a:lnTo>
                    <a:pt x="243" y="453"/>
                  </a:lnTo>
                  <a:lnTo>
                    <a:pt x="247" y="431"/>
                  </a:lnTo>
                  <a:lnTo>
                    <a:pt x="262" y="438"/>
                  </a:lnTo>
                  <a:lnTo>
                    <a:pt x="276" y="468"/>
                  </a:lnTo>
                  <a:lnTo>
                    <a:pt x="276" y="513"/>
                  </a:lnTo>
                  <a:lnTo>
                    <a:pt x="273" y="535"/>
                  </a:lnTo>
                  <a:lnTo>
                    <a:pt x="269" y="517"/>
                  </a:lnTo>
                  <a:lnTo>
                    <a:pt x="269" y="487"/>
                  </a:lnTo>
                  <a:lnTo>
                    <a:pt x="262" y="472"/>
                  </a:lnTo>
                  <a:lnTo>
                    <a:pt x="243" y="438"/>
                  </a:lnTo>
                  <a:lnTo>
                    <a:pt x="194" y="344"/>
                  </a:lnTo>
                  <a:lnTo>
                    <a:pt x="123" y="199"/>
                  </a:lnTo>
                  <a:lnTo>
                    <a:pt x="78" y="86"/>
                  </a:lnTo>
                  <a:lnTo>
                    <a:pt x="67" y="49"/>
                  </a:lnTo>
                  <a:lnTo>
                    <a:pt x="60" y="41"/>
                  </a:lnTo>
                  <a:lnTo>
                    <a:pt x="45" y="23"/>
                  </a:lnTo>
                  <a:lnTo>
                    <a:pt x="26" y="0"/>
                  </a:lnTo>
                  <a:lnTo>
                    <a:pt x="7" y="8"/>
                  </a:lnTo>
                  <a:lnTo>
                    <a:pt x="0" y="38"/>
                  </a:lnTo>
                  <a:lnTo>
                    <a:pt x="3" y="68"/>
                  </a:lnTo>
                  <a:lnTo>
                    <a:pt x="15" y="71"/>
                  </a:lnTo>
                  <a:lnTo>
                    <a:pt x="26" y="53"/>
                  </a:lnTo>
                  <a:lnTo>
                    <a:pt x="26" y="26"/>
                  </a:lnTo>
                  <a:lnTo>
                    <a:pt x="22" y="11"/>
                  </a:lnTo>
                  <a:lnTo>
                    <a:pt x="18" y="15"/>
                  </a:lnTo>
                  <a:lnTo>
                    <a:pt x="11" y="26"/>
                  </a:lnTo>
                  <a:lnTo>
                    <a:pt x="0" y="41"/>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852" name="Line 113"/>
            <p:cNvSpPr>
              <a:spLocks noChangeShapeType="1"/>
            </p:cNvSpPr>
            <p:nvPr/>
          </p:nvSpPr>
          <p:spPr bwMode="auto">
            <a:xfrm flipV="1">
              <a:off x="4182077" y="2574217"/>
              <a:ext cx="390087" cy="3492"/>
            </a:xfrm>
            <a:prstGeom prst="line">
              <a:avLst/>
            </a:prstGeom>
            <a:noFill/>
            <a:ln w="12700">
              <a:solidFill>
                <a:srgbClr val="FF0000"/>
              </a:solidFill>
              <a:prstDash val="solid"/>
              <a:round/>
              <a:headEnd type="none" w="med" len="med"/>
              <a:tailEnd type="triangle" w="med" len="me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853" name="Line 113"/>
            <p:cNvSpPr>
              <a:spLocks noChangeShapeType="1"/>
            </p:cNvSpPr>
            <p:nvPr/>
          </p:nvSpPr>
          <p:spPr bwMode="auto">
            <a:xfrm flipV="1">
              <a:off x="4171253" y="2757880"/>
              <a:ext cx="390087" cy="3492"/>
            </a:xfrm>
            <a:prstGeom prst="line">
              <a:avLst/>
            </a:prstGeom>
            <a:noFill/>
            <a:ln w="12700">
              <a:solidFill>
                <a:srgbClr val="92D050"/>
              </a:solidFill>
              <a:prstDash val="solid"/>
              <a:round/>
              <a:headEnd type="none" w="med" len="med"/>
              <a:tailEnd type="triangle" w="med" len="me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graphicFrame>
          <p:nvGraphicFramePr>
            <p:cNvPr id="748545" name="Object 1"/>
            <p:cNvGraphicFramePr>
              <a:graphicFrameLocks noChangeAspect="1"/>
            </p:cNvGraphicFramePr>
            <p:nvPr/>
          </p:nvGraphicFramePr>
          <p:xfrm>
            <a:off x="1539355" y="1538790"/>
            <a:ext cx="867508" cy="1143000"/>
          </p:xfrm>
          <a:graphic>
            <a:graphicData uri="http://schemas.openxmlformats.org/presentationml/2006/ole">
              <p:oleObj spid="_x0000_s248839" name="Equation" r:id="rId4" imgW="583947" imgH="710891" progId="Equation.DSMT4">
                <p:embed/>
              </p:oleObj>
            </a:graphicData>
          </a:graphic>
        </p:graphicFrame>
        <p:cxnSp>
          <p:nvCxnSpPr>
            <p:cNvPr id="589" name="Straight Connector 588"/>
            <p:cNvCxnSpPr/>
            <p:nvPr/>
          </p:nvCxnSpPr>
          <p:spPr>
            <a:xfrm>
              <a:off x="2453303" y="1088746"/>
              <a:ext cx="1827895" cy="211523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1" name="Rectangle 590"/>
            <p:cNvSpPr/>
            <p:nvPr/>
          </p:nvSpPr>
          <p:spPr>
            <a:xfrm>
              <a:off x="3450341" y="593685"/>
              <a:ext cx="1495551" cy="523220"/>
            </a:xfrm>
            <a:prstGeom prst="rect">
              <a:avLst/>
            </a:prstGeom>
          </p:spPr>
          <p:txBody>
            <a:bodyPr wrap="square">
              <a:spAutoFit/>
            </a:bodyPr>
            <a:lstStyle/>
            <a:p>
              <a:pPr algn="ctr">
                <a:defRPr/>
              </a:pPr>
              <a:r>
                <a:rPr lang="en-GB" sz="1400" kern="0" dirty="0">
                  <a:solidFill>
                    <a:srgbClr val="C0504D">
                      <a:lumMod val="50000"/>
                    </a:srgbClr>
                  </a:solidFill>
                  <a:latin typeface="Arial Narrow" pitchFamily="34" charset="0"/>
                  <a:cs typeface="Arial" charset="0"/>
                </a:rPr>
                <a:t>Expectations about the past (memory)</a:t>
              </a:r>
            </a:p>
          </p:txBody>
        </p:sp>
        <p:sp>
          <p:nvSpPr>
            <p:cNvPr id="592" name="Rectangle 591"/>
            <p:cNvSpPr/>
            <p:nvPr/>
          </p:nvSpPr>
          <p:spPr>
            <a:xfrm>
              <a:off x="1082381" y="3113965"/>
              <a:ext cx="1495551" cy="523220"/>
            </a:xfrm>
            <a:prstGeom prst="rect">
              <a:avLst/>
            </a:prstGeom>
          </p:spPr>
          <p:txBody>
            <a:bodyPr wrap="square">
              <a:spAutoFit/>
            </a:bodyPr>
            <a:lstStyle/>
            <a:p>
              <a:pPr algn="ctr">
                <a:defRPr/>
              </a:pPr>
              <a:r>
                <a:rPr lang="en-GB" sz="1400" kern="0" dirty="0">
                  <a:solidFill>
                    <a:srgbClr val="C0504D">
                      <a:lumMod val="50000"/>
                    </a:srgbClr>
                  </a:solidFill>
                  <a:latin typeface="Arial Narrow" pitchFamily="34" charset="0"/>
                  <a:cs typeface="Arial" charset="0"/>
                </a:rPr>
                <a:t>Expectations about the future (planning)</a:t>
              </a:r>
            </a:p>
          </p:txBody>
        </p:sp>
        <p:sp>
          <p:nvSpPr>
            <p:cNvPr id="595" name="Curved Left Arrow 594"/>
            <p:cNvSpPr/>
            <p:nvPr/>
          </p:nvSpPr>
          <p:spPr>
            <a:xfrm rot="2455706">
              <a:off x="3865768" y="1223764"/>
              <a:ext cx="290802" cy="675075"/>
            </a:xfrm>
            <a:prstGeom prst="curved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C0504D">
                    <a:lumMod val="50000"/>
                  </a:srgbClr>
                </a:solidFill>
              </a:endParaRPr>
            </a:p>
          </p:txBody>
        </p:sp>
        <p:sp>
          <p:nvSpPr>
            <p:cNvPr id="596" name="Curved Left Arrow 595"/>
            <p:cNvSpPr/>
            <p:nvPr/>
          </p:nvSpPr>
          <p:spPr>
            <a:xfrm rot="13243230">
              <a:off x="2492959" y="2459942"/>
              <a:ext cx="290802" cy="675075"/>
            </a:xfrm>
            <a:prstGeom prst="curved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C0504D">
                    <a:lumMod val="50000"/>
                  </a:srgbClr>
                </a:solidFill>
              </a:endParaRPr>
            </a:p>
          </p:txBody>
        </p:sp>
        <p:grpSp>
          <p:nvGrpSpPr>
            <p:cNvPr id="8" name="Group 865"/>
            <p:cNvGrpSpPr/>
            <p:nvPr/>
          </p:nvGrpSpPr>
          <p:grpSpPr>
            <a:xfrm>
              <a:off x="2842179" y="2530235"/>
              <a:ext cx="993951" cy="184666"/>
              <a:chOff x="2698018" y="2530230"/>
              <a:chExt cx="1076778" cy="184666"/>
            </a:xfrm>
          </p:grpSpPr>
          <p:sp>
            <p:nvSpPr>
              <p:cNvPr id="864" name="Rectangle 33"/>
              <p:cNvSpPr>
                <a:spLocks noChangeArrowheads="1"/>
              </p:cNvSpPr>
              <p:nvPr/>
            </p:nvSpPr>
            <p:spPr bwMode="auto">
              <a:xfrm>
                <a:off x="3202110" y="2530230"/>
                <a:ext cx="7641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prstClr val="white"/>
                    </a:solidFill>
                    <a:latin typeface="Arial Narrow" pitchFamily="34" charset="0"/>
                    <a:cs typeface="Arial" pitchFamily="34" charset="0"/>
                  </a:rPr>
                  <a:t>2</a:t>
                </a:r>
                <a:endParaRPr lang="en-US" sz="4000" b="1" dirty="0">
                  <a:solidFill>
                    <a:prstClr val="white"/>
                  </a:solidFill>
                  <a:latin typeface="Arial" pitchFamily="34" charset="0"/>
                  <a:cs typeface="Arial" pitchFamily="34" charset="0"/>
                </a:endParaRPr>
              </a:p>
            </p:txBody>
          </p:sp>
          <p:sp>
            <p:nvSpPr>
              <p:cNvPr id="865" name="Rectangle 33"/>
              <p:cNvSpPr>
                <a:spLocks noChangeArrowheads="1"/>
              </p:cNvSpPr>
              <p:nvPr/>
            </p:nvSpPr>
            <p:spPr bwMode="auto">
              <a:xfrm>
                <a:off x="3698386" y="2530230"/>
                <a:ext cx="7641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prstClr val="white"/>
                    </a:solidFill>
                    <a:latin typeface="Arial Narrow" pitchFamily="34" charset="0"/>
                    <a:cs typeface="Arial" pitchFamily="34" charset="0"/>
                  </a:rPr>
                  <a:t>3</a:t>
                </a:r>
                <a:endParaRPr lang="en-US" sz="4000" b="1" dirty="0">
                  <a:solidFill>
                    <a:prstClr val="white"/>
                  </a:solidFill>
                  <a:latin typeface="Arial" pitchFamily="34" charset="0"/>
                  <a:cs typeface="Arial" pitchFamily="34" charset="0"/>
                </a:endParaRPr>
              </a:p>
            </p:txBody>
          </p:sp>
          <p:sp>
            <p:nvSpPr>
              <p:cNvPr id="863" name="Rectangle 33"/>
              <p:cNvSpPr>
                <a:spLocks noChangeArrowheads="1"/>
              </p:cNvSpPr>
              <p:nvPr/>
            </p:nvSpPr>
            <p:spPr bwMode="auto">
              <a:xfrm>
                <a:off x="2698018" y="2530230"/>
                <a:ext cx="7641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prstClr val="white"/>
                    </a:solidFill>
                    <a:latin typeface="Arial Narrow" pitchFamily="34" charset="0"/>
                    <a:cs typeface="Arial" pitchFamily="34" charset="0"/>
                  </a:rPr>
                  <a:t>1</a:t>
                </a:r>
                <a:endParaRPr lang="en-US" sz="4000" b="1" dirty="0">
                  <a:solidFill>
                    <a:prstClr val="white"/>
                  </a:solidFill>
                  <a:latin typeface="Arial" pitchFamily="34" charset="0"/>
                  <a:cs typeface="Arial" pitchFamily="34" charset="0"/>
                </a:endParaRPr>
              </a:p>
            </p:txBody>
          </p:sp>
        </p:grpSp>
      </p:grpSp>
    </p:spTree>
    <p:extLst>
      <p:ext uri="{BB962C8B-B14F-4D97-AF65-F5344CB8AC3E}">
        <p14:creationId xmlns="" xmlns:p14="http://schemas.microsoft.com/office/powerpoint/2010/main" val="28549214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205" name="Picture 109"/>
          <p:cNvPicPr>
            <a:picLocks noChangeAspect="1" noChangeArrowheads="1"/>
          </p:cNvPicPr>
          <p:nvPr/>
        </p:nvPicPr>
        <p:blipFill>
          <a:blip r:embed="rId2" cstate="print"/>
          <a:srcRect/>
          <a:stretch>
            <a:fillRect/>
          </a:stretch>
        </p:blipFill>
        <p:spPr bwMode="auto">
          <a:xfrm>
            <a:off x="920262" y="565151"/>
            <a:ext cx="3401158" cy="1030288"/>
          </a:xfrm>
          <a:prstGeom prst="rect">
            <a:avLst/>
          </a:prstGeom>
          <a:noFill/>
          <a:ln w="9525">
            <a:noFill/>
            <a:miter lim="800000"/>
            <a:headEnd/>
            <a:tailEnd/>
          </a:ln>
        </p:spPr>
      </p:pic>
      <p:grpSp>
        <p:nvGrpSpPr>
          <p:cNvPr id="2" name="Group 631"/>
          <p:cNvGrpSpPr/>
          <p:nvPr/>
        </p:nvGrpSpPr>
        <p:grpSpPr>
          <a:xfrm>
            <a:off x="4655086" y="5004175"/>
            <a:ext cx="1205662" cy="1393056"/>
            <a:chOff x="5783235" y="4169618"/>
            <a:chExt cx="1306134" cy="1393056"/>
          </a:xfrm>
        </p:grpSpPr>
        <p:grpSp>
          <p:nvGrpSpPr>
            <p:cNvPr id="3" name="Group 915"/>
            <p:cNvGrpSpPr/>
            <p:nvPr/>
          </p:nvGrpSpPr>
          <p:grpSpPr>
            <a:xfrm>
              <a:off x="5992664" y="4169618"/>
              <a:ext cx="1096705" cy="1153518"/>
              <a:chOff x="7788314" y="3771483"/>
              <a:chExt cx="1096705" cy="1153518"/>
            </a:xfrm>
          </p:grpSpPr>
          <p:grpSp>
            <p:nvGrpSpPr>
              <p:cNvPr id="4" name="Group 152"/>
              <p:cNvGrpSpPr>
                <a:grpSpLocks noChangeAspect="1"/>
              </p:cNvGrpSpPr>
              <p:nvPr/>
            </p:nvGrpSpPr>
            <p:grpSpPr>
              <a:xfrm>
                <a:off x="7788314" y="3771483"/>
                <a:ext cx="1096705" cy="1153518"/>
                <a:chOff x="1208833" y="664315"/>
                <a:chExt cx="440213" cy="515819"/>
              </a:xfrm>
            </p:grpSpPr>
            <p:sp>
              <p:nvSpPr>
                <p:cNvPr id="643" name="Rectangle 64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kern="0" dirty="0">
                    <a:solidFill>
                      <a:sysClr val="window" lastClr="FFFFFF"/>
                    </a:solidFill>
                    <a:latin typeface="Arial Narrow" pitchFamily="34" charset="0"/>
                    <a:cs typeface="Arial" charset="0"/>
                  </a:endParaRPr>
                </a:p>
              </p:txBody>
            </p:sp>
            <p:sp>
              <p:nvSpPr>
                <p:cNvPr id="644" name="Rectangle 643"/>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kern="0" dirty="0">
                    <a:solidFill>
                      <a:sysClr val="window" lastClr="FFFFFF"/>
                    </a:solidFill>
                    <a:latin typeface="Arial Narrow" pitchFamily="34" charset="0"/>
                    <a:cs typeface="Arial" charset="0"/>
                  </a:endParaRPr>
                </a:p>
              </p:txBody>
            </p:sp>
          </p:grpSp>
          <p:sp>
            <p:nvSpPr>
              <p:cNvPr id="637" name="Oval 636"/>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2000" kern="0" dirty="0">
                  <a:solidFill>
                    <a:sysClr val="window" lastClr="FFFFFF"/>
                  </a:solidFill>
                  <a:latin typeface="Arial Narrow" pitchFamily="34" charset="0"/>
                  <a:cs typeface="Arial" charset="0"/>
                </a:endParaRPr>
              </a:p>
            </p:txBody>
          </p:sp>
          <p:sp>
            <p:nvSpPr>
              <p:cNvPr id="638" name="Oval 637"/>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2000" kern="0" dirty="0">
                  <a:solidFill>
                    <a:sysClr val="window" lastClr="FFFFFF"/>
                  </a:solidFill>
                  <a:latin typeface="Arial Narrow" pitchFamily="34" charset="0"/>
                  <a:cs typeface="Arial" charset="0"/>
                </a:endParaRPr>
              </a:p>
            </p:txBody>
          </p:sp>
          <p:cxnSp>
            <p:nvCxnSpPr>
              <p:cNvPr id="639" name="Straight Connector 638"/>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640" name="Picture 190" descr="http://www.clker.com/cliparts/H/8/R/H/H/5/lab-mouse-template-md.png">
                <a:hlinkClick r:id="rId3" tooltip="Download as SVG file"/>
              </p:cNvPr>
              <p:cNvPicPr>
                <a:picLocks noChangeAspect="1" noChangeArrowheads="1"/>
              </p:cNvPicPr>
              <p:nvPr/>
            </p:nvPicPr>
            <p:blipFill>
              <a:blip r:embed="rId4" cstate="print"/>
              <a:srcRect/>
              <a:stretch>
                <a:fillRect/>
              </a:stretch>
            </p:blipFill>
            <p:spPr bwMode="auto">
              <a:xfrm>
                <a:off x="8206059" y="4138798"/>
                <a:ext cx="249500" cy="504091"/>
              </a:xfrm>
              <a:prstGeom prst="rect">
                <a:avLst/>
              </a:prstGeom>
              <a:noFill/>
            </p:spPr>
          </p:pic>
          <p:cxnSp>
            <p:nvCxnSpPr>
              <p:cNvPr id="641" name="Curved Connector 22"/>
              <p:cNvCxnSpPr>
                <a:endCxn id="638"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2" name="Curved Connector 24"/>
              <p:cNvCxnSpPr>
                <a:stCxn id="638" idx="0"/>
                <a:endCxn id="637"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34" name="Rectangle 263"/>
            <p:cNvSpPr>
              <a:spLocks noChangeArrowheads="1"/>
            </p:cNvSpPr>
            <p:nvPr/>
          </p:nvSpPr>
          <p:spPr bwMode="auto">
            <a:xfrm>
              <a:off x="5783235" y="4217181"/>
              <a:ext cx="17365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dirty="0">
                  <a:solidFill>
                    <a:srgbClr val="FF0000"/>
                  </a:solidFill>
                  <a:latin typeface="Arial Narrow" pitchFamily="34" charset="0"/>
                  <a:cs typeface="Arial" pitchFamily="34" charset="0"/>
                </a:rPr>
                <a:t>US</a:t>
              </a:r>
              <a:endParaRPr lang="en-US" b="1" dirty="0">
                <a:solidFill>
                  <a:srgbClr val="FF0000"/>
                </a:solidFill>
                <a:latin typeface="Arial Narrow" pitchFamily="34" charset="0"/>
                <a:cs typeface="Arial" pitchFamily="34" charset="0"/>
              </a:endParaRPr>
            </a:p>
          </p:txBody>
        </p:sp>
        <p:sp>
          <p:nvSpPr>
            <p:cNvPr id="635" name="Rectangle 263"/>
            <p:cNvSpPr>
              <a:spLocks noChangeArrowheads="1"/>
            </p:cNvSpPr>
            <p:nvPr/>
          </p:nvSpPr>
          <p:spPr bwMode="auto">
            <a:xfrm>
              <a:off x="6451447" y="5393397"/>
              <a:ext cx="17365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dirty="0">
                  <a:solidFill>
                    <a:srgbClr val="4F81BD">
                      <a:lumMod val="75000"/>
                    </a:srgbClr>
                  </a:solidFill>
                  <a:latin typeface="Arial Narrow" pitchFamily="34" charset="0"/>
                  <a:cs typeface="Arial" pitchFamily="34" charset="0"/>
                </a:rPr>
                <a:t>CS</a:t>
              </a:r>
              <a:endParaRPr lang="en-US" b="1" dirty="0">
                <a:solidFill>
                  <a:srgbClr val="4F81BD">
                    <a:lumMod val="75000"/>
                  </a:srgbClr>
                </a:solidFill>
                <a:latin typeface="Arial Narrow" pitchFamily="34" charset="0"/>
                <a:cs typeface="Arial" pitchFamily="34" charset="0"/>
              </a:endParaRPr>
            </a:p>
          </p:txBody>
        </p:sp>
      </p:grpSp>
      <p:sp>
        <p:nvSpPr>
          <p:cNvPr id="1008" name="Oval 1007"/>
          <p:cNvSpPr/>
          <p:nvPr/>
        </p:nvSpPr>
        <p:spPr>
          <a:xfrm>
            <a:off x="3197783" y="441611"/>
            <a:ext cx="497779" cy="28917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0000"/>
              </a:solidFill>
              <a:latin typeface="Arial Narrow" pitchFamily="34" charset="0"/>
            </a:endParaRPr>
          </a:p>
        </p:txBody>
      </p:sp>
      <p:sp>
        <p:nvSpPr>
          <p:cNvPr id="1009" name="Oval 1008"/>
          <p:cNvSpPr/>
          <p:nvPr/>
        </p:nvSpPr>
        <p:spPr>
          <a:xfrm>
            <a:off x="1484409" y="445519"/>
            <a:ext cx="497779" cy="28917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0000"/>
              </a:solidFill>
              <a:latin typeface="Arial Narrow" pitchFamily="34" charset="0"/>
            </a:endParaRPr>
          </a:p>
        </p:txBody>
      </p:sp>
      <p:sp>
        <p:nvSpPr>
          <p:cNvPr id="645" name="Oval 644"/>
          <p:cNvSpPr/>
          <p:nvPr/>
        </p:nvSpPr>
        <p:spPr>
          <a:xfrm rot="855702">
            <a:off x="3736845" y="5850048"/>
            <a:ext cx="116946" cy="135832"/>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2000" kern="0" dirty="0">
              <a:solidFill>
                <a:srgbClr val="C0504D">
                  <a:lumMod val="50000"/>
                </a:srgbClr>
              </a:solidFill>
              <a:latin typeface="Arial Narrow" pitchFamily="34" charset="0"/>
              <a:cs typeface="Arial" charset="0"/>
            </a:endParaRPr>
          </a:p>
        </p:txBody>
      </p:sp>
      <p:sp>
        <p:nvSpPr>
          <p:cNvPr id="646" name="Oval 645"/>
          <p:cNvSpPr/>
          <p:nvPr/>
        </p:nvSpPr>
        <p:spPr>
          <a:xfrm rot="855702">
            <a:off x="1424694" y="5850048"/>
            <a:ext cx="116946" cy="135832"/>
          </a:xfrm>
          <a:prstGeom prst="ellipse">
            <a:avLst/>
          </a:prstGeom>
          <a:solidFill>
            <a:schemeClr val="tx2">
              <a:lumMod val="75000"/>
            </a:schemeClr>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2000" kern="0" dirty="0">
              <a:solidFill>
                <a:srgbClr val="C0504D">
                  <a:lumMod val="50000"/>
                </a:srgbClr>
              </a:solidFill>
              <a:latin typeface="Arial Narrow" pitchFamily="34" charset="0"/>
              <a:cs typeface="Arial" charset="0"/>
            </a:endParaRPr>
          </a:p>
        </p:txBody>
      </p:sp>
      <p:sp>
        <p:nvSpPr>
          <p:cNvPr id="647" name="Oval 646"/>
          <p:cNvSpPr/>
          <p:nvPr/>
        </p:nvSpPr>
        <p:spPr>
          <a:xfrm rot="855702">
            <a:off x="2030688" y="5850048"/>
            <a:ext cx="116946" cy="135832"/>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2000" kern="0" dirty="0">
              <a:solidFill>
                <a:srgbClr val="C0504D">
                  <a:lumMod val="50000"/>
                </a:srgbClr>
              </a:solidFill>
              <a:latin typeface="Arial Narrow" pitchFamily="34" charset="0"/>
              <a:cs typeface="Arial" charset="0"/>
            </a:endParaRPr>
          </a:p>
        </p:txBody>
      </p:sp>
      <p:cxnSp>
        <p:nvCxnSpPr>
          <p:cNvPr id="648" name="Straight Arrow Connector 647"/>
          <p:cNvCxnSpPr/>
          <p:nvPr/>
        </p:nvCxnSpPr>
        <p:spPr>
          <a:xfrm flipH="1">
            <a:off x="3316730" y="5902359"/>
            <a:ext cx="385846" cy="6072"/>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9" name="Oval 648"/>
          <p:cNvSpPr/>
          <p:nvPr/>
        </p:nvSpPr>
        <p:spPr>
          <a:xfrm rot="855702">
            <a:off x="3159708" y="5850048"/>
            <a:ext cx="116946" cy="135832"/>
          </a:xfrm>
          <a:prstGeom prst="ellipse">
            <a:avLst/>
          </a:prstGeom>
          <a:solidFill>
            <a:schemeClr val="tx2">
              <a:lumMod val="75000"/>
            </a:schemeClr>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2000" kern="0" dirty="0">
              <a:solidFill>
                <a:srgbClr val="C0504D">
                  <a:lumMod val="50000"/>
                </a:srgbClr>
              </a:solidFill>
              <a:latin typeface="Arial Narrow" pitchFamily="34" charset="0"/>
              <a:cs typeface="Arial" charset="0"/>
            </a:endParaRPr>
          </a:p>
        </p:txBody>
      </p:sp>
      <p:grpSp>
        <p:nvGrpSpPr>
          <p:cNvPr id="5" name="Group 615"/>
          <p:cNvGrpSpPr/>
          <p:nvPr/>
        </p:nvGrpSpPr>
        <p:grpSpPr>
          <a:xfrm>
            <a:off x="6150637" y="5274205"/>
            <a:ext cx="2503214" cy="652238"/>
            <a:chOff x="5273555" y="1012079"/>
            <a:chExt cx="2711815" cy="652238"/>
          </a:xfrm>
        </p:grpSpPr>
        <p:cxnSp>
          <p:nvCxnSpPr>
            <p:cNvPr id="661" name="Straight Arrow Connector 660"/>
            <p:cNvCxnSpPr/>
            <p:nvPr/>
          </p:nvCxnSpPr>
          <p:spPr>
            <a:xfrm>
              <a:off x="5410032" y="1015980"/>
              <a:ext cx="0" cy="21402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2" name="Rectangle 109"/>
            <p:cNvSpPr>
              <a:spLocks noChangeArrowheads="1"/>
            </p:cNvSpPr>
            <p:nvPr/>
          </p:nvSpPr>
          <p:spPr bwMode="auto">
            <a:xfrm>
              <a:off x="6383439" y="1023799"/>
              <a:ext cx="50361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b="1" dirty="0">
                  <a:solidFill>
                    <a:srgbClr val="4F81BD">
                      <a:lumMod val="75000"/>
                    </a:srgbClr>
                  </a:solidFill>
                  <a:latin typeface="Arial Narrow" pitchFamily="34" charset="0"/>
                  <a:cs typeface="Arial" pitchFamily="34" charset="0"/>
                </a:rPr>
                <a:t>standard</a:t>
              </a:r>
            </a:p>
          </p:txBody>
        </p:sp>
        <p:sp>
          <p:nvSpPr>
            <p:cNvPr id="663" name="Rectangle 111"/>
            <p:cNvSpPr>
              <a:spLocks noChangeArrowheads="1"/>
            </p:cNvSpPr>
            <p:nvPr/>
          </p:nvSpPr>
          <p:spPr bwMode="auto">
            <a:xfrm>
              <a:off x="5492546" y="1025266"/>
              <a:ext cx="423727"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b="1" dirty="0">
                  <a:solidFill>
                    <a:srgbClr val="4F81BD">
                      <a:lumMod val="75000"/>
                    </a:srgbClr>
                  </a:solidFill>
                  <a:latin typeface="Arial Narrow" pitchFamily="34" charset="0"/>
                  <a:cs typeface="Arial" pitchFamily="34" charset="0"/>
                </a:rPr>
                <a:t>oddball</a:t>
              </a:r>
            </a:p>
          </p:txBody>
        </p:sp>
        <p:cxnSp>
          <p:nvCxnSpPr>
            <p:cNvPr id="664" name="Straight Arrow Connector 663"/>
            <p:cNvCxnSpPr/>
            <p:nvPr/>
          </p:nvCxnSpPr>
          <p:spPr>
            <a:xfrm>
              <a:off x="6937896" y="1012079"/>
              <a:ext cx="0" cy="21402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182"/>
            <p:cNvGrpSpPr>
              <a:grpSpLocks noChangeAspect="1"/>
            </p:cNvGrpSpPr>
            <p:nvPr/>
          </p:nvGrpSpPr>
          <p:grpSpPr>
            <a:xfrm>
              <a:off x="5273555" y="1257252"/>
              <a:ext cx="2711815" cy="407065"/>
              <a:chOff x="2954338" y="742950"/>
              <a:chExt cx="3690938" cy="554038"/>
            </a:xfrm>
          </p:grpSpPr>
          <p:sp>
            <p:nvSpPr>
              <p:cNvPr id="184" name="Rectangle 5"/>
              <p:cNvSpPr>
                <a:spLocks noChangeArrowheads="1"/>
              </p:cNvSpPr>
              <p:nvPr/>
            </p:nvSpPr>
            <p:spPr bwMode="auto">
              <a:xfrm>
                <a:off x="2954338" y="768350"/>
                <a:ext cx="3689350" cy="527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85" name="Rectangle 6"/>
              <p:cNvSpPr>
                <a:spLocks noChangeArrowheads="1"/>
              </p:cNvSpPr>
              <p:nvPr/>
            </p:nvSpPr>
            <p:spPr bwMode="auto">
              <a:xfrm>
                <a:off x="2954338" y="768350"/>
                <a:ext cx="3689350" cy="5270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pic>
            <p:nvPicPr>
              <p:cNvPr id="186" name="Picture 7"/>
              <p:cNvPicPr>
                <a:picLocks noChangeAspect="1" noChangeArrowheads="1"/>
              </p:cNvPicPr>
              <p:nvPr/>
            </p:nvPicPr>
            <p:blipFill>
              <a:blip r:embed="rId5" cstate="print"/>
              <a:srcRect/>
              <a:stretch>
                <a:fillRect/>
              </a:stretch>
            </p:blipFill>
            <p:spPr bwMode="auto">
              <a:xfrm>
                <a:off x="2954338" y="768350"/>
                <a:ext cx="3689350" cy="527050"/>
              </a:xfrm>
              <a:prstGeom prst="rect">
                <a:avLst/>
              </a:prstGeom>
              <a:noFill/>
              <a:ln w="9525">
                <a:noFill/>
                <a:miter lim="800000"/>
                <a:headEnd/>
                <a:tailEnd/>
              </a:ln>
            </p:spPr>
          </p:pic>
          <p:sp>
            <p:nvSpPr>
              <p:cNvPr id="187" name="Oval 8"/>
              <p:cNvSpPr>
                <a:spLocks noChangeArrowheads="1"/>
              </p:cNvSpPr>
              <p:nvPr/>
            </p:nvSpPr>
            <p:spPr bwMode="auto">
              <a:xfrm>
                <a:off x="30781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88" name="Oval 9"/>
              <p:cNvSpPr>
                <a:spLocks noChangeArrowheads="1"/>
              </p:cNvSpPr>
              <p:nvPr/>
            </p:nvSpPr>
            <p:spPr bwMode="auto">
              <a:xfrm>
                <a:off x="330835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89" name="Oval 10"/>
              <p:cNvSpPr>
                <a:spLocks noChangeArrowheads="1"/>
              </p:cNvSpPr>
              <p:nvPr/>
            </p:nvSpPr>
            <p:spPr bwMode="auto">
              <a:xfrm>
                <a:off x="3427413"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0" name="Oval 11"/>
              <p:cNvSpPr>
                <a:spLocks noChangeArrowheads="1"/>
              </p:cNvSpPr>
              <p:nvPr/>
            </p:nvSpPr>
            <p:spPr bwMode="auto">
              <a:xfrm>
                <a:off x="354488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1" name="Oval 12"/>
              <p:cNvSpPr>
                <a:spLocks noChangeArrowheads="1"/>
              </p:cNvSpPr>
              <p:nvPr/>
            </p:nvSpPr>
            <p:spPr bwMode="auto">
              <a:xfrm>
                <a:off x="365601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2" name="Oval 13"/>
              <p:cNvSpPr>
                <a:spLocks noChangeArrowheads="1"/>
              </p:cNvSpPr>
              <p:nvPr/>
            </p:nvSpPr>
            <p:spPr bwMode="auto">
              <a:xfrm>
                <a:off x="3775076"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3" name="Oval 14"/>
              <p:cNvSpPr>
                <a:spLocks noChangeArrowheads="1"/>
              </p:cNvSpPr>
              <p:nvPr/>
            </p:nvSpPr>
            <p:spPr bwMode="auto">
              <a:xfrm>
                <a:off x="388620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4" name="Oval 15"/>
              <p:cNvSpPr>
                <a:spLocks noChangeArrowheads="1"/>
              </p:cNvSpPr>
              <p:nvPr/>
            </p:nvSpPr>
            <p:spPr bwMode="auto">
              <a:xfrm>
                <a:off x="400367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5" name="Oval 16"/>
              <p:cNvSpPr>
                <a:spLocks noChangeArrowheads="1"/>
              </p:cNvSpPr>
              <p:nvPr/>
            </p:nvSpPr>
            <p:spPr bwMode="auto">
              <a:xfrm>
                <a:off x="411638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6" name="Oval 17"/>
              <p:cNvSpPr>
                <a:spLocks noChangeArrowheads="1"/>
              </p:cNvSpPr>
              <p:nvPr/>
            </p:nvSpPr>
            <p:spPr bwMode="auto">
              <a:xfrm>
                <a:off x="42338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7" name="Oval 18"/>
              <p:cNvSpPr>
                <a:spLocks noChangeArrowheads="1"/>
              </p:cNvSpPr>
              <p:nvPr/>
            </p:nvSpPr>
            <p:spPr bwMode="auto">
              <a:xfrm>
                <a:off x="4352926"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8" name="Oval 19"/>
              <p:cNvSpPr>
                <a:spLocks noChangeArrowheads="1"/>
              </p:cNvSpPr>
              <p:nvPr/>
            </p:nvSpPr>
            <p:spPr bwMode="auto">
              <a:xfrm>
                <a:off x="446405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199" name="Oval 20"/>
              <p:cNvSpPr>
                <a:spLocks noChangeArrowheads="1"/>
              </p:cNvSpPr>
              <p:nvPr/>
            </p:nvSpPr>
            <p:spPr bwMode="auto">
              <a:xfrm>
                <a:off x="458152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0" name="Oval 21"/>
              <p:cNvSpPr>
                <a:spLocks noChangeArrowheads="1"/>
              </p:cNvSpPr>
              <p:nvPr/>
            </p:nvSpPr>
            <p:spPr bwMode="auto">
              <a:xfrm>
                <a:off x="4694238"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1" name="Oval 22"/>
              <p:cNvSpPr>
                <a:spLocks noChangeArrowheads="1"/>
              </p:cNvSpPr>
              <p:nvPr/>
            </p:nvSpPr>
            <p:spPr bwMode="auto">
              <a:xfrm>
                <a:off x="481171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2" name="Oval 23"/>
              <p:cNvSpPr>
                <a:spLocks noChangeArrowheads="1"/>
              </p:cNvSpPr>
              <p:nvPr/>
            </p:nvSpPr>
            <p:spPr bwMode="auto">
              <a:xfrm>
                <a:off x="492283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3" name="Oval 24"/>
              <p:cNvSpPr>
                <a:spLocks noChangeArrowheads="1"/>
              </p:cNvSpPr>
              <p:nvPr/>
            </p:nvSpPr>
            <p:spPr bwMode="auto">
              <a:xfrm>
                <a:off x="504190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4" name="Oval 25"/>
              <p:cNvSpPr>
                <a:spLocks noChangeArrowheads="1"/>
              </p:cNvSpPr>
              <p:nvPr/>
            </p:nvSpPr>
            <p:spPr bwMode="auto">
              <a:xfrm>
                <a:off x="515302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5" name="Oval 26"/>
              <p:cNvSpPr>
                <a:spLocks noChangeArrowheads="1"/>
              </p:cNvSpPr>
              <p:nvPr/>
            </p:nvSpPr>
            <p:spPr bwMode="auto">
              <a:xfrm>
                <a:off x="5272088"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6" name="Oval 27"/>
              <p:cNvSpPr>
                <a:spLocks noChangeArrowheads="1"/>
              </p:cNvSpPr>
              <p:nvPr/>
            </p:nvSpPr>
            <p:spPr bwMode="auto">
              <a:xfrm>
                <a:off x="53895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7" name="Oval 28"/>
              <p:cNvSpPr>
                <a:spLocks noChangeArrowheads="1"/>
              </p:cNvSpPr>
              <p:nvPr/>
            </p:nvSpPr>
            <p:spPr bwMode="auto">
              <a:xfrm>
                <a:off x="550068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8" name="Oval 29"/>
              <p:cNvSpPr>
                <a:spLocks noChangeArrowheads="1"/>
              </p:cNvSpPr>
              <p:nvPr/>
            </p:nvSpPr>
            <p:spPr bwMode="auto">
              <a:xfrm>
                <a:off x="5619751"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09" name="Oval 30"/>
              <p:cNvSpPr>
                <a:spLocks noChangeArrowheads="1"/>
              </p:cNvSpPr>
              <p:nvPr/>
            </p:nvSpPr>
            <p:spPr bwMode="auto">
              <a:xfrm>
                <a:off x="573087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0" name="Oval 31"/>
              <p:cNvSpPr>
                <a:spLocks noChangeArrowheads="1"/>
              </p:cNvSpPr>
              <p:nvPr/>
            </p:nvSpPr>
            <p:spPr bwMode="auto">
              <a:xfrm>
                <a:off x="584835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1" name="Oval 32"/>
              <p:cNvSpPr>
                <a:spLocks noChangeArrowheads="1"/>
              </p:cNvSpPr>
              <p:nvPr/>
            </p:nvSpPr>
            <p:spPr bwMode="auto">
              <a:xfrm>
                <a:off x="59610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2" name="Oval 33"/>
              <p:cNvSpPr>
                <a:spLocks noChangeArrowheads="1"/>
              </p:cNvSpPr>
              <p:nvPr/>
            </p:nvSpPr>
            <p:spPr bwMode="auto">
              <a:xfrm>
                <a:off x="607853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3" name="Oval 34"/>
              <p:cNvSpPr>
                <a:spLocks noChangeArrowheads="1"/>
              </p:cNvSpPr>
              <p:nvPr/>
            </p:nvSpPr>
            <p:spPr bwMode="auto">
              <a:xfrm>
                <a:off x="6197601"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4" name="Oval 35"/>
              <p:cNvSpPr>
                <a:spLocks noChangeArrowheads="1"/>
              </p:cNvSpPr>
              <p:nvPr/>
            </p:nvSpPr>
            <p:spPr bwMode="auto">
              <a:xfrm>
                <a:off x="630872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5" name="Oval 36"/>
              <p:cNvSpPr>
                <a:spLocks noChangeArrowheads="1"/>
              </p:cNvSpPr>
              <p:nvPr/>
            </p:nvSpPr>
            <p:spPr bwMode="auto">
              <a:xfrm>
                <a:off x="642620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6" name="Oval 37"/>
              <p:cNvSpPr>
                <a:spLocks noChangeArrowheads="1"/>
              </p:cNvSpPr>
              <p:nvPr/>
            </p:nvSpPr>
            <p:spPr bwMode="auto">
              <a:xfrm>
                <a:off x="6538913"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7" name="Oval 38"/>
              <p:cNvSpPr>
                <a:spLocks noChangeArrowheads="1"/>
              </p:cNvSpPr>
              <p:nvPr/>
            </p:nvSpPr>
            <p:spPr bwMode="auto">
              <a:xfrm>
                <a:off x="2967038" y="742950"/>
                <a:ext cx="93663" cy="9366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8" name="Oval 39"/>
              <p:cNvSpPr>
                <a:spLocks noChangeArrowheads="1"/>
              </p:cNvSpPr>
              <p:nvPr/>
            </p:nvSpPr>
            <p:spPr bwMode="auto">
              <a:xfrm>
                <a:off x="3197226" y="742950"/>
                <a:ext cx="93663" cy="9366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19" name="Freeform 40"/>
              <p:cNvSpPr>
                <a:spLocks/>
              </p:cNvSpPr>
              <p:nvPr/>
            </p:nvSpPr>
            <p:spPr bwMode="auto">
              <a:xfrm>
                <a:off x="3009901" y="1271588"/>
                <a:ext cx="3571875" cy="1588"/>
              </a:xfrm>
              <a:custGeom>
                <a:avLst/>
                <a:gdLst/>
                <a:ahLst/>
                <a:cxnLst>
                  <a:cxn ang="0">
                    <a:pos x="0" y="0"/>
                  </a:cxn>
                  <a:cxn ang="0">
                    <a:pos x="71" y="0"/>
                  </a:cxn>
                  <a:cxn ang="0">
                    <a:pos x="145" y="0"/>
                  </a:cxn>
                  <a:cxn ang="0">
                    <a:pos x="216" y="0"/>
                  </a:cxn>
                  <a:cxn ang="0">
                    <a:pos x="290" y="0"/>
                  </a:cxn>
                  <a:cxn ang="0">
                    <a:pos x="364" y="0"/>
                  </a:cxn>
                  <a:cxn ang="0">
                    <a:pos x="435" y="0"/>
                  </a:cxn>
                  <a:cxn ang="0">
                    <a:pos x="509" y="0"/>
                  </a:cxn>
                  <a:cxn ang="0">
                    <a:pos x="580" y="0"/>
                  </a:cxn>
                  <a:cxn ang="0">
                    <a:pos x="654" y="0"/>
                  </a:cxn>
                  <a:cxn ang="0">
                    <a:pos x="724" y="0"/>
                  </a:cxn>
                  <a:cxn ang="0">
                    <a:pos x="799" y="0"/>
                  </a:cxn>
                  <a:cxn ang="0">
                    <a:pos x="873" y="0"/>
                  </a:cxn>
                  <a:cxn ang="0">
                    <a:pos x="943" y="0"/>
                  </a:cxn>
                  <a:cxn ang="0">
                    <a:pos x="1018" y="0"/>
                  </a:cxn>
                  <a:cxn ang="0">
                    <a:pos x="1088" y="0"/>
                  </a:cxn>
                  <a:cxn ang="0">
                    <a:pos x="1162" y="0"/>
                  </a:cxn>
                  <a:cxn ang="0">
                    <a:pos x="1233" y="0"/>
                  </a:cxn>
                  <a:cxn ang="0">
                    <a:pos x="1307" y="0"/>
                  </a:cxn>
                  <a:cxn ang="0">
                    <a:pos x="1378" y="0"/>
                  </a:cxn>
                  <a:cxn ang="0">
                    <a:pos x="1452" y="0"/>
                  </a:cxn>
                  <a:cxn ang="0">
                    <a:pos x="1526" y="0"/>
                  </a:cxn>
                  <a:cxn ang="0">
                    <a:pos x="1597" y="0"/>
                  </a:cxn>
                  <a:cxn ang="0">
                    <a:pos x="1671" y="0"/>
                  </a:cxn>
                  <a:cxn ang="0">
                    <a:pos x="1742" y="0"/>
                  </a:cxn>
                  <a:cxn ang="0">
                    <a:pos x="1816" y="0"/>
                  </a:cxn>
                  <a:cxn ang="0">
                    <a:pos x="1886" y="0"/>
                  </a:cxn>
                  <a:cxn ang="0">
                    <a:pos x="1961" y="0"/>
                  </a:cxn>
                  <a:cxn ang="0">
                    <a:pos x="2035" y="0"/>
                  </a:cxn>
                  <a:cxn ang="0">
                    <a:pos x="2105" y="0"/>
                  </a:cxn>
                  <a:cxn ang="0">
                    <a:pos x="2180" y="0"/>
                  </a:cxn>
                  <a:cxn ang="0">
                    <a:pos x="2250" y="0"/>
                  </a:cxn>
                </a:cxnLst>
                <a:rect l="0" t="0" r="r" b="b"/>
                <a:pathLst>
                  <a:path w="2250">
                    <a:moveTo>
                      <a:pt x="0" y="0"/>
                    </a:moveTo>
                    <a:lnTo>
                      <a:pt x="71" y="0"/>
                    </a:lnTo>
                    <a:lnTo>
                      <a:pt x="145" y="0"/>
                    </a:lnTo>
                    <a:lnTo>
                      <a:pt x="216" y="0"/>
                    </a:lnTo>
                    <a:lnTo>
                      <a:pt x="290" y="0"/>
                    </a:lnTo>
                    <a:lnTo>
                      <a:pt x="364" y="0"/>
                    </a:lnTo>
                    <a:lnTo>
                      <a:pt x="435" y="0"/>
                    </a:lnTo>
                    <a:lnTo>
                      <a:pt x="509" y="0"/>
                    </a:lnTo>
                    <a:lnTo>
                      <a:pt x="580" y="0"/>
                    </a:lnTo>
                    <a:lnTo>
                      <a:pt x="654" y="0"/>
                    </a:lnTo>
                    <a:lnTo>
                      <a:pt x="724" y="0"/>
                    </a:lnTo>
                    <a:lnTo>
                      <a:pt x="799" y="0"/>
                    </a:lnTo>
                    <a:lnTo>
                      <a:pt x="873" y="0"/>
                    </a:lnTo>
                    <a:lnTo>
                      <a:pt x="943" y="0"/>
                    </a:lnTo>
                    <a:lnTo>
                      <a:pt x="1018" y="0"/>
                    </a:lnTo>
                    <a:lnTo>
                      <a:pt x="1088" y="0"/>
                    </a:lnTo>
                    <a:lnTo>
                      <a:pt x="1162" y="0"/>
                    </a:lnTo>
                    <a:lnTo>
                      <a:pt x="1233" y="0"/>
                    </a:lnTo>
                    <a:lnTo>
                      <a:pt x="1307" y="0"/>
                    </a:lnTo>
                    <a:lnTo>
                      <a:pt x="1378" y="0"/>
                    </a:lnTo>
                    <a:lnTo>
                      <a:pt x="1452" y="0"/>
                    </a:lnTo>
                    <a:lnTo>
                      <a:pt x="1526" y="0"/>
                    </a:lnTo>
                    <a:lnTo>
                      <a:pt x="1597" y="0"/>
                    </a:lnTo>
                    <a:lnTo>
                      <a:pt x="1671" y="0"/>
                    </a:lnTo>
                    <a:lnTo>
                      <a:pt x="1742" y="0"/>
                    </a:lnTo>
                    <a:lnTo>
                      <a:pt x="1816" y="0"/>
                    </a:lnTo>
                    <a:lnTo>
                      <a:pt x="1886" y="0"/>
                    </a:lnTo>
                    <a:lnTo>
                      <a:pt x="1961" y="0"/>
                    </a:lnTo>
                    <a:lnTo>
                      <a:pt x="2035" y="0"/>
                    </a:lnTo>
                    <a:lnTo>
                      <a:pt x="2105" y="0"/>
                    </a:lnTo>
                    <a:lnTo>
                      <a:pt x="2180" y="0"/>
                    </a:lnTo>
                    <a:lnTo>
                      <a:pt x="2250"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0" name="Line 44"/>
              <p:cNvSpPr>
                <a:spLocks noChangeShapeType="1"/>
              </p:cNvSpPr>
              <p:nvPr/>
            </p:nvSpPr>
            <p:spPr bwMode="auto">
              <a:xfrm>
                <a:off x="2954338" y="129540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1" name="Line 45"/>
              <p:cNvSpPr>
                <a:spLocks noChangeShapeType="1"/>
              </p:cNvSpPr>
              <p:nvPr/>
            </p:nvSpPr>
            <p:spPr bwMode="auto">
              <a:xfrm>
                <a:off x="2954338" y="76835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2" name="Line 46"/>
              <p:cNvSpPr>
                <a:spLocks noChangeShapeType="1"/>
              </p:cNvSpPr>
              <p:nvPr/>
            </p:nvSpPr>
            <p:spPr bwMode="auto">
              <a:xfrm>
                <a:off x="664368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3" name="Line 47"/>
              <p:cNvSpPr>
                <a:spLocks noChangeShapeType="1"/>
              </p:cNvSpPr>
              <p:nvPr/>
            </p:nvSpPr>
            <p:spPr bwMode="auto">
              <a:xfrm>
                <a:off x="295433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4" name="Line 48"/>
              <p:cNvSpPr>
                <a:spLocks noChangeShapeType="1"/>
              </p:cNvSpPr>
              <p:nvPr/>
            </p:nvSpPr>
            <p:spPr bwMode="auto">
              <a:xfrm>
                <a:off x="2954338" y="129540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5" name="Line 49"/>
              <p:cNvSpPr>
                <a:spLocks noChangeShapeType="1"/>
              </p:cNvSpPr>
              <p:nvPr/>
            </p:nvSpPr>
            <p:spPr bwMode="auto">
              <a:xfrm>
                <a:off x="295433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6" name="Line 50"/>
              <p:cNvSpPr>
                <a:spLocks noChangeShapeType="1"/>
              </p:cNvSpPr>
              <p:nvPr/>
            </p:nvSpPr>
            <p:spPr bwMode="auto">
              <a:xfrm flipV="1">
                <a:off x="347027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7" name="Line 51"/>
              <p:cNvSpPr>
                <a:spLocks noChangeShapeType="1"/>
              </p:cNvSpPr>
              <p:nvPr/>
            </p:nvSpPr>
            <p:spPr bwMode="auto">
              <a:xfrm>
                <a:off x="347027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8" name="Line 53"/>
              <p:cNvSpPr>
                <a:spLocks noChangeShapeType="1"/>
              </p:cNvSpPr>
              <p:nvPr/>
            </p:nvSpPr>
            <p:spPr bwMode="auto">
              <a:xfrm flipV="1">
                <a:off x="404812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29" name="Line 54"/>
              <p:cNvSpPr>
                <a:spLocks noChangeShapeType="1"/>
              </p:cNvSpPr>
              <p:nvPr/>
            </p:nvSpPr>
            <p:spPr bwMode="auto">
              <a:xfrm>
                <a:off x="404812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0" name="Line 56"/>
              <p:cNvSpPr>
                <a:spLocks noChangeShapeType="1"/>
              </p:cNvSpPr>
              <p:nvPr/>
            </p:nvSpPr>
            <p:spPr bwMode="auto">
              <a:xfrm flipV="1">
                <a:off x="462597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1" name="Line 57"/>
              <p:cNvSpPr>
                <a:spLocks noChangeShapeType="1"/>
              </p:cNvSpPr>
              <p:nvPr/>
            </p:nvSpPr>
            <p:spPr bwMode="auto">
              <a:xfrm>
                <a:off x="462597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2" name="Line 59"/>
              <p:cNvSpPr>
                <a:spLocks noChangeShapeType="1"/>
              </p:cNvSpPr>
              <p:nvPr/>
            </p:nvSpPr>
            <p:spPr bwMode="auto">
              <a:xfrm flipV="1">
                <a:off x="519747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3" name="Line 60"/>
              <p:cNvSpPr>
                <a:spLocks noChangeShapeType="1"/>
              </p:cNvSpPr>
              <p:nvPr/>
            </p:nvSpPr>
            <p:spPr bwMode="auto">
              <a:xfrm>
                <a:off x="519747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4" name="Line 62"/>
              <p:cNvSpPr>
                <a:spLocks noChangeShapeType="1"/>
              </p:cNvSpPr>
              <p:nvPr/>
            </p:nvSpPr>
            <p:spPr bwMode="auto">
              <a:xfrm flipV="1">
                <a:off x="577532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5" name="Line 63"/>
              <p:cNvSpPr>
                <a:spLocks noChangeShapeType="1"/>
              </p:cNvSpPr>
              <p:nvPr/>
            </p:nvSpPr>
            <p:spPr bwMode="auto">
              <a:xfrm>
                <a:off x="577532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6" name="Line 65"/>
              <p:cNvSpPr>
                <a:spLocks noChangeShapeType="1"/>
              </p:cNvSpPr>
              <p:nvPr/>
            </p:nvSpPr>
            <p:spPr bwMode="auto">
              <a:xfrm flipV="1">
                <a:off x="6351588"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7" name="Line 66"/>
              <p:cNvSpPr>
                <a:spLocks noChangeShapeType="1"/>
              </p:cNvSpPr>
              <p:nvPr/>
            </p:nvSpPr>
            <p:spPr bwMode="auto">
              <a:xfrm>
                <a:off x="6351588"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8" name="Line 68"/>
              <p:cNvSpPr>
                <a:spLocks noChangeShapeType="1"/>
              </p:cNvSpPr>
              <p:nvPr/>
            </p:nvSpPr>
            <p:spPr bwMode="auto">
              <a:xfrm>
                <a:off x="2954338" y="836613"/>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39" name="Line 69"/>
              <p:cNvSpPr>
                <a:spLocks noChangeShapeType="1"/>
              </p:cNvSpPr>
              <p:nvPr/>
            </p:nvSpPr>
            <p:spPr bwMode="auto">
              <a:xfrm flipH="1">
                <a:off x="6607176" y="836613"/>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0" name="Line 71"/>
              <p:cNvSpPr>
                <a:spLocks noChangeShapeType="1"/>
              </p:cNvSpPr>
              <p:nvPr/>
            </p:nvSpPr>
            <p:spPr bwMode="auto">
              <a:xfrm>
                <a:off x="2954338" y="935038"/>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1" name="Line 72"/>
              <p:cNvSpPr>
                <a:spLocks noChangeShapeType="1"/>
              </p:cNvSpPr>
              <p:nvPr/>
            </p:nvSpPr>
            <p:spPr bwMode="auto">
              <a:xfrm flipH="1">
                <a:off x="6607176" y="935038"/>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2" name="Line 74"/>
              <p:cNvSpPr>
                <a:spLocks noChangeShapeType="1"/>
              </p:cNvSpPr>
              <p:nvPr/>
            </p:nvSpPr>
            <p:spPr bwMode="auto">
              <a:xfrm>
                <a:off x="2954338" y="1028700"/>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3" name="Line 75"/>
              <p:cNvSpPr>
                <a:spLocks noChangeShapeType="1"/>
              </p:cNvSpPr>
              <p:nvPr/>
            </p:nvSpPr>
            <p:spPr bwMode="auto">
              <a:xfrm flipH="1">
                <a:off x="6607176" y="1028700"/>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4" name="Line 77"/>
              <p:cNvSpPr>
                <a:spLocks noChangeShapeType="1"/>
              </p:cNvSpPr>
              <p:nvPr/>
            </p:nvSpPr>
            <p:spPr bwMode="auto">
              <a:xfrm>
                <a:off x="2954338" y="1122363"/>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5" name="Line 78"/>
              <p:cNvSpPr>
                <a:spLocks noChangeShapeType="1"/>
              </p:cNvSpPr>
              <p:nvPr/>
            </p:nvSpPr>
            <p:spPr bwMode="auto">
              <a:xfrm flipH="1">
                <a:off x="6607176" y="1122363"/>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6" name="Line 80"/>
              <p:cNvSpPr>
                <a:spLocks noChangeShapeType="1"/>
              </p:cNvSpPr>
              <p:nvPr/>
            </p:nvSpPr>
            <p:spPr bwMode="auto">
              <a:xfrm>
                <a:off x="2954338" y="1220788"/>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7" name="Line 81"/>
              <p:cNvSpPr>
                <a:spLocks noChangeShapeType="1"/>
              </p:cNvSpPr>
              <p:nvPr/>
            </p:nvSpPr>
            <p:spPr bwMode="auto">
              <a:xfrm flipH="1">
                <a:off x="6607176" y="1220788"/>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8" name="Line 83"/>
              <p:cNvSpPr>
                <a:spLocks noChangeShapeType="1"/>
              </p:cNvSpPr>
              <p:nvPr/>
            </p:nvSpPr>
            <p:spPr bwMode="auto">
              <a:xfrm>
                <a:off x="2954338" y="129540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49" name="Line 84"/>
              <p:cNvSpPr>
                <a:spLocks noChangeShapeType="1"/>
              </p:cNvSpPr>
              <p:nvPr/>
            </p:nvSpPr>
            <p:spPr bwMode="auto">
              <a:xfrm>
                <a:off x="2954338" y="76835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50" name="Line 85"/>
              <p:cNvSpPr>
                <a:spLocks noChangeShapeType="1"/>
              </p:cNvSpPr>
              <p:nvPr/>
            </p:nvSpPr>
            <p:spPr bwMode="auto">
              <a:xfrm>
                <a:off x="664368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sp>
            <p:nvSpPr>
              <p:cNvPr id="251" name="Line 86"/>
              <p:cNvSpPr>
                <a:spLocks noChangeShapeType="1"/>
              </p:cNvSpPr>
              <p:nvPr/>
            </p:nvSpPr>
            <p:spPr bwMode="auto">
              <a:xfrm>
                <a:off x="295433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Narrow" pitchFamily="34" charset="0"/>
                  <a:cs typeface="Arial" charset="0"/>
                </a:endParaRPr>
              </a:p>
            </p:txBody>
          </p:sp>
        </p:grpSp>
      </p:grpSp>
      <p:grpSp>
        <p:nvGrpSpPr>
          <p:cNvPr id="7" name="Group 353"/>
          <p:cNvGrpSpPr/>
          <p:nvPr/>
        </p:nvGrpSpPr>
        <p:grpSpPr>
          <a:xfrm>
            <a:off x="5065781" y="2371595"/>
            <a:ext cx="2111731" cy="2444771"/>
            <a:chOff x="5002605" y="2090249"/>
            <a:chExt cx="2287712" cy="2444771"/>
          </a:xfrm>
        </p:grpSpPr>
        <p:sp>
          <p:nvSpPr>
            <p:cNvPr id="126061" name="Rectangle 109"/>
            <p:cNvSpPr>
              <a:spLocks noChangeArrowheads="1"/>
            </p:cNvSpPr>
            <p:nvPr/>
          </p:nvSpPr>
          <p:spPr bwMode="auto">
            <a:xfrm>
              <a:off x="6634806" y="2675564"/>
              <a:ext cx="40288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b="1" dirty="0">
                  <a:solidFill>
                    <a:srgbClr val="4F81BD">
                      <a:lumMod val="75000"/>
                    </a:srgbClr>
                  </a:solidFill>
                  <a:latin typeface="Arial Narrow" pitchFamily="34" charset="0"/>
                  <a:cs typeface="Arial" pitchFamily="34" charset="0"/>
                </a:rPr>
                <a:t>oddball</a:t>
              </a:r>
            </a:p>
          </p:txBody>
        </p:sp>
        <p:sp>
          <p:nvSpPr>
            <p:cNvPr id="126063" name="Rectangle 111"/>
            <p:cNvSpPr>
              <a:spLocks noChangeArrowheads="1"/>
            </p:cNvSpPr>
            <p:nvPr/>
          </p:nvSpPr>
          <p:spPr bwMode="auto">
            <a:xfrm>
              <a:off x="6634806" y="3216291"/>
              <a:ext cx="47929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b="1" dirty="0">
                  <a:solidFill>
                    <a:srgbClr val="4F81BD">
                      <a:lumMod val="75000"/>
                    </a:srgbClr>
                  </a:solidFill>
                  <a:latin typeface="Arial Narrow" pitchFamily="34" charset="0"/>
                  <a:cs typeface="Arial" pitchFamily="34" charset="0"/>
                </a:rPr>
                <a:t>standard</a:t>
              </a:r>
            </a:p>
          </p:txBody>
        </p:sp>
        <p:sp>
          <p:nvSpPr>
            <p:cNvPr id="126065" name="Rectangle 113"/>
            <p:cNvSpPr>
              <a:spLocks noChangeArrowheads="1"/>
            </p:cNvSpPr>
            <p:nvPr/>
          </p:nvSpPr>
          <p:spPr bwMode="auto">
            <a:xfrm>
              <a:off x="6634806" y="3777725"/>
              <a:ext cx="27264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b="1" dirty="0">
                  <a:solidFill>
                    <a:srgbClr val="FF0000"/>
                  </a:solidFill>
                  <a:latin typeface="Arial Narrow" pitchFamily="34" charset="0"/>
                  <a:cs typeface="Arial" pitchFamily="34" charset="0"/>
                </a:rPr>
                <a:t>MMN</a:t>
              </a:r>
            </a:p>
          </p:txBody>
        </p:sp>
        <p:sp>
          <p:nvSpPr>
            <p:cNvPr id="132102" name="Rectangle 6"/>
            <p:cNvSpPr>
              <a:spLocks noChangeArrowheads="1"/>
            </p:cNvSpPr>
            <p:nvPr/>
          </p:nvSpPr>
          <p:spPr bwMode="auto">
            <a:xfrm>
              <a:off x="5287963" y="2322513"/>
              <a:ext cx="1911350" cy="19177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03" name="Freeform 7"/>
            <p:cNvSpPr>
              <a:spLocks/>
            </p:cNvSpPr>
            <p:nvPr/>
          </p:nvSpPr>
          <p:spPr bwMode="auto">
            <a:xfrm>
              <a:off x="5287963" y="2322513"/>
              <a:ext cx="1588" cy="1917700"/>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04" name="Freeform 8"/>
            <p:cNvSpPr>
              <a:spLocks/>
            </p:cNvSpPr>
            <p:nvPr/>
          </p:nvSpPr>
          <p:spPr bwMode="auto">
            <a:xfrm>
              <a:off x="5607050" y="2322513"/>
              <a:ext cx="1588" cy="1917700"/>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05" name="Freeform 9"/>
            <p:cNvSpPr>
              <a:spLocks/>
            </p:cNvSpPr>
            <p:nvPr/>
          </p:nvSpPr>
          <p:spPr bwMode="auto">
            <a:xfrm>
              <a:off x="5926138" y="2322513"/>
              <a:ext cx="1588" cy="1917700"/>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06" name="Freeform 10"/>
            <p:cNvSpPr>
              <a:spLocks/>
            </p:cNvSpPr>
            <p:nvPr/>
          </p:nvSpPr>
          <p:spPr bwMode="auto">
            <a:xfrm>
              <a:off x="6246813" y="2322513"/>
              <a:ext cx="1588" cy="1917700"/>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07" name="Freeform 11"/>
            <p:cNvSpPr>
              <a:spLocks/>
            </p:cNvSpPr>
            <p:nvPr/>
          </p:nvSpPr>
          <p:spPr bwMode="auto">
            <a:xfrm>
              <a:off x="6561138" y="2322513"/>
              <a:ext cx="1588" cy="1917700"/>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08" name="Freeform 12"/>
            <p:cNvSpPr>
              <a:spLocks/>
            </p:cNvSpPr>
            <p:nvPr/>
          </p:nvSpPr>
          <p:spPr bwMode="auto">
            <a:xfrm>
              <a:off x="6880225" y="2322513"/>
              <a:ext cx="1588" cy="1917700"/>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09" name="Freeform 13"/>
            <p:cNvSpPr>
              <a:spLocks/>
            </p:cNvSpPr>
            <p:nvPr/>
          </p:nvSpPr>
          <p:spPr bwMode="auto">
            <a:xfrm>
              <a:off x="7199313" y="2322513"/>
              <a:ext cx="1588" cy="1917700"/>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0" name="Freeform 14"/>
            <p:cNvSpPr>
              <a:spLocks/>
            </p:cNvSpPr>
            <p:nvPr/>
          </p:nvSpPr>
          <p:spPr bwMode="auto">
            <a:xfrm>
              <a:off x="5287963" y="4240213"/>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1" name="Freeform 15"/>
            <p:cNvSpPr>
              <a:spLocks/>
            </p:cNvSpPr>
            <p:nvPr/>
          </p:nvSpPr>
          <p:spPr bwMode="auto">
            <a:xfrm>
              <a:off x="5287963" y="3967163"/>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2" name="Freeform 16"/>
            <p:cNvSpPr>
              <a:spLocks/>
            </p:cNvSpPr>
            <p:nvPr/>
          </p:nvSpPr>
          <p:spPr bwMode="auto">
            <a:xfrm>
              <a:off x="5287963" y="3692526"/>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3" name="Freeform 17"/>
            <p:cNvSpPr>
              <a:spLocks/>
            </p:cNvSpPr>
            <p:nvPr/>
          </p:nvSpPr>
          <p:spPr bwMode="auto">
            <a:xfrm>
              <a:off x="5287963" y="3419476"/>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4" name="Freeform 18"/>
            <p:cNvSpPr>
              <a:spLocks/>
            </p:cNvSpPr>
            <p:nvPr/>
          </p:nvSpPr>
          <p:spPr bwMode="auto">
            <a:xfrm>
              <a:off x="5287963" y="3144838"/>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5" name="Freeform 19"/>
            <p:cNvSpPr>
              <a:spLocks/>
            </p:cNvSpPr>
            <p:nvPr/>
          </p:nvSpPr>
          <p:spPr bwMode="auto">
            <a:xfrm>
              <a:off x="5287963" y="2870201"/>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6" name="Freeform 20"/>
            <p:cNvSpPr>
              <a:spLocks/>
            </p:cNvSpPr>
            <p:nvPr/>
          </p:nvSpPr>
          <p:spPr bwMode="auto">
            <a:xfrm>
              <a:off x="5287963" y="2597151"/>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7" name="Freeform 21"/>
            <p:cNvSpPr>
              <a:spLocks/>
            </p:cNvSpPr>
            <p:nvPr/>
          </p:nvSpPr>
          <p:spPr bwMode="auto">
            <a:xfrm>
              <a:off x="5287963" y="2322513"/>
              <a:ext cx="1911350" cy="1588"/>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8" name="Line 22"/>
            <p:cNvSpPr>
              <a:spLocks noChangeShapeType="1"/>
            </p:cNvSpPr>
            <p:nvPr/>
          </p:nvSpPr>
          <p:spPr bwMode="auto">
            <a:xfrm>
              <a:off x="5287963" y="2322513"/>
              <a:ext cx="1911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19" name="Line 23"/>
            <p:cNvSpPr>
              <a:spLocks noChangeShapeType="1"/>
            </p:cNvSpPr>
            <p:nvPr/>
          </p:nvSpPr>
          <p:spPr bwMode="auto">
            <a:xfrm>
              <a:off x="5287963" y="4240213"/>
              <a:ext cx="1911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0" name="Line 24"/>
            <p:cNvSpPr>
              <a:spLocks noChangeShapeType="1"/>
            </p:cNvSpPr>
            <p:nvPr/>
          </p:nvSpPr>
          <p:spPr bwMode="auto">
            <a:xfrm flipV="1">
              <a:off x="7199313" y="2322513"/>
              <a:ext cx="1588" cy="1917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1" name="Line 25"/>
            <p:cNvSpPr>
              <a:spLocks noChangeShapeType="1"/>
            </p:cNvSpPr>
            <p:nvPr/>
          </p:nvSpPr>
          <p:spPr bwMode="auto">
            <a:xfrm flipV="1">
              <a:off x="5287963" y="2322513"/>
              <a:ext cx="1588" cy="1917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2" name="Line 26"/>
            <p:cNvSpPr>
              <a:spLocks noChangeShapeType="1"/>
            </p:cNvSpPr>
            <p:nvPr/>
          </p:nvSpPr>
          <p:spPr bwMode="auto">
            <a:xfrm>
              <a:off x="5287963" y="4240213"/>
              <a:ext cx="1911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3" name="Line 27"/>
            <p:cNvSpPr>
              <a:spLocks noChangeShapeType="1"/>
            </p:cNvSpPr>
            <p:nvPr/>
          </p:nvSpPr>
          <p:spPr bwMode="auto">
            <a:xfrm flipV="1">
              <a:off x="5287963" y="2322513"/>
              <a:ext cx="1588" cy="1917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4" name="Line 28"/>
            <p:cNvSpPr>
              <a:spLocks noChangeShapeType="1"/>
            </p:cNvSpPr>
            <p:nvPr/>
          </p:nvSpPr>
          <p:spPr bwMode="auto">
            <a:xfrm flipV="1">
              <a:off x="5287963" y="42211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5" name="Line 29"/>
            <p:cNvSpPr>
              <a:spLocks noChangeShapeType="1"/>
            </p:cNvSpPr>
            <p:nvPr/>
          </p:nvSpPr>
          <p:spPr bwMode="auto">
            <a:xfrm>
              <a:off x="5287963" y="232251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6" name="Rectangle 30"/>
            <p:cNvSpPr>
              <a:spLocks noChangeArrowheads="1"/>
            </p:cNvSpPr>
            <p:nvPr/>
          </p:nvSpPr>
          <p:spPr bwMode="auto">
            <a:xfrm>
              <a:off x="5256213" y="4256088"/>
              <a:ext cx="903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50</a:t>
              </a:r>
              <a:endParaRPr lang="en-US" sz="2400" dirty="0">
                <a:solidFill>
                  <a:prstClr val="black"/>
                </a:solidFill>
                <a:latin typeface="Arial Narrow" pitchFamily="34" charset="0"/>
                <a:cs typeface="Arial" pitchFamily="34" charset="0"/>
              </a:endParaRPr>
            </a:p>
          </p:txBody>
        </p:sp>
        <p:sp>
          <p:nvSpPr>
            <p:cNvPr id="132127" name="Line 31"/>
            <p:cNvSpPr>
              <a:spLocks noChangeShapeType="1"/>
            </p:cNvSpPr>
            <p:nvPr/>
          </p:nvSpPr>
          <p:spPr bwMode="auto">
            <a:xfrm flipV="1">
              <a:off x="5607050" y="42211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8" name="Line 32"/>
            <p:cNvSpPr>
              <a:spLocks noChangeShapeType="1"/>
            </p:cNvSpPr>
            <p:nvPr/>
          </p:nvSpPr>
          <p:spPr bwMode="auto">
            <a:xfrm>
              <a:off x="5607050" y="232251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29" name="Rectangle 33"/>
            <p:cNvSpPr>
              <a:spLocks noChangeArrowheads="1"/>
            </p:cNvSpPr>
            <p:nvPr/>
          </p:nvSpPr>
          <p:spPr bwMode="auto">
            <a:xfrm>
              <a:off x="5561014" y="4256088"/>
              <a:ext cx="13545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100</a:t>
              </a:r>
              <a:endParaRPr lang="en-US" sz="2400" dirty="0">
                <a:solidFill>
                  <a:prstClr val="black"/>
                </a:solidFill>
                <a:latin typeface="Arial Narrow" pitchFamily="34" charset="0"/>
                <a:cs typeface="Arial" pitchFamily="34" charset="0"/>
              </a:endParaRPr>
            </a:p>
          </p:txBody>
        </p:sp>
        <p:sp>
          <p:nvSpPr>
            <p:cNvPr id="132130" name="Line 34"/>
            <p:cNvSpPr>
              <a:spLocks noChangeShapeType="1"/>
            </p:cNvSpPr>
            <p:nvPr/>
          </p:nvSpPr>
          <p:spPr bwMode="auto">
            <a:xfrm flipV="1">
              <a:off x="5926138" y="42211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31" name="Line 35"/>
            <p:cNvSpPr>
              <a:spLocks noChangeShapeType="1"/>
            </p:cNvSpPr>
            <p:nvPr/>
          </p:nvSpPr>
          <p:spPr bwMode="auto">
            <a:xfrm>
              <a:off x="5926138" y="232251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32" name="Rectangle 36"/>
            <p:cNvSpPr>
              <a:spLocks noChangeArrowheads="1"/>
            </p:cNvSpPr>
            <p:nvPr/>
          </p:nvSpPr>
          <p:spPr bwMode="auto">
            <a:xfrm>
              <a:off x="5881688" y="4256088"/>
              <a:ext cx="13545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150</a:t>
              </a:r>
              <a:endParaRPr lang="en-US" sz="2400" dirty="0">
                <a:solidFill>
                  <a:prstClr val="black"/>
                </a:solidFill>
                <a:latin typeface="Arial Narrow" pitchFamily="34" charset="0"/>
                <a:cs typeface="Arial" pitchFamily="34" charset="0"/>
              </a:endParaRPr>
            </a:p>
          </p:txBody>
        </p:sp>
        <p:sp>
          <p:nvSpPr>
            <p:cNvPr id="132133" name="Line 37"/>
            <p:cNvSpPr>
              <a:spLocks noChangeShapeType="1"/>
            </p:cNvSpPr>
            <p:nvPr/>
          </p:nvSpPr>
          <p:spPr bwMode="auto">
            <a:xfrm flipV="1">
              <a:off x="6246813" y="42211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34" name="Line 38"/>
            <p:cNvSpPr>
              <a:spLocks noChangeShapeType="1"/>
            </p:cNvSpPr>
            <p:nvPr/>
          </p:nvSpPr>
          <p:spPr bwMode="auto">
            <a:xfrm>
              <a:off x="6246813" y="232251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35" name="Rectangle 39"/>
            <p:cNvSpPr>
              <a:spLocks noChangeArrowheads="1"/>
            </p:cNvSpPr>
            <p:nvPr/>
          </p:nvSpPr>
          <p:spPr bwMode="auto">
            <a:xfrm>
              <a:off x="6200774" y="4256088"/>
              <a:ext cx="13545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200</a:t>
              </a:r>
              <a:endParaRPr lang="en-US" sz="2400" dirty="0">
                <a:solidFill>
                  <a:prstClr val="black"/>
                </a:solidFill>
                <a:latin typeface="Arial Narrow" pitchFamily="34" charset="0"/>
                <a:cs typeface="Arial" pitchFamily="34" charset="0"/>
              </a:endParaRPr>
            </a:p>
          </p:txBody>
        </p:sp>
        <p:sp>
          <p:nvSpPr>
            <p:cNvPr id="132136" name="Line 40"/>
            <p:cNvSpPr>
              <a:spLocks noChangeShapeType="1"/>
            </p:cNvSpPr>
            <p:nvPr/>
          </p:nvSpPr>
          <p:spPr bwMode="auto">
            <a:xfrm flipV="1">
              <a:off x="6561138" y="42211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38" name="Rectangle 42"/>
            <p:cNvSpPr>
              <a:spLocks noChangeArrowheads="1"/>
            </p:cNvSpPr>
            <p:nvPr/>
          </p:nvSpPr>
          <p:spPr bwMode="auto">
            <a:xfrm>
              <a:off x="6515100" y="4256088"/>
              <a:ext cx="13545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250</a:t>
              </a:r>
              <a:endParaRPr lang="en-US" sz="2400" dirty="0">
                <a:solidFill>
                  <a:prstClr val="black"/>
                </a:solidFill>
                <a:latin typeface="Arial Narrow" pitchFamily="34" charset="0"/>
                <a:cs typeface="Arial" pitchFamily="34" charset="0"/>
              </a:endParaRPr>
            </a:p>
          </p:txBody>
        </p:sp>
        <p:sp>
          <p:nvSpPr>
            <p:cNvPr id="132139" name="Line 43"/>
            <p:cNvSpPr>
              <a:spLocks noChangeShapeType="1"/>
            </p:cNvSpPr>
            <p:nvPr/>
          </p:nvSpPr>
          <p:spPr bwMode="auto">
            <a:xfrm flipV="1">
              <a:off x="6880225" y="42211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41" name="Rectangle 45"/>
            <p:cNvSpPr>
              <a:spLocks noChangeArrowheads="1"/>
            </p:cNvSpPr>
            <p:nvPr/>
          </p:nvSpPr>
          <p:spPr bwMode="auto">
            <a:xfrm>
              <a:off x="6834189" y="4256088"/>
              <a:ext cx="13545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300</a:t>
              </a:r>
              <a:endParaRPr lang="en-US" sz="2400" dirty="0">
                <a:solidFill>
                  <a:prstClr val="black"/>
                </a:solidFill>
                <a:latin typeface="Arial Narrow" pitchFamily="34" charset="0"/>
                <a:cs typeface="Arial" pitchFamily="34" charset="0"/>
              </a:endParaRPr>
            </a:p>
          </p:txBody>
        </p:sp>
        <p:sp>
          <p:nvSpPr>
            <p:cNvPr id="132142" name="Line 46"/>
            <p:cNvSpPr>
              <a:spLocks noChangeShapeType="1"/>
            </p:cNvSpPr>
            <p:nvPr/>
          </p:nvSpPr>
          <p:spPr bwMode="auto">
            <a:xfrm flipV="1">
              <a:off x="7199313" y="42211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44" name="Rectangle 48"/>
            <p:cNvSpPr>
              <a:spLocks noChangeArrowheads="1"/>
            </p:cNvSpPr>
            <p:nvPr/>
          </p:nvSpPr>
          <p:spPr bwMode="auto">
            <a:xfrm>
              <a:off x="7154863" y="4256088"/>
              <a:ext cx="13545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350</a:t>
              </a:r>
              <a:endParaRPr lang="en-US" sz="2400" dirty="0">
                <a:solidFill>
                  <a:prstClr val="black"/>
                </a:solidFill>
                <a:latin typeface="Arial Narrow" pitchFamily="34" charset="0"/>
                <a:cs typeface="Arial" pitchFamily="34" charset="0"/>
              </a:endParaRPr>
            </a:p>
          </p:txBody>
        </p:sp>
        <p:sp>
          <p:nvSpPr>
            <p:cNvPr id="132145" name="Line 49"/>
            <p:cNvSpPr>
              <a:spLocks noChangeShapeType="1"/>
            </p:cNvSpPr>
            <p:nvPr/>
          </p:nvSpPr>
          <p:spPr bwMode="auto">
            <a:xfrm>
              <a:off x="5287963" y="424021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46" name="Line 50"/>
            <p:cNvSpPr>
              <a:spLocks noChangeShapeType="1"/>
            </p:cNvSpPr>
            <p:nvPr/>
          </p:nvSpPr>
          <p:spPr bwMode="auto">
            <a:xfrm flipH="1">
              <a:off x="7180263" y="424021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47" name="Rectangle 51"/>
            <p:cNvSpPr>
              <a:spLocks noChangeArrowheads="1"/>
            </p:cNvSpPr>
            <p:nvPr/>
          </p:nvSpPr>
          <p:spPr bwMode="auto">
            <a:xfrm>
              <a:off x="5140333" y="4200526"/>
              <a:ext cx="1840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-0.06</a:t>
              </a:r>
              <a:endParaRPr lang="en-US" sz="2400" dirty="0">
                <a:solidFill>
                  <a:prstClr val="black"/>
                </a:solidFill>
                <a:latin typeface="Arial Narrow" pitchFamily="34" charset="0"/>
                <a:cs typeface="Arial" pitchFamily="34" charset="0"/>
              </a:endParaRPr>
            </a:p>
          </p:txBody>
        </p:sp>
        <p:sp>
          <p:nvSpPr>
            <p:cNvPr id="132148" name="Line 52"/>
            <p:cNvSpPr>
              <a:spLocks noChangeShapeType="1"/>
            </p:cNvSpPr>
            <p:nvPr/>
          </p:nvSpPr>
          <p:spPr bwMode="auto">
            <a:xfrm>
              <a:off x="5287963" y="39671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49" name="Line 53"/>
            <p:cNvSpPr>
              <a:spLocks noChangeShapeType="1"/>
            </p:cNvSpPr>
            <p:nvPr/>
          </p:nvSpPr>
          <p:spPr bwMode="auto">
            <a:xfrm flipH="1">
              <a:off x="7180263" y="39671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50" name="Rectangle 54"/>
            <p:cNvSpPr>
              <a:spLocks noChangeArrowheads="1"/>
            </p:cNvSpPr>
            <p:nvPr/>
          </p:nvSpPr>
          <p:spPr bwMode="auto">
            <a:xfrm>
              <a:off x="5140333" y="3925888"/>
              <a:ext cx="1840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-0.04</a:t>
              </a:r>
              <a:endParaRPr lang="en-US" sz="2400" dirty="0">
                <a:solidFill>
                  <a:prstClr val="black"/>
                </a:solidFill>
                <a:latin typeface="Arial Narrow" pitchFamily="34" charset="0"/>
                <a:cs typeface="Arial" pitchFamily="34" charset="0"/>
              </a:endParaRPr>
            </a:p>
          </p:txBody>
        </p:sp>
        <p:sp>
          <p:nvSpPr>
            <p:cNvPr id="132151" name="Line 55"/>
            <p:cNvSpPr>
              <a:spLocks noChangeShapeType="1"/>
            </p:cNvSpPr>
            <p:nvPr/>
          </p:nvSpPr>
          <p:spPr bwMode="auto">
            <a:xfrm>
              <a:off x="5287963" y="3692526"/>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52" name="Line 56"/>
            <p:cNvSpPr>
              <a:spLocks noChangeShapeType="1"/>
            </p:cNvSpPr>
            <p:nvPr/>
          </p:nvSpPr>
          <p:spPr bwMode="auto">
            <a:xfrm flipH="1">
              <a:off x="7180263" y="3692526"/>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53" name="Rectangle 57"/>
            <p:cNvSpPr>
              <a:spLocks noChangeArrowheads="1"/>
            </p:cNvSpPr>
            <p:nvPr/>
          </p:nvSpPr>
          <p:spPr bwMode="auto">
            <a:xfrm>
              <a:off x="5140333" y="3652838"/>
              <a:ext cx="1840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-0.02</a:t>
              </a:r>
              <a:endParaRPr lang="en-US" sz="2400" dirty="0">
                <a:solidFill>
                  <a:prstClr val="black"/>
                </a:solidFill>
                <a:latin typeface="Arial Narrow" pitchFamily="34" charset="0"/>
                <a:cs typeface="Arial" pitchFamily="34" charset="0"/>
              </a:endParaRPr>
            </a:p>
          </p:txBody>
        </p:sp>
        <p:sp>
          <p:nvSpPr>
            <p:cNvPr id="132154" name="Line 58"/>
            <p:cNvSpPr>
              <a:spLocks noChangeShapeType="1"/>
            </p:cNvSpPr>
            <p:nvPr/>
          </p:nvSpPr>
          <p:spPr bwMode="auto">
            <a:xfrm>
              <a:off x="5287963" y="3419476"/>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55" name="Line 59"/>
            <p:cNvSpPr>
              <a:spLocks noChangeShapeType="1"/>
            </p:cNvSpPr>
            <p:nvPr/>
          </p:nvSpPr>
          <p:spPr bwMode="auto">
            <a:xfrm flipH="1">
              <a:off x="7180263" y="3419476"/>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56" name="Rectangle 60"/>
            <p:cNvSpPr>
              <a:spLocks noChangeArrowheads="1"/>
            </p:cNvSpPr>
            <p:nvPr/>
          </p:nvSpPr>
          <p:spPr bwMode="auto">
            <a:xfrm>
              <a:off x="5237170" y="3378201"/>
              <a:ext cx="451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a:t>
              </a:r>
              <a:endParaRPr lang="en-US" sz="2400" dirty="0">
                <a:solidFill>
                  <a:prstClr val="black"/>
                </a:solidFill>
                <a:latin typeface="Arial Narrow" pitchFamily="34" charset="0"/>
                <a:cs typeface="Arial" pitchFamily="34" charset="0"/>
              </a:endParaRPr>
            </a:p>
          </p:txBody>
        </p:sp>
        <p:sp>
          <p:nvSpPr>
            <p:cNvPr id="132157" name="Line 61"/>
            <p:cNvSpPr>
              <a:spLocks noChangeShapeType="1"/>
            </p:cNvSpPr>
            <p:nvPr/>
          </p:nvSpPr>
          <p:spPr bwMode="auto">
            <a:xfrm>
              <a:off x="5287963" y="31448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58" name="Line 62"/>
            <p:cNvSpPr>
              <a:spLocks noChangeShapeType="1"/>
            </p:cNvSpPr>
            <p:nvPr/>
          </p:nvSpPr>
          <p:spPr bwMode="auto">
            <a:xfrm flipH="1">
              <a:off x="7180263" y="31448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59" name="Rectangle 63"/>
            <p:cNvSpPr>
              <a:spLocks noChangeArrowheads="1"/>
            </p:cNvSpPr>
            <p:nvPr/>
          </p:nvSpPr>
          <p:spPr bwMode="auto">
            <a:xfrm>
              <a:off x="5160970" y="3103563"/>
              <a:ext cx="15803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0.02</a:t>
              </a:r>
              <a:endParaRPr lang="en-US" sz="2400" dirty="0">
                <a:solidFill>
                  <a:prstClr val="black"/>
                </a:solidFill>
                <a:latin typeface="Arial Narrow" pitchFamily="34" charset="0"/>
                <a:cs typeface="Arial" pitchFamily="34" charset="0"/>
              </a:endParaRPr>
            </a:p>
          </p:txBody>
        </p:sp>
        <p:sp>
          <p:nvSpPr>
            <p:cNvPr id="132160" name="Line 64"/>
            <p:cNvSpPr>
              <a:spLocks noChangeShapeType="1"/>
            </p:cNvSpPr>
            <p:nvPr/>
          </p:nvSpPr>
          <p:spPr bwMode="auto">
            <a:xfrm>
              <a:off x="5287963" y="2870201"/>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61" name="Line 65"/>
            <p:cNvSpPr>
              <a:spLocks noChangeShapeType="1"/>
            </p:cNvSpPr>
            <p:nvPr/>
          </p:nvSpPr>
          <p:spPr bwMode="auto">
            <a:xfrm flipH="1">
              <a:off x="7180263" y="2870201"/>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62" name="Rectangle 66"/>
            <p:cNvSpPr>
              <a:spLocks noChangeArrowheads="1"/>
            </p:cNvSpPr>
            <p:nvPr/>
          </p:nvSpPr>
          <p:spPr bwMode="auto">
            <a:xfrm>
              <a:off x="5160970" y="2830513"/>
              <a:ext cx="15803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0.04</a:t>
              </a:r>
              <a:endParaRPr lang="en-US" sz="2400" dirty="0">
                <a:solidFill>
                  <a:prstClr val="black"/>
                </a:solidFill>
                <a:latin typeface="Arial Narrow" pitchFamily="34" charset="0"/>
                <a:cs typeface="Arial" pitchFamily="34" charset="0"/>
              </a:endParaRPr>
            </a:p>
          </p:txBody>
        </p:sp>
        <p:sp>
          <p:nvSpPr>
            <p:cNvPr id="132163" name="Line 67"/>
            <p:cNvSpPr>
              <a:spLocks noChangeShapeType="1"/>
            </p:cNvSpPr>
            <p:nvPr/>
          </p:nvSpPr>
          <p:spPr bwMode="auto">
            <a:xfrm>
              <a:off x="5287963" y="2597151"/>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65" name="Rectangle 69"/>
            <p:cNvSpPr>
              <a:spLocks noChangeArrowheads="1"/>
            </p:cNvSpPr>
            <p:nvPr/>
          </p:nvSpPr>
          <p:spPr bwMode="auto">
            <a:xfrm>
              <a:off x="5160970" y="2555876"/>
              <a:ext cx="15803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0.06</a:t>
              </a:r>
              <a:endParaRPr lang="en-US" sz="2400" dirty="0">
                <a:solidFill>
                  <a:prstClr val="black"/>
                </a:solidFill>
                <a:latin typeface="Arial Narrow" pitchFamily="34" charset="0"/>
                <a:cs typeface="Arial" pitchFamily="34" charset="0"/>
              </a:endParaRPr>
            </a:p>
          </p:txBody>
        </p:sp>
        <p:sp>
          <p:nvSpPr>
            <p:cNvPr id="132166" name="Line 70"/>
            <p:cNvSpPr>
              <a:spLocks noChangeShapeType="1"/>
            </p:cNvSpPr>
            <p:nvPr/>
          </p:nvSpPr>
          <p:spPr bwMode="auto">
            <a:xfrm>
              <a:off x="5287963" y="232251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68" name="Rectangle 72"/>
            <p:cNvSpPr>
              <a:spLocks noChangeArrowheads="1"/>
            </p:cNvSpPr>
            <p:nvPr/>
          </p:nvSpPr>
          <p:spPr bwMode="auto">
            <a:xfrm>
              <a:off x="5160970" y="2282826"/>
              <a:ext cx="15803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Narrow" pitchFamily="34" charset="0"/>
                  <a:cs typeface="Arial" pitchFamily="34" charset="0"/>
                </a:rPr>
                <a:t>0.08</a:t>
              </a:r>
              <a:endParaRPr lang="en-US" sz="2400" dirty="0">
                <a:solidFill>
                  <a:prstClr val="black"/>
                </a:solidFill>
                <a:latin typeface="Arial Narrow" pitchFamily="34" charset="0"/>
                <a:cs typeface="Arial" pitchFamily="34" charset="0"/>
              </a:endParaRPr>
            </a:p>
          </p:txBody>
        </p:sp>
        <p:sp>
          <p:nvSpPr>
            <p:cNvPr id="132169" name="Line 73"/>
            <p:cNvSpPr>
              <a:spLocks noChangeShapeType="1"/>
            </p:cNvSpPr>
            <p:nvPr/>
          </p:nvSpPr>
          <p:spPr bwMode="auto">
            <a:xfrm>
              <a:off x="5287963" y="2322513"/>
              <a:ext cx="1911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70" name="Line 74"/>
            <p:cNvSpPr>
              <a:spLocks noChangeShapeType="1"/>
            </p:cNvSpPr>
            <p:nvPr/>
          </p:nvSpPr>
          <p:spPr bwMode="auto">
            <a:xfrm>
              <a:off x="5287963" y="4240213"/>
              <a:ext cx="1911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71" name="Line 75"/>
            <p:cNvSpPr>
              <a:spLocks noChangeShapeType="1"/>
            </p:cNvSpPr>
            <p:nvPr/>
          </p:nvSpPr>
          <p:spPr bwMode="auto">
            <a:xfrm flipV="1">
              <a:off x="7199313" y="2322513"/>
              <a:ext cx="1588" cy="1917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72" name="Line 76"/>
            <p:cNvSpPr>
              <a:spLocks noChangeShapeType="1"/>
            </p:cNvSpPr>
            <p:nvPr/>
          </p:nvSpPr>
          <p:spPr bwMode="auto">
            <a:xfrm flipV="1">
              <a:off x="5287963" y="2322513"/>
              <a:ext cx="1588" cy="1917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73" name="Freeform 77"/>
            <p:cNvSpPr>
              <a:spLocks/>
            </p:cNvSpPr>
            <p:nvPr/>
          </p:nvSpPr>
          <p:spPr bwMode="auto">
            <a:xfrm>
              <a:off x="5581650" y="2389188"/>
              <a:ext cx="1527175" cy="1074738"/>
            </a:xfrm>
            <a:custGeom>
              <a:avLst/>
              <a:gdLst/>
              <a:ahLst/>
              <a:cxnLst>
                <a:cxn ang="0">
                  <a:pos x="0" y="677"/>
                </a:cxn>
                <a:cxn ang="0">
                  <a:pos x="64" y="543"/>
                </a:cxn>
                <a:cxn ang="0">
                  <a:pos x="128" y="310"/>
                </a:cxn>
                <a:cxn ang="0">
                  <a:pos x="192" y="137"/>
                </a:cxn>
                <a:cxn ang="0">
                  <a:pos x="256" y="35"/>
                </a:cxn>
                <a:cxn ang="0">
                  <a:pos x="320" y="0"/>
                </a:cxn>
                <a:cxn ang="0">
                  <a:pos x="383" y="38"/>
                </a:cxn>
                <a:cxn ang="0">
                  <a:pos x="451" y="131"/>
                </a:cxn>
                <a:cxn ang="0">
                  <a:pos x="514" y="246"/>
                </a:cxn>
                <a:cxn ang="0">
                  <a:pos x="578" y="361"/>
                </a:cxn>
                <a:cxn ang="0">
                  <a:pos x="642" y="457"/>
                </a:cxn>
                <a:cxn ang="0">
                  <a:pos x="706" y="527"/>
                </a:cxn>
                <a:cxn ang="0">
                  <a:pos x="770" y="575"/>
                </a:cxn>
                <a:cxn ang="0">
                  <a:pos x="834" y="604"/>
                </a:cxn>
                <a:cxn ang="0">
                  <a:pos x="898" y="623"/>
                </a:cxn>
                <a:cxn ang="0">
                  <a:pos x="962" y="629"/>
                </a:cxn>
              </a:cxnLst>
              <a:rect l="0" t="0" r="r" b="b"/>
              <a:pathLst>
                <a:path w="962" h="677">
                  <a:moveTo>
                    <a:pt x="0" y="677"/>
                  </a:moveTo>
                  <a:lnTo>
                    <a:pt x="64" y="543"/>
                  </a:lnTo>
                  <a:lnTo>
                    <a:pt x="128" y="310"/>
                  </a:lnTo>
                  <a:lnTo>
                    <a:pt x="192" y="137"/>
                  </a:lnTo>
                  <a:lnTo>
                    <a:pt x="256" y="35"/>
                  </a:lnTo>
                  <a:lnTo>
                    <a:pt x="320" y="0"/>
                  </a:lnTo>
                  <a:lnTo>
                    <a:pt x="383" y="38"/>
                  </a:lnTo>
                  <a:lnTo>
                    <a:pt x="451" y="131"/>
                  </a:lnTo>
                  <a:lnTo>
                    <a:pt x="514" y="246"/>
                  </a:lnTo>
                  <a:lnTo>
                    <a:pt x="578" y="361"/>
                  </a:lnTo>
                  <a:lnTo>
                    <a:pt x="642" y="457"/>
                  </a:lnTo>
                  <a:lnTo>
                    <a:pt x="706" y="527"/>
                  </a:lnTo>
                  <a:lnTo>
                    <a:pt x="770" y="575"/>
                  </a:lnTo>
                  <a:lnTo>
                    <a:pt x="834" y="604"/>
                  </a:lnTo>
                  <a:lnTo>
                    <a:pt x="898" y="623"/>
                  </a:lnTo>
                  <a:lnTo>
                    <a:pt x="962" y="629"/>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74" name="Freeform 78"/>
            <p:cNvSpPr>
              <a:spLocks/>
            </p:cNvSpPr>
            <p:nvPr/>
          </p:nvSpPr>
          <p:spPr bwMode="auto">
            <a:xfrm>
              <a:off x="5581650" y="2814638"/>
              <a:ext cx="1527175" cy="598488"/>
            </a:xfrm>
            <a:custGeom>
              <a:avLst/>
              <a:gdLst/>
              <a:ahLst/>
              <a:cxnLst>
                <a:cxn ang="0">
                  <a:pos x="0" y="157"/>
                </a:cxn>
                <a:cxn ang="0">
                  <a:pos x="64" y="86"/>
                </a:cxn>
                <a:cxn ang="0">
                  <a:pos x="128" y="0"/>
                </a:cxn>
                <a:cxn ang="0">
                  <a:pos x="192" y="3"/>
                </a:cxn>
                <a:cxn ang="0">
                  <a:pos x="256" y="61"/>
                </a:cxn>
                <a:cxn ang="0">
                  <a:pos x="320" y="138"/>
                </a:cxn>
                <a:cxn ang="0">
                  <a:pos x="383" y="214"/>
                </a:cxn>
                <a:cxn ang="0">
                  <a:pos x="451" y="275"/>
                </a:cxn>
                <a:cxn ang="0">
                  <a:pos x="514" y="320"/>
                </a:cxn>
                <a:cxn ang="0">
                  <a:pos x="578" y="345"/>
                </a:cxn>
                <a:cxn ang="0">
                  <a:pos x="642" y="361"/>
                </a:cxn>
                <a:cxn ang="0">
                  <a:pos x="706" y="368"/>
                </a:cxn>
                <a:cxn ang="0">
                  <a:pos x="770" y="374"/>
                </a:cxn>
                <a:cxn ang="0">
                  <a:pos x="834" y="377"/>
                </a:cxn>
                <a:cxn ang="0">
                  <a:pos x="898" y="377"/>
                </a:cxn>
                <a:cxn ang="0">
                  <a:pos x="962" y="377"/>
                </a:cxn>
              </a:cxnLst>
              <a:rect l="0" t="0" r="r" b="b"/>
              <a:pathLst>
                <a:path w="962" h="377">
                  <a:moveTo>
                    <a:pt x="0" y="157"/>
                  </a:moveTo>
                  <a:lnTo>
                    <a:pt x="64" y="86"/>
                  </a:lnTo>
                  <a:lnTo>
                    <a:pt x="128" y="0"/>
                  </a:lnTo>
                  <a:lnTo>
                    <a:pt x="192" y="3"/>
                  </a:lnTo>
                  <a:lnTo>
                    <a:pt x="256" y="61"/>
                  </a:lnTo>
                  <a:lnTo>
                    <a:pt x="320" y="138"/>
                  </a:lnTo>
                  <a:lnTo>
                    <a:pt x="383" y="214"/>
                  </a:lnTo>
                  <a:lnTo>
                    <a:pt x="451" y="275"/>
                  </a:lnTo>
                  <a:lnTo>
                    <a:pt x="514" y="320"/>
                  </a:lnTo>
                  <a:lnTo>
                    <a:pt x="578" y="345"/>
                  </a:lnTo>
                  <a:lnTo>
                    <a:pt x="642" y="361"/>
                  </a:lnTo>
                  <a:lnTo>
                    <a:pt x="706" y="368"/>
                  </a:lnTo>
                  <a:lnTo>
                    <a:pt x="770" y="374"/>
                  </a:lnTo>
                  <a:lnTo>
                    <a:pt x="834" y="377"/>
                  </a:lnTo>
                  <a:lnTo>
                    <a:pt x="898" y="377"/>
                  </a:lnTo>
                  <a:lnTo>
                    <a:pt x="962" y="377"/>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75" name="Freeform 79"/>
            <p:cNvSpPr>
              <a:spLocks/>
            </p:cNvSpPr>
            <p:nvPr/>
          </p:nvSpPr>
          <p:spPr bwMode="auto">
            <a:xfrm>
              <a:off x="5581650" y="3017838"/>
              <a:ext cx="1527175" cy="1106488"/>
            </a:xfrm>
            <a:custGeom>
              <a:avLst/>
              <a:gdLst/>
              <a:ahLst/>
              <a:cxnLst>
                <a:cxn ang="0">
                  <a:pos x="0" y="0"/>
                </a:cxn>
                <a:cxn ang="0">
                  <a:pos x="64" y="64"/>
                </a:cxn>
                <a:cxn ang="0">
                  <a:pos x="128" y="211"/>
                </a:cxn>
                <a:cxn ang="0">
                  <a:pos x="192" y="384"/>
                </a:cxn>
                <a:cxn ang="0">
                  <a:pos x="256" y="547"/>
                </a:cxn>
                <a:cxn ang="0">
                  <a:pos x="320" y="658"/>
                </a:cxn>
                <a:cxn ang="0">
                  <a:pos x="383" y="697"/>
                </a:cxn>
                <a:cxn ang="0">
                  <a:pos x="451" y="665"/>
                </a:cxn>
                <a:cxn ang="0">
                  <a:pos x="514" y="591"/>
                </a:cxn>
                <a:cxn ang="0">
                  <a:pos x="578" y="505"/>
                </a:cxn>
                <a:cxn ang="0">
                  <a:pos x="642" y="425"/>
                </a:cxn>
                <a:cxn ang="0">
                  <a:pos x="706" y="361"/>
                </a:cxn>
                <a:cxn ang="0">
                  <a:pos x="770" y="320"/>
                </a:cxn>
                <a:cxn ang="0">
                  <a:pos x="834" y="291"/>
                </a:cxn>
                <a:cxn ang="0">
                  <a:pos x="898" y="275"/>
                </a:cxn>
                <a:cxn ang="0">
                  <a:pos x="962" y="272"/>
                </a:cxn>
              </a:cxnLst>
              <a:rect l="0" t="0" r="r" b="b"/>
              <a:pathLst>
                <a:path w="962" h="697">
                  <a:moveTo>
                    <a:pt x="0" y="0"/>
                  </a:moveTo>
                  <a:lnTo>
                    <a:pt x="64" y="64"/>
                  </a:lnTo>
                  <a:lnTo>
                    <a:pt x="128" y="211"/>
                  </a:lnTo>
                  <a:lnTo>
                    <a:pt x="192" y="384"/>
                  </a:lnTo>
                  <a:lnTo>
                    <a:pt x="256" y="547"/>
                  </a:lnTo>
                  <a:lnTo>
                    <a:pt x="320" y="658"/>
                  </a:lnTo>
                  <a:lnTo>
                    <a:pt x="383" y="697"/>
                  </a:lnTo>
                  <a:lnTo>
                    <a:pt x="451" y="665"/>
                  </a:lnTo>
                  <a:lnTo>
                    <a:pt x="514" y="591"/>
                  </a:lnTo>
                  <a:lnTo>
                    <a:pt x="578" y="505"/>
                  </a:lnTo>
                  <a:lnTo>
                    <a:pt x="642" y="425"/>
                  </a:lnTo>
                  <a:lnTo>
                    <a:pt x="706" y="361"/>
                  </a:lnTo>
                  <a:lnTo>
                    <a:pt x="770" y="320"/>
                  </a:lnTo>
                  <a:lnTo>
                    <a:pt x="834" y="291"/>
                  </a:lnTo>
                  <a:lnTo>
                    <a:pt x="898" y="275"/>
                  </a:lnTo>
                  <a:lnTo>
                    <a:pt x="962" y="272"/>
                  </a:lnTo>
                </a:path>
              </a:pathLst>
            </a:cu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dirty="0">
                <a:solidFill>
                  <a:prstClr val="black"/>
                </a:solidFill>
                <a:latin typeface="Arial Narrow" pitchFamily="34" charset="0"/>
                <a:cs typeface="Arial" charset="0"/>
              </a:endParaRPr>
            </a:p>
          </p:txBody>
        </p:sp>
        <p:sp>
          <p:nvSpPr>
            <p:cNvPr id="132176" name="Rectangle 80"/>
            <p:cNvSpPr>
              <a:spLocks noChangeArrowheads="1"/>
            </p:cNvSpPr>
            <p:nvPr/>
          </p:nvSpPr>
          <p:spPr bwMode="auto">
            <a:xfrm>
              <a:off x="6119821" y="4396521"/>
              <a:ext cx="46193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Arial Narrow" pitchFamily="34" charset="0"/>
                  <a:cs typeface="Arial" pitchFamily="34" charset="0"/>
                </a:rPr>
                <a:t>Time (ms)</a:t>
              </a:r>
              <a:endParaRPr lang="en-US" sz="3200" dirty="0">
                <a:solidFill>
                  <a:prstClr val="black"/>
                </a:solidFill>
                <a:latin typeface="Arial Narrow" pitchFamily="34" charset="0"/>
                <a:cs typeface="Arial" pitchFamily="34" charset="0"/>
              </a:endParaRPr>
            </a:p>
          </p:txBody>
        </p:sp>
        <p:sp>
          <p:nvSpPr>
            <p:cNvPr id="132177" name="Rectangle 81"/>
            <p:cNvSpPr>
              <a:spLocks noChangeArrowheads="1"/>
            </p:cNvSpPr>
            <p:nvPr/>
          </p:nvSpPr>
          <p:spPr bwMode="auto">
            <a:xfrm rot="16200000">
              <a:off x="4991064" y="3188881"/>
              <a:ext cx="173124" cy="1500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Arial Narrow" pitchFamily="34" charset="0"/>
                  <a:cs typeface="Arial" pitchFamily="34" charset="0"/>
                </a:rPr>
                <a:t>LFP</a:t>
              </a:r>
              <a:endParaRPr lang="en-US" sz="3200" dirty="0">
                <a:solidFill>
                  <a:prstClr val="black"/>
                </a:solidFill>
                <a:latin typeface="Arial Narrow" pitchFamily="34" charset="0"/>
                <a:cs typeface="Arial" pitchFamily="34" charset="0"/>
              </a:endParaRPr>
            </a:p>
          </p:txBody>
        </p:sp>
        <p:sp>
          <p:nvSpPr>
            <p:cNvPr id="132178" name="Rectangle 82"/>
            <p:cNvSpPr>
              <a:spLocks noChangeArrowheads="1"/>
            </p:cNvSpPr>
            <p:nvPr/>
          </p:nvSpPr>
          <p:spPr bwMode="auto">
            <a:xfrm>
              <a:off x="5506561" y="2090249"/>
              <a:ext cx="1562931"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C0504D">
                      <a:lumMod val="50000"/>
                    </a:srgbClr>
                  </a:solidFill>
                  <a:latin typeface="Arial Narrow" pitchFamily="34" charset="0"/>
                  <a:cs typeface="Arial" pitchFamily="34" charset="0"/>
                </a:rPr>
                <a:t>Difference waveform (MMN)</a:t>
              </a:r>
              <a:endParaRPr lang="en-US" sz="3200" dirty="0">
                <a:solidFill>
                  <a:srgbClr val="C0504D">
                    <a:lumMod val="50000"/>
                  </a:srgbClr>
                </a:solidFill>
                <a:latin typeface="Arial Narrow" pitchFamily="34" charset="0"/>
                <a:cs typeface="Arial" pitchFamily="34" charset="0"/>
              </a:endParaRPr>
            </a:p>
          </p:txBody>
        </p:sp>
        <p:sp>
          <p:nvSpPr>
            <p:cNvPr id="132179" name="Rectangle 83"/>
            <p:cNvSpPr>
              <a:spLocks noChangeArrowheads="1"/>
            </p:cNvSpPr>
            <p:nvPr/>
          </p:nvSpPr>
          <p:spPr bwMode="auto">
            <a:xfrm>
              <a:off x="5276856" y="4189413"/>
              <a:ext cx="27785"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Arial Narrow" pitchFamily="34" charset="0"/>
                  <a:cs typeface="Arial" pitchFamily="34" charset="0"/>
                </a:rPr>
                <a:t> </a:t>
              </a:r>
              <a:endParaRPr lang="en-US" sz="2400" dirty="0">
                <a:solidFill>
                  <a:prstClr val="black"/>
                </a:solidFill>
                <a:latin typeface="Arial Narrow" pitchFamily="34" charset="0"/>
                <a:cs typeface="Arial" pitchFamily="34" charset="0"/>
              </a:endParaRPr>
            </a:p>
          </p:txBody>
        </p:sp>
      </p:grpSp>
      <p:sp>
        <p:nvSpPr>
          <p:cNvPr id="132204" name="Rectangle 108"/>
          <p:cNvSpPr>
            <a:spLocks noChangeArrowheads="1"/>
          </p:cNvSpPr>
          <p:nvPr/>
        </p:nvSpPr>
        <p:spPr bwMode="auto">
          <a:xfrm>
            <a:off x="920262" y="565151"/>
            <a:ext cx="3401158" cy="1030288"/>
          </a:xfrm>
          <a:prstGeom prst="rect">
            <a:avLst/>
          </a:prstGeom>
          <a:no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06" name="Rectangle 110"/>
          <p:cNvSpPr>
            <a:spLocks noChangeArrowheads="1"/>
          </p:cNvSpPr>
          <p:nvPr/>
        </p:nvSpPr>
        <p:spPr bwMode="auto">
          <a:xfrm>
            <a:off x="1721831" y="366713"/>
            <a:ext cx="182261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C0504D">
                    <a:lumMod val="50000"/>
                  </a:srgbClr>
                </a:solidFill>
                <a:latin typeface="Arial Narrow" pitchFamily="34" charset="0"/>
                <a:cs typeface="Arial" pitchFamily="34" charset="0"/>
              </a:rPr>
              <a:t>Repetition suppression and DA transfer</a:t>
            </a:r>
            <a:endParaRPr lang="en-US" dirty="0">
              <a:solidFill>
                <a:srgbClr val="C0504D">
                  <a:lumMod val="50000"/>
                </a:srgbClr>
              </a:solidFill>
              <a:latin typeface="Arial Narrow" pitchFamily="34" charset="0"/>
              <a:cs typeface="Arial" pitchFamily="34" charset="0"/>
            </a:endParaRPr>
          </a:p>
        </p:txBody>
      </p:sp>
      <p:sp>
        <p:nvSpPr>
          <p:cNvPr id="132207" name="Rectangle 111"/>
          <p:cNvSpPr>
            <a:spLocks noChangeArrowheads="1"/>
          </p:cNvSpPr>
          <p:nvPr/>
        </p:nvSpPr>
        <p:spPr bwMode="auto">
          <a:xfrm>
            <a:off x="2356348" y="1712917"/>
            <a:ext cx="5498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time (seconds)</a:t>
            </a:r>
            <a:endParaRPr lang="en-US" dirty="0">
              <a:solidFill>
                <a:srgbClr val="C0504D">
                  <a:lumMod val="50000"/>
                </a:srgbClr>
              </a:solidFill>
              <a:latin typeface="Arial Narrow" pitchFamily="34" charset="0"/>
              <a:cs typeface="Arial" pitchFamily="34" charset="0"/>
            </a:endParaRPr>
          </a:p>
        </p:txBody>
      </p:sp>
      <p:sp>
        <p:nvSpPr>
          <p:cNvPr id="132208" name="Rectangle 112"/>
          <p:cNvSpPr>
            <a:spLocks noChangeArrowheads="1"/>
          </p:cNvSpPr>
          <p:nvPr/>
        </p:nvSpPr>
        <p:spPr bwMode="auto">
          <a:xfrm rot="16200000">
            <a:off x="669693" y="1002077"/>
            <a:ext cx="13625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unit</a:t>
            </a:r>
            <a:endParaRPr lang="en-US" dirty="0">
              <a:solidFill>
                <a:srgbClr val="C0504D">
                  <a:lumMod val="50000"/>
                </a:srgbClr>
              </a:solidFill>
              <a:latin typeface="Arial Narrow" pitchFamily="34" charset="0"/>
              <a:cs typeface="Arial" pitchFamily="34" charset="0"/>
            </a:endParaRPr>
          </a:p>
        </p:txBody>
      </p:sp>
      <p:sp>
        <p:nvSpPr>
          <p:cNvPr id="132209" name="Freeform 113"/>
          <p:cNvSpPr>
            <a:spLocks/>
          </p:cNvSpPr>
          <p:nvPr/>
        </p:nvSpPr>
        <p:spPr bwMode="auto">
          <a:xfrm>
            <a:off x="1463919" y="56515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0" name="Freeform 114"/>
          <p:cNvSpPr>
            <a:spLocks/>
          </p:cNvSpPr>
          <p:nvPr/>
        </p:nvSpPr>
        <p:spPr bwMode="auto">
          <a:xfrm>
            <a:off x="2031023" y="56515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1" name="Freeform 115"/>
          <p:cNvSpPr>
            <a:spLocks/>
          </p:cNvSpPr>
          <p:nvPr/>
        </p:nvSpPr>
        <p:spPr bwMode="auto">
          <a:xfrm>
            <a:off x="2598126" y="56515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2" name="Freeform 116"/>
          <p:cNvSpPr>
            <a:spLocks/>
          </p:cNvSpPr>
          <p:nvPr/>
        </p:nvSpPr>
        <p:spPr bwMode="auto">
          <a:xfrm>
            <a:off x="3163765" y="56515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3" name="Freeform 117"/>
          <p:cNvSpPr>
            <a:spLocks/>
          </p:cNvSpPr>
          <p:nvPr/>
        </p:nvSpPr>
        <p:spPr bwMode="auto">
          <a:xfrm>
            <a:off x="3730869" y="56515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4" name="Freeform 118"/>
          <p:cNvSpPr>
            <a:spLocks/>
          </p:cNvSpPr>
          <p:nvPr/>
        </p:nvSpPr>
        <p:spPr bwMode="auto">
          <a:xfrm>
            <a:off x="4297973" y="56515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5" name="Freeform 119"/>
          <p:cNvSpPr>
            <a:spLocks/>
          </p:cNvSpPr>
          <p:nvPr/>
        </p:nvSpPr>
        <p:spPr bwMode="auto">
          <a:xfrm>
            <a:off x="920262" y="881063"/>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6" name="Freeform 120"/>
          <p:cNvSpPr>
            <a:spLocks/>
          </p:cNvSpPr>
          <p:nvPr/>
        </p:nvSpPr>
        <p:spPr bwMode="auto">
          <a:xfrm>
            <a:off x="920262" y="1228726"/>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7" name="Freeform 121"/>
          <p:cNvSpPr>
            <a:spLocks/>
          </p:cNvSpPr>
          <p:nvPr/>
        </p:nvSpPr>
        <p:spPr bwMode="auto">
          <a:xfrm>
            <a:off x="920262" y="1570038"/>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18" name="Line 122"/>
          <p:cNvSpPr>
            <a:spLocks noChangeShapeType="1"/>
          </p:cNvSpPr>
          <p:nvPr/>
        </p:nvSpPr>
        <p:spPr bwMode="auto">
          <a:xfrm>
            <a:off x="920262" y="1595438"/>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0" name="Line 124"/>
          <p:cNvSpPr>
            <a:spLocks noChangeShapeType="1"/>
          </p:cNvSpPr>
          <p:nvPr/>
        </p:nvSpPr>
        <p:spPr bwMode="auto">
          <a:xfrm>
            <a:off x="4321419" y="56515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1" name="Line 125"/>
          <p:cNvSpPr>
            <a:spLocks noChangeShapeType="1"/>
          </p:cNvSpPr>
          <p:nvPr/>
        </p:nvSpPr>
        <p:spPr bwMode="auto">
          <a:xfrm>
            <a:off x="920261" y="56515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2" name="Line 126"/>
          <p:cNvSpPr>
            <a:spLocks noChangeShapeType="1"/>
          </p:cNvSpPr>
          <p:nvPr/>
        </p:nvSpPr>
        <p:spPr bwMode="auto">
          <a:xfrm>
            <a:off x="920262" y="1595438"/>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3" name="Line 127"/>
          <p:cNvSpPr>
            <a:spLocks noChangeShapeType="1"/>
          </p:cNvSpPr>
          <p:nvPr/>
        </p:nvSpPr>
        <p:spPr bwMode="auto">
          <a:xfrm>
            <a:off x="920261" y="56515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4" name="Line 128"/>
          <p:cNvSpPr>
            <a:spLocks noChangeShapeType="1"/>
          </p:cNvSpPr>
          <p:nvPr/>
        </p:nvSpPr>
        <p:spPr bwMode="auto">
          <a:xfrm flipV="1">
            <a:off x="1463919" y="155733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5" name="Line 129"/>
          <p:cNvSpPr>
            <a:spLocks noChangeShapeType="1"/>
          </p:cNvSpPr>
          <p:nvPr/>
        </p:nvSpPr>
        <p:spPr bwMode="auto">
          <a:xfrm>
            <a:off x="1463919" y="565165"/>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6" name="Rectangle 130"/>
          <p:cNvSpPr>
            <a:spLocks noChangeArrowheads="1"/>
          </p:cNvSpPr>
          <p:nvPr/>
        </p:nvSpPr>
        <p:spPr bwMode="auto">
          <a:xfrm>
            <a:off x="1406769" y="161291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0.25</a:t>
            </a:r>
            <a:endParaRPr lang="en-US" dirty="0">
              <a:solidFill>
                <a:srgbClr val="C0504D">
                  <a:lumMod val="50000"/>
                </a:srgbClr>
              </a:solidFill>
              <a:latin typeface="Arial Narrow" pitchFamily="34" charset="0"/>
              <a:cs typeface="Arial" pitchFamily="34" charset="0"/>
            </a:endParaRPr>
          </a:p>
        </p:txBody>
      </p:sp>
      <p:sp>
        <p:nvSpPr>
          <p:cNvPr id="132227" name="Line 131"/>
          <p:cNvSpPr>
            <a:spLocks noChangeShapeType="1"/>
          </p:cNvSpPr>
          <p:nvPr/>
        </p:nvSpPr>
        <p:spPr bwMode="auto">
          <a:xfrm flipV="1">
            <a:off x="2031023" y="155733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8" name="Line 132"/>
          <p:cNvSpPr>
            <a:spLocks noChangeShapeType="1"/>
          </p:cNvSpPr>
          <p:nvPr/>
        </p:nvSpPr>
        <p:spPr bwMode="auto">
          <a:xfrm>
            <a:off x="2031023" y="565165"/>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29" name="Rectangle 133"/>
          <p:cNvSpPr>
            <a:spLocks noChangeArrowheads="1"/>
          </p:cNvSpPr>
          <p:nvPr/>
        </p:nvSpPr>
        <p:spPr bwMode="auto">
          <a:xfrm>
            <a:off x="1989992" y="161291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0.5</a:t>
            </a:r>
            <a:endParaRPr lang="en-US" dirty="0">
              <a:solidFill>
                <a:srgbClr val="C0504D">
                  <a:lumMod val="50000"/>
                </a:srgbClr>
              </a:solidFill>
              <a:latin typeface="Arial Narrow" pitchFamily="34" charset="0"/>
              <a:cs typeface="Arial" pitchFamily="34" charset="0"/>
            </a:endParaRPr>
          </a:p>
        </p:txBody>
      </p:sp>
      <p:sp>
        <p:nvSpPr>
          <p:cNvPr id="132230" name="Line 134"/>
          <p:cNvSpPr>
            <a:spLocks noChangeShapeType="1"/>
          </p:cNvSpPr>
          <p:nvPr/>
        </p:nvSpPr>
        <p:spPr bwMode="auto">
          <a:xfrm flipV="1">
            <a:off x="2598126" y="155733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31" name="Line 135"/>
          <p:cNvSpPr>
            <a:spLocks noChangeShapeType="1"/>
          </p:cNvSpPr>
          <p:nvPr/>
        </p:nvSpPr>
        <p:spPr bwMode="auto">
          <a:xfrm>
            <a:off x="2598126" y="565165"/>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32" name="Rectangle 136"/>
          <p:cNvSpPr>
            <a:spLocks noChangeArrowheads="1"/>
          </p:cNvSpPr>
          <p:nvPr/>
        </p:nvSpPr>
        <p:spPr bwMode="auto">
          <a:xfrm>
            <a:off x="2539511" y="161291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0.75</a:t>
            </a:r>
            <a:endParaRPr lang="en-US" dirty="0">
              <a:solidFill>
                <a:srgbClr val="C0504D">
                  <a:lumMod val="50000"/>
                </a:srgbClr>
              </a:solidFill>
              <a:latin typeface="Arial Narrow" pitchFamily="34" charset="0"/>
              <a:cs typeface="Arial" pitchFamily="34" charset="0"/>
            </a:endParaRPr>
          </a:p>
        </p:txBody>
      </p:sp>
      <p:sp>
        <p:nvSpPr>
          <p:cNvPr id="132233" name="Line 137"/>
          <p:cNvSpPr>
            <a:spLocks noChangeShapeType="1"/>
          </p:cNvSpPr>
          <p:nvPr/>
        </p:nvSpPr>
        <p:spPr bwMode="auto">
          <a:xfrm flipV="1">
            <a:off x="3163765" y="155733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34" name="Line 138"/>
          <p:cNvSpPr>
            <a:spLocks noChangeShapeType="1"/>
          </p:cNvSpPr>
          <p:nvPr/>
        </p:nvSpPr>
        <p:spPr bwMode="auto">
          <a:xfrm>
            <a:off x="3163765" y="565165"/>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35" name="Rectangle 139"/>
          <p:cNvSpPr>
            <a:spLocks noChangeArrowheads="1"/>
          </p:cNvSpPr>
          <p:nvPr/>
        </p:nvSpPr>
        <p:spPr bwMode="auto">
          <a:xfrm>
            <a:off x="3147646" y="161291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a:t>
            </a:r>
            <a:endParaRPr lang="en-US" dirty="0">
              <a:solidFill>
                <a:srgbClr val="C0504D">
                  <a:lumMod val="50000"/>
                </a:srgbClr>
              </a:solidFill>
              <a:latin typeface="Arial Narrow" pitchFamily="34" charset="0"/>
              <a:cs typeface="Arial" pitchFamily="34" charset="0"/>
            </a:endParaRPr>
          </a:p>
        </p:txBody>
      </p:sp>
      <p:sp>
        <p:nvSpPr>
          <p:cNvPr id="132236" name="Line 140"/>
          <p:cNvSpPr>
            <a:spLocks noChangeShapeType="1"/>
          </p:cNvSpPr>
          <p:nvPr/>
        </p:nvSpPr>
        <p:spPr bwMode="auto">
          <a:xfrm flipV="1">
            <a:off x="3730869" y="155733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37" name="Line 141"/>
          <p:cNvSpPr>
            <a:spLocks noChangeShapeType="1"/>
          </p:cNvSpPr>
          <p:nvPr/>
        </p:nvSpPr>
        <p:spPr bwMode="auto">
          <a:xfrm>
            <a:off x="3730869" y="565165"/>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38" name="Rectangle 142"/>
          <p:cNvSpPr>
            <a:spLocks noChangeArrowheads="1"/>
          </p:cNvSpPr>
          <p:nvPr/>
        </p:nvSpPr>
        <p:spPr bwMode="auto">
          <a:xfrm>
            <a:off x="3673719" y="161291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1.25</a:t>
            </a:r>
            <a:endParaRPr lang="en-US" dirty="0">
              <a:solidFill>
                <a:srgbClr val="C0504D">
                  <a:lumMod val="50000"/>
                </a:srgbClr>
              </a:solidFill>
              <a:latin typeface="Arial Narrow" pitchFamily="34" charset="0"/>
              <a:cs typeface="Arial" pitchFamily="34" charset="0"/>
            </a:endParaRPr>
          </a:p>
        </p:txBody>
      </p:sp>
      <p:sp>
        <p:nvSpPr>
          <p:cNvPr id="132239" name="Line 143"/>
          <p:cNvSpPr>
            <a:spLocks noChangeShapeType="1"/>
          </p:cNvSpPr>
          <p:nvPr/>
        </p:nvSpPr>
        <p:spPr bwMode="auto">
          <a:xfrm flipV="1">
            <a:off x="4297973" y="155733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40" name="Line 144"/>
          <p:cNvSpPr>
            <a:spLocks noChangeShapeType="1"/>
          </p:cNvSpPr>
          <p:nvPr/>
        </p:nvSpPr>
        <p:spPr bwMode="auto">
          <a:xfrm>
            <a:off x="4297973" y="565165"/>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41" name="Rectangle 145"/>
          <p:cNvSpPr>
            <a:spLocks noChangeArrowheads="1"/>
          </p:cNvSpPr>
          <p:nvPr/>
        </p:nvSpPr>
        <p:spPr bwMode="auto">
          <a:xfrm>
            <a:off x="4258408" y="161291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1.5</a:t>
            </a:r>
            <a:endParaRPr lang="en-US" dirty="0">
              <a:solidFill>
                <a:srgbClr val="C0504D">
                  <a:lumMod val="50000"/>
                </a:srgbClr>
              </a:solidFill>
              <a:latin typeface="Arial Narrow" pitchFamily="34" charset="0"/>
              <a:cs typeface="Arial" pitchFamily="34" charset="0"/>
            </a:endParaRPr>
          </a:p>
        </p:txBody>
      </p:sp>
      <p:sp>
        <p:nvSpPr>
          <p:cNvPr id="132242" name="Line 146"/>
          <p:cNvSpPr>
            <a:spLocks noChangeShapeType="1"/>
          </p:cNvSpPr>
          <p:nvPr/>
        </p:nvSpPr>
        <p:spPr bwMode="auto">
          <a:xfrm>
            <a:off x="920269" y="881063"/>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43" name="Line 147"/>
          <p:cNvSpPr>
            <a:spLocks noChangeShapeType="1"/>
          </p:cNvSpPr>
          <p:nvPr/>
        </p:nvSpPr>
        <p:spPr bwMode="auto">
          <a:xfrm flipH="1">
            <a:off x="4286252" y="881063"/>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44" name="Rectangle 148"/>
          <p:cNvSpPr>
            <a:spLocks noChangeArrowheads="1"/>
          </p:cNvSpPr>
          <p:nvPr/>
        </p:nvSpPr>
        <p:spPr bwMode="auto">
          <a:xfrm>
            <a:off x="863111" y="83185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8</a:t>
            </a:r>
            <a:endParaRPr lang="en-US" dirty="0">
              <a:solidFill>
                <a:srgbClr val="C0504D">
                  <a:lumMod val="50000"/>
                </a:srgbClr>
              </a:solidFill>
              <a:latin typeface="Arial Narrow" pitchFamily="34" charset="0"/>
              <a:cs typeface="Arial" pitchFamily="34" charset="0"/>
            </a:endParaRPr>
          </a:p>
        </p:txBody>
      </p:sp>
      <p:sp>
        <p:nvSpPr>
          <p:cNvPr id="132245" name="Line 149"/>
          <p:cNvSpPr>
            <a:spLocks noChangeShapeType="1"/>
          </p:cNvSpPr>
          <p:nvPr/>
        </p:nvSpPr>
        <p:spPr bwMode="auto">
          <a:xfrm>
            <a:off x="920269" y="1228726"/>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46" name="Line 150"/>
          <p:cNvSpPr>
            <a:spLocks noChangeShapeType="1"/>
          </p:cNvSpPr>
          <p:nvPr/>
        </p:nvSpPr>
        <p:spPr bwMode="auto">
          <a:xfrm flipH="1">
            <a:off x="4286252" y="1228726"/>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47" name="Rectangle 151"/>
          <p:cNvSpPr>
            <a:spLocks noChangeArrowheads="1"/>
          </p:cNvSpPr>
          <p:nvPr/>
        </p:nvSpPr>
        <p:spPr bwMode="auto">
          <a:xfrm>
            <a:off x="827942" y="11795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16</a:t>
            </a:r>
            <a:endParaRPr lang="en-US" dirty="0">
              <a:solidFill>
                <a:srgbClr val="C0504D">
                  <a:lumMod val="50000"/>
                </a:srgbClr>
              </a:solidFill>
              <a:latin typeface="Arial Narrow" pitchFamily="34" charset="0"/>
              <a:cs typeface="Arial" pitchFamily="34" charset="0"/>
            </a:endParaRPr>
          </a:p>
        </p:txBody>
      </p:sp>
      <p:sp>
        <p:nvSpPr>
          <p:cNvPr id="132248" name="Line 152"/>
          <p:cNvSpPr>
            <a:spLocks noChangeShapeType="1"/>
          </p:cNvSpPr>
          <p:nvPr/>
        </p:nvSpPr>
        <p:spPr bwMode="auto">
          <a:xfrm>
            <a:off x="920269" y="1570038"/>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49" name="Line 153"/>
          <p:cNvSpPr>
            <a:spLocks noChangeShapeType="1"/>
          </p:cNvSpPr>
          <p:nvPr/>
        </p:nvSpPr>
        <p:spPr bwMode="auto">
          <a:xfrm flipH="1">
            <a:off x="4286252" y="1570038"/>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50" name="Rectangle 154"/>
          <p:cNvSpPr>
            <a:spLocks noChangeArrowheads="1"/>
          </p:cNvSpPr>
          <p:nvPr/>
        </p:nvSpPr>
        <p:spPr bwMode="auto">
          <a:xfrm>
            <a:off x="827942" y="152084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24</a:t>
            </a:r>
            <a:endParaRPr lang="en-US" dirty="0">
              <a:solidFill>
                <a:srgbClr val="C0504D">
                  <a:lumMod val="50000"/>
                </a:srgbClr>
              </a:solidFill>
              <a:latin typeface="Arial Narrow" pitchFamily="34" charset="0"/>
              <a:cs typeface="Arial" pitchFamily="34" charset="0"/>
            </a:endParaRPr>
          </a:p>
        </p:txBody>
      </p:sp>
      <p:sp>
        <p:nvSpPr>
          <p:cNvPr id="132251" name="Line 155"/>
          <p:cNvSpPr>
            <a:spLocks noChangeShapeType="1"/>
          </p:cNvSpPr>
          <p:nvPr/>
        </p:nvSpPr>
        <p:spPr bwMode="auto">
          <a:xfrm>
            <a:off x="920262" y="1595438"/>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53" name="Line 157"/>
          <p:cNvSpPr>
            <a:spLocks noChangeShapeType="1"/>
          </p:cNvSpPr>
          <p:nvPr/>
        </p:nvSpPr>
        <p:spPr bwMode="auto">
          <a:xfrm>
            <a:off x="4321419" y="56515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54" name="Line 158"/>
          <p:cNvSpPr>
            <a:spLocks noChangeShapeType="1"/>
          </p:cNvSpPr>
          <p:nvPr/>
        </p:nvSpPr>
        <p:spPr bwMode="auto">
          <a:xfrm>
            <a:off x="920261" y="56515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55" name="Rectangle 159"/>
          <p:cNvSpPr>
            <a:spLocks noChangeArrowheads="1"/>
          </p:cNvSpPr>
          <p:nvPr/>
        </p:nvSpPr>
        <p:spPr bwMode="auto">
          <a:xfrm>
            <a:off x="920262" y="2066926"/>
            <a:ext cx="3401158" cy="1030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56" name="Rectangle 160"/>
          <p:cNvSpPr>
            <a:spLocks noChangeArrowheads="1"/>
          </p:cNvSpPr>
          <p:nvPr/>
        </p:nvSpPr>
        <p:spPr bwMode="auto">
          <a:xfrm>
            <a:off x="920262" y="2066926"/>
            <a:ext cx="3401158" cy="10302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pic>
        <p:nvPicPr>
          <p:cNvPr id="132257" name="Picture 161"/>
          <p:cNvPicPr>
            <a:picLocks noChangeAspect="1" noChangeArrowheads="1"/>
          </p:cNvPicPr>
          <p:nvPr/>
        </p:nvPicPr>
        <p:blipFill>
          <a:blip r:embed="rId6" cstate="print"/>
          <a:srcRect/>
          <a:stretch>
            <a:fillRect/>
          </a:stretch>
        </p:blipFill>
        <p:spPr bwMode="auto">
          <a:xfrm>
            <a:off x="920262" y="2066926"/>
            <a:ext cx="3401158" cy="1030288"/>
          </a:xfrm>
          <a:prstGeom prst="rect">
            <a:avLst/>
          </a:prstGeom>
          <a:noFill/>
          <a:ln w="9525">
            <a:noFill/>
            <a:miter lim="800000"/>
            <a:headEnd/>
            <a:tailEnd/>
          </a:ln>
        </p:spPr>
      </p:pic>
      <p:sp>
        <p:nvSpPr>
          <p:cNvPr id="132258" name="Freeform 162"/>
          <p:cNvSpPr>
            <a:spLocks/>
          </p:cNvSpPr>
          <p:nvPr/>
        </p:nvSpPr>
        <p:spPr bwMode="auto">
          <a:xfrm>
            <a:off x="936388" y="2625726"/>
            <a:ext cx="665285" cy="477838"/>
          </a:xfrm>
          <a:custGeom>
            <a:avLst/>
            <a:gdLst/>
            <a:ahLst/>
            <a:cxnLst>
              <a:cxn ang="0">
                <a:pos x="0" y="4"/>
              </a:cxn>
              <a:cxn ang="0">
                <a:pos x="24" y="4"/>
              </a:cxn>
              <a:cxn ang="0">
                <a:pos x="47" y="4"/>
              </a:cxn>
              <a:cxn ang="0">
                <a:pos x="71" y="4"/>
              </a:cxn>
              <a:cxn ang="0">
                <a:pos x="94" y="4"/>
              </a:cxn>
              <a:cxn ang="0">
                <a:pos x="122" y="4"/>
              </a:cxn>
              <a:cxn ang="0">
                <a:pos x="145" y="4"/>
              </a:cxn>
              <a:cxn ang="0">
                <a:pos x="168" y="4"/>
              </a:cxn>
              <a:cxn ang="0">
                <a:pos x="192" y="4"/>
              </a:cxn>
              <a:cxn ang="0">
                <a:pos x="215" y="4"/>
              </a:cxn>
              <a:cxn ang="0">
                <a:pos x="239" y="4"/>
              </a:cxn>
              <a:cxn ang="0">
                <a:pos x="266" y="4"/>
              </a:cxn>
              <a:cxn ang="0">
                <a:pos x="290" y="4"/>
              </a:cxn>
              <a:cxn ang="0">
                <a:pos x="313" y="4"/>
              </a:cxn>
              <a:cxn ang="0">
                <a:pos x="336" y="4"/>
              </a:cxn>
              <a:cxn ang="0">
                <a:pos x="360" y="4"/>
              </a:cxn>
              <a:cxn ang="0">
                <a:pos x="387" y="0"/>
              </a:cxn>
              <a:cxn ang="0">
                <a:pos x="411" y="78"/>
              </a:cxn>
              <a:cxn ang="0">
                <a:pos x="434" y="215"/>
              </a:cxn>
              <a:cxn ang="0">
                <a:pos x="454" y="301"/>
              </a:cxn>
            </a:cxnLst>
            <a:rect l="0" t="0" r="r" b="b"/>
            <a:pathLst>
              <a:path w="454" h="301">
                <a:moveTo>
                  <a:pt x="0" y="4"/>
                </a:moveTo>
                <a:lnTo>
                  <a:pt x="24" y="4"/>
                </a:lnTo>
                <a:lnTo>
                  <a:pt x="47" y="4"/>
                </a:lnTo>
                <a:lnTo>
                  <a:pt x="71" y="4"/>
                </a:lnTo>
                <a:lnTo>
                  <a:pt x="94" y="4"/>
                </a:lnTo>
                <a:lnTo>
                  <a:pt x="122" y="4"/>
                </a:lnTo>
                <a:lnTo>
                  <a:pt x="145" y="4"/>
                </a:lnTo>
                <a:lnTo>
                  <a:pt x="168" y="4"/>
                </a:lnTo>
                <a:lnTo>
                  <a:pt x="192" y="4"/>
                </a:lnTo>
                <a:lnTo>
                  <a:pt x="215" y="4"/>
                </a:lnTo>
                <a:lnTo>
                  <a:pt x="239" y="4"/>
                </a:lnTo>
                <a:lnTo>
                  <a:pt x="266" y="4"/>
                </a:lnTo>
                <a:lnTo>
                  <a:pt x="290" y="4"/>
                </a:lnTo>
                <a:lnTo>
                  <a:pt x="313" y="4"/>
                </a:lnTo>
                <a:lnTo>
                  <a:pt x="336" y="4"/>
                </a:lnTo>
                <a:lnTo>
                  <a:pt x="360" y="4"/>
                </a:lnTo>
                <a:lnTo>
                  <a:pt x="387" y="0"/>
                </a:lnTo>
                <a:lnTo>
                  <a:pt x="411" y="78"/>
                </a:lnTo>
                <a:lnTo>
                  <a:pt x="434" y="215"/>
                </a:lnTo>
                <a:lnTo>
                  <a:pt x="454" y="301"/>
                </a:lnTo>
              </a:path>
            </a:pathLst>
          </a:cu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59" name="Freeform 163"/>
          <p:cNvSpPr>
            <a:spLocks/>
          </p:cNvSpPr>
          <p:nvPr/>
        </p:nvSpPr>
        <p:spPr bwMode="auto">
          <a:xfrm>
            <a:off x="1761400" y="2649552"/>
            <a:ext cx="2536581" cy="454025"/>
          </a:xfrm>
          <a:custGeom>
            <a:avLst/>
            <a:gdLst/>
            <a:ahLst/>
            <a:cxnLst>
              <a:cxn ang="0">
                <a:pos x="16" y="235"/>
              </a:cxn>
              <a:cxn ang="0">
                <a:pos x="63" y="114"/>
              </a:cxn>
              <a:cxn ang="0">
                <a:pos x="113" y="43"/>
              </a:cxn>
              <a:cxn ang="0">
                <a:pos x="160" y="16"/>
              </a:cxn>
              <a:cxn ang="0">
                <a:pos x="211" y="90"/>
              </a:cxn>
              <a:cxn ang="0">
                <a:pos x="258" y="59"/>
              </a:cxn>
              <a:cxn ang="0">
                <a:pos x="305" y="24"/>
              </a:cxn>
              <a:cxn ang="0">
                <a:pos x="356" y="8"/>
              </a:cxn>
              <a:cxn ang="0">
                <a:pos x="403" y="4"/>
              </a:cxn>
              <a:cxn ang="0">
                <a:pos x="449" y="0"/>
              </a:cxn>
              <a:cxn ang="0">
                <a:pos x="500" y="0"/>
              </a:cxn>
              <a:cxn ang="0">
                <a:pos x="547" y="0"/>
              </a:cxn>
              <a:cxn ang="0">
                <a:pos x="598" y="94"/>
              </a:cxn>
              <a:cxn ang="0">
                <a:pos x="645" y="90"/>
              </a:cxn>
              <a:cxn ang="0">
                <a:pos x="692" y="82"/>
              </a:cxn>
              <a:cxn ang="0">
                <a:pos x="742" y="79"/>
              </a:cxn>
              <a:cxn ang="0">
                <a:pos x="789" y="75"/>
              </a:cxn>
              <a:cxn ang="0">
                <a:pos x="836" y="67"/>
              </a:cxn>
              <a:cxn ang="0">
                <a:pos x="887" y="63"/>
              </a:cxn>
              <a:cxn ang="0">
                <a:pos x="934" y="59"/>
              </a:cxn>
              <a:cxn ang="0">
                <a:pos x="985" y="133"/>
              </a:cxn>
              <a:cxn ang="0">
                <a:pos x="1032" y="223"/>
              </a:cxn>
              <a:cxn ang="0">
                <a:pos x="1078" y="188"/>
              </a:cxn>
              <a:cxn ang="0">
                <a:pos x="1129" y="98"/>
              </a:cxn>
              <a:cxn ang="0">
                <a:pos x="1176" y="36"/>
              </a:cxn>
              <a:cxn ang="0">
                <a:pos x="1223" y="12"/>
              </a:cxn>
              <a:cxn ang="0">
                <a:pos x="1274" y="4"/>
              </a:cxn>
              <a:cxn ang="0">
                <a:pos x="1321" y="0"/>
              </a:cxn>
              <a:cxn ang="0">
                <a:pos x="1372" y="47"/>
              </a:cxn>
              <a:cxn ang="0">
                <a:pos x="1418" y="20"/>
              </a:cxn>
              <a:cxn ang="0">
                <a:pos x="1465" y="8"/>
              </a:cxn>
              <a:cxn ang="0">
                <a:pos x="1516" y="4"/>
              </a:cxn>
              <a:cxn ang="0">
                <a:pos x="1563" y="0"/>
              </a:cxn>
              <a:cxn ang="0">
                <a:pos x="1610" y="0"/>
              </a:cxn>
              <a:cxn ang="0">
                <a:pos x="1661" y="0"/>
              </a:cxn>
              <a:cxn ang="0">
                <a:pos x="1708" y="0"/>
              </a:cxn>
            </a:cxnLst>
            <a:rect l="0" t="0" r="r" b="b"/>
            <a:pathLst>
              <a:path w="1731" h="286">
                <a:moveTo>
                  <a:pt x="0" y="286"/>
                </a:moveTo>
                <a:lnTo>
                  <a:pt x="16" y="235"/>
                </a:lnTo>
                <a:lnTo>
                  <a:pt x="39" y="168"/>
                </a:lnTo>
                <a:lnTo>
                  <a:pt x="63" y="114"/>
                </a:lnTo>
                <a:lnTo>
                  <a:pt x="90" y="71"/>
                </a:lnTo>
                <a:lnTo>
                  <a:pt x="113" y="43"/>
                </a:lnTo>
                <a:lnTo>
                  <a:pt x="137" y="24"/>
                </a:lnTo>
                <a:lnTo>
                  <a:pt x="160" y="16"/>
                </a:lnTo>
                <a:lnTo>
                  <a:pt x="184" y="12"/>
                </a:lnTo>
                <a:lnTo>
                  <a:pt x="211" y="90"/>
                </a:lnTo>
                <a:lnTo>
                  <a:pt x="235" y="79"/>
                </a:lnTo>
                <a:lnTo>
                  <a:pt x="258" y="59"/>
                </a:lnTo>
                <a:lnTo>
                  <a:pt x="281" y="39"/>
                </a:lnTo>
                <a:lnTo>
                  <a:pt x="305" y="24"/>
                </a:lnTo>
                <a:lnTo>
                  <a:pt x="332" y="16"/>
                </a:lnTo>
                <a:lnTo>
                  <a:pt x="356" y="8"/>
                </a:lnTo>
                <a:lnTo>
                  <a:pt x="379" y="4"/>
                </a:lnTo>
                <a:lnTo>
                  <a:pt x="403" y="4"/>
                </a:lnTo>
                <a:lnTo>
                  <a:pt x="426" y="4"/>
                </a:lnTo>
                <a:lnTo>
                  <a:pt x="449" y="0"/>
                </a:lnTo>
                <a:lnTo>
                  <a:pt x="477" y="0"/>
                </a:lnTo>
                <a:lnTo>
                  <a:pt x="500" y="0"/>
                </a:lnTo>
                <a:lnTo>
                  <a:pt x="524" y="0"/>
                </a:lnTo>
                <a:lnTo>
                  <a:pt x="547" y="0"/>
                </a:lnTo>
                <a:lnTo>
                  <a:pt x="571" y="0"/>
                </a:lnTo>
                <a:lnTo>
                  <a:pt x="598" y="94"/>
                </a:lnTo>
                <a:lnTo>
                  <a:pt x="621" y="94"/>
                </a:lnTo>
                <a:lnTo>
                  <a:pt x="645" y="90"/>
                </a:lnTo>
                <a:lnTo>
                  <a:pt x="668" y="86"/>
                </a:lnTo>
                <a:lnTo>
                  <a:pt x="692" y="82"/>
                </a:lnTo>
                <a:lnTo>
                  <a:pt x="719" y="82"/>
                </a:lnTo>
                <a:lnTo>
                  <a:pt x="742" y="79"/>
                </a:lnTo>
                <a:lnTo>
                  <a:pt x="766" y="75"/>
                </a:lnTo>
                <a:lnTo>
                  <a:pt x="789" y="75"/>
                </a:lnTo>
                <a:lnTo>
                  <a:pt x="813" y="71"/>
                </a:lnTo>
                <a:lnTo>
                  <a:pt x="836" y="67"/>
                </a:lnTo>
                <a:lnTo>
                  <a:pt x="864" y="67"/>
                </a:lnTo>
                <a:lnTo>
                  <a:pt x="887" y="63"/>
                </a:lnTo>
                <a:lnTo>
                  <a:pt x="910" y="63"/>
                </a:lnTo>
                <a:lnTo>
                  <a:pt x="934" y="59"/>
                </a:lnTo>
                <a:lnTo>
                  <a:pt x="957" y="59"/>
                </a:lnTo>
                <a:lnTo>
                  <a:pt x="985" y="133"/>
                </a:lnTo>
                <a:lnTo>
                  <a:pt x="1008" y="172"/>
                </a:lnTo>
                <a:lnTo>
                  <a:pt x="1032" y="223"/>
                </a:lnTo>
                <a:lnTo>
                  <a:pt x="1055" y="223"/>
                </a:lnTo>
                <a:lnTo>
                  <a:pt x="1078" y="188"/>
                </a:lnTo>
                <a:lnTo>
                  <a:pt x="1106" y="141"/>
                </a:lnTo>
                <a:lnTo>
                  <a:pt x="1129" y="98"/>
                </a:lnTo>
                <a:lnTo>
                  <a:pt x="1153" y="63"/>
                </a:lnTo>
                <a:lnTo>
                  <a:pt x="1176" y="36"/>
                </a:lnTo>
                <a:lnTo>
                  <a:pt x="1200" y="20"/>
                </a:lnTo>
                <a:lnTo>
                  <a:pt x="1223" y="12"/>
                </a:lnTo>
                <a:lnTo>
                  <a:pt x="1250" y="8"/>
                </a:lnTo>
                <a:lnTo>
                  <a:pt x="1274" y="4"/>
                </a:lnTo>
                <a:lnTo>
                  <a:pt x="1297" y="4"/>
                </a:lnTo>
                <a:lnTo>
                  <a:pt x="1321" y="0"/>
                </a:lnTo>
                <a:lnTo>
                  <a:pt x="1344" y="0"/>
                </a:lnTo>
                <a:lnTo>
                  <a:pt x="1372" y="47"/>
                </a:lnTo>
                <a:lnTo>
                  <a:pt x="1395" y="36"/>
                </a:lnTo>
                <a:lnTo>
                  <a:pt x="1418" y="20"/>
                </a:lnTo>
                <a:lnTo>
                  <a:pt x="1442" y="12"/>
                </a:lnTo>
                <a:lnTo>
                  <a:pt x="1465" y="8"/>
                </a:lnTo>
                <a:lnTo>
                  <a:pt x="1493" y="4"/>
                </a:lnTo>
                <a:lnTo>
                  <a:pt x="1516" y="4"/>
                </a:lnTo>
                <a:lnTo>
                  <a:pt x="1540" y="0"/>
                </a:lnTo>
                <a:lnTo>
                  <a:pt x="1563" y="0"/>
                </a:lnTo>
                <a:lnTo>
                  <a:pt x="1586" y="0"/>
                </a:lnTo>
                <a:lnTo>
                  <a:pt x="1610" y="0"/>
                </a:lnTo>
                <a:lnTo>
                  <a:pt x="1637" y="0"/>
                </a:lnTo>
                <a:lnTo>
                  <a:pt x="1661" y="0"/>
                </a:lnTo>
                <a:lnTo>
                  <a:pt x="1684" y="0"/>
                </a:lnTo>
                <a:lnTo>
                  <a:pt x="1708" y="0"/>
                </a:lnTo>
                <a:lnTo>
                  <a:pt x="1731" y="0"/>
                </a:lnTo>
              </a:path>
            </a:pathLst>
          </a:cu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60" name="Freeform 164"/>
          <p:cNvSpPr>
            <a:spLocks/>
          </p:cNvSpPr>
          <p:nvPr/>
        </p:nvSpPr>
        <p:spPr bwMode="auto">
          <a:xfrm>
            <a:off x="936386" y="2085988"/>
            <a:ext cx="3361592" cy="955675"/>
          </a:xfrm>
          <a:custGeom>
            <a:avLst/>
            <a:gdLst/>
            <a:ahLst/>
            <a:cxnLst>
              <a:cxn ang="0">
                <a:pos x="24" y="355"/>
              </a:cxn>
              <a:cxn ang="0">
                <a:pos x="71" y="367"/>
              </a:cxn>
              <a:cxn ang="0">
                <a:pos x="122" y="359"/>
              </a:cxn>
              <a:cxn ang="0">
                <a:pos x="168" y="348"/>
              </a:cxn>
              <a:cxn ang="0">
                <a:pos x="215" y="351"/>
              </a:cxn>
              <a:cxn ang="0">
                <a:pos x="266" y="371"/>
              </a:cxn>
              <a:cxn ang="0">
                <a:pos x="313" y="426"/>
              </a:cxn>
              <a:cxn ang="0">
                <a:pos x="360" y="445"/>
              </a:cxn>
              <a:cxn ang="0">
                <a:pos x="411" y="238"/>
              </a:cxn>
              <a:cxn ang="0">
                <a:pos x="458" y="0"/>
              </a:cxn>
              <a:cxn ang="0">
                <a:pos x="508" y="136"/>
              </a:cxn>
              <a:cxn ang="0">
                <a:pos x="555" y="504"/>
              </a:cxn>
              <a:cxn ang="0">
                <a:pos x="602" y="586"/>
              </a:cxn>
              <a:cxn ang="0">
                <a:pos x="653" y="387"/>
              </a:cxn>
              <a:cxn ang="0">
                <a:pos x="700" y="316"/>
              </a:cxn>
              <a:cxn ang="0">
                <a:pos x="747" y="391"/>
              </a:cxn>
              <a:cxn ang="0">
                <a:pos x="798" y="398"/>
              </a:cxn>
              <a:cxn ang="0">
                <a:pos x="844" y="340"/>
              </a:cxn>
              <a:cxn ang="0">
                <a:pos x="895" y="324"/>
              </a:cxn>
              <a:cxn ang="0">
                <a:pos x="942" y="348"/>
              </a:cxn>
              <a:cxn ang="0">
                <a:pos x="989" y="355"/>
              </a:cxn>
              <a:cxn ang="0">
                <a:pos x="1040" y="355"/>
              </a:cxn>
              <a:cxn ang="0">
                <a:pos x="1087" y="391"/>
              </a:cxn>
              <a:cxn ang="0">
                <a:pos x="1134" y="426"/>
              </a:cxn>
              <a:cxn ang="0">
                <a:pos x="1184" y="367"/>
              </a:cxn>
              <a:cxn ang="0">
                <a:pos x="1231" y="273"/>
              </a:cxn>
              <a:cxn ang="0">
                <a:pos x="1282" y="305"/>
              </a:cxn>
              <a:cxn ang="0">
                <a:pos x="1329" y="410"/>
              </a:cxn>
              <a:cxn ang="0">
                <a:pos x="1376" y="398"/>
              </a:cxn>
              <a:cxn ang="0">
                <a:pos x="1427" y="308"/>
              </a:cxn>
              <a:cxn ang="0">
                <a:pos x="1473" y="371"/>
              </a:cxn>
              <a:cxn ang="0">
                <a:pos x="1520" y="496"/>
              </a:cxn>
              <a:cxn ang="0">
                <a:pos x="1571" y="414"/>
              </a:cxn>
              <a:cxn ang="0">
                <a:pos x="1618" y="215"/>
              </a:cxn>
              <a:cxn ang="0">
                <a:pos x="1669" y="191"/>
              </a:cxn>
              <a:cxn ang="0">
                <a:pos x="1716" y="340"/>
              </a:cxn>
              <a:cxn ang="0">
                <a:pos x="1763" y="406"/>
              </a:cxn>
              <a:cxn ang="0">
                <a:pos x="1813" y="367"/>
              </a:cxn>
              <a:cxn ang="0">
                <a:pos x="1860" y="359"/>
              </a:cxn>
              <a:cxn ang="0">
                <a:pos x="1907" y="379"/>
              </a:cxn>
              <a:cxn ang="0">
                <a:pos x="1958" y="375"/>
              </a:cxn>
              <a:cxn ang="0">
                <a:pos x="2005" y="351"/>
              </a:cxn>
              <a:cxn ang="0">
                <a:pos x="2056" y="344"/>
              </a:cxn>
              <a:cxn ang="0">
                <a:pos x="2103" y="351"/>
              </a:cxn>
              <a:cxn ang="0">
                <a:pos x="2149" y="355"/>
              </a:cxn>
              <a:cxn ang="0">
                <a:pos x="2200" y="355"/>
              </a:cxn>
              <a:cxn ang="0">
                <a:pos x="2247" y="355"/>
              </a:cxn>
              <a:cxn ang="0">
                <a:pos x="2294" y="355"/>
              </a:cxn>
            </a:cxnLst>
            <a:rect l="0" t="0" r="r" b="b"/>
            <a:pathLst>
              <a:path w="2294" h="602">
                <a:moveTo>
                  <a:pt x="0" y="348"/>
                </a:moveTo>
                <a:lnTo>
                  <a:pt x="24" y="355"/>
                </a:lnTo>
                <a:lnTo>
                  <a:pt x="47" y="359"/>
                </a:lnTo>
                <a:lnTo>
                  <a:pt x="71" y="367"/>
                </a:lnTo>
                <a:lnTo>
                  <a:pt x="94" y="367"/>
                </a:lnTo>
                <a:lnTo>
                  <a:pt x="122" y="359"/>
                </a:lnTo>
                <a:lnTo>
                  <a:pt x="145" y="351"/>
                </a:lnTo>
                <a:lnTo>
                  <a:pt x="168" y="348"/>
                </a:lnTo>
                <a:lnTo>
                  <a:pt x="192" y="344"/>
                </a:lnTo>
                <a:lnTo>
                  <a:pt x="215" y="351"/>
                </a:lnTo>
                <a:lnTo>
                  <a:pt x="239" y="359"/>
                </a:lnTo>
                <a:lnTo>
                  <a:pt x="266" y="371"/>
                </a:lnTo>
                <a:lnTo>
                  <a:pt x="290" y="394"/>
                </a:lnTo>
                <a:lnTo>
                  <a:pt x="313" y="426"/>
                </a:lnTo>
                <a:lnTo>
                  <a:pt x="336" y="457"/>
                </a:lnTo>
                <a:lnTo>
                  <a:pt x="360" y="445"/>
                </a:lnTo>
                <a:lnTo>
                  <a:pt x="387" y="371"/>
                </a:lnTo>
                <a:lnTo>
                  <a:pt x="411" y="238"/>
                </a:lnTo>
                <a:lnTo>
                  <a:pt x="434" y="93"/>
                </a:lnTo>
                <a:lnTo>
                  <a:pt x="458" y="0"/>
                </a:lnTo>
                <a:lnTo>
                  <a:pt x="481" y="15"/>
                </a:lnTo>
                <a:lnTo>
                  <a:pt x="508" y="136"/>
                </a:lnTo>
                <a:lnTo>
                  <a:pt x="532" y="328"/>
                </a:lnTo>
                <a:lnTo>
                  <a:pt x="555" y="504"/>
                </a:lnTo>
                <a:lnTo>
                  <a:pt x="579" y="602"/>
                </a:lnTo>
                <a:lnTo>
                  <a:pt x="602" y="586"/>
                </a:lnTo>
                <a:lnTo>
                  <a:pt x="626" y="496"/>
                </a:lnTo>
                <a:lnTo>
                  <a:pt x="653" y="387"/>
                </a:lnTo>
                <a:lnTo>
                  <a:pt x="676" y="320"/>
                </a:lnTo>
                <a:lnTo>
                  <a:pt x="700" y="316"/>
                </a:lnTo>
                <a:lnTo>
                  <a:pt x="723" y="351"/>
                </a:lnTo>
                <a:lnTo>
                  <a:pt x="747" y="391"/>
                </a:lnTo>
                <a:lnTo>
                  <a:pt x="774" y="406"/>
                </a:lnTo>
                <a:lnTo>
                  <a:pt x="798" y="398"/>
                </a:lnTo>
                <a:lnTo>
                  <a:pt x="821" y="367"/>
                </a:lnTo>
                <a:lnTo>
                  <a:pt x="844" y="340"/>
                </a:lnTo>
                <a:lnTo>
                  <a:pt x="868" y="324"/>
                </a:lnTo>
                <a:lnTo>
                  <a:pt x="895" y="324"/>
                </a:lnTo>
                <a:lnTo>
                  <a:pt x="919" y="332"/>
                </a:lnTo>
                <a:lnTo>
                  <a:pt x="942" y="348"/>
                </a:lnTo>
                <a:lnTo>
                  <a:pt x="966" y="355"/>
                </a:lnTo>
                <a:lnTo>
                  <a:pt x="989" y="355"/>
                </a:lnTo>
                <a:lnTo>
                  <a:pt x="1012" y="351"/>
                </a:lnTo>
                <a:lnTo>
                  <a:pt x="1040" y="355"/>
                </a:lnTo>
                <a:lnTo>
                  <a:pt x="1063" y="367"/>
                </a:lnTo>
                <a:lnTo>
                  <a:pt x="1087" y="391"/>
                </a:lnTo>
                <a:lnTo>
                  <a:pt x="1110" y="414"/>
                </a:lnTo>
                <a:lnTo>
                  <a:pt x="1134" y="426"/>
                </a:lnTo>
                <a:lnTo>
                  <a:pt x="1161" y="410"/>
                </a:lnTo>
                <a:lnTo>
                  <a:pt x="1184" y="367"/>
                </a:lnTo>
                <a:lnTo>
                  <a:pt x="1208" y="316"/>
                </a:lnTo>
                <a:lnTo>
                  <a:pt x="1231" y="273"/>
                </a:lnTo>
                <a:lnTo>
                  <a:pt x="1255" y="269"/>
                </a:lnTo>
                <a:lnTo>
                  <a:pt x="1282" y="305"/>
                </a:lnTo>
                <a:lnTo>
                  <a:pt x="1305" y="359"/>
                </a:lnTo>
                <a:lnTo>
                  <a:pt x="1329" y="410"/>
                </a:lnTo>
                <a:lnTo>
                  <a:pt x="1352" y="426"/>
                </a:lnTo>
                <a:lnTo>
                  <a:pt x="1376" y="398"/>
                </a:lnTo>
                <a:lnTo>
                  <a:pt x="1399" y="348"/>
                </a:lnTo>
                <a:lnTo>
                  <a:pt x="1427" y="308"/>
                </a:lnTo>
                <a:lnTo>
                  <a:pt x="1450" y="312"/>
                </a:lnTo>
                <a:lnTo>
                  <a:pt x="1473" y="371"/>
                </a:lnTo>
                <a:lnTo>
                  <a:pt x="1497" y="445"/>
                </a:lnTo>
                <a:lnTo>
                  <a:pt x="1520" y="496"/>
                </a:lnTo>
                <a:lnTo>
                  <a:pt x="1548" y="488"/>
                </a:lnTo>
                <a:lnTo>
                  <a:pt x="1571" y="414"/>
                </a:lnTo>
                <a:lnTo>
                  <a:pt x="1595" y="308"/>
                </a:lnTo>
                <a:lnTo>
                  <a:pt x="1618" y="215"/>
                </a:lnTo>
                <a:lnTo>
                  <a:pt x="1641" y="172"/>
                </a:lnTo>
                <a:lnTo>
                  <a:pt x="1669" y="191"/>
                </a:lnTo>
                <a:lnTo>
                  <a:pt x="1692" y="262"/>
                </a:lnTo>
                <a:lnTo>
                  <a:pt x="1716" y="340"/>
                </a:lnTo>
                <a:lnTo>
                  <a:pt x="1739" y="394"/>
                </a:lnTo>
                <a:lnTo>
                  <a:pt x="1763" y="406"/>
                </a:lnTo>
                <a:lnTo>
                  <a:pt x="1786" y="391"/>
                </a:lnTo>
                <a:lnTo>
                  <a:pt x="1813" y="367"/>
                </a:lnTo>
                <a:lnTo>
                  <a:pt x="1837" y="355"/>
                </a:lnTo>
                <a:lnTo>
                  <a:pt x="1860" y="359"/>
                </a:lnTo>
                <a:lnTo>
                  <a:pt x="1884" y="371"/>
                </a:lnTo>
                <a:lnTo>
                  <a:pt x="1907" y="379"/>
                </a:lnTo>
                <a:lnTo>
                  <a:pt x="1935" y="379"/>
                </a:lnTo>
                <a:lnTo>
                  <a:pt x="1958" y="375"/>
                </a:lnTo>
                <a:lnTo>
                  <a:pt x="1981" y="363"/>
                </a:lnTo>
                <a:lnTo>
                  <a:pt x="2005" y="351"/>
                </a:lnTo>
                <a:lnTo>
                  <a:pt x="2028" y="344"/>
                </a:lnTo>
                <a:lnTo>
                  <a:pt x="2056" y="344"/>
                </a:lnTo>
                <a:lnTo>
                  <a:pt x="2079" y="348"/>
                </a:lnTo>
                <a:lnTo>
                  <a:pt x="2103" y="351"/>
                </a:lnTo>
                <a:lnTo>
                  <a:pt x="2126" y="355"/>
                </a:lnTo>
                <a:lnTo>
                  <a:pt x="2149" y="355"/>
                </a:lnTo>
                <a:lnTo>
                  <a:pt x="2173" y="355"/>
                </a:lnTo>
                <a:lnTo>
                  <a:pt x="2200" y="355"/>
                </a:lnTo>
                <a:lnTo>
                  <a:pt x="2224" y="355"/>
                </a:lnTo>
                <a:lnTo>
                  <a:pt x="2247" y="355"/>
                </a:lnTo>
                <a:lnTo>
                  <a:pt x="2271" y="355"/>
                </a:lnTo>
                <a:lnTo>
                  <a:pt x="2294" y="355"/>
                </a:lnTo>
              </a:path>
            </a:pathLst>
          </a:cu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61" name="Rectangle 165"/>
          <p:cNvSpPr>
            <a:spLocks noChangeArrowheads="1"/>
          </p:cNvSpPr>
          <p:nvPr/>
        </p:nvSpPr>
        <p:spPr bwMode="auto">
          <a:xfrm>
            <a:off x="2031023" y="1868488"/>
            <a:ext cx="118622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C0504D">
                    <a:lumMod val="50000"/>
                  </a:srgbClr>
                </a:solidFill>
                <a:latin typeface="Arial Narrow" pitchFamily="34" charset="0"/>
                <a:cs typeface="Arial" pitchFamily="34" charset="0"/>
              </a:rPr>
              <a:t>Time-frequency response</a:t>
            </a:r>
            <a:endParaRPr lang="en-US" dirty="0">
              <a:solidFill>
                <a:srgbClr val="C0504D">
                  <a:lumMod val="50000"/>
                </a:srgbClr>
              </a:solidFill>
              <a:latin typeface="Arial Narrow" pitchFamily="34" charset="0"/>
              <a:cs typeface="Arial" pitchFamily="34" charset="0"/>
            </a:endParaRPr>
          </a:p>
        </p:txBody>
      </p:sp>
      <p:sp>
        <p:nvSpPr>
          <p:cNvPr id="132262" name="Rectangle 166"/>
          <p:cNvSpPr>
            <a:spLocks noChangeArrowheads="1"/>
          </p:cNvSpPr>
          <p:nvPr/>
        </p:nvSpPr>
        <p:spPr bwMode="auto">
          <a:xfrm>
            <a:off x="2356348" y="3214702"/>
            <a:ext cx="5498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time (seconds)</a:t>
            </a:r>
            <a:endParaRPr lang="en-US" dirty="0">
              <a:solidFill>
                <a:srgbClr val="C0504D">
                  <a:lumMod val="50000"/>
                </a:srgbClr>
              </a:solidFill>
              <a:latin typeface="Arial Narrow" pitchFamily="34" charset="0"/>
              <a:cs typeface="Arial" pitchFamily="34" charset="0"/>
            </a:endParaRPr>
          </a:p>
        </p:txBody>
      </p:sp>
      <p:sp>
        <p:nvSpPr>
          <p:cNvPr id="132263" name="Rectangle 167"/>
          <p:cNvSpPr>
            <a:spLocks noChangeArrowheads="1"/>
          </p:cNvSpPr>
          <p:nvPr/>
        </p:nvSpPr>
        <p:spPr bwMode="auto">
          <a:xfrm rot="16200000">
            <a:off x="555009" y="2514966"/>
            <a:ext cx="3670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frequency</a:t>
            </a:r>
            <a:endParaRPr lang="en-US" dirty="0">
              <a:solidFill>
                <a:srgbClr val="C0504D">
                  <a:lumMod val="50000"/>
                </a:srgbClr>
              </a:solidFill>
              <a:latin typeface="Arial Narrow" pitchFamily="34" charset="0"/>
              <a:cs typeface="Arial" pitchFamily="34" charset="0"/>
            </a:endParaRPr>
          </a:p>
        </p:txBody>
      </p:sp>
      <p:sp>
        <p:nvSpPr>
          <p:cNvPr id="132264" name="Freeform 168"/>
          <p:cNvSpPr>
            <a:spLocks/>
          </p:cNvSpPr>
          <p:nvPr/>
        </p:nvSpPr>
        <p:spPr bwMode="auto">
          <a:xfrm>
            <a:off x="1463919" y="2066926"/>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65" name="Freeform 169"/>
          <p:cNvSpPr>
            <a:spLocks/>
          </p:cNvSpPr>
          <p:nvPr/>
        </p:nvSpPr>
        <p:spPr bwMode="auto">
          <a:xfrm>
            <a:off x="2031023" y="2066926"/>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66" name="Freeform 170"/>
          <p:cNvSpPr>
            <a:spLocks/>
          </p:cNvSpPr>
          <p:nvPr/>
        </p:nvSpPr>
        <p:spPr bwMode="auto">
          <a:xfrm>
            <a:off x="2598126" y="2066926"/>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67" name="Freeform 171"/>
          <p:cNvSpPr>
            <a:spLocks/>
          </p:cNvSpPr>
          <p:nvPr/>
        </p:nvSpPr>
        <p:spPr bwMode="auto">
          <a:xfrm>
            <a:off x="3163765" y="2066926"/>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68" name="Freeform 172"/>
          <p:cNvSpPr>
            <a:spLocks/>
          </p:cNvSpPr>
          <p:nvPr/>
        </p:nvSpPr>
        <p:spPr bwMode="auto">
          <a:xfrm>
            <a:off x="3730869" y="2066926"/>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69" name="Freeform 173"/>
          <p:cNvSpPr>
            <a:spLocks/>
          </p:cNvSpPr>
          <p:nvPr/>
        </p:nvSpPr>
        <p:spPr bwMode="auto">
          <a:xfrm>
            <a:off x="4297973" y="2066926"/>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0" name="Freeform 174"/>
          <p:cNvSpPr>
            <a:spLocks/>
          </p:cNvSpPr>
          <p:nvPr/>
        </p:nvSpPr>
        <p:spPr bwMode="auto">
          <a:xfrm>
            <a:off x="920262" y="3041651"/>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1" name="Freeform 175"/>
          <p:cNvSpPr>
            <a:spLocks/>
          </p:cNvSpPr>
          <p:nvPr/>
        </p:nvSpPr>
        <p:spPr bwMode="auto">
          <a:xfrm>
            <a:off x="920262" y="2860676"/>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2" name="Freeform 176"/>
          <p:cNvSpPr>
            <a:spLocks/>
          </p:cNvSpPr>
          <p:nvPr/>
        </p:nvSpPr>
        <p:spPr bwMode="auto">
          <a:xfrm>
            <a:off x="920262" y="2687638"/>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3" name="Freeform 177"/>
          <p:cNvSpPr>
            <a:spLocks/>
          </p:cNvSpPr>
          <p:nvPr/>
        </p:nvSpPr>
        <p:spPr bwMode="auto">
          <a:xfrm>
            <a:off x="920262" y="2506663"/>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4" name="Freeform 178"/>
          <p:cNvSpPr>
            <a:spLocks/>
          </p:cNvSpPr>
          <p:nvPr/>
        </p:nvSpPr>
        <p:spPr bwMode="auto">
          <a:xfrm>
            <a:off x="920262" y="2327276"/>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5" name="Freeform 179"/>
          <p:cNvSpPr>
            <a:spLocks/>
          </p:cNvSpPr>
          <p:nvPr/>
        </p:nvSpPr>
        <p:spPr bwMode="auto">
          <a:xfrm>
            <a:off x="920262" y="2154238"/>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6" name="Line 180"/>
          <p:cNvSpPr>
            <a:spLocks noChangeShapeType="1"/>
          </p:cNvSpPr>
          <p:nvPr/>
        </p:nvSpPr>
        <p:spPr bwMode="auto">
          <a:xfrm>
            <a:off x="920262" y="2066926"/>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8" name="Line 182"/>
          <p:cNvSpPr>
            <a:spLocks noChangeShapeType="1"/>
          </p:cNvSpPr>
          <p:nvPr/>
        </p:nvSpPr>
        <p:spPr bwMode="auto">
          <a:xfrm flipV="1">
            <a:off x="4321419" y="206692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79" name="Line 183"/>
          <p:cNvSpPr>
            <a:spLocks noChangeShapeType="1"/>
          </p:cNvSpPr>
          <p:nvPr/>
        </p:nvSpPr>
        <p:spPr bwMode="auto">
          <a:xfrm flipV="1">
            <a:off x="920261" y="206692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81" name="Line 185"/>
          <p:cNvSpPr>
            <a:spLocks noChangeShapeType="1"/>
          </p:cNvSpPr>
          <p:nvPr/>
        </p:nvSpPr>
        <p:spPr bwMode="auto">
          <a:xfrm flipV="1">
            <a:off x="920261" y="206692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82" name="Line 186"/>
          <p:cNvSpPr>
            <a:spLocks noChangeShapeType="1"/>
          </p:cNvSpPr>
          <p:nvPr/>
        </p:nvSpPr>
        <p:spPr bwMode="auto">
          <a:xfrm flipV="1">
            <a:off x="1463919" y="3059113"/>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83" name="Line 187"/>
          <p:cNvSpPr>
            <a:spLocks noChangeShapeType="1"/>
          </p:cNvSpPr>
          <p:nvPr/>
        </p:nvSpPr>
        <p:spPr bwMode="auto">
          <a:xfrm>
            <a:off x="1463919" y="2066927"/>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84" name="Rectangle 188"/>
          <p:cNvSpPr>
            <a:spLocks noChangeArrowheads="1"/>
          </p:cNvSpPr>
          <p:nvPr/>
        </p:nvSpPr>
        <p:spPr bwMode="auto">
          <a:xfrm>
            <a:off x="1406769" y="3116277"/>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0.25</a:t>
            </a:r>
            <a:endParaRPr lang="en-US" dirty="0">
              <a:solidFill>
                <a:srgbClr val="C0504D">
                  <a:lumMod val="50000"/>
                </a:srgbClr>
              </a:solidFill>
              <a:latin typeface="Arial Narrow" pitchFamily="34" charset="0"/>
              <a:cs typeface="Arial" pitchFamily="34" charset="0"/>
            </a:endParaRPr>
          </a:p>
        </p:txBody>
      </p:sp>
      <p:sp>
        <p:nvSpPr>
          <p:cNvPr id="132285" name="Line 189"/>
          <p:cNvSpPr>
            <a:spLocks noChangeShapeType="1"/>
          </p:cNvSpPr>
          <p:nvPr/>
        </p:nvSpPr>
        <p:spPr bwMode="auto">
          <a:xfrm flipV="1">
            <a:off x="2031023" y="3059113"/>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86" name="Line 190"/>
          <p:cNvSpPr>
            <a:spLocks noChangeShapeType="1"/>
          </p:cNvSpPr>
          <p:nvPr/>
        </p:nvSpPr>
        <p:spPr bwMode="auto">
          <a:xfrm>
            <a:off x="2031023" y="2066927"/>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87" name="Rectangle 191"/>
          <p:cNvSpPr>
            <a:spLocks noChangeArrowheads="1"/>
          </p:cNvSpPr>
          <p:nvPr/>
        </p:nvSpPr>
        <p:spPr bwMode="auto">
          <a:xfrm>
            <a:off x="1989992" y="3116277"/>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0.5</a:t>
            </a:r>
            <a:endParaRPr lang="en-US" dirty="0">
              <a:solidFill>
                <a:srgbClr val="C0504D">
                  <a:lumMod val="50000"/>
                </a:srgbClr>
              </a:solidFill>
              <a:latin typeface="Arial Narrow" pitchFamily="34" charset="0"/>
              <a:cs typeface="Arial" pitchFamily="34" charset="0"/>
            </a:endParaRPr>
          </a:p>
        </p:txBody>
      </p:sp>
      <p:sp>
        <p:nvSpPr>
          <p:cNvPr id="132288" name="Line 192"/>
          <p:cNvSpPr>
            <a:spLocks noChangeShapeType="1"/>
          </p:cNvSpPr>
          <p:nvPr/>
        </p:nvSpPr>
        <p:spPr bwMode="auto">
          <a:xfrm flipV="1">
            <a:off x="2598126" y="3059113"/>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89" name="Line 193"/>
          <p:cNvSpPr>
            <a:spLocks noChangeShapeType="1"/>
          </p:cNvSpPr>
          <p:nvPr/>
        </p:nvSpPr>
        <p:spPr bwMode="auto">
          <a:xfrm>
            <a:off x="2598126" y="2066927"/>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90" name="Rectangle 194"/>
          <p:cNvSpPr>
            <a:spLocks noChangeArrowheads="1"/>
          </p:cNvSpPr>
          <p:nvPr/>
        </p:nvSpPr>
        <p:spPr bwMode="auto">
          <a:xfrm>
            <a:off x="2539511" y="3116277"/>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0.75</a:t>
            </a:r>
            <a:endParaRPr lang="en-US" dirty="0">
              <a:solidFill>
                <a:srgbClr val="C0504D">
                  <a:lumMod val="50000"/>
                </a:srgbClr>
              </a:solidFill>
              <a:latin typeface="Arial Narrow" pitchFamily="34" charset="0"/>
              <a:cs typeface="Arial" pitchFamily="34" charset="0"/>
            </a:endParaRPr>
          </a:p>
        </p:txBody>
      </p:sp>
      <p:sp>
        <p:nvSpPr>
          <p:cNvPr id="132291" name="Line 195"/>
          <p:cNvSpPr>
            <a:spLocks noChangeShapeType="1"/>
          </p:cNvSpPr>
          <p:nvPr/>
        </p:nvSpPr>
        <p:spPr bwMode="auto">
          <a:xfrm flipV="1">
            <a:off x="3163765" y="3059113"/>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92" name="Line 196"/>
          <p:cNvSpPr>
            <a:spLocks noChangeShapeType="1"/>
          </p:cNvSpPr>
          <p:nvPr/>
        </p:nvSpPr>
        <p:spPr bwMode="auto">
          <a:xfrm>
            <a:off x="3163765" y="2066927"/>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93" name="Rectangle 197"/>
          <p:cNvSpPr>
            <a:spLocks noChangeArrowheads="1"/>
          </p:cNvSpPr>
          <p:nvPr/>
        </p:nvSpPr>
        <p:spPr bwMode="auto">
          <a:xfrm>
            <a:off x="3147646" y="3116277"/>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a:t>
            </a:r>
            <a:endParaRPr lang="en-US" dirty="0">
              <a:solidFill>
                <a:srgbClr val="C0504D">
                  <a:lumMod val="50000"/>
                </a:srgbClr>
              </a:solidFill>
              <a:latin typeface="Arial Narrow" pitchFamily="34" charset="0"/>
              <a:cs typeface="Arial" pitchFamily="34" charset="0"/>
            </a:endParaRPr>
          </a:p>
        </p:txBody>
      </p:sp>
      <p:sp>
        <p:nvSpPr>
          <p:cNvPr id="132294" name="Line 198"/>
          <p:cNvSpPr>
            <a:spLocks noChangeShapeType="1"/>
          </p:cNvSpPr>
          <p:nvPr/>
        </p:nvSpPr>
        <p:spPr bwMode="auto">
          <a:xfrm flipV="1">
            <a:off x="3730869" y="3059113"/>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95" name="Line 199"/>
          <p:cNvSpPr>
            <a:spLocks noChangeShapeType="1"/>
          </p:cNvSpPr>
          <p:nvPr/>
        </p:nvSpPr>
        <p:spPr bwMode="auto">
          <a:xfrm>
            <a:off x="3730869" y="2066927"/>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96" name="Rectangle 200"/>
          <p:cNvSpPr>
            <a:spLocks noChangeArrowheads="1"/>
          </p:cNvSpPr>
          <p:nvPr/>
        </p:nvSpPr>
        <p:spPr bwMode="auto">
          <a:xfrm>
            <a:off x="3673719" y="3116277"/>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1.25</a:t>
            </a:r>
            <a:endParaRPr lang="en-US" dirty="0">
              <a:solidFill>
                <a:srgbClr val="C0504D">
                  <a:lumMod val="50000"/>
                </a:srgbClr>
              </a:solidFill>
              <a:latin typeface="Arial Narrow" pitchFamily="34" charset="0"/>
              <a:cs typeface="Arial" pitchFamily="34" charset="0"/>
            </a:endParaRPr>
          </a:p>
        </p:txBody>
      </p:sp>
      <p:sp>
        <p:nvSpPr>
          <p:cNvPr id="132297" name="Line 201"/>
          <p:cNvSpPr>
            <a:spLocks noChangeShapeType="1"/>
          </p:cNvSpPr>
          <p:nvPr/>
        </p:nvSpPr>
        <p:spPr bwMode="auto">
          <a:xfrm flipV="1">
            <a:off x="4297973" y="3059113"/>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98" name="Line 202"/>
          <p:cNvSpPr>
            <a:spLocks noChangeShapeType="1"/>
          </p:cNvSpPr>
          <p:nvPr/>
        </p:nvSpPr>
        <p:spPr bwMode="auto">
          <a:xfrm>
            <a:off x="4297973" y="2066927"/>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299" name="Rectangle 203"/>
          <p:cNvSpPr>
            <a:spLocks noChangeArrowheads="1"/>
          </p:cNvSpPr>
          <p:nvPr/>
        </p:nvSpPr>
        <p:spPr bwMode="auto">
          <a:xfrm>
            <a:off x="4258408" y="3116277"/>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1.5</a:t>
            </a:r>
            <a:endParaRPr lang="en-US" dirty="0">
              <a:solidFill>
                <a:srgbClr val="C0504D">
                  <a:lumMod val="50000"/>
                </a:srgbClr>
              </a:solidFill>
              <a:latin typeface="Arial Narrow" pitchFamily="34" charset="0"/>
              <a:cs typeface="Arial" pitchFamily="34" charset="0"/>
            </a:endParaRPr>
          </a:p>
        </p:txBody>
      </p:sp>
      <p:sp>
        <p:nvSpPr>
          <p:cNvPr id="132300" name="Line 204"/>
          <p:cNvSpPr>
            <a:spLocks noChangeShapeType="1"/>
          </p:cNvSpPr>
          <p:nvPr/>
        </p:nvSpPr>
        <p:spPr bwMode="auto">
          <a:xfrm>
            <a:off x="920269" y="3041651"/>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01" name="Line 205"/>
          <p:cNvSpPr>
            <a:spLocks noChangeShapeType="1"/>
          </p:cNvSpPr>
          <p:nvPr/>
        </p:nvSpPr>
        <p:spPr bwMode="auto">
          <a:xfrm flipH="1">
            <a:off x="4286252" y="3041651"/>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02" name="Rectangle 206"/>
          <p:cNvSpPr>
            <a:spLocks noChangeArrowheads="1"/>
          </p:cNvSpPr>
          <p:nvPr/>
        </p:nvSpPr>
        <p:spPr bwMode="auto">
          <a:xfrm>
            <a:off x="863111" y="299086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5</a:t>
            </a:r>
            <a:endParaRPr lang="en-US" dirty="0">
              <a:solidFill>
                <a:srgbClr val="C0504D">
                  <a:lumMod val="50000"/>
                </a:srgbClr>
              </a:solidFill>
              <a:latin typeface="Arial Narrow" pitchFamily="34" charset="0"/>
              <a:cs typeface="Arial" pitchFamily="34" charset="0"/>
            </a:endParaRPr>
          </a:p>
        </p:txBody>
      </p:sp>
      <p:sp>
        <p:nvSpPr>
          <p:cNvPr id="132303" name="Line 207"/>
          <p:cNvSpPr>
            <a:spLocks noChangeShapeType="1"/>
          </p:cNvSpPr>
          <p:nvPr/>
        </p:nvSpPr>
        <p:spPr bwMode="auto">
          <a:xfrm>
            <a:off x="920269" y="2860676"/>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04" name="Line 208"/>
          <p:cNvSpPr>
            <a:spLocks noChangeShapeType="1"/>
          </p:cNvSpPr>
          <p:nvPr/>
        </p:nvSpPr>
        <p:spPr bwMode="auto">
          <a:xfrm flipH="1">
            <a:off x="4286252" y="2860676"/>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05" name="Rectangle 209"/>
          <p:cNvSpPr>
            <a:spLocks noChangeArrowheads="1"/>
          </p:cNvSpPr>
          <p:nvPr/>
        </p:nvSpPr>
        <p:spPr bwMode="auto">
          <a:xfrm>
            <a:off x="827942" y="281147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10</a:t>
            </a:r>
            <a:endParaRPr lang="en-US" dirty="0">
              <a:solidFill>
                <a:srgbClr val="C0504D">
                  <a:lumMod val="50000"/>
                </a:srgbClr>
              </a:solidFill>
              <a:latin typeface="Arial Narrow" pitchFamily="34" charset="0"/>
              <a:cs typeface="Arial" pitchFamily="34" charset="0"/>
            </a:endParaRPr>
          </a:p>
        </p:txBody>
      </p:sp>
      <p:sp>
        <p:nvSpPr>
          <p:cNvPr id="132306" name="Line 210"/>
          <p:cNvSpPr>
            <a:spLocks noChangeShapeType="1"/>
          </p:cNvSpPr>
          <p:nvPr/>
        </p:nvSpPr>
        <p:spPr bwMode="auto">
          <a:xfrm>
            <a:off x="920269" y="2687638"/>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07" name="Line 211"/>
          <p:cNvSpPr>
            <a:spLocks noChangeShapeType="1"/>
          </p:cNvSpPr>
          <p:nvPr/>
        </p:nvSpPr>
        <p:spPr bwMode="auto">
          <a:xfrm flipH="1">
            <a:off x="4286252" y="2687638"/>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08" name="Rectangle 212"/>
          <p:cNvSpPr>
            <a:spLocks noChangeArrowheads="1"/>
          </p:cNvSpPr>
          <p:nvPr/>
        </p:nvSpPr>
        <p:spPr bwMode="auto">
          <a:xfrm>
            <a:off x="827942" y="263844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15</a:t>
            </a:r>
            <a:endParaRPr lang="en-US" dirty="0">
              <a:solidFill>
                <a:srgbClr val="C0504D">
                  <a:lumMod val="50000"/>
                </a:srgbClr>
              </a:solidFill>
              <a:latin typeface="Arial Narrow" pitchFamily="34" charset="0"/>
              <a:cs typeface="Arial" pitchFamily="34" charset="0"/>
            </a:endParaRPr>
          </a:p>
        </p:txBody>
      </p:sp>
      <p:sp>
        <p:nvSpPr>
          <p:cNvPr id="132309" name="Line 213"/>
          <p:cNvSpPr>
            <a:spLocks noChangeShapeType="1"/>
          </p:cNvSpPr>
          <p:nvPr/>
        </p:nvSpPr>
        <p:spPr bwMode="auto">
          <a:xfrm>
            <a:off x="920269" y="2506663"/>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10" name="Line 214"/>
          <p:cNvSpPr>
            <a:spLocks noChangeShapeType="1"/>
          </p:cNvSpPr>
          <p:nvPr/>
        </p:nvSpPr>
        <p:spPr bwMode="auto">
          <a:xfrm flipH="1">
            <a:off x="4286252" y="2506663"/>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11" name="Rectangle 215"/>
          <p:cNvSpPr>
            <a:spLocks noChangeArrowheads="1"/>
          </p:cNvSpPr>
          <p:nvPr/>
        </p:nvSpPr>
        <p:spPr bwMode="auto">
          <a:xfrm>
            <a:off x="827942" y="2457465"/>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20</a:t>
            </a:r>
            <a:endParaRPr lang="en-US" dirty="0">
              <a:solidFill>
                <a:srgbClr val="C0504D">
                  <a:lumMod val="50000"/>
                </a:srgbClr>
              </a:solidFill>
              <a:latin typeface="Arial Narrow" pitchFamily="34" charset="0"/>
              <a:cs typeface="Arial" pitchFamily="34" charset="0"/>
            </a:endParaRPr>
          </a:p>
        </p:txBody>
      </p:sp>
      <p:sp>
        <p:nvSpPr>
          <p:cNvPr id="132312" name="Line 216"/>
          <p:cNvSpPr>
            <a:spLocks noChangeShapeType="1"/>
          </p:cNvSpPr>
          <p:nvPr/>
        </p:nvSpPr>
        <p:spPr bwMode="auto">
          <a:xfrm>
            <a:off x="920269" y="2327276"/>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13" name="Line 217"/>
          <p:cNvSpPr>
            <a:spLocks noChangeShapeType="1"/>
          </p:cNvSpPr>
          <p:nvPr/>
        </p:nvSpPr>
        <p:spPr bwMode="auto">
          <a:xfrm flipH="1">
            <a:off x="4286252" y="2327276"/>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14" name="Rectangle 218"/>
          <p:cNvSpPr>
            <a:spLocks noChangeArrowheads="1"/>
          </p:cNvSpPr>
          <p:nvPr/>
        </p:nvSpPr>
        <p:spPr bwMode="auto">
          <a:xfrm>
            <a:off x="827942" y="227807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25</a:t>
            </a:r>
            <a:endParaRPr lang="en-US" dirty="0">
              <a:solidFill>
                <a:srgbClr val="C0504D">
                  <a:lumMod val="50000"/>
                </a:srgbClr>
              </a:solidFill>
              <a:latin typeface="Arial Narrow" pitchFamily="34" charset="0"/>
              <a:cs typeface="Arial" pitchFamily="34" charset="0"/>
            </a:endParaRPr>
          </a:p>
        </p:txBody>
      </p:sp>
      <p:sp>
        <p:nvSpPr>
          <p:cNvPr id="132315" name="Line 219"/>
          <p:cNvSpPr>
            <a:spLocks noChangeShapeType="1"/>
          </p:cNvSpPr>
          <p:nvPr/>
        </p:nvSpPr>
        <p:spPr bwMode="auto">
          <a:xfrm>
            <a:off x="920269" y="2154238"/>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16" name="Line 220"/>
          <p:cNvSpPr>
            <a:spLocks noChangeShapeType="1"/>
          </p:cNvSpPr>
          <p:nvPr/>
        </p:nvSpPr>
        <p:spPr bwMode="auto">
          <a:xfrm flipH="1">
            <a:off x="4286252" y="2154238"/>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17" name="Rectangle 221"/>
          <p:cNvSpPr>
            <a:spLocks noChangeArrowheads="1"/>
          </p:cNvSpPr>
          <p:nvPr/>
        </p:nvSpPr>
        <p:spPr bwMode="auto">
          <a:xfrm>
            <a:off x="827942" y="21034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30</a:t>
            </a:r>
            <a:endParaRPr lang="en-US" dirty="0">
              <a:solidFill>
                <a:srgbClr val="C0504D">
                  <a:lumMod val="50000"/>
                </a:srgbClr>
              </a:solidFill>
              <a:latin typeface="Arial Narrow" pitchFamily="34" charset="0"/>
              <a:cs typeface="Arial" pitchFamily="34" charset="0"/>
            </a:endParaRPr>
          </a:p>
        </p:txBody>
      </p:sp>
      <p:sp>
        <p:nvSpPr>
          <p:cNvPr id="132318" name="Line 222"/>
          <p:cNvSpPr>
            <a:spLocks noChangeShapeType="1"/>
          </p:cNvSpPr>
          <p:nvPr/>
        </p:nvSpPr>
        <p:spPr bwMode="auto">
          <a:xfrm>
            <a:off x="920262" y="2066926"/>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0" name="Line 224"/>
          <p:cNvSpPr>
            <a:spLocks noChangeShapeType="1"/>
          </p:cNvSpPr>
          <p:nvPr/>
        </p:nvSpPr>
        <p:spPr bwMode="auto">
          <a:xfrm flipV="1">
            <a:off x="4321419" y="206692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1" name="Line 225"/>
          <p:cNvSpPr>
            <a:spLocks noChangeShapeType="1"/>
          </p:cNvSpPr>
          <p:nvPr/>
        </p:nvSpPr>
        <p:spPr bwMode="auto">
          <a:xfrm flipV="1">
            <a:off x="920261" y="206692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3" name="Rectangle 227"/>
          <p:cNvSpPr>
            <a:spLocks noChangeArrowheads="1"/>
          </p:cNvSpPr>
          <p:nvPr/>
        </p:nvSpPr>
        <p:spPr bwMode="auto">
          <a:xfrm>
            <a:off x="920262" y="3568701"/>
            <a:ext cx="3401158" cy="10302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4" name="Freeform 228"/>
          <p:cNvSpPr>
            <a:spLocks/>
          </p:cNvSpPr>
          <p:nvPr/>
        </p:nvSpPr>
        <p:spPr bwMode="auto">
          <a:xfrm>
            <a:off x="1452196" y="356870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5" name="Freeform 229"/>
          <p:cNvSpPr>
            <a:spLocks/>
          </p:cNvSpPr>
          <p:nvPr/>
        </p:nvSpPr>
        <p:spPr bwMode="auto">
          <a:xfrm>
            <a:off x="2025161" y="356870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6" name="Freeform 230"/>
          <p:cNvSpPr>
            <a:spLocks/>
          </p:cNvSpPr>
          <p:nvPr/>
        </p:nvSpPr>
        <p:spPr bwMode="auto">
          <a:xfrm>
            <a:off x="2598126" y="356870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7" name="Freeform 231"/>
          <p:cNvSpPr>
            <a:spLocks/>
          </p:cNvSpPr>
          <p:nvPr/>
        </p:nvSpPr>
        <p:spPr bwMode="auto">
          <a:xfrm>
            <a:off x="3169626" y="356870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8" name="Freeform 232"/>
          <p:cNvSpPr>
            <a:spLocks/>
          </p:cNvSpPr>
          <p:nvPr/>
        </p:nvSpPr>
        <p:spPr bwMode="auto">
          <a:xfrm>
            <a:off x="3742592" y="356870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29" name="Freeform 233"/>
          <p:cNvSpPr>
            <a:spLocks/>
          </p:cNvSpPr>
          <p:nvPr/>
        </p:nvSpPr>
        <p:spPr bwMode="auto">
          <a:xfrm>
            <a:off x="4321419" y="3568701"/>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0" name="Freeform 234"/>
          <p:cNvSpPr>
            <a:spLocks/>
          </p:cNvSpPr>
          <p:nvPr/>
        </p:nvSpPr>
        <p:spPr bwMode="auto">
          <a:xfrm>
            <a:off x="920262" y="4387851"/>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1" name="Freeform 235"/>
          <p:cNvSpPr>
            <a:spLocks/>
          </p:cNvSpPr>
          <p:nvPr/>
        </p:nvSpPr>
        <p:spPr bwMode="auto">
          <a:xfrm>
            <a:off x="920262" y="4083051"/>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2" name="Freeform 236"/>
          <p:cNvSpPr>
            <a:spLocks/>
          </p:cNvSpPr>
          <p:nvPr/>
        </p:nvSpPr>
        <p:spPr bwMode="auto">
          <a:xfrm>
            <a:off x="920262" y="3773488"/>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3" name="Line 237"/>
          <p:cNvSpPr>
            <a:spLocks noChangeShapeType="1"/>
          </p:cNvSpPr>
          <p:nvPr/>
        </p:nvSpPr>
        <p:spPr bwMode="auto">
          <a:xfrm>
            <a:off x="920262" y="3568701"/>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4" name="Line 238"/>
          <p:cNvSpPr>
            <a:spLocks noChangeShapeType="1"/>
          </p:cNvSpPr>
          <p:nvPr/>
        </p:nvSpPr>
        <p:spPr bwMode="auto">
          <a:xfrm>
            <a:off x="920262" y="4598988"/>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5" name="Line 239"/>
          <p:cNvSpPr>
            <a:spLocks noChangeShapeType="1"/>
          </p:cNvSpPr>
          <p:nvPr/>
        </p:nvSpPr>
        <p:spPr bwMode="auto">
          <a:xfrm flipV="1">
            <a:off x="4321419" y="356870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6" name="Line 240"/>
          <p:cNvSpPr>
            <a:spLocks noChangeShapeType="1"/>
          </p:cNvSpPr>
          <p:nvPr/>
        </p:nvSpPr>
        <p:spPr bwMode="auto">
          <a:xfrm flipV="1">
            <a:off x="920261" y="356870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8" name="Line 242"/>
          <p:cNvSpPr>
            <a:spLocks noChangeShapeType="1"/>
          </p:cNvSpPr>
          <p:nvPr/>
        </p:nvSpPr>
        <p:spPr bwMode="auto">
          <a:xfrm flipV="1">
            <a:off x="920261" y="356870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39" name="Line 243"/>
          <p:cNvSpPr>
            <a:spLocks noChangeShapeType="1"/>
          </p:cNvSpPr>
          <p:nvPr/>
        </p:nvSpPr>
        <p:spPr bwMode="auto">
          <a:xfrm flipV="1">
            <a:off x="1452196" y="456088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40" name="Line 244"/>
          <p:cNvSpPr>
            <a:spLocks noChangeShapeType="1"/>
          </p:cNvSpPr>
          <p:nvPr/>
        </p:nvSpPr>
        <p:spPr bwMode="auto">
          <a:xfrm>
            <a:off x="1452196" y="3568701"/>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41" name="Rectangle 245"/>
          <p:cNvSpPr>
            <a:spLocks noChangeArrowheads="1"/>
          </p:cNvSpPr>
          <p:nvPr/>
        </p:nvSpPr>
        <p:spPr bwMode="auto">
          <a:xfrm>
            <a:off x="1395046" y="4618052"/>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0.25</a:t>
            </a:r>
            <a:endParaRPr lang="en-US" dirty="0">
              <a:solidFill>
                <a:srgbClr val="C0504D">
                  <a:lumMod val="50000"/>
                </a:srgbClr>
              </a:solidFill>
              <a:latin typeface="Arial Narrow" pitchFamily="34" charset="0"/>
              <a:cs typeface="Arial" pitchFamily="34" charset="0"/>
            </a:endParaRPr>
          </a:p>
        </p:txBody>
      </p:sp>
      <p:sp>
        <p:nvSpPr>
          <p:cNvPr id="132342" name="Line 246"/>
          <p:cNvSpPr>
            <a:spLocks noChangeShapeType="1"/>
          </p:cNvSpPr>
          <p:nvPr/>
        </p:nvSpPr>
        <p:spPr bwMode="auto">
          <a:xfrm flipV="1">
            <a:off x="2025161" y="456088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43" name="Line 247"/>
          <p:cNvSpPr>
            <a:spLocks noChangeShapeType="1"/>
          </p:cNvSpPr>
          <p:nvPr/>
        </p:nvSpPr>
        <p:spPr bwMode="auto">
          <a:xfrm>
            <a:off x="2025161" y="3568701"/>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44" name="Rectangle 248"/>
          <p:cNvSpPr>
            <a:spLocks noChangeArrowheads="1"/>
          </p:cNvSpPr>
          <p:nvPr/>
        </p:nvSpPr>
        <p:spPr bwMode="auto">
          <a:xfrm>
            <a:off x="1984131" y="4618052"/>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0.5</a:t>
            </a:r>
            <a:endParaRPr lang="en-US" dirty="0">
              <a:solidFill>
                <a:srgbClr val="C0504D">
                  <a:lumMod val="50000"/>
                </a:srgbClr>
              </a:solidFill>
              <a:latin typeface="Arial Narrow" pitchFamily="34" charset="0"/>
              <a:cs typeface="Arial" pitchFamily="34" charset="0"/>
            </a:endParaRPr>
          </a:p>
        </p:txBody>
      </p:sp>
      <p:sp>
        <p:nvSpPr>
          <p:cNvPr id="132345" name="Line 249"/>
          <p:cNvSpPr>
            <a:spLocks noChangeShapeType="1"/>
          </p:cNvSpPr>
          <p:nvPr/>
        </p:nvSpPr>
        <p:spPr bwMode="auto">
          <a:xfrm flipV="1">
            <a:off x="2598126" y="456088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46" name="Line 250"/>
          <p:cNvSpPr>
            <a:spLocks noChangeShapeType="1"/>
          </p:cNvSpPr>
          <p:nvPr/>
        </p:nvSpPr>
        <p:spPr bwMode="auto">
          <a:xfrm>
            <a:off x="2598126" y="3568701"/>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47" name="Rectangle 251"/>
          <p:cNvSpPr>
            <a:spLocks noChangeArrowheads="1"/>
          </p:cNvSpPr>
          <p:nvPr/>
        </p:nvSpPr>
        <p:spPr bwMode="auto">
          <a:xfrm>
            <a:off x="2539511" y="4618052"/>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0.75</a:t>
            </a:r>
            <a:endParaRPr lang="en-US" dirty="0">
              <a:solidFill>
                <a:srgbClr val="C0504D">
                  <a:lumMod val="50000"/>
                </a:srgbClr>
              </a:solidFill>
              <a:latin typeface="Arial Narrow" pitchFamily="34" charset="0"/>
              <a:cs typeface="Arial" pitchFamily="34" charset="0"/>
            </a:endParaRPr>
          </a:p>
        </p:txBody>
      </p:sp>
      <p:sp>
        <p:nvSpPr>
          <p:cNvPr id="132348" name="Line 252"/>
          <p:cNvSpPr>
            <a:spLocks noChangeShapeType="1"/>
          </p:cNvSpPr>
          <p:nvPr/>
        </p:nvSpPr>
        <p:spPr bwMode="auto">
          <a:xfrm flipV="1">
            <a:off x="3169626" y="456088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49" name="Line 253"/>
          <p:cNvSpPr>
            <a:spLocks noChangeShapeType="1"/>
          </p:cNvSpPr>
          <p:nvPr/>
        </p:nvSpPr>
        <p:spPr bwMode="auto">
          <a:xfrm>
            <a:off x="3169626" y="3568701"/>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50" name="Rectangle 254"/>
          <p:cNvSpPr>
            <a:spLocks noChangeArrowheads="1"/>
          </p:cNvSpPr>
          <p:nvPr/>
        </p:nvSpPr>
        <p:spPr bwMode="auto">
          <a:xfrm>
            <a:off x="3153508" y="4618052"/>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a:t>
            </a:r>
            <a:endParaRPr lang="en-US" dirty="0">
              <a:solidFill>
                <a:srgbClr val="C0504D">
                  <a:lumMod val="50000"/>
                </a:srgbClr>
              </a:solidFill>
              <a:latin typeface="Arial Narrow" pitchFamily="34" charset="0"/>
              <a:cs typeface="Arial" pitchFamily="34" charset="0"/>
            </a:endParaRPr>
          </a:p>
        </p:txBody>
      </p:sp>
      <p:sp>
        <p:nvSpPr>
          <p:cNvPr id="132351" name="Line 255"/>
          <p:cNvSpPr>
            <a:spLocks noChangeShapeType="1"/>
          </p:cNvSpPr>
          <p:nvPr/>
        </p:nvSpPr>
        <p:spPr bwMode="auto">
          <a:xfrm flipV="1">
            <a:off x="3742592" y="456088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52" name="Line 256"/>
          <p:cNvSpPr>
            <a:spLocks noChangeShapeType="1"/>
          </p:cNvSpPr>
          <p:nvPr/>
        </p:nvSpPr>
        <p:spPr bwMode="auto">
          <a:xfrm>
            <a:off x="3742592" y="3568701"/>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53" name="Rectangle 257"/>
          <p:cNvSpPr>
            <a:spLocks noChangeArrowheads="1"/>
          </p:cNvSpPr>
          <p:nvPr/>
        </p:nvSpPr>
        <p:spPr bwMode="auto">
          <a:xfrm>
            <a:off x="3685442" y="4618052"/>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1.25</a:t>
            </a:r>
            <a:endParaRPr lang="en-US" dirty="0">
              <a:solidFill>
                <a:srgbClr val="C0504D">
                  <a:lumMod val="50000"/>
                </a:srgbClr>
              </a:solidFill>
              <a:latin typeface="Arial Narrow" pitchFamily="34" charset="0"/>
              <a:cs typeface="Arial" pitchFamily="34" charset="0"/>
            </a:endParaRPr>
          </a:p>
        </p:txBody>
      </p:sp>
      <p:sp>
        <p:nvSpPr>
          <p:cNvPr id="132354" name="Line 258"/>
          <p:cNvSpPr>
            <a:spLocks noChangeShapeType="1"/>
          </p:cNvSpPr>
          <p:nvPr/>
        </p:nvSpPr>
        <p:spPr bwMode="auto">
          <a:xfrm flipV="1">
            <a:off x="4321419" y="4560888"/>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55" name="Line 259"/>
          <p:cNvSpPr>
            <a:spLocks noChangeShapeType="1"/>
          </p:cNvSpPr>
          <p:nvPr/>
        </p:nvSpPr>
        <p:spPr bwMode="auto">
          <a:xfrm>
            <a:off x="4321419" y="3568701"/>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56" name="Rectangle 260"/>
          <p:cNvSpPr>
            <a:spLocks noChangeArrowheads="1"/>
          </p:cNvSpPr>
          <p:nvPr/>
        </p:nvSpPr>
        <p:spPr bwMode="auto">
          <a:xfrm>
            <a:off x="4280388" y="4618052"/>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1.5</a:t>
            </a:r>
            <a:endParaRPr lang="en-US" dirty="0">
              <a:solidFill>
                <a:srgbClr val="C0504D">
                  <a:lumMod val="50000"/>
                </a:srgbClr>
              </a:solidFill>
              <a:latin typeface="Arial Narrow" pitchFamily="34" charset="0"/>
              <a:cs typeface="Arial" pitchFamily="34" charset="0"/>
            </a:endParaRPr>
          </a:p>
        </p:txBody>
      </p:sp>
      <p:sp>
        <p:nvSpPr>
          <p:cNvPr id="132357" name="Line 261"/>
          <p:cNvSpPr>
            <a:spLocks noChangeShapeType="1"/>
          </p:cNvSpPr>
          <p:nvPr/>
        </p:nvSpPr>
        <p:spPr bwMode="auto">
          <a:xfrm>
            <a:off x="920269" y="4387851"/>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58" name="Line 262"/>
          <p:cNvSpPr>
            <a:spLocks noChangeShapeType="1"/>
          </p:cNvSpPr>
          <p:nvPr/>
        </p:nvSpPr>
        <p:spPr bwMode="auto">
          <a:xfrm flipH="1">
            <a:off x="4286252" y="4387851"/>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59" name="Rectangle 263"/>
          <p:cNvSpPr>
            <a:spLocks noChangeArrowheads="1"/>
          </p:cNvSpPr>
          <p:nvPr/>
        </p:nvSpPr>
        <p:spPr bwMode="auto">
          <a:xfrm>
            <a:off x="753208" y="4338652"/>
            <a:ext cx="14427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-0.05</a:t>
            </a:r>
            <a:endParaRPr lang="en-US" dirty="0">
              <a:solidFill>
                <a:srgbClr val="C0504D">
                  <a:lumMod val="50000"/>
                </a:srgbClr>
              </a:solidFill>
              <a:latin typeface="Arial Narrow" pitchFamily="34" charset="0"/>
              <a:cs typeface="Arial" pitchFamily="34" charset="0"/>
            </a:endParaRPr>
          </a:p>
        </p:txBody>
      </p:sp>
      <p:sp>
        <p:nvSpPr>
          <p:cNvPr id="132360" name="Line 264"/>
          <p:cNvSpPr>
            <a:spLocks noChangeShapeType="1"/>
          </p:cNvSpPr>
          <p:nvPr/>
        </p:nvSpPr>
        <p:spPr bwMode="auto">
          <a:xfrm>
            <a:off x="920269" y="4083051"/>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61" name="Line 265"/>
          <p:cNvSpPr>
            <a:spLocks noChangeShapeType="1"/>
          </p:cNvSpPr>
          <p:nvPr/>
        </p:nvSpPr>
        <p:spPr bwMode="auto">
          <a:xfrm flipH="1">
            <a:off x="4286252" y="4083051"/>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62" name="Rectangle 266"/>
          <p:cNvSpPr>
            <a:spLocks noChangeArrowheads="1"/>
          </p:cNvSpPr>
          <p:nvPr/>
        </p:nvSpPr>
        <p:spPr bwMode="auto">
          <a:xfrm>
            <a:off x="863111" y="4033842"/>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a:t>
            </a:r>
            <a:endParaRPr lang="en-US" dirty="0">
              <a:solidFill>
                <a:srgbClr val="C0504D">
                  <a:lumMod val="50000"/>
                </a:srgbClr>
              </a:solidFill>
              <a:latin typeface="Arial Narrow" pitchFamily="34" charset="0"/>
              <a:cs typeface="Arial" pitchFamily="34" charset="0"/>
            </a:endParaRPr>
          </a:p>
        </p:txBody>
      </p:sp>
      <p:sp>
        <p:nvSpPr>
          <p:cNvPr id="132363" name="Line 267"/>
          <p:cNvSpPr>
            <a:spLocks noChangeShapeType="1"/>
          </p:cNvSpPr>
          <p:nvPr/>
        </p:nvSpPr>
        <p:spPr bwMode="auto">
          <a:xfrm>
            <a:off x="920269" y="3773488"/>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64" name="Line 268"/>
          <p:cNvSpPr>
            <a:spLocks noChangeShapeType="1"/>
          </p:cNvSpPr>
          <p:nvPr/>
        </p:nvSpPr>
        <p:spPr bwMode="auto">
          <a:xfrm flipH="1">
            <a:off x="4286252" y="3773488"/>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65" name="Rectangle 269"/>
          <p:cNvSpPr>
            <a:spLocks noChangeArrowheads="1"/>
          </p:cNvSpPr>
          <p:nvPr/>
        </p:nvSpPr>
        <p:spPr bwMode="auto">
          <a:xfrm>
            <a:off x="776654" y="3724284"/>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0.05</a:t>
            </a:r>
            <a:endParaRPr lang="en-US" dirty="0">
              <a:solidFill>
                <a:srgbClr val="C0504D">
                  <a:lumMod val="50000"/>
                </a:srgbClr>
              </a:solidFill>
              <a:latin typeface="Arial Narrow" pitchFamily="34" charset="0"/>
              <a:cs typeface="Arial" pitchFamily="34" charset="0"/>
            </a:endParaRPr>
          </a:p>
        </p:txBody>
      </p:sp>
      <p:sp>
        <p:nvSpPr>
          <p:cNvPr id="132366" name="Line 270"/>
          <p:cNvSpPr>
            <a:spLocks noChangeShapeType="1"/>
          </p:cNvSpPr>
          <p:nvPr/>
        </p:nvSpPr>
        <p:spPr bwMode="auto">
          <a:xfrm>
            <a:off x="920262" y="3568701"/>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68" name="Line 272"/>
          <p:cNvSpPr>
            <a:spLocks noChangeShapeType="1"/>
          </p:cNvSpPr>
          <p:nvPr/>
        </p:nvSpPr>
        <p:spPr bwMode="auto">
          <a:xfrm flipV="1">
            <a:off x="4321419" y="356870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69" name="Line 273"/>
          <p:cNvSpPr>
            <a:spLocks noChangeShapeType="1"/>
          </p:cNvSpPr>
          <p:nvPr/>
        </p:nvSpPr>
        <p:spPr bwMode="auto">
          <a:xfrm flipV="1">
            <a:off x="920261" y="3568701"/>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0" name="Rectangle 274"/>
          <p:cNvSpPr>
            <a:spLocks noChangeArrowheads="1"/>
          </p:cNvSpPr>
          <p:nvPr/>
        </p:nvSpPr>
        <p:spPr bwMode="auto">
          <a:xfrm>
            <a:off x="2598127" y="3568701"/>
            <a:ext cx="1723292" cy="1030288"/>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1" name="Rectangle 275"/>
          <p:cNvSpPr>
            <a:spLocks noChangeArrowheads="1"/>
          </p:cNvSpPr>
          <p:nvPr/>
        </p:nvSpPr>
        <p:spPr bwMode="auto">
          <a:xfrm>
            <a:off x="2598127" y="3568701"/>
            <a:ext cx="1723292" cy="1030288"/>
          </a:xfrm>
          <a:prstGeom prst="rect">
            <a:avLst/>
          </a:prstGeom>
          <a:noFill/>
          <a:ln w="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2" name="Freeform 276"/>
          <p:cNvSpPr>
            <a:spLocks/>
          </p:cNvSpPr>
          <p:nvPr/>
        </p:nvSpPr>
        <p:spPr bwMode="auto">
          <a:xfrm>
            <a:off x="920262" y="3624263"/>
            <a:ext cx="3401158" cy="477838"/>
          </a:xfrm>
          <a:custGeom>
            <a:avLst/>
            <a:gdLst/>
            <a:ahLst/>
            <a:cxnLst>
              <a:cxn ang="0">
                <a:pos x="23" y="293"/>
              </a:cxn>
              <a:cxn ang="0">
                <a:pos x="70" y="293"/>
              </a:cxn>
              <a:cxn ang="0">
                <a:pos x="121" y="297"/>
              </a:cxn>
              <a:cxn ang="0">
                <a:pos x="168" y="297"/>
              </a:cxn>
              <a:cxn ang="0">
                <a:pos x="219" y="297"/>
              </a:cxn>
              <a:cxn ang="0">
                <a:pos x="265" y="297"/>
              </a:cxn>
              <a:cxn ang="0">
                <a:pos x="316" y="297"/>
              </a:cxn>
              <a:cxn ang="0">
                <a:pos x="363" y="297"/>
              </a:cxn>
              <a:cxn ang="0">
                <a:pos x="414" y="243"/>
              </a:cxn>
              <a:cxn ang="0">
                <a:pos x="461" y="59"/>
              </a:cxn>
              <a:cxn ang="0">
                <a:pos x="512" y="0"/>
              </a:cxn>
              <a:cxn ang="0">
                <a:pos x="558" y="55"/>
              </a:cxn>
              <a:cxn ang="0">
                <a:pos x="609" y="160"/>
              </a:cxn>
              <a:cxn ang="0">
                <a:pos x="656" y="235"/>
              </a:cxn>
              <a:cxn ang="0">
                <a:pos x="707" y="270"/>
              </a:cxn>
              <a:cxn ang="0">
                <a:pos x="754" y="278"/>
              </a:cxn>
              <a:cxn ang="0">
                <a:pos x="805" y="227"/>
              </a:cxn>
              <a:cxn ang="0">
                <a:pos x="852" y="258"/>
              </a:cxn>
              <a:cxn ang="0">
                <a:pos x="902" y="278"/>
              </a:cxn>
              <a:cxn ang="0">
                <a:pos x="949" y="282"/>
              </a:cxn>
              <a:cxn ang="0">
                <a:pos x="1000" y="286"/>
              </a:cxn>
              <a:cxn ang="0">
                <a:pos x="1047" y="286"/>
              </a:cxn>
              <a:cxn ang="0">
                <a:pos x="1098" y="286"/>
              </a:cxn>
              <a:cxn ang="0">
                <a:pos x="1145" y="286"/>
              </a:cxn>
              <a:cxn ang="0">
                <a:pos x="1195" y="215"/>
              </a:cxn>
              <a:cxn ang="0">
                <a:pos x="1242" y="223"/>
              </a:cxn>
              <a:cxn ang="0">
                <a:pos x="1293" y="227"/>
              </a:cxn>
              <a:cxn ang="0">
                <a:pos x="1340" y="231"/>
              </a:cxn>
              <a:cxn ang="0">
                <a:pos x="1391" y="235"/>
              </a:cxn>
              <a:cxn ang="0">
                <a:pos x="1438" y="239"/>
              </a:cxn>
              <a:cxn ang="0">
                <a:pos x="1488" y="243"/>
              </a:cxn>
              <a:cxn ang="0">
                <a:pos x="1535" y="243"/>
              </a:cxn>
              <a:cxn ang="0">
                <a:pos x="1586" y="157"/>
              </a:cxn>
              <a:cxn ang="0">
                <a:pos x="1633" y="117"/>
              </a:cxn>
              <a:cxn ang="0">
                <a:pos x="1684" y="180"/>
              </a:cxn>
              <a:cxn ang="0">
                <a:pos x="1731" y="243"/>
              </a:cxn>
              <a:cxn ang="0">
                <a:pos x="1781" y="270"/>
              </a:cxn>
              <a:cxn ang="0">
                <a:pos x="1828" y="282"/>
              </a:cxn>
              <a:cxn ang="0">
                <a:pos x="1879" y="286"/>
              </a:cxn>
              <a:cxn ang="0">
                <a:pos x="1926" y="286"/>
              </a:cxn>
              <a:cxn ang="0">
                <a:pos x="1977" y="258"/>
              </a:cxn>
              <a:cxn ang="0">
                <a:pos x="2024" y="278"/>
              </a:cxn>
              <a:cxn ang="0">
                <a:pos x="2074" y="286"/>
              </a:cxn>
              <a:cxn ang="0">
                <a:pos x="2121" y="286"/>
              </a:cxn>
              <a:cxn ang="0">
                <a:pos x="2172" y="286"/>
              </a:cxn>
              <a:cxn ang="0">
                <a:pos x="2219" y="286"/>
              </a:cxn>
              <a:cxn ang="0">
                <a:pos x="2270" y="286"/>
              </a:cxn>
              <a:cxn ang="0">
                <a:pos x="2321" y="286"/>
              </a:cxn>
            </a:cxnLst>
            <a:rect l="0" t="0" r="r" b="b"/>
            <a:pathLst>
              <a:path w="2321" h="301">
                <a:moveTo>
                  <a:pt x="0" y="293"/>
                </a:moveTo>
                <a:lnTo>
                  <a:pt x="23" y="293"/>
                </a:lnTo>
                <a:lnTo>
                  <a:pt x="47" y="293"/>
                </a:lnTo>
                <a:lnTo>
                  <a:pt x="70" y="293"/>
                </a:lnTo>
                <a:lnTo>
                  <a:pt x="97" y="293"/>
                </a:lnTo>
                <a:lnTo>
                  <a:pt x="121" y="297"/>
                </a:lnTo>
                <a:lnTo>
                  <a:pt x="144" y="297"/>
                </a:lnTo>
                <a:lnTo>
                  <a:pt x="168" y="297"/>
                </a:lnTo>
                <a:lnTo>
                  <a:pt x="195" y="297"/>
                </a:lnTo>
                <a:lnTo>
                  <a:pt x="219" y="297"/>
                </a:lnTo>
                <a:lnTo>
                  <a:pt x="242" y="297"/>
                </a:lnTo>
                <a:lnTo>
                  <a:pt x="265" y="297"/>
                </a:lnTo>
                <a:lnTo>
                  <a:pt x="293" y="297"/>
                </a:lnTo>
                <a:lnTo>
                  <a:pt x="316" y="297"/>
                </a:lnTo>
                <a:lnTo>
                  <a:pt x="340" y="297"/>
                </a:lnTo>
                <a:lnTo>
                  <a:pt x="363" y="297"/>
                </a:lnTo>
                <a:lnTo>
                  <a:pt x="390" y="301"/>
                </a:lnTo>
                <a:lnTo>
                  <a:pt x="414" y="243"/>
                </a:lnTo>
                <a:lnTo>
                  <a:pt x="437" y="137"/>
                </a:lnTo>
                <a:lnTo>
                  <a:pt x="461" y="59"/>
                </a:lnTo>
                <a:lnTo>
                  <a:pt x="488" y="12"/>
                </a:lnTo>
                <a:lnTo>
                  <a:pt x="512" y="0"/>
                </a:lnTo>
                <a:lnTo>
                  <a:pt x="535" y="16"/>
                </a:lnTo>
                <a:lnTo>
                  <a:pt x="558" y="55"/>
                </a:lnTo>
                <a:lnTo>
                  <a:pt x="586" y="110"/>
                </a:lnTo>
                <a:lnTo>
                  <a:pt x="609" y="160"/>
                </a:lnTo>
                <a:lnTo>
                  <a:pt x="633" y="203"/>
                </a:lnTo>
                <a:lnTo>
                  <a:pt x="656" y="235"/>
                </a:lnTo>
                <a:lnTo>
                  <a:pt x="683" y="254"/>
                </a:lnTo>
                <a:lnTo>
                  <a:pt x="707" y="270"/>
                </a:lnTo>
                <a:lnTo>
                  <a:pt x="730" y="278"/>
                </a:lnTo>
                <a:lnTo>
                  <a:pt x="754" y="278"/>
                </a:lnTo>
                <a:lnTo>
                  <a:pt x="781" y="219"/>
                </a:lnTo>
                <a:lnTo>
                  <a:pt x="805" y="227"/>
                </a:lnTo>
                <a:lnTo>
                  <a:pt x="828" y="243"/>
                </a:lnTo>
                <a:lnTo>
                  <a:pt x="852" y="258"/>
                </a:lnTo>
                <a:lnTo>
                  <a:pt x="879" y="270"/>
                </a:lnTo>
                <a:lnTo>
                  <a:pt x="902" y="278"/>
                </a:lnTo>
                <a:lnTo>
                  <a:pt x="926" y="282"/>
                </a:lnTo>
                <a:lnTo>
                  <a:pt x="949" y="282"/>
                </a:lnTo>
                <a:lnTo>
                  <a:pt x="977" y="286"/>
                </a:lnTo>
                <a:lnTo>
                  <a:pt x="1000" y="286"/>
                </a:lnTo>
                <a:lnTo>
                  <a:pt x="1023" y="286"/>
                </a:lnTo>
                <a:lnTo>
                  <a:pt x="1047" y="286"/>
                </a:lnTo>
                <a:lnTo>
                  <a:pt x="1074" y="286"/>
                </a:lnTo>
                <a:lnTo>
                  <a:pt x="1098" y="286"/>
                </a:lnTo>
                <a:lnTo>
                  <a:pt x="1121" y="286"/>
                </a:lnTo>
                <a:lnTo>
                  <a:pt x="1145" y="286"/>
                </a:lnTo>
                <a:lnTo>
                  <a:pt x="1172" y="215"/>
                </a:lnTo>
                <a:lnTo>
                  <a:pt x="1195" y="215"/>
                </a:lnTo>
                <a:lnTo>
                  <a:pt x="1219" y="219"/>
                </a:lnTo>
                <a:lnTo>
                  <a:pt x="1242" y="223"/>
                </a:lnTo>
                <a:lnTo>
                  <a:pt x="1270" y="223"/>
                </a:lnTo>
                <a:lnTo>
                  <a:pt x="1293" y="227"/>
                </a:lnTo>
                <a:lnTo>
                  <a:pt x="1316" y="227"/>
                </a:lnTo>
                <a:lnTo>
                  <a:pt x="1340" y="231"/>
                </a:lnTo>
                <a:lnTo>
                  <a:pt x="1367" y="231"/>
                </a:lnTo>
                <a:lnTo>
                  <a:pt x="1391" y="235"/>
                </a:lnTo>
                <a:lnTo>
                  <a:pt x="1414" y="235"/>
                </a:lnTo>
                <a:lnTo>
                  <a:pt x="1438" y="239"/>
                </a:lnTo>
                <a:lnTo>
                  <a:pt x="1465" y="239"/>
                </a:lnTo>
                <a:lnTo>
                  <a:pt x="1488" y="243"/>
                </a:lnTo>
                <a:lnTo>
                  <a:pt x="1512" y="243"/>
                </a:lnTo>
                <a:lnTo>
                  <a:pt x="1535" y="243"/>
                </a:lnTo>
                <a:lnTo>
                  <a:pt x="1563" y="188"/>
                </a:lnTo>
                <a:lnTo>
                  <a:pt x="1586" y="157"/>
                </a:lnTo>
                <a:lnTo>
                  <a:pt x="1610" y="117"/>
                </a:lnTo>
                <a:lnTo>
                  <a:pt x="1633" y="117"/>
                </a:lnTo>
                <a:lnTo>
                  <a:pt x="1660" y="145"/>
                </a:lnTo>
                <a:lnTo>
                  <a:pt x="1684" y="180"/>
                </a:lnTo>
                <a:lnTo>
                  <a:pt x="1707" y="215"/>
                </a:lnTo>
                <a:lnTo>
                  <a:pt x="1731" y="243"/>
                </a:lnTo>
                <a:lnTo>
                  <a:pt x="1758" y="258"/>
                </a:lnTo>
                <a:lnTo>
                  <a:pt x="1781" y="270"/>
                </a:lnTo>
                <a:lnTo>
                  <a:pt x="1805" y="278"/>
                </a:lnTo>
                <a:lnTo>
                  <a:pt x="1828" y="282"/>
                </a:lnTo>
                <a:lnTo>
                  <a:pt x="1856" y="286"/>
                </a:lnTo>
                <a:lnTo>
                  <a:pt x="1879" y="286"/>
                </a:lnTo>
                <a:lnTo>
                  <a:pt x="1903" y="286"/>
                </a:lnTo>
                <a:lnTo>
                  <a:pt x="1926" y="286"/>
                </a:lnTo>
                <a:lnTo>
                  <a:pt x="1953" y="250"/>
                </a:lnTo>
                <a:lnTo>
                  <a:pt x="1977" y="258"/>
                </a:lnTo>
                <a:lnTo>
                  <a:pt x="2000" y="270"/>
                </a:lnTo>
                <a:lnTo>
                  <a:pt x="2024" y="278"/>
                </a:lnTo>
                <a:lnTo>
                  <a:pt x="2051" y="282"/>
                </a:lnTo>
                <a:lnTo>
                  <a:pt x="2074" y="286"/>
                </a:lnTo>
                <a:lnTo>
                  <a:pt x="2098" y="286"/>
                </a:lnTo>
                <a:lnTo>
                  <a:pt x="2121" y="286"/>
                </a:lnTo>
                <a:lnTo>
                  <a:pt x="2149" y="286"/>
                </a:lnTo>
                <a:lnTo>
                  <a:pt x="2172" y="286"/>
                </a:lnTo>
                <a:lnTo>
                  <a:pt x="2196" y="286"/>
                </a:lnTo>
                <a:lnTo>
                  <a:pt x="2219" y="286"/>
                </a:lnTo>
                <a:lnTo>
                  <a:pt x="2246" y="286"/>
                </a:lnTo>
                <a:lnTo>
                  <a:pt x="2270" y="286"/>
                </a:lnTo>
                <a:lnTo>
                  <a:pt x="2293" y="286"/>
                </a:lnTo>
                <a:lnTo>
                  <a:pt x="2321" y="286"/>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3" name="Freeform 277"/>
          <p:cNvSpPr>
            <a:spLocks/>
          </p:cNvSpPr>
          <p:nvPr/>
        </p:nvSpPr>
        <p:spPr bwMode="auto">
          <a:xfrm>
            <a:off x="920262" y="4059238"/>
            <a:ext cx="3401158" cy="477838"/>
          </a:xfrm>
          <a:custGeom>
            <a:avLst/>
            <a:gdLst/>
            <a:ahLst/>
            <a:cxnLst>
              <a:cxn ang="0">
                <a:pos x="23" y="4"/>
              </a:cxn>
              <a:cxn ang="0">
                <a:pos x="70" y="8"/>
              </a:cxn>
              <a:cxn ang="0">
                <a:pos x="121" y="4"/>
              </a:cxn>
              <a:cxn ang="0">
                <a:pos x="168" y="4"/>
              </a:cxn>
              <a:cxn ang="0">
                <a:pos x="219" y="4"/>
              </a:cxn>
              <a:cxn ang="0">
                <a:pos x="265" y="4"/>
              </a:cxn>
              <a:cxn ang="0">
                <a:pos x="316" y="4"/>
              </a:cxn>
              <a:cxn ang="0">
                <a:pos x="363" y="4"/>
              </a:cxn>
              <a:cxn ang="0">
                <a:pos x="414" y="58"/>
              </a:cxn>
              <a:cxn ang="0">
                <a:pos x="461" y="242"/>
              </a:cxn>
              <a:cxn ang="0">
                <a:pos x="512" y="301"/>
              </a:cxn>
              <a:cxn ang="0">
                <a:pos x="558" y="246"/>
              </a:cxn>
              <a:cxn ang="0">
                <a:pos x="609" y="141"/>
              </a:cxn>
              <a:cxn ang="0">
                <a:pos x="656" y="66"/>
              </a:cxn>
              <a:cxn ang="0">
                <a:pos x="707" y="31"/>
              </a:cxn>
              <a:cxn ang="0">
                <a:pos x="754" y="23"/>
              </a:cxn>
              <a:cxn ang="0">
                <a:pos x="805" y="74"/>
              </a:cxn>
              <a:cxn ang="0">
                <a:pos x="852" y="43"/>
              </a:cxn>
              <a:cxn ang="0">
                <a:pos x="902" y="23"/>
              </a:cxn>
              <a:cxn ang="0">
                <a:pos x="949" y="19"/>
              </a:cxn>
              <a:cxn ang="0">
                <a:pos x="1000" y="15"/>
              </a:cxn>
              <a:cxn ang="0">
                <a:pos x="1047" y="15"/>
              </a:cxn>
              <a:cxn ang="0">
                <a:pos x="1098" y="15"/>
              </a:cxn>
              <a:cxn ang="0">
                <a:pos x="1145" y="15"/>
              </a:cxn>
              <a:cxn ang="0">
                <a:pos x="1195" y="86"/>
              </a:cxn>
              <a:cxn ang="0">
                <a:pos x="1242" y="78"/>
              </a:cxn>
              <a:cxn ang="0">
                <a:pos x="1293" y="74"/>
              </a:cxn>
              <a:cxn ang="0">
                <a:pos x="1340" y="70"/>
              </a:cxn>
              <a:cxn ang="0">
                <a:pos x="1391" y="66"/>
              </a:cxn>
              <a:cxn ang="0">
                <a:pos x="1438" y="62"/>
              </a:cxn>
              <a:cxn ang="0">
                <a:pos x="1488" y="58"/>
              </a:cxn>
              <a:cxn ang="0">
                <a:pos x="1535" y="58"/>
              </a:cxn>
              <a:cxn ang="0">
                <a:pos x="1586" y="144"/>
              </a:cxn>
              <a:cxn ang="0">
                <a:pos x="1633" y="184"/>
              </a:cxn>
              <a:cxn ang="0">
                <a:pos x="1684" y="121"/>
              </a:cxn>
              <a:cxn ang="0">
                <a:pos x="1731" y="58"/>
              </a:cxn>
              <a:cxn ang="0">
                <a:pos x="1781" y="31"/>
              </a:cxn>
              <a:cxn ang="0">
                <a:pos x="1828" y="19"/>
              </a:cxn>
              <a:cxn ang="0">
                <a:pos x="1879" y="15"/>
              </a:cxn>
              <a:cxn ang="0">
                <a:pos x="1926" y="15"/>
              </a:cxn>
              <a:cxn ang="0">
                <a:pos x="1977" y="43"/>
              </a:cxn>
              <a:cxn ang="0">
                <a:pos x="2024" y="23"/>
              </a:cxn>
              <a:cxn ang="0">
                <a:pos x="2074" y="15"/>
              </a:cxn>
              <a:cxn ang="0">
                <a:pos x="2121" y="15"/>
              </a:cxn>
              <a:cxn ang="0">
                <a:pos x="2172" y="15"/>
              </a:cxn>
              <a:cxn ang="0">
                <a:pos x="2219" y="15"/>
              </a:cxn>
              <a:cxn ang="0">
                <a:pos x="2270" y="15"/>
              </a:cxn>
              <a:cxn ang="0">
                <a:pos x="2321" y="15"/>
              </a:cxn>
            </a:cxnLst>
            <a:rect l="0" t="0" r="r" b="b"/>
            <a:pathLst>
              <a:path w="2321" h="301">
                <a:moveTo>
                  <a:pt x="0" y="4"/>
                </a:moveTo>
                <a:lnTo>
                  <a:pt x="23" y="4"/>
                </a:lnTo>
                <a:lnTo>
                  <a:pt x="47" y="8"/>
                </a:lnTo>
                <a:lnTo>
                  <a:pt x="70" y="8"/>
                </a:lnTo>
                <a:lnTo>
                  <a:pt x="97" y="8"/>
                </a:lnTo>
                <a:lnTo>
                  <a:pt x="121" y="4"/>
                </a:lnTo>
                <a:lnTo>
                  <a:pt x="144" y="4"/>
                </a:lnTo>
                <a:lnTo>
                  <a:pt x="168" y="4"/>
                </a:lnTo>
                <a:lnTo>
                  <a:pt x="195" y="4"/>
                </a:lnTo>
                <a:lnTo>
                  <a:pt x="219" y="4"/>
                </a:lnTo>
                <a:lnTo>
                  <a:pt x="242" y="4"/>
                </a:lnTo>
                <a:lnTo>
                  <a:pt x="265" y="4"/>
                </a:lnTo>
                <a:lnTo>
                  <a:pt x="293" y="4"/>
                </a:lnTo>
                <a:lnTo>
                  <a:pt x="316" y="4"/>
                </a:lnTo>
                <a:lnTo>
                  <a:pt x="340" y="4"/>
                </a:lnTo>
                <a:lnTo>
                  <a:pt x="363" y="4"/>
                </a:lnTo>
                <a:lnTo>
                  <a:pt x="390" y="0"/>
                </a:lnTo>
                <a:lnTo>
                  <a:pt x="414" y="58"/>
                </a:lnTo>
                <a:lnTo>
                  <a:pt x="437" y="164"/>
                </a:lnTo>
                <a:lnTo>
                  <a:pt x="461" y="242"/>
                </a:lnTo>
                <a:lnTo>
                  <a:pt x="488" y="289"/>
                </a:lnTo>
                <a:lnTo>
                  <a:pt x="512" y="301"/>
                </a:lnTo>
                <a:lnTo>
                  <a:pt x="535" y="285"/>
                </a:lnTo>
                <a:lnTo>
                  <a:pt x="558" y="246"/>
                </a:lnTo>
                <a:lnTo>
                  <a:pt x="586" y="191"/>
                </a:lnTo>
                <a:lnTo>
                  <a:pt x="609" y="141"/>
                </a:lnTo>
                <a:lnTo>
                  <a:pt x="633" y="98"/>
                </a:lnTo>
                <a:lnTo>
                  <a:pt x="656" y="66"/>
                </a:lnTo>
                <a:lnTo>
                  <a:pt x="683" y="47"/>
                </a:lnTo>
                <a:lnTo>
                  <a:pt x="707" y="31"/>
                </a:lnTo>
                <a:lnTo>
                  <a:pt x="730" y="23"/>
                </a:lnTo>
                <a:lnTo>
                  <a:pt x="754" y="23"/>
                </a:lnTo>
                <a:lnTo>
                  <a:pt x="781" y="82"/>
                </a:lnTo>
                <a:lnTo>
                  <a:pt x="805" y="74"/>
                </a:lnTo>
                <a:lnTo>
                  <a:pt x="828" y="58"/>
                </a:lnTo>
                <a:lnTo>
                  <a:pt x="852" y="43"/>
                </a:lnTo>
                <a:lnTo>
                  <a:pt x="879" y="31"/>
                </a:lnTo>
                <a:lnTo>
                  <a:pt x="902" y="23"/>
                </a:lnTo>
                <a:lnTo>
                  <a:pt x="926" y="19"/>
                </a:lnTo>
                <a:lnTo>
                  <a:pt x="949" y="19"/>
                </a:lnTo>
                <a:lnTo>
                  <a:pt x="977" y="15"/>
                </a:lnTo>
                <a:lnTo>
                  <a:pt x="1000" y="15"/>
                </a:lnTo>
                <a:lnTo>
                  <a:pt x="1023" y="15"/>
                </a:lnTo>
                <a:lnTo>
                  <a:pt x="1047" y="15"/>
                </a:lnTo>
                <a:lnTo>
                  <a:pt x="1074" y="15"/>
                </a:lnTo>
                <a:lnTo>
                  <a:pt x="1098" y="15"/>
                </a:lnTo>
                <a:lnTo>
                  <a:pt x="1121" y="15"/>
                </a:lnTo>
                <a:lnTo>
                  <a:pt x="1145" y="15"/>
                </a:lnTo>
                <a:lnTo>
                  <a:pt x="1172" y="86"/>
                </a:lnTo>
                <a:lnTo>
                  <a:pt x="1195" y="86"/>
                </a:lnTo>
                <a:lnTo>
                  <a:pt x="1219" y="82"/>
                </a:lnTo>
                <a:lnTo>
                  <a:pt x="1242" y="78"/>
                </a:lnTo>
                <a:lnTo>
                  <a:pt x="1270" y="78"/>
                </a:lnTo>
                <a:lnTo>
                  <a:pt x="1293" y="74"/>
                </a:lnTo>
                <a:lnTo>
                  <a:pt x="1316" y="74"/>
                </a:lnTo>
                <a:lnTo>
                  <a:pt x="1340" y="70"/>
                </a:lnTo>
                <a:lnTo>
                  <a:pt x="1367" y="70"/>
                </a:lnTo>
                <a:lnTo>
                  <a:pt x="1391" y="66"/>
                </a:lnTo>
                <a:lnTo>
                  <a:pt x="1414" y="66"/>
                </a:lnTo>
                <a:lnTo>
                  <a:pt x="1438" y="62"/>
                </a:lnTo>
                <a:lnTo>
                  <a:pt x="1465" y="62"/>
                </a:lnTo>
                <a:lnTo>
                  <a:pt x="1488" y="58"/>
                </a:lnTo>
                <a:lnTo>
                  <a:pt x="1512" y="58"/>
                </a:lnTo>
                <a:lnTo>
                  <a:pt x="1535" y="58"/>
                </a:lnTo>
                <a:lnTo>
                  <a:pt x="1563" y="113"/>
                </a:lnTo>
                <a:lnTo>
                  <a:pt x="1586" y="144"/>
                </a:lnTo>
                <a:lnTo>
                  <a:pt x="1610" y="184"/>
                </a:lnTo>
                <a:lnTo>
                  <a:pt x="1633" y="184"/>
                </a:lnTo>
                <a:lnTo>
                  <a:pt x="1660" y="156"/>
                </a:lnTo>
                <a:lnTo>
                  <a:pt x="1684" y="121"/>
                </a:lnTo>
                <a:lnTo>
                  <a:pt x="1707" y="86"/>
                </a:lnTo>
                <a:lnTo>
                  <a:pt x="1731" y="58"/>
                </a:lnTo>
                <a:lnTo>
                  <a:pt x="1758" y="43"/>
                </a:lnTo>
                <a:lnTo>
                  <a:pt x="1781" y="31"/>
                </a:lnTo>
                <a:lnTo>
                  <a:pt x="1805" y="23"/>
                </a:lnTo>
                <a:lnTo>
                  <a:pt x="1828" y="19"/>
                </a:lnTo>
                <a:lnTo>
                  <a:pt x="1856" y="15"/>
                </a:lnTo>
                <a:lnTo>
                  <a:pt x="1879" y="15"/>
                </a:lnTo>
                <a:lnTo>
                  <a:pt x="1903" y="15"/>
                </a:lnTo>
                <a:lnTo>
                  <a:pt x="1926" y="15"/>
                </a:lnTo>
                <a:lnTo>
                  <a:pt x="1953" y="51"/>
                </a:lnTo>
                <a:lnTo>
                  <a:pt x="1977" y="43"/>
                </a:lnTo>
                <a:lnTo>
                  <a:pt x="2000" y="31"/>
                </a:lnTo>
                <a:lnTo>
                  <a:pt x="2024" y="23"/>
                </a:lnTo>
                <a:lnTo>
                  <a:pt x="2051" y="19"/>
                </a:lnTo>
                <a:lnTo>
                  <a:pt x="2074" y="15"/>
                </a:lnTo>
                <a:lnTo>
                  <a:pt x="2098" y="15"/>
                </a:lnTo>
                <a:lnTo>
                  <a:pt x="2121" y="15"/>
                </a:lnTo>
                <a:lnTo>
                  <a:pt x="2149" y="15"/>
                </a:lnTo>
                <a:lnTo>
                  <a:pt x="2172" y="15"/>
                </a:lnTo>
                <a:lnTo>
                  <a:pt x="2196" y="15"/>
                </a:lnTo>
                <a:lnTo>
                  <a:pt x="2219" y="15"/>
                </a:lnTo>
                <a:lnTo>
                  <a:pt x="2246" y="15"/>
                </a:lnTo>
                <a:lnTo>
                  <a:pt x="2270" y="15"/>
                </a:lnTo>
                <a:lnTo>
                  <a:pt x="2293" y="15"/>
                </a:lnTo>
                <a:lnTo>
                  <a:pt x="2321" y="15"/>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6" name="Freeform 280"/>
          <p:cNvSpPr>
            <a:spLocks/>
          </p:cNvSpPr>
          <p:nvPr/>
        </p:nvSpPr>
        <p:spPr bwMode="auto">
          <a:xfrm>
            <a:off x="920262" y="4083051"/>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7" name="Freeform 281"/>
          <p:cNvSpPr>
            <a:spLocks/>
          </p:cNvSpPr>
          <p:nvPr/>
        </p:nvSpPr>
        <p:spPr bwMode="auto">
          <a:xfrm>
            <a:off x="920262" y="4083051"/>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8" name="Freeform 282"/>
          <p:cNvSpPr>
            <a:spLocks/>
          </p:cNvSpPr>
          <p:nvPr/>
        </p:nvSpPr>
        <p:spPr bwMode="auto">
          <a:xfrm>
            <a:off x="920262" y="4083051"/>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79" name="Freeform 283"/>
          <p:cNvSpPr>
            <a:spLocks/>
          </p:cNvSpPr>
          <p:nvPr/>
        </p:nvSpPr>
        <p:spPr bwMode="auto">
          <a:xfrm>
            <a:off x="920262" y="4083051"/>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0" name="Freeform 284"/>
          <p:cNvSpPr>
            <a:spLocks/>
          </p:cNvSpPr>
          <p:nvPr/>
        </p:nvSpPr>
        <p:spPr bwMode="auto">
          <a:xfrm>
            <a:off x="920262" y="4083051"/>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1" name="Freeform 285"/>
          <p:cNvSpPr>
            <a:spLocks/>
          </p:cNvSpPr>
          <p:nvPr/>
        </p:nvSpPr>
        <p:spPr bwMode="auto">
          <a:xfrm>
            <a:off x="920262" y="4083051"/>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2" name="Freeform 286"/>
          <p:cNvSpPr>
            <a:spLocks/>
          </p:cNvSpPr>
          <p:nvPr/>
        </p:nvSpPr>
        <p:spPr bwMode="auto">
          <a:xfrm>
            <a:off x="920262" y="4033846"/>
            <a:ext cx="3401158" cy="136525"/>
          </a:xfrm>
          <a:custGeom>
            <a:avLst/>
            <a:gdLst/>
            <a:ahLst/>
            <a:cxnLst>
              <a:cxn ang="0">
                <a:pos x="23" y="20"/>
              </a:cxn>
              <a:cxn ang="0">
                <a:pos x="70" y="20"/>
              </a:cxn>
              <a:cxn ang="0">
                <a:pos x="121" y="28"/>
              </a:cxn>
              <a:cxn ang="0">
                <a:pos x="168" y="31"/>
              </a:cxn>
              <a:cxn ang="0">
                <a:pos x="219" y="31"/>
              </a:cxn>
              <a:cxn ang="0">
                <a:pos x="265" y="31"/>
              </a:cxn>
              <a:cxn ang="0">
                <a:pos x="316" y="31"/>
              </a:cxn>
              <a:cxn ang="0">
                <a:pos x="363" y="31"/>
              </a:cxn>
              <a:cxn ang="0">
                <a:pos x="414" y="59"/>
              </a:cxn>
              <a:cxn ang="0">
                <a:pos x="461" y="31"/>
              </a:cxn>
              <a:cxn ang="0">
                <a:pos x="512" y="31"/>
              </a:cxn>
              <a:cxn ang="0">
                <a:pos x="558" y="31"/>
              </a:cxn>
              <a:cxn ang="0">
                <a:pos x="609" y="31"/>
              </a:cxn>
              <a:cxn ang="0">
                <a:pos x="656" y="31"/>
              </a:cxn>
              <a:cxn ang="0">
                <a:pos x="707" y="31"/>
              </a:cxn>
              <a:cxn ang="0">
                <a:pos x="754" y="31"/>
              </a:cxn>
              <a:cxn ang="0">
                <a:pos x="805" y="31"/>
              </a:cxn>
              <a:cxn ang="0">
                <a:pos x="852" y="31"/>
              </a:cxn>
              <a:cxn ang="0">
                <a:pos x="902" y="31"/>
              </a:cxn>
              <a:cxn ang="0">
                <a:pos x="949" y="31"/>
              </a:cxn>
              <a:cxn ang="0">
                <a:pos x="1000" y="31"/>
              </a:cxn>
              <a:cxn ang="0">
                <a:pos x="1047" y="31"/>
              </a:cxn>
              <a:cxn ang="0">
                <a:pos x="1098" y="31"/>
              </a:cxn>
              <a:cxn ang="0">
                <a:pos x="1145" y="31"/>
              </a:cxn>
              <a:cxn ang="0">
                <a:pos x="1195" y="16"/>
              </a:cxn>
              <a:cxn ang="0">
                <a:pos x="1242" y="0"/>
              </a:cxn>
              <a:cxn ang="0">
                <a:pos x="1293" y="0"/>
              </a:cxn>
              <a:cxn ang="0">
                <a:pos x="1340" y="4"/>
              </a:cxn>
              <a:cxn ang="0">
                <a:pos x="1391" y="4"/>
              </a:cxn>
              <a:cxn ang="0">
                <a:pos x="1438" y="4"/>
              </a:cxn>
              <a:cxn ang="0">
                <a:pos x="1488" y="8"/>
              </a:cxn>
              <a:cxn ang="0">
                <a:pos x="1535" y="8"/>
              </a:cxn>
              <a:cxn ang="0">
                <a:pos x="1586" y="67"/>
              </a:cxn>
              <a:cxn ang="0">
                <a:pos x="1633" y="31"/>
              </a:cxn>
              <a:cxn ang="0">
                <a:pos x="1684" y="31"/>
              </a:cxn>
              <a:cxn ang="0">
                <a:pos x="1731" y="31"/>
              </a:cxn>
              <a:cxn ang="0">
                <a:pos x="1781" y="31"/>
              </a:cxn>
              <a:cxn ang="0">
                <a:pos x="1828" y="31"/>
              </a:cxn>
              <a:cxn ang="0">
                <a:pos x="1879" y="31"/>
              </a:cxn>
              <a:cxn ang="0">
                <a:pos x="1926" y="31"/>
              </a:cxn>
              <a:cxn ang="0">
                <a:pos x="1977" y="31"/>
              </a:cxn>
              <a:cxn ang="0">
                <a:pos x="2024" y="31"/>
              </a:cxn>
              <a:cxn ang="0">
                <a:pos x="2074" y="31"/>
              </a:cxn>
              <a:cxn ang="0">
                <a:pos x="2121" y="31"/>
              </a:cxn>
              <a:cxn ang="0">
                <a:pos x="2172" y="31"/>
              </a:cxn>
              <a:cxn ang="0">
                <a:pos x="2219" y="31"/>
              </a:cxn>
              <a:cxn ang="0">
                <a:pos x="2270" y="31"/>
              </a:cxn>
              <a:cxn ang="0">
                <a:pos x="2321" y="31"/>
              </a:cxn>
            </a:cxnLst>
            <a:rect l="0" t="0" r="r" b="b"/>
            <a:pathLst>
              <a:path w="2321" h="86">
                <a:moveTo>
                  <a:pt x="0" y="24"/>
                </a:moveTo>
                <a:lnTo>
                  <a:pt x="23" y="20"/>
                </a:lnTo>
                <a:lnTo>
                  <a:pt x="47" y="16"/>
                </a:lnTo>
                <a:lnTo>
                  <a:pt x="70" y="20"/>
                </a:lnTo>
                <a:lnTo>
                  <a:pt x="97" y="24"/>
                </a:lnTo>
                <a:lnTo>
                  <a:pt x="121" y="28"/>
                </a:lnTo>
                <a:lnTo>
                  <a:pt x="144" y="28"/>
                </a:lnTo>
                <a:lnTo>
                  <a:pt x="168" y="31"/>
                </a:lnTo>
                <a:lnTo>
                  <a:pt x="195" y="31"/>
                </a:lnTo>
                <a:lnTo>
                  <a:pt x="219" y="31"/>
                </a:lnTo>
                <a:lnTo>
                  <a:pt x="242" y="31"/>
                </a:lnTo>
                <a:lnTo>
                  <a:pt x="265" y="31"/>
                </a:lnTo>
                <a:lnTo>
                  <a:pt x="293" y="31"/>
                </a:lnTo>
                <a:lnTo>
                  <a:pt x="316" y="31"/>
                </a:lnTo>
                <a:lnTo>
                  <a:pt x="340" y="31"/>
                </a:lnTo>
                <a:lnTo>
                  <a:pt x="363" y="31"/>
                </a:lnTo>
                <a:lnTo>
                  <a:pt x="390" y="74"/>
                </a:lnTo>
                <a:lnTo>
                  <a:pt x="414" y="59"/>
                </a:lnTo>
                <a:lnTo>
                  <a:pt x="437" y="39"/>
                </a:lnTo>
                <a:lnTo>
                  <a:pt x="461" y="31"/>
                </a:lnTo>
                <a:lnTo>
                  <a:pt x="488" y="31"/>
                </a:lnTo>
                <a:lnTo>
                  <a:pt x="512" y="31"/>
                </a:lnTo>
                <a:lnTo>
                  <a:pt x="535" y="31"/>
                </a:lnTo>
                <a:lnTo>
                  <a:pt x="558" y="31"/>
                </a:lnTo>
                <a:lnTo>
                  <a:pt x="586" y="31"/>
                </a:lnTo>
                <a:lnTo>
                  <a:pt x="609" y="31"/>
                </a:lnTo>
                <a:lnTo>
                  <a:pt x="633" y="31"/>
                </a:lnTo>
                <a:lnTo>
                  <a:pt x="656" y="31"/>
                </a:lnTo>
                <a:lnTo>
                  <a:pt x="683" y="31"/>
                </a:lnTo>
                <a:lnTo>
                  <a:pt x="707" y="31"/>
                </a:lnTo>
                <a:lnTo>
                  <a:pt x="730" y="31"/>
                </a:lnTo>
                <a:lnTo>
                  <a:pt x="754" y="31"/>
                </a:lnTo>
                <a:lnTo>
                  <a:pt x="781" y="31"/>
                </a:lnTo>
                <a:lnTo>
                  <a:pt x="805" y="31"/>
                </a:lnTo>
                <a:lnTo>
                  <a:pt x="828" y="31"/>
                </a:lnTo>
                <a:lnTo>
                  <a:pt x="852" y="31"/>
                </a:lnTo>
                <a:lnTo>
                  <a:pt x="879" y="31"/>
                </a:lnTo>
                <a:lnTo>
                  <a:pt x="902" y="31"/>
                </a:lnTo>
                <a:lnTo>
                  <a:pt x="926" y="31"/>
                </a:lnTo>
                <a:lnTo>
                  <a:pt x="949" y="31"/>
                </a:lnTo>
                <a:lnTo>
                  <a:pt x="977" y="31"/>
                </a:lnTo>
                <a:lnTo>
                  <a:pt x="1000" y="31"/>
                </a:lnTo>
                <a:lnTo>
                  <a:pt x="1023" y="31"/>
                </a:lnTo>
                <a:lnTo>
                  <a:pt x="1047" y="31"/>
                </a:lnTo>
                <a:lnTo>
                  <a:pt x="1074" y="31"/>
                </a:lnTo>
                <a:lnTo>
                  <a:pt x="1098" y="31"/>
                </a:lnTo>
                <a:lnTo>
                  <a:pt x="1121" y="31"/>
                </a:lnTo>
                <a:lnTo>
                  <a:pt x="1145" y="31"/>
                </a:lnTo>
                <a:lnTo>
                  <a:pt x="1172" y="24"/>
                </a:lnTo>
                <a:lnTo>
                  <a:pt x="1195" y="16"/>
                </a:lnTo>
                <a:lnTo>
                  <a:pt x="1219" y="4"/>
                </a:lnTo>
                <a:lnTo>
                  <a:pt x="1242" y="0"/>
                </a:lnTo>
                <a:lnTo>
                  <a:pt x="1270" y="0"/>
                </a:lnTo>
                <a:lnTo>
                  <a:pt x="1293" y="0"/>
                </a:lnTo>
                <a:lnTo>
                  <a:pt x="1316" y="0"/>
                </a:lnTo>
                <a:lnTo>
                  <a:pt x="1340" y="4"/>
                </a:lnTo>
                <a:lnTo>
                  <a:pt x="1367" y="4"/>
                </a:lnTo>
                <a:lnTo>
                  <a:pt x="1391" y="4"/>
                </a:lnTo>
                <a:lnTo>
                  <a:pt x="1414" y="4"/>
                </a:lnTo>
                <a:lnTo>
                  <a:pt x="1438" y="4"/>
                </a:lnTo>
                <a:lnTo>
                  <a:pt x="1465" y="4"/>
                </a:lnTo>
                <a:lnTo>
                  <a:pt x="1488" y="8"/>
                </a:lnTo>
                <a:lnTo>
                  <a:pt x="1512" y="8"/>
                </a:lnTo>
                <a:lnTo>
                  <a:pt x="1535" y="8"/>
                </a:lnTo>
                <a:lnTo>
                  <a:pt x="1563" y="86"/>
                </a:lnTo>
                <a:lnTo>
                  <a:pt x="1586" y="67"/>
                </a:lnTo>
                <a:lnTo>
                  <a:pt x="1610" y="39"/>
                </a:lnTo>
                <a:lnTo>
                  <a:pt x="1633" y="31"/>
                </a:lnTo>
                <a:lnTo>
                  <a:pt x="1660" y="31"/>
                </a:lnTo>
                <a:lnTo>
                  <a:pt x="1684" y="31"/>
                </a:lnTo>
                <a:lnTo>
                  <a:pt x="1707" y="31"/>
                </a:lnTo>
                <a:lnTo>
                  <a:pt x="1731" y="31"/>
                </a:lnTo>
                <a:lnTo>
                  <a:pt x="1758" y="31"/>
                </a:lnTo>
                <a:lnTo>
                  <a:pt x="1781" y="31"/>
                </a:lnTo>
                <a:lnTo>
                  <a:pt x="1805" y="31"/>
                </a:lnTo>
                <a:lnTo>
                  <a:pt x="1828" y="31"/>
                </a:lnTo>
                <a:lnTo>
                  <a:pt x="1856" y="31"/>
                </a:lnTo>
                <a:lnTo>
                  <a:pt x="1879" y="31"/>
                </a:lnTo>
                <a:lnTo>
                  <a:pt x="1903" y="31"/>
                </a:lnTo>
                <a:lnTo>
                  <a:pt x="1926" y="31"/>
                </a:lnTo>
                <a:lnTo>
                  <a:pt x="1953" y="31"/>
                </a:lnTo>
                <a:lnTo>
                  <a:pt x="1977" y="31"/>
                </a:lnTo>
                <a:lnTo>
                  <a:pt x="2000" y="31"/>
                </a:lnTo>
                <a:lnTo>
                  <a:pt x="2024" y="31"/>
                </a:lnTo>
                <a:lnTo>
                  <a:pt x="2051" y="31"/>
                </a:lnTo>
                <a:lnTo>
                  <a:pt x="2074" y="31"/>
                </a:lnTo>
                <a:lnTo>
                  <a:pt x="2098" y="31"/>
                </a:lnTo>
                <a:lnTo>
                  <a:pt x="2121" y="31"/>
                </a:lnTo>
                <a:lnTo>
                  <a:pt x="2149" y="31"/>
                </a:lnTo>
                <a:lnTo>
                  <a:pt x="2172" y="31"/>
                </a:lnTo>
                <a:lnTo>
                  <a:pt x="2196" y="31"/>
                </a:lnTo>
                <a:lnTo>
                  <a:pt x="2219" y="31"/>
                </a:lnTo>
                <a:lnTo>
                  <a:pt x="2246" y="31"/>
                </a:lnTo>
                <a:lnTo>
                  <a:pt x="2270" y="31"/>
                </a:lnTo>
                <a:lnTo>
                  <a:pt x="2293" y="31"/>
                </a:lnTo>
                <a:lnTo>
                  <a:pt x="2321" y="31"/>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3" name="Freeform 287"/>
          <p:cNvSpPr>
            <a:spLocks/>
          </p:cNvSpPr>
          <p:nvPr/>
        </p:nvSpPr>
        <p:spPr bwMode="auto">
          <a:xfrm>
            <a:off x="920262" y="4052889"/>
            <a:ext cx="3401158" cy="104775"/>
          </a:xfrm>
          <a:custGeom>
            <a:avLst/>
            <a:gdLst/>
            <a:ahLst/>
            <a:cxnLst>
              <a:cxn ang="0">
                <a:pos x="23" y="4"/>
              </a:cxn>
              <a:cxn ang="0">
                <a:pos x="70" y="0"/>
              </a:cxn>
              <a:cxn ang="0">
                <a:pos x="121" y="8"/>
              </a:cxn>
              <a:cxn ang="0">
                <a:pos x="168" y="12"/>
              </a:cxn>
              <a:cxn ang="0">
                <a:pos x="219" y="12"/>
              </a:cxn>
              <a:cxn ang="0">
                <a:pos x="265" y="16"/>
              </a:cxn>
              <a:cxn ang="0">
                <a:pos x="316" y="16"/>
              </a:cxn>
              <a:cxn ang="0">
                <a:pos x="363" y="16"/>
              </a:cxn>
              <a:cxn ang="0">
                <a:pos x="414" y="47"/>
              </a:cxn>
              <a:cxn ang="0">
                <a:pos x="461" y="19"/>
              </a:cxn>
              <a:cxn ang="0">
                <a:pos x="512" y="19"/>
              </a:cxn>
              <a:cxn ang="0">
                <a:pos x="558" y="19"/>
              </a:cxn>
              <a:cxn ang="0">
                <a:pos x="609" y="19"/>
              </a:cxn>
              <a:cxn ang="0">
                <a:pos x="656" y="19"/>
              </a:cxn>
              <a:cxn ang="0">
                <a:pos x="707" y="19"/>
              </a:cxn>
              <a:cxn ang="0">
                <a:pos x="754" y="19"/>
              </a:cxn>
              <a:cxn ang="0">
                <a:pos x="805" y="19"/>
              </a:cxn>
              <a:cxn ang="0">
                <a:pos x="852" y="19"/>
              </a:cxn>
              <a:cxn ang="0">
                <a:pos x="902" y="19"/>
              </a:cxn>
              <a:cxn ang="0">
                <a:pos x="949" y="19"/>
              </a:cxn>
              <a:cxn ang="0">
                <a:pos x="1000" y="19"/>
              </a:cxn>
              <a:cxn ang="0">
                <a:pos x="1047" y="19"/>
              </a:cxn>
              <a:cxn ang="0">
                <a:pos x="1098" y="19"/>
              </a:cxn>
              <a:cxn ang="0">
                <a:pos x="1145" y="19"/>
              </a:cxn>
              <a:cxn ang="0">
                <a:pos x="1195" y="31"/>
              </a:cxn>
              <a:cxn ang="0">
                <a:pos x="1242" y="35"/>
              </a:cxn>
              <a:cxn ang="0">
                <a:pos x="1293" y="39"/>
              </a:cxn>
              <a:cxn ang="0">
                <a:pos x="1340" y="39"/>
              </a:cxn>
              <a:cxn ang="0">
                <a:pos x="1391" y="43"/>
              </a:cxn>
              <a:cxn ang="0">
                <a:pos x="1438" y="43"/>
              </a:cxn>
              <a:cxn ang="0">
                <a:pos x="1488" y="39"/>
              </a:cxn>
              <a:cxn ang="0">
                <a:pos x="1535" y="39"/>
              </a:cxn>
              <a:cxn ang="0">
                <a:pos x="1586" y="47"/>
              </a:cxn>
              <a:cxn ang="0">
                <a:pos x="1633" y="19"/>
              </a:cxn>
              <a:cxn ang="0">
                <a:pos x="1684" y="19"/>
              </a:cxn>
              <a:cxn ang="0">
                <a:pos x="1731" y="19"/>
              </a:cxn>
              <a:cxn ang="0">
                <a:pos x="1781" y="19"/>
              </a:cxn>
              <a:cxn ang="0">
                <a:pos x="1828" y="19"/>
              </a:cxn>
              <a:cxn ang="0">
                <a:pos x="1879" y="19"/>
              </a:cxn>
              <a:cxn ang="0">
                <a:pos x="1926" y="19"/>
              </a:cxn>
              <a:cxn ang="0">
                <a:pos x="1977" y="19"/>
              </a:cxn>
              <a:cxn ang="0">
                <a:pos x="2024" y="19"/>
              </a:cxn>
              <a:cxn ang="0">
                <a:pos x="2074" y="19"/>
              </a:cxn>
              <a:cxn ang="0">
                <a:pos x="2121" y="19"/>
              </a:cxn>
              <a:cxn ang="0">
                <a:pos x="2172" y="19"/>
              </a:cxn>
              <a:cxn ang="0">
                <a:pos x="2219" y="19"/>
              </a:cxn>
              <a:cxn ang="0">
                <a:pos x="2270" y="19"/>
              </a:cxn>
              <a:cxn ang="0">
                <a:pos x="2321" y="19"/>
              </a:cxn>
            </a:cxnLst>
            <a:rect l="0" t="0" r="r" b="b"/>
            <a:pathLst>
              <a:path w="2321" h="66">
                <a:moveTo>
                  <a:pt x="0" y="8"/>
                </a:moveTo>
                <a:lnTo>
                  <a:pt x="23" y="4"/>
                </a:lnTo>
                <a:lnTo>
                  <a:pt x="47" y="0"/>
                </a:lnTo>
                <a:lnTo>
                  <a:pt x="70" y="0"/>
                </a:lnTo>
                <a:lnTo>
                  <a:pt x="97" y="4"/>
                </a:lnTo>
                <a:lnTo>
                  <a:pt x="121" y="8"/>
                </a:lnTo>
                <a:lnTo>
                  <a:pt x="144" y="12"/>
                </a:lnTo>
                <a:lnTo>
                  <a:pt x="168" y="12"/>
                </a:lnTo>
                <a:lnTo>
                  <a:pt x="195" y="12"/>
                </a:lnTo>
                <a:lnTo>
                  <a:pt x="219" y="12"/>
                </a:lnTo>
                <a:lnTo>
                  <a:pt x="242" y="16"/>
                </a:lnTo>
                <a:lnTo>
                  <a:pt x="265" y="16"/>
                </a:lnTo>
                <a:lnTo>
                  <a:pt x="293" y="16"/>
                </a:lnTo>
                <a:lnTo>
                  <a:pt x="316" y="16"/>
                </a:lnTo>
                <a:lnTo>
                  <a:pt x="340" y="16"/>
                </a:lnTo>
                <a:lnTo>
                  <a:pt x="363" y="16"/>
                </a:lnTo>
                <a:lnTo>
                  <a:pt x="390" y="62"/>
                </a:lnTo>
                <a:lnTo>
                  <a:pt x="414" y="47"/>
                </a:lnTo>
                <a:lnTo>
                  <a:pt x="437" y="27"/>
                </a:lnTo>
                <a:lnTo>
                  <a:pt x="461" y="19"/>
                </a:lnTo>
                <a:lnTo>
                  <a:pt x="488" y="19"/>
                </a:lnTo>
                <a:lnTo>
                  <a:pt x="512" y="19"/>
                </a:lnTo>
                <a:lnTo>
                  <a:pt x="535" y="19"/>
                </a:lnTo>
                <a:lnTo>
                  <a:pt x="558" y="19"/>
                </a:lnTo>
                <a:lnTo>
                  <a:pt x="586" y="19"/>
                </a:lnTo>
                <a:lnTo>
                  <a:pt x="609" y="19"/>
                </a:lnTo>
                <a:lnTo>
                  <a:pt x="633" y="19"/>
                </a:lnTo>
                <a:lnTo>
                  <a:pt x="656" y="19"/>
                </a:lnTo>
                <a:lnTo>
                  <a:pt x="683" y="19"/>
                </a:lnTo>
                <a:lnTo>
                  <a:pt x="707" y="19"/>
                </a:lnTo>
                <a:lnTo>
                  <a:pt x="730" y="19"/>
                </a:lnTo>
                <a:lnTo>
                  <a:pt x="754" y="19"/>
                </a:lnTo>
                <a:lnTo>
                  <a:pt x="781" y="19"/>
                </a:lnTo>
                <a:lnTo>
                  <a:pt x="805" y="19"/>
                </a:lnTo>
                <a:lnTo>
                  <a:pt x="828" y="19"/>
                </a:lnTo>
                <a:lnTo>
                  <a:pt x="852" y="19"/>
                </a:lnTo>
                <a:lnTo>
                  <a:pt x="879" y="19"/>
                </a:lnTo>
                <a:lnTo>
                  <a:pt x="902" y="19"/>
                </a:lnTo>
                <a:lnTo>
                  <a:pt x="926" y="19"/>
                </a:lnTo>
                <a:lnTo>
                  <a:pt x="949" y="19"/>
                </a:lnTo>
                <a:lnTo>
                  <a:pt x="977" y="19"/>
                </a:lnTo>
                <a:lnTo>
                  <a:pt x="1000" y="19"/>
                </a:lnTo>
                <a:lnTo>
                  <a:pt x="1023" y="19"/>
                </a:lnTo>
                <a:lnTo>
                  <a:pt x="1047" y="19"/>
                </a:lnTo>
                <a:lnTo>
                  <a:pt x="1074" y="19"/>
                </a:lnTo>
                <a:lnTo>
                  <a:pt x="1098" y="19"/>
                </a:lnTo>
                <a:lnTo>
                  <a:pt x="1121" y="19"/>
                </a:lnTo>
                <a:lnTo>
                  <a:pt x="1145" y="19"/>
                </a:lnTo>
                <a:lnTo>
                  <a:pt x="1172" y="31"/>
                </a:lnTo>
                <a:lnTo>
                  <a:pt x="1195" y="31"/>
                </a:lnTo>
                <a:lnTo>
                  <a:pt x="1219" y="31"/>
                </a:lnTo>
                <a:lnTo>
                  <a:pt x="1242" y="35"/>
                </a:lnTo>
                <a:lnTo>
                  <a:pt x="1270" y="35"/>
                </a:lnTo>
                <a:lnTo>
                  <a:pt x="1293" y="39"/>
                </a:lnTo>
                <a:lnTo>
                  <a:pt x="1316" y="39"/>
                </a:lnTo>
                <a:lnTo>
                  <a:pt x="1340" y="39"/>
                </a:lnTo>
                <a:lnTo>
                  <a:pt x="1367" y="43"/>
                </a:lnTo>
                <a:lnTo>
                  <a:pt x="1391" y="43"/>
                </a:lnTo>
                <a:lnTo>
                  <a:pt x="1414" y="43"/>
                </a:lnTo>
                <a:lnTo>
                  <a:pt x="1438" y="43"/>
                </a:lnTo>
                <a:lnTo>
                  <a:pt x="1465" y="43"/>
                </a:lnTo>
                <a:lnTo>
                  <a:pt x="1488" y="39"/>
                </a:lnTo>
                <a:lnTo>
                  <a:pt x="1512" y="39"/>
                </a:lnTo>
                <a:lnTo>
                  <a:pt x="1535" y="39"/>
                </a:lnTo>
                <a:lnTo>
                  <a:pt x="1563" y="66"/>
                </a:lnTo>
                <a:lnTo>
                  <a:pt x="1586" y="47"/>
                </a:lnTo>
                <a:lnTo>
                  <a:pt x="1610" y="27"/>
                </a:lnTo>
                <a:lnTo>
                  <a:pt x="1633" y="19"/>
                </a:lnTo>
                <a:lnTo>
                  <a:pt x="1660" y="19"/>
                </a:lnTo>
                <a:lnTo>
                  <a:pt x="1684" y="19"/>
                </a:lnTo>
                <a:lnTo>
                  <a:pt x="1707" y="19"/>
                </a:lnTo>
                <a:lnTo>
                  <a:pt x="1731" y="19"/>
                </a:lnTo>
                <a:lnTo>
                  <a:pt x="1758" y="19"/>
                </a:lnTo>
                <a:lnTo>
                  <a:pt x="1781" y="19"/>
                </a:lnTo>
                <a:lnTo>
                  <a:pt x="1805" y="19"/>
                </a:lnTo>
                <a:lnTo>
                  <a:pt x="1828" y="19"/>
                </a:lnTo>
                <a:lnTo>
                  <a:pt x="1856" y="19"/>
                </a:lnTo>
                <a:lnTo>
                  <a:pt x="1879" y="19"/>
                </a:lnTo>
                <a:lnTo>
                  <a:pt x="1903" y="19"/>
                </a:lnTo>
                <a:lnTo>
                  <a:pt x="1926" y="19"/>
                </a:lnTo>
                <a:lnTo>
                  <a:pt x="1953" y="19"/>
                </a:lnTo>
                <a:lnTo>
                  <a:pt x="1977" y="19"/>
                </a:lnTo>
                <a:lnTo>
                  <a:pt x="2000" y="19"/>
                </a:lnTo>
                <a:lnTo>
                  <a:pt x="2024" y="19"/>
                </a:lnTo>
                <a:lnTo>
                  <a:pt x="2051" y="19"/>
                </a:lnTo>
                <a:lnTo>
                  <a:pt x="2074" y="19"/>
                </a:lnTo>
                <a:lnTo>
                  <a:pt x="2098" y="19"/>
                </a:lnTo>
                <a:lnTo>
                  <a:pt x="2121" y="19"/>
                </a:lnTo>
                <a:lnTo>
                  <a:pt x="2149" y="19"/>
                </a:lnTo>
                <a:lnTo>
                  <a:pt x="2172" y="19"/>
                </a:lnTo>
                <a:lnTo>
                  <a:pt x="2196" y="19"/>
                </a:lnTo>
                <a:lnTo>
                  <a:pt x="2219" y="19"/>
                </a:lnTo>
                <a:lnTo>
                  <a:pt x="2246" y="19"/>
                </a:lnTo>
                <a:lnTo>
                  <a:pt x="2270" y="19"/>
                </a:lnTo>
                <a:lnTo>
                  <a:pt x="2293" y="19"/>
                </a:lnTo>
                <a:lnTo>
                  <a:pt x="2321" y="19"/>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4" name="Freeform 288"/>
          <p:cNvSpPr>
            <a:spLocks/>
          </p:cNvSpPr>
          <p:nvPr/>
        </p:nvSpPr>
        <p:spPr bwMode="auto">
          <a:xfrm>
            <a:off x="920262" y="3946526"/>
            <a:ext cx="3401158" cy="279400"/>
          </a:xfrm>
          <a:custGeom>
            <a:avLst/>
            <a:gdLst/>
            <a:ahLst/>
            <a:cxnLst>
              <a:cxn ang="0">
                <a:pos x="23" y="176"/>
              </a:cxn>
              <a:cxn ang="0">
                <a:pos x="70" y="145"/>
              </a:cxn>
              <a:cxn ang="0">
                <a:pos x="121" y="110"/>
              </a:cxn>
              <a:cxn ang="0">
                <a:pos x="168" y="94"/>
              </a:cxn>
              <a:cxn ang="0">
                <a:pos x="219" y="90"/>
              </a:cxn>
              <a:cxn ang="0">
                <a:pos x="265" y="86"/>
              </a:cxn>
              <a:cxn ang="0">
                <a:pos x="316" y="86"/>
              </a:cxn>
              <a:cxn ang="0">
                <a:pos x="363" y="86"/>
              </a:cxn>
              <a:cxn ang="0">
                <a:pos x="414" y="110"/>
              </a:cxn>
              <a:cxn ang="0">
                <a:pos x="461" y="86"/>
              </a:cxn>
              <a:cxn ang="0">
                <a:pos x="512" y="86"/>
              </a:cxn>
              <a:cxn ang="0">
                <a:pos x="558" y="86"/>
              </a:cxn>
              <a:cxn ang="0">
                <a:pos x="609" y="86"/>
              </a:cxn>
              <a:cxn ang="0">
                <a:pos x="656" y="86"/>
              </a:cxn>
              <a:cxn ang="0">
                <a:pos x="707" y="86"/>
              </a:cxn>
              <a:cxn ang="0">
                <a:pos x="754" y="86"/>
              </a:cxn>
              <a:cxn ang="0">
                <a:pos x="805" y="86"/>
              </a:cxn>
              <a:cxn ang="0">
                <a:pos x="852" y="86"/>
              </a:cxn>
              <a:cxn ang="0">
                <a:pos x="902" y="86"/>
              </a:cxn>
              <a:cxn ang="0">
                <a:pos x="949" y="86"/>
              </a:cxn>
              <a:cxn ang="0">
                <a:pos x="1000" y="86"/>
              </a:cxn>
              <a:cxn ang="0">
                <a:pos x="1047" y="86"/>
              </a:cxn>
              <a:cxn ang="0">
                <a:pos x="1098" y="86"/>
              </a:cxn>
              <a:cxn ang="0">
                <a:pos x="1145" y="86"/>
              </a:cxn>
              <a:cxn ang="0">
                <a:pos x="1195" y="0"/>
              </a:cxn>
              <a:cxn ang="0">
                <a:pos x="1242" y="12"/>
              </a:cxn>
              <a:cxn ang="0">
                <a:pos x="1293" y="36"/>
              </a:cxn>
              <a:cxn ang="0">
                <a:pos x="1340" y="43"/>
              </a:cxn>
              <a:cxn ang="0">
                <a:pos x="1391" y="47"/>
              </a:cxn>
              <a:cxn ang="0">
                <a:pos x="1438" y="47"/>
              </a:cxn>
              <a:cxn ang="0">
                <a:pos x="1488" y="51"/>
              </a:cxn>
              <a:cxn ang="0">
                <a:pos x="1535" y="51"/>
              </a:cxn>
              <a:cxn ang="0">
                <a:pos x="1586" y="118"/>
              </a:cxn>
              <a:cxn ang="0">
                <a:pos x="1633" y="86"/>
              </a:cxn>
              <a:cxn ang="0">
                <a:pos x="1684" y="86"/>
              </a:cxn>
              <a:cxn ang="0">
                <a:pos x="1731" y="86"/>
              </a:cxn>
              <a:cxn ang="0">
                <a:pos x="1781" y="86"/>
              </a:cxn>
              <a:cxn ang="0">
                <a:pos x="1828" y="86"/>
              </a:cxn>
              <a:cxn ang="0">
                <a:pos x="1879" y="86"/>
              </a:cxn>
              <a:cxn ang="0">
                <a:pos x="1926" y="86"/>
              </a:cxn>
              <a:cxn ang="0">
                <a:pos x="1977" y="86"/>
              </a:cxn>
              <a:cxn ang="0">
                <a:pos x="2024" y="86"/>
              </a:cxn>
              <a:cxn ang="0">
                <a:pos x="2074" y="86"/>
              </a:cxn>
              <a:cxn ang="0">
                <a:pos x="2121" y="86"/>
              </a:cxn>
              <a:cxn ang="0">
                <a:pos x="2172" y="86"/>
              </a:cxn>
              <a:cxn ang="0">
                <a:pos x="2219" y="86"/>
              </a:cxn>
              <a:cxn ang="0">
                <a:pos x="2270" y="86"/>
              </a:cxn>
              <a:cxn ang="0">
                <a:pos x="2321" y="86"/>
              </a:cxn>
            </a:cxnLst>
            <a:rect l="0" t="0" r="r" b="b"/>
            <a:pathLst>
              <a:path w="2321" h="176">
                <a:moveTo>
                  <a:pt x="0" y="172"/>
                </a:moveTo>
                <a:lnTo>
                  <a:pt x="23" y="176"/>
                </a:lnTo>
                <a:lnTo>
                  <a:pt x="47" y="169"/>
                </a:lnTo>
                <a:lnTo>
                  <a:pt x="70" y="145"/>
                </a:lnTo>
                <a:lnTo>
                  <a:pt x="97" y="126"/>
                </a:lnTo>
                <a:lnTo>
                  <a:pt x="121" y="110"/>
                </a:lnTo>
                <a:lnTo>
                  <a:pt x="144" y="98"/>
                </a:lnTo>
                <a:lnTo>
                  <a:pt x="168" y="94"/>
                </a:lnTo>
                <a:lnTo>
                  <a:pt x="195" y="90"/>
                </a:lnTo>
                <a:lnTo>
                  <a:pt x="219" y="90"/>
                </a:lnTo>
                <a:lnTo>
                  <a:pt x="242" y="86"/>
                </a:lnTo>
                <a:lnTo>
                  <a:pt x="265" y="86"/>
                </a:lnTo>
                <a:lnTo>
                  <a:pt x="293" y="86"/>
                </a:lnTo>
                <a:lnTo>
                  <a:pt x="316" y="86"/>
                </a:lnTo>
                <a:lnTo>
                  <a:pt x="340" y="86"/>
                </a:lnTo>
                <a:lnTo>
                  <a:pt x="363" y="86"/>
                </a:lnTo>
                <a:lnTo>
                  <a:pt x="390" y="126"/>
                </a:lnTo>
                <a:lnTo>
                  <a:pt x="414" y="110"/>
                </a:lnTo>
                <a:lnTo>
                  <a:pt x="437" y="94"/>
                </a:lnTo>
                <a:lnTo>
                  <a:pt x="461" y="86"/>
                </a:lnTo>
                <a:lnTo>
                  <a:pt x="488" y="86"/>
                </a:lnTo>
                <a:lnTo>
                  <a:pt x="512" y="86"/>
                </a:lnTo>
                <a:lnTo>
                  <a:pt x="535" y="86"/>
                </a:lnTo>
                <a:lnTo>
                  <a:pt x="558" y="86"/>
                </a:lnTo>
                <a:lnTo>
                  <a:pt x="586" y="86"/>
                </a:lnTo>
                <a:lnTo>
                  <a:pt x="609" y="86"/>
                </a:lnTo>
                <a:lnTo>
                  <a:pt x="633" y="86"/>
                </a:lnTo>
                <a:lnTo>
                  <a:pt x="656" y="86"/>
                </a:lnTo>
                <a:lnTo>
                  <a:pt x="683" y="86"/>
                </a:lnTo>
                <a:lnTo>
                  <a:pt x="707" y="86"/>
                </a:lnTo>
                <a:lnTo>
                  <a:pt x="730" y="86"/>
                </a:lnTo>
                <a:lnTo>
                  <a:pt x="754" y="86"/>
                </a:lnTo>
                <a:lnTo>
                  <a:pt x="781" y="86"/>
                </a:lnTo>
                <a:lnTo>
                  <a:pt x="805" y="86"/>
                </a:lnTo>
                <a:lnTo>
                  <a:pt x="828" y="86"/>
                </a:lnTo>
                <a:lnTo>
                  <a:pt x="852" y="86"/>
                </a:lnTo>
                <a:lnTo>
                  <a:pt x="879" y="86"/>
                </a:lnTo>
                <a:lnTo>
                  <a:pt x="902" y="86"/>
                </a:lnTo>
                <a:lnTo>
                  <a:pt x="926" y="86"/>
                </a:lnTo>
                <a:lnTo>
                  <a:pt x="949" y="86"/>
                </a:lnTo>
                <a:lnTo>
                  <a:pt x="977" y="86"/>
                </a:lnTo>
                <a:lnTo>
                  <a:pt x="1000" y="86"/>
                </a:lnTo>
                <a:lnTo>
                  <a:pt x="1023" y="86"/>
                </a:lnTo>
                <a:lnTo>
                  <a:pt x="1047" y="86"/>
                </a:lnTo>
                <a:lnTo>
                  <a:pt x="1074" y="86"/>
                </a:lnTo>
                <a:lnTo>
                  <a:pt x="1098" y="86"/>
                </a:lnTo>
                <a:lnTo>
                  <a:pt x="1121" y="86"/>
                </a:lnTo>
                <a:lnTo>
                  <a:pt x="1145" y="86"/>
                </a:lnTo>
                <a:lnTo>
                  <a:pt x="1172" y="0"/>
                </a:lnTo>
                <a:lnTo>
                  <a:pt x="1195" y="0"/>
                </a:lnTo>
                <a:lnTo>
                  <a:pt x="1219" y="0"/>
                </a:lnTo>
                <a:lnTo>
                  <a:pt x="1242" y="12"/>
                </a:lnTo>
                <a:lnTo>
                  <a:pt x="1270" y="28"/>
                </a:lnTo>
                <a:lnTo>
                  <a:pt x="1293" y="36"/>
                </a:lnTo>
                <a:lnTo>
                  <a:pt x="1316" y="40"/>
                </a:lnTo>
                <a:lnTo>
                  <a:pt x="1340" y="43"/>
                </a:lnTo>
                <a:lnTo>
                  <a:pt x="1367" y="47"/>
                </a:lnTo>
                <a:lnTo>
                  <a:pt x="1391" y="47"/>
                </a:lnTo>
                <a:lnTo>
                  <a:pt x="1414" y="47"/>
                </a:lnTo>
                <a:lnTo>
                  <a:pt x="1438" y="47"/>
                </a:lnTo>
                <a:lnTo>
                  <a:pt x="1465" y="51"/>
                </a:lnTo>
                <a:lnTo>
                  <a:pt x="1488" y="51"/>
                </a:lnTo>
                <a:lnTo>
                  <a:pt x="1512" y="51"/>
                </a:lnTo>
                <a:lnTo>
                  <a:pt x="1535" y="51"/>
                </a:lnTo>
                <a:lnTo>
                  <a:pt x="1563" y="133"/>
                </a:lnTo>
                <a:lnTo>
                  <a:pt x="1586" y="118"/>
                </a:lnTo>
                <a:lnTo>
                  <a:pt x="1610" y="94"/>
                </a:lnTo>
                <a:lnTo>
                  <a:pt x="1633" y="86"/>
                </a:lnTo>
                <a:lnTo>
                  <a:pt x="1660" y="86"/>
                </a:lnTo>
                <a:lnTo>
                  <a:pt x="1684" y="86"/>
                </a:lnTo>
                <a:lnTo>
                  <a:pt x="1707" y="86"/>
                </a:lnTo>
                <a:lnTo>
                  <a:pt x="1731" y="86"/>
                </a:lnTo>
                <a:lnTo>
                  <a:pt x="1758" y="86"/>
                </a:lnTo>
                <a:lnTo>
                  <a:pt x="1781" y="86"/>
                </a:lnTo>
                <a:lnTo>
                  <a:pt x="1805" y="86"/>
                </a:lnTo>
                <a:lnTo>
                  <a:pt x="1828" y="86"/>
                </a:lnTo>
                <a:lnTo>
                  <a:pt x="1856" y="86"/>
                </a:lnTo>
                <a:lnTo>
                  <a:pt x="1879" y="86"/>
                </a:lnTo>
                <a:lnTo>
                  <a:pt x="1903" y="86"/>
                </a:lnTo>
                <a:lnTo>
                  <a:pt x="1926" y="86"/>
                </a:lnTo>
                <a:lnTo>
                  <a:pt x="1953" y="86"/>
                </a:lnTo>
                <a:lnTo>
                  <a:pt x="1977" y="86"/>
                </a:lnTo>
                <a:lnTo>
                  <a:pt x="2000" y="86"/>
                </a:lnTo>
                <a:lnTo>
                  <a:pt x="2024" y="86"/>
                </a:lnTo>
                <a:lnTo>
                  <a:pt x="2051" y="86"/>
                </a:lnTo>
                <a:lnTo>
                  <a:pt x="2074" y="86"/>
                </a:lnTo>
                <a:lnTo>
                  <a:pt x="2098" y="86"/>
                </a:lnTo>
                <a:lnTo>
                  <a:pt x="2121" y="86"/>
                </a:lnTo>
                <a:lnTo>
                  <a:pt x="2149" y="86"/>
                </a:lnTo>
                <a:lnTo>
                  <a:pt x="2172" y="86"/>
                </a:lnTo>
                <a:lnTo>
                  <a:pt x="2196" y="86"/>
                </a:lnTo>
                <a:lnTo>
                  <a:pt x="2219" y="86"/>
                </a:lnTo>
                <a:lnTo>
                  <a:pt x="2246" y="86"/>
                </a:lnTo>
                <a:lnTo>
                  <a:pt x="2270" y="86"/>
                </a:lnTo>
                <a:lnTo>
                  <a:pt x="2293" y="86"/>
                </a:lnTo>
                <a:lnTo>
                  <a:pt x="2321" y="86"/>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5" name="Freeform 289"/>
          <p:cNvSpPr>
            <a:spLocks/>
          </p:cNvSpPr>
          <p:nvPr/>
        </p:nvSpPr>
        <p:spPr bwMode="auto">
          <a:xfrm>
            <a:off x="920262" y="3997326"/>
            <a:ext cx="3401158" cy="222250"/>
          </a:xfrm>
          <a:custGeom>
            <a:avLst/>
            <a:gdLst/>
            <a:ahLst/>
            <a:cxnLst>
              <a:cxn ang="0">
                <a:pos x="23" y="140"/>
              </a:cxn>
              <a:cxn ang="0">
                <a:pos x="70" y="113"/>
              </a:cxn>
              <a:cxn ang="0">
                <a:pos x="121" y="74"/>
              </a:cxn>
              <a:cxn ang="0">
                <a:pos x="168" y="62"/>
              </a:cxn>
              <a:cxn ang="0">
                <a:pos x="219" y="54"/>
              </a:cxn>
              <a:cxn ang="0">
                <a:pos x="265" y="54"/>
              </a:cxn>
              <a:cxn ang="0">
                <a:pos x="316" y="51"/>
              </a:cxn>
              <a:cxn ang="0">
                <a:pos x="363" y="51"/>
              </a:cxn>
              <a:cxn ang="0">
                <a:pos x="414" y="78"/>
              </a:cxn>
              <a:cxn ang="0">
                <a:pos x="461" y="54"/>
              </a:cxn>
              <a:cxn ang="0">
                <a:pos x="512" y="54"/>
              </a:cxn>
              <a:cxn ang="0">
                <a:pos x="558" y="54"/>
              </a:cxn>
              <a:cxn ang="0">
                <a:pos x="609" y="54"/>
              </a:cxn>
              <a:cxn ang="0">
                <a:pos x="656" y="54"/>
              </a:cxn>
              <a:cxn ang="0">
                <a:pos x="707" y="54"/>
              </a:cxn>
              <a:cxn ang="0">
                <a:pos x="754" y="54"/>
              </a:cxn>
              <a:cxn ang="0">
                <a:pos x="805" y="54"/>
              </a:cxn>
              <a:cxn ang="0">
                <a:pos x="852" y="54"/>
              </a:cxn>
              <a:cxn ang="0">
                <a:pos x="902" y="54"/>
              </a:cxn>
              <a:cxn ang="0">
                <a:pos x="949" y="54"/>
              </a:cxn>
              <a:cxn ang="0">
                <a:pos x="1000" y="54"/>
              </a:cxn>
              <a:cxn ang="0">
                <a:pos x="1047" y="54"/>
              </a:cxn>
              <a:cxn ang="0">
                <a:pos x="1098" y="54"/>
              </a:cxn>
              <a:cxn ang="0">
                <a:pos x="1145" y="54"/>
              </a:cxn>
              <a:cxn ang="0">
                <a:pos x="1195" y="8"/>
              </a:cxn>
              <a:cxn ang="0">
                <a:pos x="1242" y="51"/>
              </a:cxn>
              <a:cxn ang="0">
                <a:pos x="1293" y="74"/>
              </a:cxn>
              <a:cxn ang="0">
                <a:pos x="1340" y="82"/>
              </a:cxn>
              <a:cxn ang="0">
                <a:pos x="1391" y="86"/>
              </a:cxn>
              <a:cxn ang="0">
                <a:pos x="1438" y="86"/>
              </a:cxn>
              <a:cxn ang="0">
                <a:pos x="1488" y="86"/>
              </a:cxn>
              <a:cxn ang="0">
                <a:pos x="1535" y="82"/>
              </a:cxn>
              <a:cxn ang="0">
                <a:pos x="1586" y="78"/>
              </a:cxn>
              <a:cxn ang="0">
                <a:pos x="1633" y="54"/>
              </a:cxn>
              <a:cxn ang="0">
                <a:pos x="1684" y="54"/>
              </a:cxn>
              <a:cxn ang="0">
                <a:pos x="1731" y="54"/>
              </a:cxn>
              <a:cxn ang="0">
                <a:pos x="1781" y="54"/>
              </a:cxn>
              <a:cxn ang="0">
                <a:pos x="1828" y="54"/>
              </a:cxn>
              <a:cxn ang="0">
                <a:pos x="1879" y="54"/>
              </a:cxn>
              <a:cxn ang="0">
                <a:pos x="1926" y="54"/>
              </a:cxn>
              <a:cxn ang="0">
                <a:pos x="1977" y="54"/>
              </a:cxn>
              <a:cxn ang="0">
                <a:pos x="2024" y="54"/>
              </a:cxn>
              <a:cxn ang="0">
                <a:pos x="2074" y="54"/>
              </a:cxn>
              <a:cxn ang="0">
                <a:pos x="2121" y="54"/>
              </a:cxn>
              <a:cxn ang="0">
                <a:pos x="2172" y="54"/>
              </a:cxn>
              <a:cxn ang="0">
                <a:pos x="2219" y="54"/>
              </a:cxn>
              <a:cxn ang="0">
                <a:pos x="2270" y="54"/>
              </a:cxn>
              <a:cxn ang="0">
                <a:pos x="2321" y="54"/>
              </a:cxn>
            </a:cxnLst>
            <a:rect l="0" t="0" r="r" b="b"/>
            <a:pathLst>
              <a:path w="2321" h="140">
                <a:moveTo>
                  <a:pt x="0" y="140"/>
                </a:moveTo>
                <a:lnTo>
                  <a:pt x="23" y="140"/>
                </a:lnTo>
                <a:lnTo>
                  <a:pt x="47" y="137"/>
                </a:lnTo>
                <a:lnTo>
                  <a:pt x="70" y="113"/>
                </a:lnTo>
                <a:lnTo>
                  <a:pt x="97" y="90"/>
                </a:lnTo>
                <a:lnTo>
                  <a:pt x="121" y="74"/>
                </a:lnTo>
                <a:lnTo>
                  <a:pt x="144" y="66"/>
                </a:lnTo>
                <a:lnTo>
                  <a:pt x="168" y="62"/>
                </a:lnTo>
                <a:lnTo>
                  <a:pt x="195" y="58"/>
                </a:lnTo>
                <a:lnTo>
                  <a:pt x="219" y="54"/>
                </a:lnTo>
                <a:lnTo>
                  <a:pt x="242" y="54"/>
                </a:lnTo>
                <a:lnTo>
                  <a:pt x="265" y="54"/>
                </a:lnTo>
                <a:lnTo>
                  <a:pt x="293" y="54"/>
                </a:lnTo>
                <a:lnTo>
                  <a:pt x="316" y="51"/>
                </a:lnTo>
                <a:lnTo>
                  <a:pt x="340" y="51"/>
                </a:lnTo>
                <a:lnTo>
                  <a:pt x="363" y="51"/>
                </a:lnTo>
                <a:lnTo>
                  <a:pt x="390" y="94"/>
                </a:lnTo>
                <a:lnTo>
                  <a:pt x="414" y="78"/>
                </a:lnTo>
                <a:lnTo>
                  <a:pt x="437" y="62"/>
                </a:lnTo>
                <a:lnTo>
                  <a:pt x="461" y="54"/>
                </a:lnTo>
                <a:lnTo>
                  <a:pt x="488" y="54"/>
                </a:lnTo>
                <a:lnTo>
                  <a:pt x="512" y="54"/>
                </a:lnTo>
                <a:lnTo>
                  <a:pt x="535" y="54"/>
                </a:lnTo>
                <a:lnTo>
                  <a:pt x="558" y="54"/>
                </a:lnTo>
                <a:lnTo>
                  <a:pt x="586" y="54"/>
                </a:lnTo>
                <a:lnTo>
                  <a:pt x="609" y="54"/>
                </a:lnTo>
                <a:lnTo>
                  <a:pt x="633" y="54"/>
                </a:lnTo>
                <a:lnTo>
                  <a:pt x="656" y="54"/>
                </a:lnTo>
                <a:lnTo>
                  <a:pt x="683" y="54"/>
                </a:lnTo>
                <a:lnTo>
                  <a:pt x="707" y="54"/>
                </a:lnTo>
                <a:lnTo>
                  <a:pt x="730" y="54"/>
                </a:lnTo>
                <a:lnTo>
                  <a:pt x="754" y="54"/>
                </a:lnTo>
                <a:lnTo>
                  <a:pt x="781" y="54"/>
                </a:lnTo>
                <a:lnTo>
                  <a:pt x="805" y="54"/>
                </a:lnTo>
                <a:lnTo>
                  <a:pt x="828" y="54"/>
                </a:lnTo>
                <a:lnTo>
                  <a:pt x="852" y="54"/>
                </a:lnTo>
                <a:lnTo>
                  <a:pt x="879" y="54"/>
                </a:lnTo>
                <a:lnTo>
                  <a:pt x="902" y="54"/>
                </a:lnTo>
                <a:lnTo>
                  <a:pt x="926" y="54"/>
                </a:lnTo>
                <a:lnTo>
                  <a:pt x="949" y="54"/>
                </a:lnTo>
                <a:lnTo>
                  <a:pt x="977" y="54"/>
                </a:lnTo>
                <a:lnTo>
                  <a:pt x="1000" y="54"/>
                </a:lnTo>
                <a:lnTo>
                  <a:pt x="1023" y="54"/>
                </a:lnTo>
                <a:lnTo>
                  <a:pt x="1047" y="54"/>
                </a:lnTo>
                <a:lnTo>
                  <a:pt x="1074" y="54"/>
                </a:lnTo>
                <a:lnTo>
                  <a:pt x="1098" y="54"/>
                </a:lnTo>
                <a:lnTo>
                  <a:pt x="1121" y="54"/>
                </a:lnTo>
                <a:lnTo>
                  <a:pt x="1145" y="54"/>
                </a:lnTo>
                <a:lnTo>
                  <a:pt x="1172" y="0"/>
                </a:lnTo>
                <a:lnTo>
                  <a:pt x="1195" y="8"/>
                </a:lnTo>
                <a:lnTo>
                  <a:pt x="1219" y="27"/>
                </a:lnTo>
                <a:lnTo>
                  <a:pt x="1242" y="51"/>
                </a:lnTo>
                <a:lnTo>
                  <a:pt x="1270" y="66"/>
                </a:lnTo>
                <a:lnTo>
                  <a:pt x="1293" y="74"/>
                </a:lnTo>
                <a:lnTo>
                  <a:pt x="1316" y="82"/>
                </a:lnTo>
                <a:lnTo>
                  <a:pt x="1340" y="82"/>
                </a:lnTo>
                <a:lnTo>
                  <a:pt x="1367" y="86"/>
                </a:lnTo>
                <a:lnTo>
                  <a:pt x="1391" y="86"/>
                </a:lnTo>
                <a:lnTo>
                  <a:pt x="1414" y="86"/>
                </a:lnTo>
                <a:lnTo>
                  <a:pt x="1438" y="86"/>
                </a:lnTo>
                <a:lnTo>
                  <a:pt x="1465" y="86"/>
                </a:lnTo>
                <a:lnTo>
                  <a:pt x="1488" y="86"/>
                </a:lnTo>
                <a:lnTo>
                  <a:pt x="1512" y="86"/>
                </a:lnTo>
                <a:lnTo>
                  <a:pt x="1535" y="82"/>
                </a:lnTo>
                <a:lnTo>
                  <a:pt x="1563" y="94"/>
                </a:lnTo>
                <a:lnTo>
                  <a:pt x="1586" y="78"/>
                </a:lnTo>
                <a:lnTo>
                  <a:pt x="1610" y="58"/>
                </a:lnTo>
                <a:lnTo>
                  <a:pt x="1633" y="54"/>
                </a:lnTo>
                <a:lnTo>
                  <a:pt x="1660" y="54"/>
                </a:lnTo>
                <a:lnTo>
                  <a:pt x="1684" y="54"/>
                </a:lnTo>
                <a:lnTo>
                  <a:pt x="1707" y="54"/>
                </a:lnTo>
                <a:lnTo>
                  <a:pt x="1731" y="54"/>
                </a:lnTo>
                <a:lnTo>
                  <a:pt x="1758" y="54"/>
                </a:lnTo>
                <a:lnTo>
                  <a:pt x="1781" y="54"/>
                </a:lnTo>
                <a:lnTo>
                  <a:pt x="1805" y="54"/>
                </a:lnTo>
                <a:lnTo>
                  <a:pt x="1828" y="54"/>
                </a:lnTo>
                <a:lnTo>
                  <a:pt x="1856" y="54"/>
                </a:lnTo>
                <a:lnTo>
                  <a:pt x="1879" y="54"/>
                </a:lnTo>
                <a:lnTo>
                  <a:pt x="1903" y="54"/>
                </a:lnTo>
                <a:lnTo>
                  <a:pt x="1926" y="54"/>
                </a:lnTo>
                <a:lnTo>
                  <a:pt x="1953" y="54"/>
                </a:lnTo>
                <a:lnTo>
                  <a:pt x="1977" y="54"/>
                </a:lnTo>
                <a:lnTo>
                  <a:pt x="2000" y="54"/>
                </a:lnTo>
                <a:lnTo>
                  <a:pt x="2024" y="54"/>
                </a:lnTo>
                <a:lnTo>
                  <a:pt x="2051" y="54"/>
                </a:lnTo>
                <a:lnTo>
                  <a:pt x="2074" y="54"/>
                </a:lnTo>
                <a:lnTo>
                  <a:pt x="2098" y="54"/>
                </a:lnTo>
                <a:lnTo>
                  <a:pt x="2121" y="54"/>
                </a:lnTo>
                <a:lnTo>
                  <a:pt x="2149" y="54"/>
                </a:lnTo>
                <a:lnTo>
                  <a:pt x="2172" y="54"/>
                </a:lnTo>
                <a:lnTo>
                  <a:pt x="2196" y="54"/>
                </a:lnTo>
                <a:lnTo>
                  <a:pt x="2219" y="54"/>
                </a:lnTo>
                <a:lnTo>
                  <a:pt x="2246" y="54"/>
                </a:lnTo>
                <a:lnTo>
                  <a:pt x="2270" y="54"/>
                </a:lnTo>
                <a:lnTo>
                  <a:pt x="2293" y="54"/>
                </a:lnTo>
                <a:lnTo>
                  <a:pt x="2321" y="54"/>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6" name="Freeform 290"/>
          <p:cNvSpPr>
            <a:spLocks/>
          </p:cNvSpPr>
          <p:nvPr/>
        </p:nvSpPr>
        <p:spPr bwMode="auto">
          <a:xfrm>
            <a:off x="920262" y="4083058"/>
            <a:ext cx="3401158" cy="168275"/>
          </a:xfrm>
          <a:custGeom>
            <a:avLst/>
            <a:gdLst/>
            <a:ahLst/>
            <a:cxnLst>
              <a:cxn ang="0">
                <a:pos x="23" y="63"/>
              </a:cxn>
              <a:cxn ang="0">
                <a:pos x="70" y="43"/>
              </a:cxn>
              <a:cxn ang="0">
                <a:pos x="121" y="16"/>
              </a:cxn>
              <a:cxn ang="0">
                <a:pos x="168" y="4"/>
              </a:cxn>
              <a:cxn ang="0">
                <a:pos x="219" y="0"/>
              </a:cxn>
              <a:cxn ang="0">
                <a:pos x="265" y="0"/>
              </a:cxn>
              <a:cxn ang="0">
                <a:pos x="316" y="0"/>
              </a:cxn>
              <a:cxn ang="0">
                <a:pos x="363" y="0"/>
              </a:cxn>
              <a:cxn ang="0">
                <a:pos x="414" y="12"/>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106"/>
              </a:cxn>
              <a:cxn ang="0">
                <a:pos x="1242" y="75"/>
              </a:cxn>
              <a:cxn ang="0">
                <a:pos x="1293" y="28"/>
              </a:cxn>
              <a:cxn ang="0">
                <a:pos x="1340" y="8"/>
              </a:cxn>
              <a:cxn ang="0">
                <a:pos x="1391" y="4"/>
              </a:cxn>
              <a:cxn ang="0">
                <a:pos x="1438" y="0"/>
              </a:cxn>
              <a:cxn ang="0">
                <a:pos x="1488" y="0"/>
              </a:cxn>
              <a:cxn ang="0">
                <a:pos x="1535" y="0"/>
              </a:cxn>
              <a:cxn ang="0">
                <a:pos x="1586" y="16"/>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h="106">
                <a:moveTo>
                  <a:pt x="0" y="63"/>
                </a:moveTo>
                <a:lnTo>
                  <a:pt x="23" y="63"/>
                </a:lnTo>
                <a:lnTo>
                  <a:pt x="47" y="59"/>
                </a:lnTo>
                <a:lnTo>
                  <a:pt x="70" y="43"/>
                </a:lnTo>
                <a:lnTo>
                  <a:pt x="97" y="28"/>
                </a:lnTo>
                <a:lnTo>
                  <a:pt x="121" y="16"/>
                </a:lnTo>
                <a:lnTo>
                  <a:pt x="144" y="8"/>
                </a:lnTo>
                <a:lnTo>
                  <a:pt x="168" y="4"/>
                </a:lnTo>
                <a:lnTo>
                  <a:pt x="195" y="4"/>
                </a:lnTo>
                <a:lnTo>
                  <a:pt x="219" y="0"/>
                </a:lnTo>
                <a:lnTo>
                  <a:pt x="242" y="0"/>
                </a:lnTo>
                <a:lnTo>
                  <a:pt x="265" y="0"/>
                </a:lnTo>
                <a:lnTo>
                  <a:pt x="293" y="0"/>
                </a:lnTo>
                <a:lnTo>
                  <a:pt x="316" y="0"/>
                </a:lnTo>
                <a:lnTo>
                  <a:pt x="340" y="0"/>
                </a:lnTo>
                <a:lnTo>
                  <a:pt x="363" y="0"/>
                </a:lnTo>
                <a:lnTo>
                  <a:pt x="390" y="20"/>
                </a:lnTo>
                <a:lnTo>
                  <a:pt x="414" y="12"/>
                </a:lnTo>
                <a:lnTo>
                  <a:pt x="437" y="4"/>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102"/>
                </a:lnTo>
                <a:lnTo>
                  <a:pt x="1195" y="106"/>
                </a:lnTo>
                <a:lnTo>
                  <a:pt x="1219" y="98"/>
                </a:lnTo>
                <a:lnTo>
                  <a:pt x="1242" y="75"/>
                </a:lnTo>
                <a:lnTo>
                  <a:pt x="1270" y="47"/>
                </a:lnTo>
                <a:lnTo>
                  <a:pt x="1293" y="28"/>
                </a:lnTo>
                <a:lnTo>
                  <a:pt x="1316" y="16"/>
                </a:lnTo>
                <a:lnTo>
                  <a:pt x="1340" y="8"/>
                </a:lnTo>
                <a:lnTo>
                  <a:pt x="1367" y="4"/>
                </a:lnTo>
                <a:lnTo>
                  <a:pt x="1391" y="4"/>
                </a:lnTo>
                <a:lnTo>
                  <a:pt x="1414" y="0"/>
                </a:lnTo>
                <a:lnTo>
                  <a:pt x="1438" y="0"/>
                </a:lnTo>
                <a:lnTo>
                  <a:pt x="1465" y="0"/>
                </a:lnTo>
                <a:lnTo>
                  <a:pt x="1488" y="0"/>
                </a:lnTo>
                <a:lnTo>
                  <a:pt x="1512" y="0"/>
                </a:lnTo>
                <a:lnTo>
                  <a:pt x="1535" y="0"/>
                </a:lnTo>
                <a:lnTo>
                  <a:pt x="1563" y="24"/>
                </a:lnTo>
                <a:lnTo>
                  <a:pt x="1586" y="16"/>
                </a:lnTo>
                <a:lnTo>
                  <a:pt x="1610" y="4"/>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7" name="Freeform 291"/>
          <p:cNvSpPr>
            <a:spLocks/>
          </p:cNvSpPr>
          <p:nvPr/>
        </p:nvSpPr>
        <p:spPr bwMode="auto">
          <a:xfrm>
            <a:off x="920262" y="4078288"/>
            <a:ext cx="3401158" cy="179388"/>
          </a:xfrm>
          <a:custGeom>
            <a:avLst/>
            <a:gdLst/>
            <a:ahLst/>
            <a:cxnLst>
              <a:cxn ang="0">
                <a:pos x="23" y="66"/>
              </a:cxn>
              <a:cxn ang="0">
                <a:pos x="70" y="46"/>
              </a:cxn>
              <a:cxn ang="0">
                <a:pos x="121" y="19"/>
              </a:cxn>
              <a:cxn ang="0">
                <a:pos x="168" y="7"/>
              </a:cxn>
              <a:cxn ang="0">
                <a:pos x="219" y="3"/>
              </a:cxn>
              <a:cxn ang="0">
                <a:pos x="265" y="0"/>
              </a:cxn>
              <a:cxn ang="0">
                <a:pos x="316" y="0"/>
              </a:cxn>
              <a:cxn ang="0">
                <a:pos x="363" y="0"/>
              </a:cxn>
              <a:cxn ang="0">
                <a:pos x="414" y="15"/>
              </a:cxn>
              <a:cxn ang="0">
                <a:pos x="461" y="3"/>
              </a:cxn>
              <a:cxn ang="0">
                <a:pos x="512" y="3"/>
              </a:cxn>
              <a:cxn ang="0">
                <a:pos x="558" y="3"/>
              </a:cxn>
              <a:cxn ang="0">
                <a:pos x="609" y="3"/>
              </a:cxn>
              <a:cxn ang="0">
                <a:pos x="656" y="3"/>
              </a:cxn>
              <a:cxn ang="0">
                <a:pos x="707" y="3"/>
              </a:cxn>
              <a:cxn ang="0">
                <a:pos x="754" y="3"/>
              </a:cxn>
              <a:cxn ang="0">
                <a:pos x="805" y="3"/>
              </a:cxn>
              <a:cxn ang="0">
                <a:pos x="852" y="3"/>
              </a:cxn>
              <a:cxn ang="0">
                <a:pos x="902" y="3"/>
              </a:cxn>
              <a:cxn ang="0">
                <a:pos x="949" y="3"/>
              </a:cxn>
              <a:cxn ang="0">
                <a:pos x="1000" y="3"/>
              </a:cxn>
              <a:cxn ang="0">
                <a:pos x="1047" y="3"/>
              </a:cxn>
              <a:cxn ang="0">
                <a:pos x="1098" y="3"/>
              </a:cxn>
              <a:cxn ang="0">
                <a:pos x="1145" y="3"/>
              </a:cxn>
              <a:cxn ang="0">
                <a:pos x="1195" y="113"/>
              </a:cxn>
              <a:cxn ang="0">
                <a:pos x="1242" y="78"/>
              </a:cxn>
              <a:cxn ang="0">
                <a:pos x="1293" y="31"/>
              </a:cxn>
              <a:cxn ang="0">
                <a:pos x="1340" y="15"/>
              </a:cxn>
              <a:cxn ang="0">
                <a:pos x="1391" y="7"/>
              </a:cxn>
              <a:cxn ang="0">
                <a:pos x="1438" y="3"/>
              </a:cxn>
              <a:cxn ang="0">
                <a:pos x="1488" y="3"/>
              </a:cxn>
              <a:cxn ang="0">
                <a:pos x="1535" y="3"/>
              </a:cxn>
              <a:cxn ang="0">
                <a:pos x="1586" y="19"/>
              </a:cxn>
              <a:cxn ang="0">
                <a:pos x="1633" y="3"/>
              </a:cxn>
              <a:cxn ang="0">
                <a:pos x="1684" y="3"/>
              </a:cxn>
              <a:cxn ang="0">
                <a:pos x="1731" y="3"/>
              </a:cxn>
              <a:cxn ang="0">
                <a:pos x="1781" y="3"/>
              </a:cxn>
              <a:cxn ang="0">
                <a:pos x="1828" y="3"/>
              </a:cxn>
              <a:cxn ang="0">
                <a:pos x="1879" y="3"/>
              </a:cxn>
              <a:cxn ang="0">
                <a:pos x="1926" y="3"/>
              </a:cxn>
              <a:cxn ang="0">
                <a:pos x="1977" y="3"/>
              </a:cxn>
              <a:cxn ang="0">
                <a:pos x="2024" y="3"/>
              </a:cxn>
              <a:cxn ang="0">
                <a:pos x="2074" y="3"/>
              </a:cxn>
              <a:cxn ang="0">
                <a:pos x="2121" y="3"/>
              </a:cxn>
              <a:cxn ang="0">
                <a:pos x="2172" y="3"/>
              </a:cxn>
              <a:cxn ang="0">
                <a:pos x="2219" y="3"/>
              </a:cxn>
              <a:cxn ang="0">
                <a:pos x="2270" y="3"/>
              </a:cxn>
              <a:cxn ang="0">
                <a:pos x="2321" y="3"/>
              </a:cxn>
            </a:cxnLst>
            <a:rect l="0" t="0" r="r" b="b"/>
            <a:pathLst>
              <a:path w="2321" h="113">
                <a:moveTo>
                  <a:pt x="0" y="66"/>
                </a:moveTo>
                <a:lnTo>
                  <a:pt x="23" y="66"/>
                </a:lnTo>
                <a:lnTo>
                  <a:pt x="47" y="62"/>
                </a:lnTo>
                <a:lnTo>
                  <a:pt x="70" y="46"/>
                </a:lnTo>
                <a:lnTo>
                  <a:pt x="97" y="31"/>
                </a:lnTo>
                <a:lnTo>
                  <a:pt x="121" y="19"/>
                </a:lnTo>
                <a:lnTo>
                  <a:pt x="144" y="11"/>
                </a:lnTo>
                <a:lnTo>
                  <a:pt x="168" y="7"/>
                </a:lnTo>
                <a:lnTo>
                  <a:pt x="195" y="3"/>
                </a:lnTo>
                <a:lnTo>
                  <a:pt x="219" y="3"/>
                </a:lnTo>
                <a:lnTo>
                  <a:pt x="242" y="3"/>
                </a:lnTo>
                <a:lnTo>
                  <a:pt x="265" y="0"/>
                </a:lnTo>
                <a:lnTo>
                  <a:pt x="293" y="0"/>
                </a:lnTo>
                <a:lnTo>
                  <a:pt x="316" y="0"/>
                </a:lnTo>
                <a:lnTo>
                  <a:pt x="340" y="0"/>
                </a:lnTo>
                <a:lnTo>
                  <a:pt x="363" y="0"/>
                </a:lnTo>
                <a:lnTo>
                  <a:pt x="390" y="23"/>
                </a:lnTo>
                <a:lnTo>
                  <a:pt x="414" y="15"/>
                </a:lnTo>
                <a:lnTo>
                  <a:pt x="437" y="7"/>
                </a:lnTo>
                <a:lnTo>
                  <a:pt x="461" y="3"/>
                </a:lnTo>
                <a:lnTo>
                  <a:pt x="488" y="3"/>
                </a:lnTo>
                <a:lnTo>
                  <a:pt x="512" y="3"/>
                </a:lnTo>
                <a:lnTo>
                  <a:pt x="535" y="3"/>
                </a:lnTo>
                <a:lnTo>
                  <a:pt x="558" y="3"/>
                </a:lnTo>
                <a:lnTo>
                  <a:pt x="586" y="3"/>
                </a:lnTo>
                <a:lnTo>
                  <a:pt x="609" y="3"/>
                </a:lnTo>
                <a:lnTo>
                  <a:pt x="633" y="3"/>
                </a:lnTo>
                <a:lnTo>
                  <a:pt x="656" y="3"/>
                </a:lnTo>
                <a:lnTo>
                  <a:pt x="683" y="3"/>
                </a:lnTo>
                <a:lnTo>
                  <a:pt x="707" y="3"/>
                </a:lnTo>
                <a:lnTo>
                  <a:pt x="730" y="3"/>
                </a:lnTo>
                <a:lnTo>
                  <a:pt x="754" y="3"/>
                </a:lnTo>
                <a:lnTo>
                  <a:pt x="781" y="3"/>
                </a:lnTo>
                <a:lnTo>
                  <a:pt x="805" y="3"/>
                </a:lnTo>
                <a:lnTo>
                  <a:pt x="828" y="3"/>
                </a:lnTo>
                <a:lnTo>
                  <a:pt x="852" y="3"/>
                </a:lnTo>
                <a:lnTo>
                  <a:pt x="879" y="3"/>
                </a:lnTo>
                <a:lnTo>
                  <a:pt x="902" y="3"/>
                </a:lnTo>
                <a:lnTo>
                  <a:pt x="926" y="3"/>
                </a:lnTo>
                <a:lnTo>
                  <a:pt x="949" y="3"/>
                </a:lnTo>
                <a:lnTo>
                  <a:pt x="977" y="3"/>
                </a:lnTo>
                <a:lnTo>
                  <a:pt x="1000" y="3"/>
                </a:lnTo>
                <a:lnTo>
                  <a:pt x="1023" y="3"/>
                </a:lnTo>
                <a:lnTo>
                  <a:pt x="1047" y="3"/>
                </a:lnTo>
                <a:lnTo>
                  <a:pt x="1074" y="3"/>
                </a:lnTo>
                <a:lnTo>
                  <a:pt x="1098" y="3"/>
                </a:lnTo>
                <a:lnTo>
                  <a:pt x="1121" y="3"/>
                </a:lnTo>
                <a:lnTo>
                  <a:pt x="1145" y="3"/>
                </a:lnTo>
                <a:lnTo>
                  <a:pt x="1172" y="105"/>
                </a:lnTo>
                <a:lnTo>
                  <a:pt x="1195" y="113"/>
                </a:lnTo>
                <a:lnTo>
                  <a:pt x="1219" y="105"/>
                </a:lnTo>
                <a:lnTo>
                  <a:pt x="1242" y="78"/>
                </a:lnTo>
                <a:lnTo>
                  <a:pt x="1270" y="50"/>
                </a:lnTo>
                <a:lnTo>
                  <a:pt x="1293" y="31"/>
                </a:lnTo>
                <a:lnTo>
                  <a:pt x="1316" y="19"/>
                </a:lnTo>
                <a:lnTo>
                  <a:pt x="1340" y="15"/>
                </a:lnTo>
                <a:lnTo>
                  <a:pt x="1367" y="7"/>
                </a:lnTo>
                <a:lnTo>
                  <a:pt x="1391" y="7"/>
                </a:lnTo>
                <a:lnTo>
                  <a:pt x="1414" y="3"/>
                </a:lnTo>
                <a:lnTo>
                  <a:pt x="1438" y="3"/>
                </a:lnTo>
                <a:lnTo>
                  <a:pt x="1465" y="3"/>
                </a:lnTo>
                <a:lnTo>
                  <a:pt x="1488" y="3"/>
                </a:lnTo>
                <a:lnTo>
                  <a:pt x="1512" y="3"/>
                </a:lnTo>
                <a:lnTo>
                  <a:pt x="1535" y="3"/>
                </a:lnTo>
                <a:lnTo>
                  <a:pt x="1563" y="27"/>
                </a:lnTo>
                <a:lnTo>
                  <a:pt x="1586" y="19"/>
                </a:lnTo>
                <a:lnTo>
                  <a:pt x="1610" y="7"/>
                </a:lnTo>
                <a:lnTo>
                  <a:pt x="1633" y="3"/>
                </a:lnTo>
                <a:lnTo>
                  <a:pt x="1660" y="3"/>
                </a:lnTo>
                <a:lnTo>
                  <a:pt x="1684" y="3"/>
                </a:lnTo>
                <a:lnTo>
                  <a:pt x="1707" y="3"/>
                </a:lnTo>
                <a:lnTo>
                  <a:pt x="1731" y="3"/>
                </a:lnTo>
                <a:lnTo>
                  <a:pt x="1758" y="3"/>
                </a:lnTo>
                <a:lnTo>
                  <a:pt x="1781" y="3"/>
                </a:lnTo>
                <a:lnTo>
                  <a:pt x="1805" y="3"/>
                </a:lnTo>
                <a:lnTo>
                  <a:pt x="1828" y="3"/>
                </a:lnTo>
                <a:lnTo>
                  <a:pt x="1856" y="3"/>
                </a:lnTo>
                <a:lnTo>
                  <a:pt x="1879" y="3"/>
                </a:lnTo>
                <a:lnTo>
                  <a:pt x="1903" y="3"/>
                </a:lnTo>
                <a:lnTo>
                  <a:pt x="1926" y="3"/>
                </a:lnTo>
                <a:lnTo>
                  <a:pt x="1953" y="3"/>
                </a:lnTo>
                <a:lnTo>
                  <a:pt x="1977" y="3"/>
                </a:lnTo>
                <a:lnTo>
                  <a:pt x="2000" y="3"/>
                </a:lnTo>
                <a:lnTo>
                  <a:pt x="2024" y="3"/>
                </a:lnTo>
                <a:lnTo>
                  <a:pt x="2051" y="3"/>
                </a:lnTo>
                <a:lnTo>
                  <a:pt x="2074" y="3"/>
                </a:lnTo>
                <a:lnTo>
                  <a:pt x="2098" y="3"/>
                </a:lnTo>
                <a:lnTo>
                  <a:pt x="2121" y="3"/>
                </a:lnTo>
                <a:lnTo>
                  <a:pt x="2149" y="3"/>
                </a:lnTo>
                <a:lnTo>
                  <a:pt x="2172" y="3"/>
                </a:lnTo>
                <a:lnTo>
                  <a:pt x="2196" y="3"/>
                </a:lnTo>
                <a:lnTo>
                  <a:pt x="2219" y="3"/>
                </a:lnTo>
                <a:lnTo>
                  <a:pt x="2246" y="3"/>
                </a:lnTo>
                <a:lnTo>
                  <a:pt x="2270" y="3"/>
                </a:lnTo>
                <a:lnTo>
                  <a:pt x="2293" y="3"/>
                </a:lnTo>
                <a:lnTo>
                  <a:pt x="2321" y="3"/>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8" name="Freeform 292"/>
          <p:cNvSpPr>
            <a:spLocks/>
          </p:cNvSpPr>
          <p:nvPr/>
        </p:nvSpPr>
        <p:spPr bwMode="auto">
          <a:xfrm>
            <a:off x="920269" y="3568701"/>
            <a:ext cx="543658" cy="520700"/>
          </a:xfrm>
          <a:custGeom>
            <a:avLst/>
            <a:gdLst/>
            <a:ahLst/>
            <a:cxnLst>
              <a:cxn ang="0">
                <a:pos x="0" y="180"/>
              </a:cxn>
              <a:cxn ang="0">
                <a:pos x="23" y="180"/>
              </a:cxn>
              <a:cxn ang="0">
                <a:pos x="47" y="199"/>
              </a:cxn>
              <a:cxn ang="0">
                <a:pos x="70" y="238"/>
              </a:cxn>
              <a:cxn ang="0">
                <a:pos x="97" y="270"/>
              </a:cxn>
              <a:cxn ang="0">
                <a:pos x="121" y="293"/>
              </a:cxn>
              <a:cxn ang="0">
                <a:pos x="144" y="305"/>
              </a:cxn>
              <a:cxn ang="0">
                <a:pos x="168" y="317"/>
              </a:cxn>
              <a:cxn ang="0">
                <a:pos x="195" y="321"/>
              </a:cxn>
              <a:cxn ang="0">
                <a:pos x="219" y="324"/>
              </a:cxn>
              <a:cxn ang="0">
                <a:pos x="242" y="324"/>
              </a:cxn>
              <a:cxn ang="0">
                <a:pos x="265" y="328"/>
              </a:cxn>
              <a:cxn ang="0">
                <a:pos x="293" y="328"/>
              </a:cxn>
              <a:cxn ang="0">
                <a:pos x="316" y="328"/>
              </a:cxn>
              <a:cxn ang="0">
                <a:pos x="340" y="328"/>
              </a:cxn>
              <a:cxn ang="0">
                <a:pos x="363" y="328"/>
              </a:cxn>
              <a:cxn ang="0">
                <a:pos x="371" y="0"/>
              </a:cxn>
            </a:cxnLst>
            <a:rect l="0" t="0" r="r" b="b"/>
            <a:pathLst>
              <a:path w="371" h="328">
                <a:moveTo>
                  <a:pt x="0" y="180"/>
                </a:moveTo>
                <a:lnTo>
                  <a:pt x="23" y="180"/>
                </a:lnTo>
                <a:lnTo>
                  <a:pt x="47" y="199"/>
                </a:lnTo>
                <a:lnTo>
                  <a:pt x="70" y="238"/>
                </a:lnTo>
                <a:lnTo>
                  <a:pt x="97" y="270"/>
                </a:lnTo>
                <a:lnTo>
                  <a:pt x="121" y="293"/>
                </a:lnTo>
                <a:lnTo>
                  <a:pt x="144" y="305"/>
                </a:lnTo>
                <a:lnTo>
                  <a:pt x="168" y="317"/>
                </a:lnTo>
                <a:lnTo>
                  <a:pt x="195" y="321"/>
                </a:lnTo>
                <a:lnTo>
                  <a:pt x="219" y="324"/>
                </a:lnTo>
                <a:lnTo>
                  <a:pt x="242" y="324"/>
                </a:lnTo>
                <a:lnTo>
                  <a:pt x="265" y="328"/>
                </a:lnTo>
                <a:lnTo>
                  <a:pt x="293" y="328"/>
                </a:lnTo>
                <a:lnTo>
                  <a:pt x="316" y="328"/>
                </a:lnTo>
                <a:lnTo>
                  <a:pt x="340" y="328"/>
                </a:lnTo>
                <a:lnTo>
                  <a:pt x="363" y="328"/>
                </a:lnTo>
                <a:lnTo>
                  <a:pt x="371"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89" name="Freeform 293"/>
          <p:cNvSpPr>
            <a:spLocks/>
          </p:cNvSpPr>
          <p:nvPr/>
        </p:nvSpPr>
        <p:spPr bwMode="auto">
          <a:xfrm>
            <a:off x="1578220" y="3568701"/>
            <a:ext cx="1608992" cy="509588"/>
          </a:xfrm>
          <a:custGeom>
            <a:avLst/>
            <a:gdLst/>
            <a:ahLst/>
            <a:cxnLst>
              <a:cxn ang="0">
                <a:pos x="0" y="0"/>
              </a:cxn>
              <a:cxn ang="0">
                <a:pos x="12" y="98"/>
              </a:cxn>
              <a:cxn ang="0">
                <a:pos x="39" y="215"/>
              </a:cxn>
              <a:cxn ang="0">
                <a:pos x="63" y="270"/>
              </a:cxn>
              <a:cxn ang="0">
                <a:pos x="86" y="297"/>
              </a:cxn>
              <a:cxn ang="0">
                <a:pos x="109" y="309"/>
              </a:cxn>
              <a:cxn ang="0">
                <a:pos x="137" y="317"/>
              </a:cxn>
              <a:cxn ang="0">
                <a:pos x="160" y="321"/>
              </a:cxn>
              <a:cxn ang="0">
                <a:pos x="184" y="321"/>
              </a:cxn>
              <a:cxn ang="0">
                <a:pos x="207" y="321"/>
              </a:cxn>
              <a:cxn ang="0">
                <a:pos x="234" y="321"/>
              </a:cxn>
              <a:cxn ang="0">
                <a:pos x="258" y="321"/>
              </a:cxn>
              <a:cxn ang="0">
                <a:pos x="281" y="321"/>
              </a:cxn>
              <a:cxn ang="0">
                <a:pos x="305" y="321"/>
              </a:cxn>
              <a:cxn ang="0">
                <a:pos x="332" y="313"/>
              </a:cxn>
              <a:cxn ang="0">
                <a:pos x="356" y="317"/>
              </a:cxn>
              <a:cxn ang="0">
                <a:pos x="379" y="321"/>
              </a:cxn>
              <a:cxn ang="0">
                <a:pos x="403" y="321"/>
              </a:cxn>
              <a:cxn ang="0">
                <a:pos x="430" y="321"/>
              </a:cxn>
              <a:cxn ang="0">
                <a:pos x="453" y="321"/>
              </a:cxn>
              <a:cxn ang="0">
                <a:pos x="477" y="321"/>
              </a:cxn>
              <a:cxn ang="0">
                <a:pos x="500" y="321"/>
              </a:cxn>
              <a:cxn ang="0">
                <a:pos x="528" y="321"/>
              </a:cxn>
              <a:cxn ang="0">
                <a:pos x="551" y="321"/>
              </a:cxn>
              <a:cxn ang="0">
                <a:pos x="574" y="321"/>
              </a:cxn>
              <a:cxn ang="0">
                <a:pos x="598" y="321"/>
              </a:cxn>
              <a:cxn ang="0">
                <a:pos x="625" y="321"/>
              </a:cxn>
              <a:cxn ang="0">
                <a:pos x="649" y="321"/>
              </a:cxn>
              <a:cxn ang="0">
                <a:pos x="672" y="321"/>
              </a:cxn>
              <a:cxn ang="0">
                <a:pos x="696" y="321"/>
              </a:cxn>
              <a:cxn ang="0">
                <a:pos x="723" y="270"/>
              </a:cxn>
              <a:cxn ang="0">
                <a:pos x="746" y="262"/>
              </a:cxn>
              <a:cxn ang="0">
                <a:pos x="770" y="254"/>
              </a:cxn>
              <a:cxn ang="0">
                <a:pos x="793" y="258"/>
              </a:cxn>
              <a:cxn ang="0">
                <a:pos x="821" y="270"/>
              </a:cxn>
              <a:cxn ang="0">
                <a:pos x="844" y="278"/>
              </a:cxn>
              <a:cxn ang="0">
                <a:pos x="867" y="281"/>
              </a:cxn>
              <a:cxn ang="0">
                <a:pos x="891" y="285"/>
              </a:cxn>
              <a:cxn ang="0">
                <a:pos x="918" y="285"/>
              </a:cxn>
              <a:cxn ang="0">
                <a:pos x="942" y="289"/>
              </a:cxn>
              <a:cxn ang="0">
                <a:pos x="965" y="289"/>
              </a:cxn>
              <a:cxn ang="0">
                <a:pos x="989" y="289"/>
              </a:cxn>
              <a:cxn ang="0">
                <a:pos x="1016" y="289"/>
              </a:cxn>
              <a:cxn ang="0">
                <a:pos x="1039" y="293"/>
              </a:cxn>
              <a:cxn ang="0">
                <a:pos x="1063" y="293"/>
              </a:cxn>
              <a:cxn ang="0">
                <a:pos x="1086" y="293"/>
              </a:cxn>
              <a:cxn ang="0">
                <a:pos x="1098" y="0"/>
              </a:cxn>
            </a:cxnLst>
            <a:rect l="0" t="0" r="r" b="b"/>
            <a:pathLst>
              <a:path w="1098" h="321">
                <a:moveTo>
                  <a:pt x="0" y="0"/>
                </a:moveTo>
                <a:lnTo>
                  <a:pt x="12" y="98"/>
                </a:lnTo>
                <a:lnTo>
                  <a:pt x="39" y="215"/>
                </a:lnTo>
                <a:lnTo>
                  <a:pt x="63" y="270"/>
                </a:lnTo>
                <a:lnTo>
                  <a:pt x="86" y="297"/>
                </a:lnTo>
                <a:lnTo>
                  <a:pt x="109" y="309"/>
                </a:lnTo>
                <a:lnTo>
                  <a:pt x="137" y="317"/>
                </a:lnTo>
                <a:lnTo>
                  <a:pt x="160" y="321"/>
                </a:lnTo>
                <a:lnTo>
                  <a:pt x="184" y="321"/>
                </a:lnTo>
                <a:lnTo>
                  <a:pt x="207" y="321"/>
                </a:lnTo>
                <a:lnTo>
                  <a:pt x="234" y="321"/>
                </a:lnTo>
                <a:lnTo>
                  <a:pt x="258" y="321"/>
                </a:lnTo>
                <a:lnTo>
                  <a:pt x="281" y="321"/>
                </a:lnTo>
                <a:lnTo>
                  <a:pt x="305" y="321"/>
                </a:lnTo>
                <a:lnTo>
                  <a:pt x="332" y="313"/>
                </a:lnTo>
                <a:lnTo>
                  <a:pt x="356" y="317"/>
                </a:lnTo>
                <a:lnTo>
                  <a:pt x="379" y="321"/>
                </a:lnTo>
                <a:lnTo>
                  <a:pt x="403" y="321"/>
                </a:lnTo>
                <a:lnTo>
                  <a:pt x="430" y="321"/>
                </a:lnTo>
                <a:lnTo>
                  <a:pt x="453" y="321"/>
                </a:lnTo>
                <a:lnTo>
                  <a:pt x="477" y="321"/>
                </a:lnTo>
                <a:lnTo>
                  <a:pt x="500" y="321"/>
                </a:lnTo>
                <a:lnTo>
                  <a:pt x="528" y="321"/>
                </a:lnTo>
                <a:lnTo>
                  <a:pt x="551" y="321"/>
                </a:lnTo>
                <a:lnTo>
                  <a:pt x="574" y="321"/>
                </a:lnTo>
                <a:lnTo>
                  <a:pt x="598" y="321"/>
                </a:lnTo>
                <a:lnTo>
                  <a:pt x="625" y="321"/>
                </a:lnTo>
                <a:lnTo>
                  <a:pt x="649" y="321"/>
                </a:lnTo>
                <a:lnTo>
                  <a:pt x="672" y="321"/>
                </a:lnTo>
                <a:lnTo>
                  <a:pt x="696" y="321"/>
                </a:lnTo>
                <a:lnTo>
                  <a:pt x="723" y="270"/>
                </a:lnTo>
                <a:lnTo>
                  <a:pt x="746" y="262"/>
                </a:lnTo>
                <a:lnTo>
                  <a:pt x="770" y="254"/>
                </a:lnTo>
                <a:lnTo>
                  <a:pt x="793" y="258"/>
                </a:lnTo>
                <a:lnTo>
                  <a:pt x="821" y="270"/>
                </a:lnTo>
                <a:lnTo>
                  <a:pt x="844" y="278"/>
                </a:lnTo>
                <a:lnTo>
                  <a:pt x="867" y="281"/>
                </a:lnTo>
                <a:lnTo>
                  <a:pt x="891" y="285"/>
                </a:lnTo>
                <a:lnTo>
                  <a:pt x="918" y="285"/>
                </a:lnTo>
                <a:lnTo>
                  <a:pt x="942" y="289"/>
                </a:lnTo>
                <a:lnTo>
                  <a:pt x="965" y="289"/>
                </a:lnTo>
                <a:lnTo>
                  <a:pt x="989" y="289"/>
                </a:lnTo>
                <a:lnTo>
                  <a:pt x="1016" y="289"/>
                </a:lnTo>
                <a:lnTo>
                  <a:pt x="1039" y="293"/>
                </a:lnTo>
                <a:lnTo>
                  <a:pt x="1063" y="293"/>
                </a:lnTo>
                <a:lnTo>
                  <a:pt x="1086" y="293"/>
                </a:lnTo>
                <a:lnTo>
                  <a:pt x="1098"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0" name="Freeform 294"/>
          <p:cNvSpPr>
            <a:spLocks/>
          </p:cNvSpPr>
          <p:nvPr/>
        </p:nvSpPr>
        <p:spPr bwMode="auto">
          <a:xfrm>
            <a:off x="3267809" y="3568701"/>
            <a:ext cx="1053612" cy="509588"/>
          </a:xfrm>
          <a:custGeom>
            <a:avLst/>
            <a:gdLst/>
            <a:ahLst/>
            <a:cxnLst>
              <a:cxn ang="0">
                <a:pos x="0" y="0"/>
              </a:cxn>
              <a:cxn ang="0">
                <a:pos x="8" y="90"/>
              </a:cxn>
              <a:cxn ang="0">
                <a:pos x="31" y="231"/>
              </a:cxn>
              <a:cxn ang="0">
                <a:pos x="58" y="285"/>
              </a:cxn>
              <a:cxn ang="0">
                <a:pos x="82" y="309"/>
              </a:cxn>
              <a:cxn ang="0">
                <a:pos x="105" y="317"/>
              </a:cxn>
              <a:cxn ang="0">
                <a:pos x="129" y="321"/>
              </a:cxn>
              <a:cxn ang="0">
                <a:pos x="156" y="321"/>
              </a:cxn>
              <a:cxn ang="0">
                <a:pos x="179" y="321"/>
              </a:cxn>
              <a:cxn ang="0">
                <a:pos x="203" y="321"/>
              </a:cxn>
              <a:cxn ang="0">
                <a:pos x="226" y="321"/>
              </a:cxn>
              <a:cxn ang="0">
                <a:pos x="254" y="321"/>
              </a:cxn>
              <a:cxn ang="0">
                <a:pos x="277" y="321"/>
              </a:cxn>
              <a:cxn ang="0">
                <a:pos x="301" y="321"/>
              </a:cxn>
              <a:cxn ang="0">
                <a:pos x="324" y="321"/>
              </a:cxn>
              <a:cxn ang="0">
                <a:pos x="351" y="317"/>
              </a:cxn>
              <a:cxn ang="0">
                <a:pos x="375" y="317"/>
              </a:cxn>
              <a:cxn ang="0">
                <a:pos x="398" y="321"/>
              </a:cxn>
              <a:cxn ang="0">
                <a:pos x="422" y="321"/>
              </a:cxn>
              <a:cxn ang="0">
                <a:pos x="449" y="321"/>
              </a:cxn>
              <a:cxn ang="0">
                <a:pos x="472" y="321"/>
              </a:cxn>
              <a:cxn ang="0">
                <a:pos x="496" y="321"/>
              </a:cxn>
              <a:cxn ang="0">
                <a:pos x="519" y="321"/>
              </a:cxn>
              <a:cxn ang="0">
                <a:pos x="547" y="321"/>
              </a:cxn>
              <a:cxn ang="0">
                <a:pos x="570" y="321"/>
              </a:cxn>
              <a:cxn ang="0">
                <a:pos x="594" y="321"/>
              </a:cxn>
              <a:cxn ang="0">
                <a:pos x="617" y="321"/>
              </a:cxn>
              <a:cxn ang="0">
                <a:pos x="644" y="321"/>
              </a:cxn>
              <a:cxn ang="0">
                <a:pos x="668" y="321"/>
              </a:cxn>
              <a:cxn ang="0">
                <a:pos x="691" y="321"/>
              </a:cxn>
              <a:cxn ang="0">
                <a:pos x="719" y="321"/>
              </a:cxn>
            </a:cxnLst>
            <a:rect l="0" t="0" r="r" b="b"/>
            <a:pathLst>
              <a:path w="719" h="321">
                <a:moveTo>
                  <a:pt x="0" y="0"/>
                </a:moveTo>
                <a:lnTo>
                  <a:pt x="8" y="90"/>
                </a:lnTo>
                <a:lnTo>
                  <a:pt x="31" y="231"/>
                </a:lnTo>
                <a:lnTo>
                  <a:pt x="58" y="285"/>
                </a:lnTo>
                <a:lnTo>
                  <a:pt x="82" y="309"/>
                </a:lnTo>
                <a:lnTo>
                  <a:pt x="105" y="317"/>
                </a:lnTo>
                <a:lnTo>
                  <a:pt x="129" y="321"/>
                </a:lnTo>
                <a:lnTo>
                  <a:pt x="156" y="321"/>
                </a:lnTo>
                <a:lnTo>
                  <a:pt x="179" y="321"/>
                </a:lnTo>
                <a:lnTo>
                  <a:pt x="203" y="321"/>
                </a:lnTo>
                <a:lnTo>
                  <a:pt x="226" y="321"/>
                </a:lnTo>
                <a:lnTo>
                  <a:pt x="254" y="321"/>
                </a:lnTo>
                <a:lnTo>
                  <a:pt x="277" y="321"/>
                </a:lnTo>
                <a:lnTo>
                  <a:pt x="301" y="321"/>
                </a:lnTo>
                <a:lnTo>
                  <a:pt x="324" y="321"/>
                </a:lnTo>
                <a:lnTo>
                  <a:pt x="351" y="317"/>
                </a:lnTo>
                <a:lnTo>
                  <a:pt x="375" y="317"/>
                </a:lnTo>
                <a:lnTo>
                  <a:pt x="398" y="321"/>
                </a:lnTo>
                <a:lnTo>
                  <a:pt x="422" y="321"/>
                </a:lnTo>
                <a:lnTo>
                  <a:pt x="449" y="321"/>
                </a:lnTo>
                <a:lnTo>
                  <a:pt x="472" y="321"/>
                </a:lnTo>
                <a:lnTo>
                  <a:pt x="496" y="321"/>
                </a:lnTo>
                <a:lnTo>
                  <a:pt x="519" y="321"/>
                </a:lnTo>
                <a:lnTo>
                  <a:pt x="547" y="321"/>
                </a:lnTo>
                <a:lnTo>
                  <a:pt x="570" y="321"/>
                </a:lnTo>
                <a:lnTo>
                  <a:pt x="594" y="321"/>
                </a:lnTo>
                <a:lnTo>
                  <a:pt x="617" y="321"/>
                </a:lnTo>
                <a:lnTo>
                  <a:pt x="644" y="321"/>
                </a:lnTo>
                <a:lnTo>
                  <a:pt x="668" y="321"/>
                </a:lnTo>
                <a:lnTo>
                  <a:pt x="691" y="321"/>
                </a:lnTo>
                <a:lnTo>
                  <a:pt x="719" y="321"/>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1" name="Freeform 295"/>
          <p:cNvSpPr>
            <a:spLocks/>
          </p:cNvSpPr>
          <p:nvPr/>
        </p:nvSpPr>
        <p:spPr bwMode="auto">
          <a:xfrm>
            <a:off x="920266" y="3848101"/>
            <a:ext cx="549520" cy="757238"/>
          </a:xfrm>
          <a:custGeom>
            <a:avLst/>
            <a:gdLst/>
            <a:ahLst/>
            <a:cxnLst>
              <a:cxn ang="0">
                <a:pos x="0" y="0"/>
              </a:cxn>
              <a:cxn ang="0">
                <a:pos x="23" y="0"/>
              </a:cxn>
              <a:cxn ang="0">
                <a:pos x="47" y="16"/>
              </a:cxn>
              <a:cxn ang="0">
                <a:pos x="70" y="51"/>
              </a:cxn>
              <a:cxn ang="0">
                <a:pos x="97" y="86"/>
              </a:cxn>
              <a:cxn ang="0">
                <a:pos x="121" y="105"/>
              </a:cxn>
              <a:cxn ang="0">
                <a:pos x="144" y="121"/>
              </a:cxn>
              <a:cxn ang="0">
                <a:pos x="168" y="129"/>
              </a:cxn>
              <a:cxn ang="0">
                <a:pos x="195" y="133"/>
              </a:cxn>
              <a:cxn ang="0">
                <a:pos x="219" y="137"/>
              </a:cxn>
              <a:cxn ang="0">
                <a:pos x="242" y="137"/>
              </a:cxn>
              <a:cxn ang="0">
                <a:pos x="265" y="137"/>
              </a:cxn>
              <a:cxn ang="0">
                <a:pos x="293" y="137"/>
              </a:cxn>
              <a:cxn ang="0">
                <a:pos x="316" y="137"/>
              </a:cxn>
              <a:cxn ang="0">
                <a:pos x="340" y="137"/>
              </a:cxn>
              <a:cxn ang="0">
                <a:pos x="363" y="137"/>
              </a:cxn>
              <a:cxn ang="0">
                <a:pos x="375" y="477"/>
              </a:cxn>
            </a:cxnLst>
            <a:rect l="0" t="0" r="r" b="b"/>
            <a:pathLst>
              <a:path w="375" h="477">
                <a:moveTo>
                  <a:pt x="0" y="0"/>
                </a:moveTo>
                <a:lnTo>
                  <a:pt x="23" y="0"/>
                </a:lnTo>
                <a:lnTo>
                  <a:pt x="47" y="16"/>
                </a:lnTo>
                <a:lnTo>
                  <a:pt x="70" y="51"/>
                </a:lnTo>
                <a:lnTo>
                  <a:pt x="97" y="86"/>
                </a:lnTo>
                <a:lnTo>
                  <a:pt x="121" y="105"/>
                </a:lnTo>
                <a:lnTo>
                  <a:pt x="144" y="121"/>
                </a:lnTo>
                <a:lnTo>
                  <a:pt x="168" y="129"/>
                </a:lnTo>
                <a:lnTo>
                  <a:pt x="195" y="133"/>
                </a:lnTo>
                <a:lnTo>
                  <a:pt x="219" y="137"/>
                </a:lnTo>
                <a:lnTo>
                  <a:pt x="242" y="137"/>
                </a:lnTo>
                <a:lnTo>
                  <a:pt x="265" y="137"/>
                </a:lnTo>
                <a:lnTo>
                  <a:pt x="293" y="137"/>
                </a:lnTo>
                <a:lnTo>
                  <a:pt x="316" y="137"/>
                </a:lnTo>
                <a:lnTo>
                  <a:pt x="340" y="137"/>
                </a:lnTo>
                <a:lnTo>
                  <a:pt x="363" y="137"/>
                </a:lnTo>
                <a:lnTo>
                  <a:pt x="375" y="477"/>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2" name="Freeform 296"/>
          <p:cNvSpPr>
            <a:spLocks/>
          </p:cNvSpPr>
          <p:nvPr/>
        </p:nvSpPr>
        <p:spPr bwMode="auto">
          <a:xfrm>
            <a:off x="1572365" y="4040188"/>
            <a:ext cx="1620715" cy="565150"/>
          </a:xfrm>
          <a:custGeom>
            <a:avLst/>
            <a:gdLst/>
            <a:ahLst/>
            <a:cxnLst>
              <a:cxn ang="0">
                <a:pos x="0" y="356"/>
              </a:cxn>
              <a:cxn ang="0">
                <a:pos x="16" y="235"/>
              </a:cxn>
              <a:cxn ang="0">
                <a:pos x="43" y="129"/>
              </a:cxn>
              <a:cxn ang="0">
                <a:pos x="67" y="78"/>
              </a:cxn>
              <a:cxn ang="0">
                <a:pos x="90" y="51"/>
              </a:cxn>
              <a:cxn ang="0">
                <a:pos x="113" y="39"/>
              </a:cxn>
              <a:cxn ang="0">
                <a:pos x="141" y="31"/>
              </a:cxn>
              <a:cxn ang="0">
                <a:pos x="164" y="27"/>
              </a:cxn>
              <a:cxn ang="0">
                <a:pos x="188" y="27"/>
              </a:cxn>
              <a:cxn ang="0">
                <a:pos x="211" y="27"/>
              </a:cxn>
              <a:cxn ang="0">
                <a:pos x="238" y="27"/>
              </a:cxn>
              <a:cxn ang="0">
                <a:pos x="262" y="27"/>
              </a:cxn>
              <a:cxn ang="0">
                <a:pos x="285" y="27"/>
              </a:cxn>
              <a:cxn ang="0">
                <a:pos x="309" y="27"/>
              </a:cxn>
              <a:cxn ang="0">
                <a:pos x="336" y="31"/>
              </a:cxn>
              <a:cxn ang="0">
                <a:pos x="360" y="27"/>
              </a:cxn>
              <a:cxn ang="0">
                <a:pos x="383" y="27"/>
              </a:cxn>
              <a:cxn ang="0">
                <a:pos x="407" y="27"/>
              </a:cxn>
              <a:cxn ang="0">
                <a:pos x="434" y="27"/>
              </a:cxn>
              <a:cxn ang="0">
                <a:pos x="457" y="27"/>
              </a:cxn>
              <a:cxn ang="0">
                <a:pos x="481" y="27"/>
              </a:cxn>
              <a:cxn ang="0">
                <a:pos x="504" y="27"/>
              </a:cxn>
              <a:cxn ang="0">
                <a:pos x="532" y="27"/>
              </a:cxn>
              <a:cxn ang="0">
                <a:pos x="555" y="27"/>
              </a:cxn>
              <a:cxn ang="0">
                <a:pos x="578" y="27"/>
              </a:cxn>
              <a:cxn ang="0">
                <a:pos x="602" y="27"/>
              </a:cxn>
              <a:cxn ang="0">
                <a:pos x="629" y="27"/>
              </a:cxn>
              <a:cxn ang="0">
                <a:pos x="653" y="27"/>
              </a:cxn>
              <a:cxn ang="0">
                <a:pos x="676" y="27"/>
              </a:cxn>
              <a:cxn ang="0">
                <a:pos x="700" y="27"/>
              </a:cxn>
              <a:cxn ang="0">
                <a:pos x="727" y="0"/>
              </a:cxn>
              <a:cxn ang="0">
                <a:pos x="750" y="0"/>
              </a:cxn>
              <a:cxn ang="0">
                <a:pos x="774" y="12"/>
              </a:cxn>
              <a:cxn ang="0">
                <a:pos x="797" y="24"/>
              </a:cxn>
              <a:cxn ang="0">
                <a:pos x="825" y="39"/>
              </a:cxn>
              <a:cxn ang="0">
                <a:pos x="848" y="47"/>
              </a:cxn>
              <a:cxn ang="0">
                <a:pos x="871" y="51"/>
              </a:cxn>
              <a:cxn ang="0">
                <a:pos x="895" y="55"/>
              </a:cxn>
              <a:cxn ang="0">
                <a:pos x="922" y="55"/>
              </a:cxn>
              <a:cxn ang="0">
                <a:pos x="946" y="55"/>
              </a:cxn>
              <a:cxn ang="0">
                <a:pos x="969" y="55"/>
              </a:cxn>
              <a:cxn ang="0">
                <a:pos x="993" y="55"/>
              </a:cxn>
              <a:cxn ang="0">
                <a:pos x="1020" y="55"/>
              </a:cxn>
              <a:cxn ang="0">
                <a:pos x="1043" y="55"/>
              </a:cxn>
              <a:cxn ang="0">
                <a:pos x="1067" y="55"/>
              </a:cxn>
              <a:cxn ang="0">
                <a:pos x="1090" y="55"/>
              </a:cxn>
              <a:cxn ang="0">
                <a:pos x="1106" y="356"/>
              </a:cxn>
            </a:cxnLst>
            <a:rect l="0" t="0" r="r" b="b"/>
            <a:pathLst>
              <a:path w="1106" h="356">
                <a:moveTo>
                  <a:pt x="0" y="356"/>
                </a:moveTo>
                <a:lnTo>
                  <a:pt x="16" y="235"/>
                </a:lnTo>
                <a:lnTo>
                  <a:pt x="43" y="129"/>
                </a:lnTo>
                <a:lnTo>
                  <a:pt x="67" y="78"/>
                </a:lnTo>
                <a:lnTo>
                  <a:pt x="90" y="51"/>
                </a:lnTo>
                <a:lnTo>
                  <a:pt x="113" y="39"/>
                </a:lnTo>
                <a:lnTo>
                  <a:pt x="141" y="31"/>
                </a:lnTo>
                <a:lnTo>
                  <a:pt x="164" y="27"/>
                </a:lnTo>
                <a:lnTo>
                  <a:pt x="188" y="27"/>
                </a:lnTo>
                <a:lnTo>
                  <a:pt x="211" y="27"/>
                </a:lnTo>
                <a:lnTo>
                  <a:pt x="238" y="27"/>
                </a:lnTo>
                <a:lnTo>
                  <a:pt x="262" y="27"/>
                </a:lnTo>
                <a:lnTo>
                  <a:pt x="285" y="27"/>
                </a:lnTo>
                <a:lnTo>
                  <a:pt x="309" y="27"/>
                </a:lnTo>
                <a:lnTo>
                  <a:pt x="336" y="31"/>
                </a:lnTo>
                <a:lnTo>
                  <a:pt x="360" y="27"/>
                </a:lnTo>
                <a:lnTo>
                  <a:pt x="383" y="27"/>
                </a:lnTo>
                <a:lnTo>
                  <a:pt x="407" y="27"/>
                </a:lnTo>
                <a:lnTo>
                  <a:pt x="434" y="27"/>
                </a:lnTo>
                <a:lnTo>
                  <a:pt x="457" y="27"/>
                </a:lnTo>
                <a:lnTo>
                  <a:pt x="481" y="27"/>
                </a:lnTo>
                <a:lnTo>
                  <a:pt x="504" y="27"/>
                </a:lnTo>
                <a:lnTo>
                  <a:pt x="532" y="27"/>
                </a:lnTo>
                <a:lnTo>
                  <a:pt x="555" y="27"/>
                </a:lnTo>
                <a:lnTo>
                  <a:pt x="578" y="27"/>
                </a:lnTo>
                <a:lnTo>
                  <a:pt x="602" y="27"/>
                </a:lnTo>
                <a:lnTo>
                  <a:pt x="629" y="27"/>
                </a:lnTo>
                <a:lnTo>
                  <a:pt x="653" y="27"/>
                </a:lnTo>
                <a:lnTo>
                  <a:pt x="676" y="27"/>
                </a:lnTo>
                <a:lnTo>
                  <a:pt x="700" y="27"/>
                </a:lnTo>
                <a:lnTo>
                  <a:pt x="727" y="0"/>
                </a:lnTo>
                <a:lnTo>
                  <a:pt x="750" y="0"/>
                </a:lnTo>
                <a:lnTo>
                  <a:pt x="774" y="12"/>
                </a:lnTo>
                <a:lnTo>
                  <a:pt x="797" y="24"/>
                </a:lnTo>
                <a:lnTo>
                  <a:pt x="825" y="39"/>
                </a:lnTo>
                <a:lnTo>
                  <a:pt x="848" y="47"/>
                </a:lnTo>
                <a:lnTo>
                  <a:pt x="871" y="51"/>
                </a:lnTo>
                <a:lnTo>
                  <a:pt x="895" y="55"/>
                </a:lnTo>
                <a:lnTo>
                  <a:pt x="922" y="55"/>
                </a:lnTo>
                <a:lnTo>
                  <a:pt x="946" y="55"/>
                </a:lnTo>
                <a:lnTo>
                  <a:pt x="969" y="55"/>
                </a:lnTo>
                <a:lnTo>
                  <a:pt x="993" y="55"/>
                </a:lnTo>
                <a:lnTo>
                  <a:pt x="1020" y="55"/>
                </a:lnTo>
                <a:lnTo>
                  <a:pt x="1043" y="55"/>
                </a:lnTo>
                <a:lnTo>
                  <a:pt x="1067" y="55"/>
                </a:lnTo>
                <a:lnTo>
                  <a:pt x="1090" y="55"/>
                </a:lnTo>
                <a:lnTo>
                  <a:pt x="1106" y="356"/>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3" name="Freeform 297"/>
          <p:cNvSpPr>
            <a:spLocks/>
          </p:cNvSpPr>
          <p:nvPr/>
        </p:nvSpPr>
        <p:spPr bwMode="auto">
          <a:xfrm>
            <a:off x="3256092" y="4083051"/>
            <a:ext cx="1065335" cy="522288"/>
          </a:xfrm>
          <a:custGeom>
            <a:avLst/>
            <a:gdLst/>
            <a:ahLst/>
            <a:cxnLst>
              <a:cxn ang="0">
                <a:pos x="0" y="329"/>
              </a:cxn>
              <a:cxn ang="0">
                <a:pos x="16" y="188"/>
              </a:cxn>
              <a:cxn ang="0">
                <a:pos x="39" y="79"/>
              </a:cxn>
              <a:cxn ang="0">
                <a:pos x="66" y="32"/>
              </a:cxn>
              <a:cxn ang="0">
                <a:pos x="90" y="12"/>
              </a:cxn>
              <a:cxn ang="0">
                <a:pos x="113" y="4"/>
              </a:cxn>
              <a:cxn ang="0">
                <a:pos x="137" y="0"/>
              </a:cxn>
              <a:cxn ang="0">
                <a:pos x="164" y="0"/>
              </a:cxn>
              <a:cxn ang="0">
                <a:pos x="187" y="0"/>
              </a:cxn>
              <a:cxn ang="0">
                <a:pos x="211" y="0"/>
              </a:cxn>
              <a:cxn ang="0">
                <a:pos x="234" y="0"/>
              </a:cxn>
              <a:cxn ang="0">
                <a:pos x="262" y="0"/>
              </a:cxn>
              <a:cxn ang="0">
                <a:pos x="285" y="0"/>
              </a:cxn>
              <a:cxn ang="0">
                <a:pos x="309" y="0"/>
              </a:cxn>
              <a:cxn ang="0">
                <a:pos x="332" y="0"/>
              </a:cxn>
              <a:cxn ang="0">
                <a:pos x="359" y="0"/>
              </a:cxn>
              <a:cxn ang="0">
                <a:pos x="383" y="0"/>
              </a:cxn>
              <a:cxn ang="0">
                <a:pos x="406" y="0"/>
              </a:cxn>
              <a:cxn ang="0">
                <a:pos x="430" y="0"/>
              </a:cxn>
              <a:cxn ang="0">
                <a:pos x="457" y="0"/>
              </a:cxn>
              <a:cxn ang="0">
                <a:pos x="480" y="0"/>
              </a:cxn>
              <a:cxn ang="0">
                <a:pos x="504" y="0"/>
              </a:cxn>
              <a:cxn ang="0">
                <a:pos x="527" y="0"/>
              </a:cxn>
              <a:cxn ang="0">
                <a:pos x="555" y="0"/>
              </a:cxn>
              <a:cxn ang="0">
                <a:pos x="578" y="0"/>
              </a:cxn>
              <a:cxn ang="0">
                <a:pos x="602" y="0"/>
              </a:cxn>
              <a:cxn ang="0">
                <a:pos x="625" y="0"/>
              </a:cxn>
              <a:cxn ang="0">
                <a:pos x="652" y="0"/>
              </a:cxn>
              <a:cxn ang="0">
                <a:pos x="676" y="0"/>
              </a:cxn>
              <a:cxn ang="0">
                <a:pos x="699" y="0"/>
              </a:cxn>
              <a:cxn ang="0">
                <a:pos x="727" y="0"/>
              </a:cxn>
            </a:cxnLst>
            <a:rect l="0" t="0" r="r" b="b"/>
            <a:pathLst>
              <a:path w="727" h="329">
                <a:moveTo>
                  <a:pt x="0" y="329"/>
                </a:moveTo>
                <a:lnTo>
                  <a:pt x="16" y="188"/>
                </a:lnTo>
                <a:lnTo>
                  <a:pt x="39" y="79"/>
                </a:lnTo>
                <a:lnTo>
                  <a:pt x="66" y="32"/>
                </a:lnTo>
                <a:lnTo>
                  <a:pt x="90" y="12"/>
                </a:lnTo>
                <a:lnTo>
                  <a:pt x="113" y="4"/>
                </a:lnTo>
                <a:lnTo>
                  <a:pt x="137" y="0"/>
                </a:lnTo>
                <a:lnTo>
                  <a:pt x="164" y="0"/>
                </a:lnTo>
                <a:lnTo>
                  <a:pt x="187" y="0"/>
                </a:lnTo>
                <a:lnTo>
                  <a:pt x="211" y="0"/>
                </a:lnTo>
                <a:lnTo>
                  <a:pt x="234" y="0"/>
                </a:lnTo>
                <a:lnTo>
                  <a:pt x="262" y="0"/>
                </a:lnTo>
                <a:lnTo>
                  <a:pt x="285" y="0"/>
                </a:lnTo>
                <a:lnTo>
                  <a:pt x="309" y="0"/>
                </a:lnTo>
                <a:lnTo>
                  <a:pt x="332" y="0"/>
                </a:lnTo>
                <a:lnTo>
                  <a:pt x="359" y="0"/>
                </a:lnTo>
                <a:lnTo>
                  <a:pt x="383" y="0"/>
                </a:lnTo>
                <a:lnTo>
                  <a:pt x="406" y="0"/>
                </a:lnTo>
                <a:lnTo>
                  <a:pt x="430" y="0"/>
                </a:lnTo>
                <a:lnTo>
                  <a:pt x="457" y="0"/>
                </a:lnTo>
                <a:lnTo>
                  <a:pt x="480" y="0"/>
                </a:lnTo>
                <a:lnTo>
                  <a:pt x="504" y="0"/>
                </a:lnTo>
                <a:lnTo>
                  <a:pt x="527" y="0"/>
                </a:lnTo>
                <a:lnTo>
                  <a:pt x="555" y="0"/>
                </a:lnTo>
                <a:lnTo>
                  <a:pt x="578" y="0"/>
                </a:lnTo>
                <a:lnTo>
                  <a:pt x="602" y="0"/>
                </a:lnTo>
                <a:lnTo>
                  <a:pt x="625" y="0"/>
                </a:lnTo>
                <a:lnTo>
                  <a:pt x="652" y="0"/>
                </a:lnTo>
                <a:lnTo>
                  <a:pt x="676" y="0"/>
                </a:lnTo>
                <a:lnTo>
                  <a:pt x="699" y="0"/>
                </a:lnTo>
                <a:lnTo>
                  <a:pt x="727"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4" name="Freeform 298"/>
          <p:cNvSpPr>
            <a:spLocks/>
          </p:cNvSpPr>
          <p:nvPr/>
        </p:nvSpPr>
        <p:spPr bwMode="auto">
          <a:xfrm>
            <a:off x="920262" y="4033838"/>
            <a:ext cx="3401158" cy="292100"/>
          </a:xfrm>
          <a:custGeom>
            <a:avLst/>
            <a:gdLst/>
            <a:ahLst/>
            <a:cxnLst>
              <a:cxn ang="0">
                <a:pos x="23" y="149"/>
              </a:cxn>
              <a:cxn ang="0">
                <a:pos x="70" y="55"/>
              </a:cxn>
              <a:cxn ang="0">
                <a:pos x="121" y="20"/>
              </a:cxn>
              <a:cxn ang="0">
                <a:pos x="168" y="12"/>
              </a:cxn>
              <a:cxn ang="0">
                <a:pos x="219" y="16"/>
              </a:cxn>
              <a:cxn ang="0">
                <a:pos x="265" y="24"/>
              </a:cxn>
              <a:cxn ang="0">
                <a:pos x="316" y="28"/>
              </a:cxn>
              <a:cxn ang="0">
                <a:pos x="363" y="28"/>
              </a:cxn>
              <a:cxn ang="0">
                <a:pos x="414" y="35"/>
              </a:cxn>
              <a:cxn ang="0">
                <a:pos x="461" y="8"/>
              </a:cxn>
              <a:cxn ang="0">
                <a:pos x="512" y="0"/>
              </a:cxn>
              <a:cxn ang="0">
                <a:pos x="558" y="8"/>
              </a:cxn>
              <a:cxn ang="0">
                <a:pos x="609" y="16"/>
              </a:cxn>
              <a:cxn ang="0">
                <a:pos x="656" y="24"/>
              </a:cxn>
              <a:cxn ang="0">
                <a:pos x="707" y="28"/>
              </a:cxn>
              <a:cxn ang="0">
                <a:pos x="754" y="28"/>
              </a:cxn>
              <a:cxn ang="0">
                <a:pos x="805" y="67"/>
              </a:cxn>
              <a:cxn ang="0">
                <a:pos x="852" y="31"/>
              </a:cxn>
              <a:cxn ang="0">
                <a:pos x="902" y="31"/>
              </a:cxn>
              <a:cxn ang="0">
                <a:pos x="949" y="31"/>
              </a:cxn>
              <a:cxn ang="0">
                <a:pos x="1000" y="31"/>
              </a:cxn>
              <a:cxn ang="0">
                <a:pos x="1047" y="31"/>
              </a:cxn>
              <a:cxn ang="0">
                <a:pos x="1098" y="31"/>
              </a:cxn>
              <a:cxn ang="0">
                <a:pos x="1145" y="31"/>
              </a:cxn>
              <a:cxn ang="0">
                <a:pos x="1195" y="157"/>
              </a:cxn>
              <a:cxn ang="0">
                <a:pos x="1242" y="59"/>
              </a:cxn>
              <a:cxn ang="0">
                <a:pos x="1293" y="24"/>
              </a:cxn>
              <a:cxn ang="0">
                <a:pos x="1340" y="12"/>
              </a:cxn>
              <a:cxn ang="0">
                <a:pos x="1391" y="12"/>
              </a:cxn>
              <a:cxn ang="0">
                <a:pos x="1438" y="16"/>
              </a:cxn>
              <a:cxn ang="0">
                <a:pos x="1488" y="16"/>
              </a:cxn>
              <a:cxn ang="0">
                <a:pos x="1535" y="16"/>
              </a:cxn>
              <a:cxn ang="0">
                <a:pos x="1586" y="28"/>
              </a:cxn>
              <a:cxn ang="0">
                <a:pos x="1633" y="4"/>
              </a:cxn>
              <a:cxn ang="0">
                <a:pos x="1684" y="8"/>
              </a:cxn>
              <a:cxn ang="0">
                <a:pos x="1731" y="16"/>
              </a:cxn>
              <a:cxn ang="0">
                <a:pos x="1781" y="24"/>
              </a:cxn>
              <a:cxn ang="0">
                <a:pos x="1828" y="28"/>
              </a:cxn>
              <a:cxn ang="0">
                <a:pos x="1879" y="28"/>
              </a:cxn>
              <a:cxn ang="0">
                <a:pos x="1926" y="28"/>
              </a:cxn>
              <a:cxn ang="0">
                <a:pos x="1977" y="67"/>
              </a:cxn>
              <a:cxn ang="0">
                <a:pos x="2024" y="31"/>
              </a:cxn>
              <a:cxn ang="0">
                <a:pos x="2074" y="31"/>
              </a:cxn>
              <a:cxn ang="0">
                <a:pos x="2121" y="31"/>
              </a:cxn>
              <a:cxn ang="0">
                <a:pos x="2172" y="31"/>
              </a:cxn>
              <a:cxn ang="0">
                <a:pos x="2219" y="31"/>
              </a:cxn>
              <a:cxn ang="0">
                <a:pos x="2270" y="31"/>
              </a:cxn>
              <a:cxn ang="0">
                <a:pos x="2321" y="31"/>
              </a:cxn>
            </a:cxnLst>
            <a:rect l="0" t="0" r="r" b="b"/>
            <a:pathLst>
              <a:path w="2321" h="184">
                <a:moveTo>
                  <a:pt x="0" y="180"/>
                </a:moveTo>
                <a:lnTo>
                  <a:pt x="23" y="149"/>
                </a:lnTo>
                <a:lnTo>
                  <a:pt x="47" y="90"/>
                </a:lnTo>
                <a:lnTo>
                  <a:pt x="70" y="55"/>
                </a:lnTo>
                <a:lnTo>
                  <a:pt x="97" y="31"/>
                </a:lnTo>
                <a:lnTo>
                  <a:pt x="121" y="20"/>
                </a:lnTo>
                <a:lnTo>
                  <a:pt x="144" y="16"/>
                </a:lnTo>
                <a:lnTo>
                  <a:pt x="168" y="12"/>
                </a:lnTo>
                <a:lnTo>
                  <a:pt x="195" y="16"/>
                </a:lnTo>
                <a:lnTo>
                  <a:pt x="219" y="16"/>
                </a:lnTo>
                <a:lnTo>
                  <a:pt x="242" y="20"/>
                </a:lnTo>
                <a:lnTo>
                  <a:pt x="265" y="24"/>
                </a:lnTo>
                <a:lnTo>
                  <a:pt x="293" y="24"/>
                </a:lnTo>
                <a:lnTo>
                  <a:pt x="316" y="28"/>
                </a:lnTo>
                <a:lnTo>
                  <a:pt x="340" y="28"/>
                </a:lnTo>
                <a:lnTo>
                  <a:pt x="363" y="28"/>
                </a:lnTo>
                <a:lnTo>
                  <a:pt x="390" y="43"/>
                </a:lnTo>
                <a:lnTo>
                  <a:pt x="414" y="35"/>
                </a:lnTo>
                <a:lnTo>
                  <a:pt x="437" y="16"/>
                </a:lnTo>
                <a:lnTo>
                  <a:pt x="461" y="8"/>
                </a:lnTo>
                <a:lnTo>
                  <a:pt x="488" y="0"/>
                </a:lnTo>
                <a:lnTo>
                  <a:pt x="512" y="0"/>
                </a:lnTo>
                <a:lnTo>
                  <a:pt x="535" y="4"/>
                </a:lnTo>
                <a:lnTo>
                  <a:pt x="558" y="8"/>
                </a:lnTo>
                <a:lnTo>
                  <a:pt x="586" y="12"/>
                </a:lnTo>
                <a:lnTo>
                  <a:pt x="609" y="16"/>
                </a:lnTo>
                <a:lnTo>
                  <a:pt x="633" y="20"/>
                </a:lnTo>
                <a:lnTo>
                  <a:pt x="656" y="24"/>
                </a:lnTo>
                <a:lnTo>
                  <a:pt x="683" y="28"/>
                </a:lnTo>
                <a:lnTo>
                  <a:pt x="707" y="28"/>
                </a:lnTo>
                <a:lnTo>
                  <a:pt x="730" y="28"/>
                </a:lnTo>
                <a:lnTo>
                  <a:pt x="754" y="28"/>
                </a:lnTo>
                <a:lnTo>
                  <a:pt x="781" y="90"/>
                </a:lnTo>
                <a:lnTo>
                  <a:pt x="805" y="67"/>
                </a:lnTo>
                <a:lnTo>
                  <a:pt x="828" y="39"/>
                </a:lnTo>
                <a:lnTo>
                  <a:pt x="852" y="31"/>
                </a:lnTo>
                <a:lnTo>
                  <a:pt x="879" y="31"/>
                </a:lnTo>
                <a:lnTo>
                  <a:pt x="902" y="31"/>
                </a:lnTo>
                <a:lnTo>
                  <a:pt x="926" y="31"/>
                </a:lnTo>
                <a:lnTo>
                  <a:pt x="949" y="31"/>
                </a:lnTo>
                <a:lnTo>
                  <a:pt x="977" y="31"/>
                </a:lnTo>
                <a:lnTo>
                  <a:pt x="1000" y="31"/>
                </a:lnTo>
                <a:lnTo>
                  <a:pt x="1023" y="31"/>
                </a:lnTo>
                <a:lnTo>
                  <a:pt x="1047" y="31"/>
                </a:lnTo>
                <a:lnTo>
                  <a:pt x="1074" y="31"/>
                </a:lnTo>
                <a:lnTo>
                  <a:pt x="1098" y="31"/>
                </a:lnTo>
                <a:lnTo>
                  <a:pt x="1121" y="31"/>
                </a:lnTo>
                <a:lnTo>
                  <a:pt x="1145" y="31"/>
                </a:lnTo>
                <a:lnTo>
                  <a:pt x="1172" y="184"/>
                </a:lnTo>
                <a:lnTo>
                  <a:pt x="1195" y="157"/>
                </a:lnTo>
                <a:lnTo>
                  <a:pt x="1219" y="98"/>
                </a:lnTo>
                <a:lnTo>
                  <a:pt x="1242" y="59"/>
                </a:lnTo>
                <a:lnTo>
                  <a:pt x="1270" y="35"/>
                </a:lnTo>
                <a:lnTo>
                  <a:pt x="1293" y="24"/>
                </a:lnTo>
                <a:lnTo>
                  <a:pt x="1316" y="16"/>
                </a:lnTo>
                <a:lnTo>
                  <a:pt x="1340" y="12"/>
                </a:lnTo>
                <a:lnTo>
                  <a:pt x="1367" y="12"/>
                </a:lnTo>
                <a:lnTo>
                  <a:pt x="1391" y="12"/>
                </a:lnTo>
                <a:lnTo>
                  <a:pt x="1414" y="12"/>
                </a:lnTo>
                <a:lnTo>
                  <a:pt x="1438" y="16"/>
                </a:lnTo>
                <a:lnTo>
                  <a:pt x="1465" y="16"/>
                </a:lnTo>
                <a:lnTo>
                  <a:pt x="1488" y="16"/>
                </a:lnTo>
                <a:lnTo>
                  <a:pt x="1512" y="16"/>
                </a:lnTo>
                <a:lnTo>
                  <a:pt x="1535" y="16"/>
                </a:lnTo>
                <a:lnTo>
                  <a:pt x="1563" y="39"/>
                </a:lnTo>
                <a:lnTo>
                  <a:pt x="1586" y="28"/>
                </a:lnTo>
                <a:lnTo>
                  <a:pt x="1610" y="12"/>
                </a:lnTo>
                <a:lnTo>
                  <a:pt x="1633" y="4"/>
                </a:lnTo>
                <a:lnTo>
                  <a:pt x="1660" y="4"/>
                </a:lnTo>
                <a:lnTo>
                  <a:pt x="1684" y="8"/>
                </a:lnTo>
                <a:lnTo>
                  <a:pt x="1707" y="12"/>
                </a:lnTo>
                <a:lnTo>
                  <a:pt x="1731" y="16"/>
                </a:lnTo>
                <a:lnTo>
                  <a:pt x="1758" y="20"/>
                </a:lnTo>
                <a:lnTo>
                  <a:pt x="1781" y="24"/>
                </a:lnTo>
                <a:lnTo>
                  <a:pt x="1805" y="28"/>
                </a:lnTo>
                <a:lnTo>
                  <a:pt x="1828" y="28"/>
                </a:lnTo>
                <a:lnTo>
                  <a:pt x="1856" y="28"/>
                </a:lnTo>
                <a:lnTo>
                  <a:pt x="1879" y="28"/>
                </a:lnTo>
                <a:lnTo>
                  <a:pt x="1903" y="28"/>
                </a:lnTo>
                <a:lnTo>
                  <a:pt x="1926" y="28"/>
                </a:lnTo>
                <a:lnTo>
                  <a:pt x="1953" y="86"/>
                </a:lnTo>
                <a:lnTo>
                  <a:pt x="1977" y="67"/>
                </a:lnTo>
                <a:lnTo>
                  <a:pt x="2000" y="39"/>
                </a:lnTo>
                <a:lnTo>
                  <a:pt x="2024" y="31"/>
                </a:lnTo>
                <a:lnTo>
                  <a:pt x="2051" y="31"/>
                </a:lnTo>
                <a:lnTo>
                  <a:pt x="2074" y="31"/>
                </a:lnTo>
                <a:lnTo>
                  <a:pt x="2098" y="31"/>
                </a:lnTo>
                <a:lnTo>
                  <a:pt x="2121" y="31"/>
                </a:lnTo>
                <a:lnTo>
                  <a:pt x="2149" y="31"/>
                </a:lnTo>
                <a:lnTo>
                  <a:pt x="2172" y="31"/>
                </a:lnTo>
                <a:lnTo>
                  <a:pt x="2196" y="31"/>
                </a:lnTo>
                <a:lnTo>
                  <a:pt x="2219" y="31"/>
                </a:lnTo>
                <a:lnTo>
                  <a:pt x="2246" y="31"/>
                </a:lnTo>
                <a:lnTo>
                  <a:pt x="2270" y="31"/>
                </a:lnTo>
                <a:lnTo>
                  <a:pt x="2293" y="31"/>
                </a:lnTo>
                <a:lnTo>
                  <a:pt x="2321" y="31"/>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5" name="Freeform 299"/>
          <p:cNvSpPr>
            <a:spLocks/>
          </p:cNvSpPr>
          <p:nvPr/>
        </p:nvSpPr>
        <p:spPr bwMode="auto">
          <a:xfrm>
            <a:off x="920262" y="4052888"/>
            <a:ext cx="3401158" cy="273050"/>
          </a:xfrm>
          <a:custGeom>
            <a:avLst/>
            <a:gdLst/>
            <a:ahLst/>
            <a:cxnLst>
              <a:cxn ang="0">
                <a:pos x="23" y="137"/>
              </a:cxn>
              <a:cxn ang="0">
                <a:pos x="70" y="43"/>
              </a:cxn>
              <a:cxn ang="0">
                <a:pos x="121" y="8"/>
              </a:cxn>
              <a:cxn ang="0">
                <a:pos x="168" y="0"/>
              </a:cxn>
              <a:cxn ang="0">
                <a:pos x="219" y="4"/>
              </a:cxn>
              <a:cxn ang="0">
                <a:pos x="265" y="8"/>
              </a:cxn>
              <a:cxn ang="0">
                <a:pos x="316" y="12"/>
              </a:cxn>
              <a:cxn ang="0">
                <a:pos x="363" y="16"/>
              </a:cxn>
              <a:cxn ang="0">
                <a:pos x="414" y="31"/>
              </a:cxn>
              <a:cxn ang="0">
                <a:pos x="461" y="39"/>
              </a:cxn>
              <a:cxn ang="0">
                <a:pos x="512" y="47"/>
              </a:cxn>
              <a:cxn ang="0">
                <a:pos x="558" y="39"/>
              </a:cxn>
              <a:cxn ang="0">
                <a:pos x="609" y="31"/>
              </a:cxn>
              <a:cxn ang="0">
                <a:pos x="656" y="23"/>
              </a:cxn>
              <a:cxn ang="0">
                <a:pos x="707" y="19"/>
              </a:cxn>
              <a:cxn ang="0">
                <a:pos x="754" y="19"/>
              </a:cxn>
              <a:cxn ang="0">
                <a:pos x="805" y="55"/>
              </a:cxn>
              <a:cxn ang="0">
                <a:pos x="852" y="19"/>
              </a:cxn>
              <a:cxn ang="0">
                <a:pos x="902" y="19"/>
              </a:cxn>
              <a:cxn ang="0">
                <a:pos x="949" y="19"/>
              </a:cxn>
              <a:cxn ang="0">
                <a:pos x="1000" y="19"/>
              </a:cxn>
              <a:cxn ang="0">
                <a:pos x="1047" y="19"/>
              </a:cxn>
              <a:cxn ang="0">
                <a:pos x="1098" y="19"/>
              </a:cxn>
              <a:cxn ang="0">
                <a:pos x="1145" y="19"/>
              </a:cxn>
              <a:cxn ang="0">
                <a:pos x="1195" y="145"/>
              </a:cxn>
              <a:cxn ang="0">
                <a:pos x="1242" y="51"/>
              </a:cxn>
              <a:cxn ang="0">
                <a:pos x="1293" y="19"/>
              </a:cxn>
              <a:cxn ang="0">
                <a:pos x="1340" y="12"/>
              </a:cxn>
              <a:cxn ang="0">
                <a:pos x="1391" y="16"/>
              </a:cxn>
              <a:cxn ang="0">
                <a:pos x="1438" y="19"/>
              </a:cxn>
              <a:cxn ang="0">
                <a:pos x="1488" y="23"/>
              </a:cxn>
              <a:cxn ang="0">
                <a:pos x="1535" y="27"/>
              </a:cxn>
              <a:cxn ang="0">
                <a:pos x="1586" y="39"/>
              </a:cxn>
              <a:cxn ang="0">
                <a:pos x="1633" y="43"/>
              </a:cxn>
              <a:cxn ang="0">
                <a:pos x="1684" y="39"/>
              </a:cxn>
              <a:cxn ang="0">
                <a:pos x="1731" y="31"/>
              </a:cxn>
              <a:cxn ang="0">
                <a:pos x="1781" y="23"/>
              </a:cxn>
              <a:cxn ang="0">
                <a:pos x="1828" y="19"/>
              </a:cxn>
              <a:cxn ang="0">
                <a:pos x="1879" y="19"/>
              </a:cxn>
              <a:cxn ang="0">
                <a:pos x="1926" y="19"/>
              </a:cxn>
              <a:cxn ang="0">
                <a:pos x="1977" y="55"/>
              </a:cxn>
              <a:cxn ang="0">
                <a:pos x="2024" y="19"/>
              </a:cxn>
              <a:cxn ang="0">
                <a:pos x="2074" y="19"/>
              </a:cxn>
              <a:cxn ang="0">
                <a:pos x="2121" y="19"/>
              </a:cxn>
              <a:cxn ang="0">
                <a:pos x="2172" y="19"/>
              </a:cxn>
              <a:cxn ang="0">
                <a:pos x="2219" y="19"/>
              </a:cxn>
              <a:cxn ang="0">
                <a:pos x="2270" y="19"/>
              </a:cxn>
              <a:cxn ang="0">
                <a:pos x="2321" y="19"/>
              </a:cxn>
            </a:cxnLst>
            <a:rect l="0" t="0" r="r" b="b"/>
            <a:pathLst>
              <a:path w="2321" h="172">
                <a:moveTo>
                  <a:pt x="0" y="168"/>
                </a:moveTo>
                <a:lnTo>
                  <a:pt x="23" y="137"/>
                </a:lnTo>
                <a:lnTo>
                  <a:pt x="47" y="78"/>
                </a:lnTo>
                <a:lnTo>
                  <a:pt x="70" y="43"/>
                </a:lnTo>
                <a:lnTo>
                  <a:pt x="97" y="19"/>
                </a:lnTo>
                <a:lnTo>
                  <a:pt x="121" y="8"/>
                </a:lnTo>
                <a:lnTo>
                  <a:pt x="144" y="4"/>
                </a:lnTo>
                <a:lnTo>
                  <a:pt x="168" y="0"/>
                </a:lnTo>
                <a:lnTo>
                  <a:pt x="195" y="0"/>
                </a:lnTo>
                <a:lnTo>
                  <a:pt x="219" y="4"/>
                </a:lnTo>
                <a:lnTo>
                  <a:pt x="242" y="4"/>
                </a:lnTo>
                <a:lnTo>
                  <a:pt x="265" y="8"/>
                </a:lnTo>
                <a:lnTo>
                  <a:pt x="293" y="12"/>
                </a:lnTo>
                <a:lnTo>
                  <a:pt x="316" y="12"/>
                </a:lnTo>
                <a:lnTo>
                  <a:pt x="340" y="12"/>
                </a:lnTo>
                <a:lnTo>
                  <a:pt x="363" y="16"/>
                </a:lnTo>
                <a:lnTo>
                  <a:pt x="390" y="31"/>
                </a:lnTo>
                <a:lnTo>
                  <a:pt x="414" y="31"/>
                </a:lnTo>
                <a:lnTo>
                  <a:pt x="437" y="35"/>
                </a:lnTo>
                <a:lnTo>
                  <a:pt x="461" y="39"/>
                </a:lnTo>
                <a:lnTo>
                  <a:pt x="488" y="43"/>
                </a:lnTo>
                <a:lnTo>
                  <a:pt x="512" y="47"/>
                </a:lnTo>
                <a:lnTo>
                  <a:pt x="535" y="43"/>
                </a:lnTo>
                <a:lnTo>
                  <a:pt x="558" y="39"/>
                </a:lnTo>
                <a:lnTo>
                  <a:pt x="586" y="35"/>
                </a:lnTo>
                <a:lnTo>
                  <a:pt x="609" y="31"/>
                </a:lnTo>
                <a:lnTo>
                  <a:pt x="633" y="27"/>
                </a:lnTo>
                <a:lnTo>
                  <a:pt x="656" y="23"/>
                </a:lnTo>
                <a:lnTo>
                  <a:pt x="683" y="19"/>
                </a:lnTo>
                <a:lnTo>
                  <a:pt x="707" y="19"/>
                </a:lnTo>
                <a:lnTo>
                  <a:pt x="730" y="19"/>
                </a:lnTo>
                <a:lnTo>
                  <a:pt x="754" y="19"/>
                </a:lnTo>
                <a:lnTo>
                  <a:pt x="781" y="78"/>
                </a:lnTo>
                <a:lnTo>
                  <a:pt x="805" y="55"/>
                </a:lnTo>
                <a:lnTo>
                  <a:pt x="828" y="27"/>
                </a:lnTo>
                <a:lnTo>
                  <a:pt x="852" y="19"/>
                </a:lnTo>
                <a:lnTo>
                  <a:pt x="879" y="19"/>
                </a:lnTo>
                <a:lnTo>
                  <a:pt x="902" y="19"/>
                </a:lnTo>
                <a:lnTo>
                  <a:pt x="926" y="19"/>
                </a:lnTo>
                <a:lnTo>
                  <a:pt x="949" y="19"/>
                </a:lnTo>
                <a:lnTo>
                  <a:pt x="977" y="19"/>
                </a:lnTo>
                <a:lnTo>
                  <a:pt x="1000" y="19"/>
                </a:lnTo>
                <a:lnTo>
                  <a:pt x="1023" y="19"/>
                </a:lnTo>
                <a:lnTo>
                  <a:pt x="1047" y="19"/>
                </a:lnTo>
                <a:lnTo>
                  <a:pt x="1074" y="19"/>
                </a:lnTo>
                <a:lnTo>
                  <a:pt x="1098" y="19"/>
                </a:lnTo>
                <a:lnTo>
                  <a:pt x="1121" y="19"/>
                </a:lnTo>
                <a:lnTo>
                  <a:pt x="1145" y="19"/>
                </a:lnTo>
                <a:lnTo>
                  <a:pt x="1172" y="172"/>
                </a:lnTo>
                <a:lnTo>
                  <a:pt x="1195" y="145"/>
                </a:lnTo>
                <a:lnTo>
                  <a:pt x="1219" y="90"/>
                </a:lnTo>
                <a:lnTo>
                  <a:pt x="1242" y="51"/>
                </a:lnTo>
                <a:lnTo>
                  <a:pt x="1270" y="31"/>
                </a:lnTo>
                <a:lnTo>
                  <a:pt x="1293" y="19"/>
                </a:lnTo>
                <a:lnTo>
                  <a:pt x="1316" y="12"/>
                </a:lnTo>
                <a:lnTo>
                  <a:pt x="1340" y="12"/>
                </a:lnTo>
                <a:lnTo>
                  <a:pt x="1367" y="12"/>
                </a:lnTo>
                <a:lnTo>
                  <a:pt x="1391" y="16"/>
                </a:lnTo>
                <a:lnTo>
                  <a:pt x="1414" y="19"/>
                </a:lnTo>
                <a:lnTo>
                  <a:pt x="1438" y="19"/>
                </a:lnTo>
                <a:lnTo>
                  <a:pt x="1465" y="23"/>
                </a:lnTo>
                <a:lnTo>
                  <a:pt x="1488" y="23"/>
                </a:lnTo>
                <a:lnTo>
                  <a:pt x="1512" y="27"/>
                </a:lnTo>
                <a:lnTo>
                  <a:pt x="1535" y="27"/>
                </a:lnTo>
                <a:lnTo>
                  <a:pt x="1563" y="39"/>
                </a:lnTo>
                <a:lnTo>
                  <a:pt x="1586" y="39"/>
                </a:lnTo>
                <a:lnTo>
                  <a:pt x="1610" y="39"/>
                </a:lnTo>
                <a:lnTo>
                  <a:pt x="1633" y="43"/>
                </a:lnTo>
                <a:lnTo>
                  <a:pt x="1660" y="43"/>
                </a:lnTo>
                <a:lnTo>
                  <a:pt x="1684" y="39"/>
                </a:lnTo>
                <a:lnTo>
                  <a:pt x="1707" y="35"/>
                </a:lnTo>
                <a:lnTo>
                  <a:pt x="1731" y="31"/>
                </a:lnTo>
                <a:lnTo>
                  <a:pt x="1758" y="27"/>
                </a:lnTo>
                <a:lnTo>
                  <a:pt x="1781" y="23"/>
                </a:lnTo>
                <a:lnTo>
                  <a:pt x="1805" y="19"/>
                </a:lnTo>
                <a:lnTo>
                  <a:pt x="1828" y="19"/>
                </a:lnTo>
                <a:lnTo>
                  <a:pt x="1856" y="19"/>
                </a:lnTo>
                <a:lnTo>
                  <a:pt x="1879" y="19"/>
                </a:lnTo>
                <a:lnTo>
                  <a:pt x="1903" y="19"/>
                </a:lnTo>
                <a:lnTo>
                  <a:pt x="1926" y="19"/>
                </a:lnTo>
                <a:lnTo>
                  <a:pt x="1953" y="74"/>
                </a:lnTo>
                <a:lnTo>
                  <a:pt x="1977" y="55"/>
                </a:lnTo>
                <a:lnTo>
                  <a:pt x="2000" y="27"/>
                </a:lnTo>
                <a:lnTo>
                  <a:pt x="2024" y="19"/>
                </a:lnTo>
                <a:lnTo>
                  <a:pt x="2051" y="19"/>
                </a:lnTo>
                <a:lnTo>
                  <a:pt x="2074" y="19"/>
                </a:lnTo>
                <a:lnTo>
                  <a:pt x="2098" y="19"/>
                </a:lnTo>
                <a:lnTo>
                  <a:pt x="2121" y="19"/>
                </a:lnTo>
                <a:lnTo>
                  <a:pt x="2149" y="19"/>
                </a:lnTo>
                <a:lnTo>
                  <a:pt x="2172" y="19"/>
                </a:lnTo>
                <a:lnTo>
                  <a:pt x="2196" y="19"/>
                </a:lnTo>
                <a:lnTo>
                  <a:pt x="2219" y="19"/>
                </a:lnTo>
                <a:lnTo>
                  <a:pt x="2246" y="19"/>
                </a:lnTo>
                <a:lnTo>
                  <a:pt x="2270" y="19"/>
                </a:lnTo>
                <a:lnTo>
                  <a:pt x="2293" y="19"/>
                </a:lnTo>
                <a:lnTo>
                  <a:pt x="2321" y="19"/>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6" name="Freeform 300"/>
          <p:cNvSpPr>
            <a:spLocks/>
          </p:cNvSpPr>
          <p:nvPr/>
        </p:nvSpPr>
        <p:spPr bwMode="auto">
          <a:xfrm>
            <a:off x="920261" y="3568701"/>
            <a:ext cx="1132743" cy="571500"/>
          </a:xfrm>
          <a:custGeom>
            <a:avLst/>
            <a:gdLst/>
            <a:ahLst/>
            <a:cxnLst>
              <a:cxn ang="0">
                <a:pos x="0" y="199"/>
              </a:cxn>
              <a:cxn ang="0">
                <a:pos x="23" y="231"/>
              </a:cxn>
              <a:cxn ang="0">
                <a:pos x="47" y="281"/>
              </a:cxn>
              <a:cxn ang="0">
                <a:pos x="70" y="321"/>
              </a:cxn>
              <a:cxn ang="0">
                <a:pos x="97" y="340"/>
              </a:cxn>
              <a:cxn ang="0">
                <a:pos x="121" y="356"/>
              </a:cxn>
              <a:cxn ang="0">
                <a:pos x="144" y="360"/>
              </a:cxn>
              <a:cxn ang="0">
                <a:pos x="168" y="360"/>
              </a:cxn>
              <a:cxn ang="0">
                <a:pos x="195" y="356"/>
              </a:cxn>
              <a:cxn ang="0">
                <a:pos x="219" y="352"/>
              </a:cxn>
              <a:cxn ang="0">
                <a:pos x="242" y="344"/>
              </a:cxn>
              <a:cxn ang="0">
                <a:pos x="265" y="340"/>
              </a:cxn>
              <a:cxn ang="0">
                <a:pos x="293" y="336"/>
              </a:cxn>
              <a:cxn ang="0">
                <a:pos x="316" y="332"/>
              </a:cxn>
              <a:cxn ang="0">
                <a:pos x="340" y="328"/>
              </a:cxn>
              <a:cxn ang="0">
                <a:pos x="363" y="328"/>
              </a:cxn>
              <a:cxn ang="0">
                <a:pos x="390" y="274"/>
              </a:cxn>
              <a:cxn ang="0">
                <a:pos x="414" y="238"/>
              </a:cxn>
              <a:cxn ang="0">
                <a:pos x="437" y="172"/>
              </a:cxn>
              <a:cxn ang="0">
                <a:pos x="461" y="121"/>
              </a:cxn>
              <a:cxn ang="0">
                <a:pos x="488" y="94"/>
              </a:cxn>
              <a:cxn ang="0">
                <a:pos x="512" y="90"/>
              </a:cxn>
              <a:cxn ang="0">
                <a:pos x="535" y="109"/>
              </a:cxn>
              <a:cxn ang="0">
                <a:pos x="558" y="145"/>
              </a:cxn>
              <a:cxn ang="0">
                <a:pos x="586" y="184"/>
              </a:cxn>
              <a:cxn ang="0">
                <a:pos x="609" y="223"/>
              </a:cxn>
              <a:cxn ang="0">
                <a:pos x="633" y="258"/>
              </a:cxn>
              <a:cxn ang="0">
                <a:pos x="656" y="281"/>
              </a:cxn>
              <a:cxn ang="0">
                <a:pos x="683" y="297"/>
              </a:cxn>
              <a:cxn ang="0">
                <a:pos x="707" y="305"/>
              </a:cxn>
              <a:cxn ang="0">
                <a:pos x="730" y="313"/>
              </a:cxn>
              <a:cxn ang="0">
                <a:pos x="754" y="317"/>
              </a:cxn>
              <a:cxn ang="0">
                <a:pos x="773" y="0"/>
              </a:cxn>
            </a:cxnLst>
            <a:rect l="0" t="0" r="r" b="b"/>
            <a:pathLst>
              <a:path w="773" h="360">
                <a:moveTo>
                  <a:pt x="0" y="199"/>
                </a:moveTo>
                <a:lnTo>
                  <a:pt x="23" y="231"/>
                </a:lnTo>
                <a:lnTo>
                  <a:pt x="47" y="281"/>
                </a:lnTo>
                <a:lnTo>
                  <a:pt x="70" y="321"/>
                </a:lnTo>
                <a:lnTo>
                  <a:pt x="97" y="340"/>
                </a:lnTo>
                <a:lnTo>
                  <a:pt x="121" y="356"/>
                </a:lnTo>
                <a:lnTo>
                  <a:pt x="144" y="360"/>
                </a:lnTo>
                <a:lnTo>
                  <a:pt x="168" y="360"/>
                </a:lnTo>
                <a:lnTo>
                  <a:pt x="195" y="356"/>
                </a:lnTo>
                <a:lnTo>
                  <a:pt x="219" y="352"/>
                </a:lnTo>
                <a:lnTo>
                  <a:pt x="242" y="344"/>
                </a:lnTo>
                <a:lnTo>
                  <a:pt x="265" y="340"/>
                </a:lnTo>
                <a:lnTo>
                  <a:pt x="293" y="336"/>
                </a:lnTo>
                <a:lnTo>
                  <a:pt x="316" y="332"/>
                </a:lnTo>
                <a:lnTo>
                  <a:pt x="340" y="328"/>
                </a:lnTo>
                <a:lnTo>
                  <a:pt x="363" y="328"/>
                </a:lnTo>
                <a:lnTo>
                  <a:pt x="390" y="274"/>
                </a:lnTo>
                <a:lnTo>
                  <a:pt x="414" y="238"/>
                </a:lnTo>
                <a:lnTo>
                  <a:pt x="437" y="172"/>
                </a:lnTo>
                <a:lnTo>
                  <a:pt x="461" y="121"/>
                </a:lnTo>
                <a:lnTo>
                  <a:pt x="488" y="94"/>
                </a:lnTo>
                <a:lnTo>
                  <a:pt x="512" y="90"/>
                </a:lnTo>
                <a:lnTo>
                  <a:pt x="535" y="109"/>
                </a:lnTo>
                <a:lnTo>
                  <a:pt x="558" y="145"/>
                </a:lnTo>
                <a:lnTo>
                  <a:pt x="586" y="184"/>
                </a:lnTo>
                <a:lnTo>
                  <a:pt x="609" y="223"/>
                </a:lnTo>
                <a:lnTo>
                  <a:pt x="633" y="258"/>
                </a:lnTo>
                <a:lnTo>
                  <a:pt x="656" y="281"/>
                </a:lnTo>
                <a:lnTo>
                  <a:pt x="683" y="297"/>
                </a:lnTo>
                <a:lnTo>
                  <a:pt x="707" y="305"/>
                </a:lnTo>
                <a:lnTo>
                  <a:pt x="730" y="313"/>
                </a:lnTo>
                <a:lnTo>
                  <a:pt x="754" y="317"/>
                </a:lnTo>
                <a:lnTo>
                  <a:pt x="773"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7" name="Freeform 301"/>
          <p:cNvSpPr>
            <a:spLocks/>
          </p:cNvSpPr>
          <p:nvPr/>
        </p:nvSpPr>
        <p:spPr bwMode="auto">
          <a:xfrm>
            <a:off x="2094034" y="3568701"/>
            <a:ext cx="1677866" cy="509588"/>
          </a:xfrm>
          <a:custGeom>
            <a:avLst/>
            <a:gdLst/>
            <a:ahLst/>
            <a:cxnLst>
              <a:cxn ang="0">
                <a:pos x="0" y="0"/>
              </a:cxn>
              <a:cxn ang="0">
                <a:pos x="4" y="20"/>
              </a:cxn>
              <a:cxn ang="0">
                <a:pos x="27" y="231"/>
              </a:cxn>
              <a:cxn ang="0">
                <a:pos x="51" y="293"/>
              </a:cxn>
              <a:cxn ang="0">
                <a:pos x="78" y="313"/>
              </a:cxn>
              <a:cxn ang="0">
                <a:pos x="101" y="317"/>
              </a:cxn>
              <a:cxn ang="0">
                <a:pos x="125" y="321"/>
              </a:cxn>
              <a:cxn ang="0">
                <a:pos x="148" y="321"/>
              </a:cxn>
              <a:cxn ang="0">
                <a:pos x="176" y="321"/>
              </a:cxn>
              <a:cxn ang="0">
                <a:pos x="199" y="321"/>
              </a:cxn>
              <a:cxn ang="0">
                <a:pos x="222" y="321"/>
              </a:cxn>
              <a:cxn ang="0">
                <a:pos x="246" y="321"/>
              </a:cxn>
              <a:cxn ang="0">
                <a:pos x="273" y="321"/>
              </a:cxn>
              <a:cxn ang="0">
                <a:pos x="297" y="321"/>
              </a:cxn>
              <a:cxn ang="0">
                <a:pos x="320" y="321"/>
              </a:cxn>
              <a:cxn ang="0">
                <a:pos x="344" y="321"/>
              </a:cxn>
              <a:cxn ang="0">
                <a:pos x="371" y="149"/>
              </a:cxn>
              <a:cxn ang="0">
                <a:pos x="394" y="172"/>
              </a:cxn>
              <a:cxn ang="0">
                <a:pos x="418" y="207"/>
              </a:cxn>
              <a:cxn ang="0">
                <a:pos x="441" y="231"/>
              </a:cxn>
              <a:cxn ang="0">
                <a:pos x="469" y="242"/>
              </a:cxn>
              <a:cxn ang="0">
                <a:pos x="492" y="246"/>
              </a:cxn>
              <a:cxn ang="0">
                <a:pos x="515" y="250"/>
              </a:cxn>
              <a:cxn ang="0">
                <a:pos x="539" y="254"/>
              </a:cxn>
              <a:cxn ang="0">
                <a:pos x="566" y="258"/>
              </a:cxn>
              <a:cxn ang="0">
                <a:pos x="590" y="262"/>
              </a:cxn>
              <a:cxn ang="0">
                <a:pos x="613" y="262"/>
              </a:cxn>
              <a:cxn ang="0">
                <a:pos x="637" y="262"/>
              </a:cxn>
              <a:cxn ang="0">
                <a:pos x="664" y="266"/>
              </a:cxn>
              <a:cxn ang="0">
                <a:pos x="687" y="266"/>
              </a:cxn>
              <a:cxn ang="0">
                <a:pos x="711" y="266"/>
              </a:cxn>
              <a:cxn ang="0">
                <a:pos x="734" y="266"/>
              </a:cxn>
              <a:cxn ang="0">
                <a:pos x="762" y="223"/>
              </a:cxn>
              <a:cxn ang="0">
                <a:pos x="785" y="192"/>
              </a:cxn>
              <a:cxn ang="0">
                <a:pos x="809" y="133"/>
              </a:cxn>
              <a:cxn ang="0">
                <a:pos x="832" y="102"/>
              </a:cxn>
              <a:cxn ang="0">
                <a:pos x="859" y="106"/>
              </a:cxn>
              <a:cxn ang="0">
                <a:pos x="883" y="133"/>
              </a:cxn>
              <a:cxn ang="0">
                <a:pos x="906" y="176"/>
              </a:cxn>
              <a:cxn ang="0">
                <a:pos x="930" y="219"/>
              </a:cxn>
              <a:cxn ang="0">
                <a:pos x="957" y="254"/>
              </a:cxn>
              <a:cxn ang="0">
                <a:pos x="980" y="281"/>
              </a:cxn>
              <a:cxn ang="0">
                <a:pos x="1004" y="297"/>
              </a:cxn>
              <a:cxn ang="0">
                <a:pos x="1027" y="305"/>
              </a:cxn>
              <a:cxn ang="0">
                <a:pos x="1055" y="313"/>
              </a:cxn>
              <a:cxn ang="0">
                <a:pos x="1078" y="317"/>
              </a:cxn>
              <a:cxn ang="0">
                <a:pos x="1102" y="317"/>
              </a:cxn>
              <a:cxn ang="0">
                <a:pos x="1125" y="321"/>
              </a:cxn>
              <a:cxn ang="0">
                <a:pos x="1145" y="0"/>
              </a:cxn>
            </a:cxnLst>
            <a:rect l="0" t="0" r="r" b="b"/>
            <a:pathLst>
              <a:path w="1145" h="321">
                <a:moveTo>
                  <a:pt x="0" y="0"/>
                </a:moveTo>
                <a:lnTo>
                  <a:pt x="4" y="20"/>
                </a:lnTo>
                <a:lnTo>
                  <a:pt x="27" y="231"/>
                </a:lnTo>
                <a:lnTo>
                  <a:pt x="51" y="293"/>
                </a:lnTo>
                <a:lnTo>
                  <a:pt x="78" y="313"/>
                </a:lnTo>
                <a:lnTo>
                  <a:pt x="101" y="317"/>
                </a:lnTo>
                <a:lnTo>
                  <a:pt x="125" y="321"/>
                </a:lnTo>
                <a:lnTo>
                  <a:pt x="148" y="321"/>
                </a:lnTo>
                <a:lnTo>
                  <a:pt x="176" y="321"/>
                </a:lnTo>
                <a:lnTo>
                  <a:pt x="199" y="321"/>
                </a:lnTo>
                <a:lnTo>
                  <a:pt x="222" y="321"/>
                </a:lnTo>
                <a:lnTo>
                  <a:pt x="246" y="321"/>
                </a:lnTo>
                <a:lnTo>
                  <a:pt x="273" y="321"/>
                </a:lnTo>
                <a:lnTo>
                  <a:pt x="297" y="321"/>
                </a:lnTo>
                <a:lnTo>
                  <a:pt x="320" y="321"/>
                </a:lnTo>
                <a:lnTo>
                  <a:pt x="344" y="321"/>
                </a:lnTo>
                <a:lnTo>
                  <a:pt x="371" y="149"/>
                </a:lnTo>
                <a:lnTo>
                  <a:pt x="394" y="172"/>
                </a:lnTo>
                <a:lnTo>
                  <a:pt x="418" y="207"/>
                </a:lnTo>
                <a:lnTo>
                  <a:pt x="441" y="231"/>
                </a:lnTo>
                <a:lnTo>
                  <a:pt x="469" y="242"/>
                </a:lnTo>
                <a:lnTo>
                  <a:pt x="492" y="246"/>
                </a:lnTo>
                <a:lnTo>
                  <a:pt x="515" y="250"/>
                </a:lnTo>
                <a:lnTo>
                  <a:pt x="539" y="254"/>
                </a:lnTo>
                <a:lnTo>
                  <a:pt x="566" y="258"/>
                </a:lnTo>
                <a:lnTo>
                  <a:pt x="590" y="262"/>
                </a:lnTo>
                <a:lnTo>
                  <a:pt x="613" y="262"/>
                </a:lnTo>
                <a:lnTo>
                  <a:pt x="637" y="262"/>
                </a:lnTo>
                <a:lnTo>
                  <a:pt x="664" y="266"/>
                </a:lnTo>
                <a:lnTo>
                  <a:pt x="687" y="266"/>
                </a:lnTo>
                <a:lnTo>
                  <a:pt x="711" y="266"/>
                </a:lnTo>
                <a:lnTo>
                  <a:pt x="734" y="266"/>
                </a:lnTo>
                <a:lnTo>
                  <a:pt x="762" y="223"/>
                </a:lnTo>
                <a:lnTo>
                  <a:pt x="785" y="192"/>
                </a:lnTo>
                <a:lnTo>
                  <a:pt x="809" y="133"/>
                </a:lnTo>
                <a:lnTo>
                  <a:pt x="832" y="102"/>
                </a:lnTo>
                <a:lnTo>
                  <a:pt x="859" y="106"/>
                </a:lnTo>
                <a:lnTo>
                  <a:pt x="883" y="133"/>
                </a:lnTo>
                <a:lnTo>
                  <a:pt x="906" y="176"/>
                </a:lnTo>
                <a:lnTo>
                  <a:pt x="930" y="219"/>
                </a:lnTo>
                <a:lnTo>
                  <a:pt x="957" y="254"/>
                </a:lnTo>
                <a:lnTo>
                  <a:pt x="980" y="281"/>
                </a:lnTo>
                <a:lnTo>
                  <a:pt x="1004" y="297"/>
                </a:lnTo>
                <a:lnTo>
                  <a:pt x="1027" y="305"/>
                </a:lnTo>
                <a:lnTo>
                  <a:pt x="1055" y="313"/>
                </a:lnTo>
                <a:lnTo>
                  <a:pt x="1078" y="317"/>
                </a:lnTo>
                <a:lnTo>
                  <a:pt x="1102" y="317"/>
                </a:lnTo>
                <a:lnTo>
                  <a:pt x="1125" y="321"/>
                </a:lnTo>
                <a:lnTo>
                  <a:pt x="1145"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8" name="Freeform 302"/>
          <p:cNvSpPr>
            <a:spLocks/>
          </p:cNvSpPr>
          <p:nvPr/>
        </p:nvSpPr>
        <p:spPr bwMode="auto">
          <a:xfrm>
            <a:off x="3805605" y="3568701"/>
            <a:ext cx="515815" cy="509588"/>
          </a:xfrm>
          <a:custGeom>
            <a:avLst/>
            <a:gdLst/>
            <a:ahLst/>
            <a:cxnLst>
              <a:cxn ang="0">
                <a:pos x="0" y="0"/>
              </a:cxn>
              <a:cxn ang="0">
                <a:pos x="8" y="39"/>
              </a:cxn>
              <a:cxn ang="0">
                <a:pos x="31" y="242"/>
              </a:cxn>
              <a:cxn ang="0">
                <a:pos x="55" y="297"/>
              </a:cxn>
              <a:cxn ang="0">
                <a:pos x="82" y="313"/>
              </a:cxn>
              <a:cxn ang="0">
                <a:pos x="105" y="321"/>
              </a:cxn>
              <a:cxn ang="0">
                <a:pos x="129" y="321"/>
              </a:cxn>
              <a:cxn ang="0">
                <a:pos x="152" y="321"/>
              </a:cxn>
              <a:cxn ang="0">
                <a:pos x="180" y="321"/>
              </a:cxn>
              <a:cxn ang="0">
                <a:pos x="203" y="321"/>
              </a:cxn>
              <a:cxn ang="0">
                <a:pos x="227" y="321"/>
              </a:cxn>
              <a:cxn ang="0">
                <a:pos x="250" y="321"/>
              </a:cxn>
              <a:cxn ang="0">
                <a:pos x="277" y="321"/>
              </a:cxn>
              <a:cxn ang="0">
                <a:pos x="301" y="321"/>
              </a:cxn>
              <a:cxn ang="0">
                <a:pos x="324" y="321"/>
              </a:cxn>
              <a:cxn ang="0">
                <a:pos x="352" y="321"/>
              </a:cxn>
            </a:cxnLst>
            <a:rect l="0" t="0" r="r" b="b"/>
            <a:pathLst>
              <a:path w="352" h="321">
                <a:moveTo>
                  <a:pt x="0" y="0"/>
                </a:moveTo>
                <a:lnTo>
                  <a:pt x="8" y="39"/>
                </a:lnTo>
                <a:lnTo>
                  <a:pt x="31" y="242"/>
                </a:lnTo>
                <a:lnTo>
                  <a:pt x="55" y="297"/>
                </a:lnTo>
                <a:lnTo>
                  <a:pt x="82" y="313"/>
                </a:lnTo>
                <a:lnTo>
                  <a:pt x="105" y="321"/>
                </a:lnTo>
                <a:lnTo>
                  <a:pt x="129" y="321"/>
                </a:lnTo>
                <a:lnTo>
                  <a:pt x="152" y="321"/>
                </a:lnTo>
                <a:lnTo>
                  <a:pt x="180" y="321"/>
                </a:lnTo>
                <a:lnTo>
                  <a:pt x="203" y="321"/>
                </a:lnTo>
                <a:lnTo>
                  <a:pt x="227" y="321"/>
                </a:lnTo>
                <a:lnTo>
                  <a:pt x="250" y="321"/>
                </a:lnTo>
                <a:lnTo>
                  <a:pt x="277" y="321"/>
                </a:lnTo>
                <a:lnTo>
                  <a:pt x="301" y="321"/>
                </a:lnTo>
                <a:lnTo>
                  <a:pt x="324" y="321"/>
                </a:lnTo>
                <a:lnTo>
                  <a:pt x="352" y="321"/>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399" name="Freeform 303"/>
          <p:cNvSpPr>
            <a:spLocks/>
          </p:cNvSpPr>
          <p:nvPr/>
        </p:nvSpPr>
        <p:spPr bwMode="auto">
          <a:xfrm>
            <a:off x="920262" y="3805245"/>
            <a:ext cx="3401158" cy="608013"/>
          </a:xfrm>
          <a:custGeom>
            <a:avLst/>
            <a:gdLst/>
            <a:ahLst/>
            <a:cxnLst>
              <a:cxn ang="0">
                <a:pos x="23" y="82"/>
              </a:cxn>
              <a:cxn ang="0">
                <a:pos x="70" y="172"/>
              </a:cxn>
              <a:cxn ang="0">
                <a:pos x="121" y="203"/>
              </a:cxn>
              <a:cxn ang="0">
                <a:pos x="168" y="207"/>
              </a:cxn>
              <a:cxn ang="0">
                <a:pos x="219" y="199"/>
              </a:cxn>
              <a:cxn ang="0">
                <a:pos x="265" y="187"/>
              </a:cxn>
              <a:cxn ang="0">
                <a:pos x="316" y="179"/>
              </a:cxn>
              <a:cxn ang="0">
                <a:pos x="363" y="175"/>
              </a:cxn>
              <a:cxn ang="0">
                <a:pos x="414" y="164"/>
              </a:cxn>
              <a:cxn ang="0">
                <a:pos x="461" y="320"/>
              </a:cxn>
              <a:cxn ang="0">
                <a:pos x="512" y="383"/>
              </a:cxn>
              <a:cxn ang="0">
                <a:pos x="558" y="340"/>
              </a:cxn>
              <a:cxn ang="0">
                <a:pos x="609" y="265"/>
              </a:cxn>
              <a:cxn ang="0">
                <a:pos x="656" y="211"/>
              </a:cxn>
              <a:cxn ang="0">
                <a:pos x="707" y="187"/>
              </a:cxn>
              <a:cxn ang="0">
                <a:pos x="754" y="179"/>
              </a:cxn>
              <a:cxn ang="0">
                <a:pos x="805" y="246"/>
              </a:cxn>
              <a:cxn ang="0">
                <a:pos x="852" y="187"/>
              </a:cxn>
              <a:cxn ang="0">
                <a:pos x="902" y="175"/>
              </a:cxn>
              <a:cxn ang="0">
                <a:pos x="949" y="175"/>
              </a:cxn>
              <a:cxn ang="0">
                <a:pos x="1000" y="175"/>
              </a:cxn>
              <a:cxn ang="0">
                <a:pos x="1047" y="175"/>
              </a:cxn>
              <a:cxn ang="0">
                <a:pos x="1098" y="175"/>
              </a:cxn>
              <a:cxn ang="0">
                <a:pos x="1145" y="175"/>
              </a:cxn>
              <a:cxn ang="0">
                <a:pos x="1195" y="23"/>
              </a:cxn>
              <a:cxn ang="0">
                <a:pos x="1242" y="97"/>
              </a:cxn>
              <a:cxn ang="0">
                <a:pos x="1293" y="136"/>
              </a:cxn>
              <a:cxn ang="0">
                <a:pos x="1340" y="168"/>
              </a:cxn>
              <a:cxn ang="0">
                <a:pos x="1391" y="191"/>
              </a:cxn>
              <a:cxn ang="0">
                <a:pos x="1438" y="211"/>
              </a:cxn>
              <a:cxn ang="0">
                <a:pos x="1488" y="218"/>
              </a:cxn>
              <a:cxn ang="0">
                <a:pos x="1535" y="222"/>
              </a:cxn>
              <a:cxn ang="0">
                <a:pos x="1586" y="207"/>
              </a:cxn>
              <a:cxn ang="0">
                <a:pos x="1633" y="336"/>
              </a:cxn>
              <a:cxn ang="0">
                <a:pos x="1684" y="336"/>
              </a:cxn>
              <a:cxn ang="0">
                <a:pos x="1731" y="265"/>
              </a:cxn>
              <a:cxn ang="0">
                <a:pos x="1781" y="211"/>
              </a:cxn>
              <a:cxn ang="0">
                <a:pos x="1828" y="187"/>
              </a:cxn>
              <a:cxn ang="0">
                <a:pos x="1879" y="179"/>
              </a:cxn>
              <a:cxn ang="0">
                <a:pos x="1926" y="175"/>
              </a:cxn>
              <a:cxn ang="0">
                <a:pos x="1977" y="230"/>
              </a:cxn>
              <a:cxn ang="0">
                <a:pos x="2024" y="183"/>
              </a:cxn>
              <a:cxn ang="0">
                <a:pos x="2074" y="175"/>
              </a:cxn>
              <a:cxn ang="0">
                <a:pos x="2121" y="175"/>
              </a:cxn>
              <a:cxn ang="0">
                <a:pos x="2172" y="175"/>
              </a:cxn>
              <a:cxn ang="0">
                <a:pos x="2219" y="175"/>
              </a:cxn>
              <a:cxn ang="0">
                <a:pos x="2270" y="175"/>
              </a:cxn>
              <a:cxn ang="0">
                <a:pos x="2321" y="175"/>
              </a:cxn>
            </a:cxnLst>
            <a:rect l="0" t="0" r="r" b="b"/>
            <a:pathLst>
              <a:path w="2321" h="383">
                <a:moveTo>
                  <a:pt x="0" y="50"/>
                </a:moveTo>
                <a:lnTo>
                  <a:pt x="23" y="82"/>
                </a:lnTo>
                <a:lnTo>
                  <a:pt x="47" y="132"/>
                </a:lnTo>
                <a:lnTo>
                  <a:pt x="70" y="172"/>
                </a:lnTo>
                <a:lnTo>
                  <a:pt x="97" y="191"/>
                </a:lnTo>
                <a:lnTo>
                  <a:pt x="121" y="203"/>
                </a:lnTo>
                <a:lnTo>
                  <a:pt x="144" y="207"/>
                </a:lnTo>
                <a:lnTo>
                  <a:pt x="168" y="207"/>
                </a:lnTo>
                <a:lnTo>
                  <a:pt x="195" y="203"/>
                </a:lnTo>
                <a:lnTo>
                  <a:pt x="219" y="199"/>
                </a:lnTo>
                <a:lnTo>
                  <a:pt x="242" y="191"/>
                </a:lnTo>
                <a:lnTo>
                  <a:pt x="265" y="187"/>
                </a:lnTo>
                <a:lnTo>
                  <a:pt x="293" y="183"/>
                </a:lnTo>
                <a:lnTo>
                  <a:pt x="316" y="179"/>
                </a:lnTo>
                <a:lnTo>
                  <a:pt x="340" y="175"/>
                </a:lnTo>
                <a:lnTo>
                  <a:pt x="363" y="175"/>
                </a:lnTo>
                <a:lnTo>
                  <a:pt x="390" y="117"/>
                </a:lnTo>
                <a:lnTo>
                  <a:pt x="414" y="164"/>
                </a:lnTo>
                <a:lnTo>
                  <a:pt x="437" y="254"/>
                </a:lnTo>
                <a:lnTo>
                  <a:pt x="461" y="320"/>
                </a:lnTo>
                <a:lnTo>
                  <a:pt x="488" y="367"/>
                </a:lnTo>
                <a:lnTo>
                  <a:pt x="512" y="383"/>
                </a:lnTo>
                <a:lnTo>
                  <a:pt x="535" y="371"/>
                </a:lnTo>
                <a:lnTo>
                  <a:pt x="558" y="340"/>
                </a:lnTo>
                <a:lnTo>
                  <a:pt x="586" y="304"/>
                </a:lnTo>
                <a:lnTo>
                  <a:pt x="609" y="265"/>
                </a:lnTo>
                <a:lnTo>
                  <a:pt x="633" y="234"/>
                </a:lnTo>
                <a:lnTo>
                  <a:pt x="656" y="211"/>
                </a:lnTo>
                <a:lnTo>
                  <a:pt x="683" y="195"/>
                </a:lnTo>
                <a:lnTo>
                  <a:pt x="707" y="187"/>
                </a:lnTo>
                <a:lnTo>
                  <a:pt x="730" y="183"/>
                </a:lnTo>
                <a:lnTo>
                  <a:pt x="754" y="179"/>
                </a:lnTo>
                <a:lnTo>
                  <a:pt x="781" y="269"/>
                </a:lnTo>
                <a:lnTo>
                  <a:pt x="805" y="246"/>
                </a:lnTo>
                <a:lnTo>
                  <a:pt x="828" y="211"/>
                </a:lnTo>
                <a:lnTo>
                  <a:pt x="852" y="187"/>
                </a:lnTo>
                <a:lnTo>
                  <a:pt x="879" y="179"/>
                </a:lnTo>
                <a:lnTo>
                  <a:pt x="902" y="175"/>
                </a:lnTo>
                <a:lnTo>
                  <a:pt x="926" y="175"/>
                </a:lnTo>
                <a:lnTo>
                  <a:pt x="949" y="175"/>
                </a:lnTo>
                <a:lnTo>
                  <a:pt x="977" y="175"/>
                </a:lnTo>
                <a:lnTo>
                  <a:pt x="1000" y="175"/>
                </a:lnTo>
                <a:lnTo>
                  <a:pt x="1023" y="175"/>
                </a:lnTo>
                <a:lnTo>
                  <a:pt x="1047" y="175"/>
                </a:lnTo>
                <a:lnTo>
                  <a:pt x="1074" y="175"/>
                </a:lnTo>
                <a:lnTo>
                  <a:pt x="1098" y="175"/>
                </a:lnTo>
                <a:lnTo>
                  <a:pt x="1121" y="175"/>
                </a:lnTo>
                <a:lnTo>
                  <a:pt x="1145" y="175"/>
                </a:lnTo>
                <a:lnTo>
                  <a:pt x="1172" y="0"/>
                </a:lnTo>
                <a:lnTo>
                  <a:pt x="1195" y="23"/>
                </a:lnTo>
                <a:lnTo>
                  <a:pt x="1219" y="66"/>
                </a:lnTo>
                <a:lnTo>
                  <a:pt x="1242" y="97"/>
                </a:lnTo>
                <a:lnTo>
                  <a:pt x="1270" y="121"/>
                </a:lnTo>
                <a:lnTo>
                  <a:pt x="1293" y="136"/>
                </a:lnTo>
                <a:lnTo>
                  <a:pt x="1316" y="152"/>
                </a:lnTo>
                <a:lnTo>
                  <a:pt x="1340" y="168"/>
                </a:lnTo>
                <a:lnTo>
                  <a:pt x="1367" y="179"/>
                </a:lnTo>
                <a:lnTo>
                  <a:pt x="1391" y="191"/>
                </a:lnTo>
                <a:lnTo>
                  <a:pt x="1414" y="203"/>
                </a:lnTo>
                <a:lnTo>
                  <a:pt x="1438" y="211"/>
                </a:lnTo>
                <a:lnTo>
                  <a:pt x="1465" y="215"/>
                </a:lnTo>
                <a:lnTo>
                  <a:pt x="1488" y="218"/>
                </a:lnTo>
                <a:lnTo>
                  <a:pt x="1512" y="222"/>
                </a:lnTo>
                <a:lnTo>
                  <a:pt x="1535" y="222"/>
                </a:lnTo>
                <a:lnTo>
                  <a:pt x="1563" y="164"/>
                </a:lnTo>
                <a:lnTo>
                  <a:pt x="1586" y="207"/>
                </a:lnTo>
                <a:lnTo>
                  <a:pt x="1610" y="289"/>
                </a:lnTo>
                <a:lnTo>
                  <a:pt x="1633" y="336"/>
                </a:lnTo>
                <a:lnTo>
                  <a:pt x="1660" y="351"/>
                </a:lnTo>
                <a:lnTo>
                  <a:pt x="1684" y="336"/>
                </a:lnTo>
                <a:lnTo>
                  <a:pt x="1707" y="304"/>
                </a:lnTo>
                <a:lnTo>
                  <a:pt x="1731" y="265"/>
                </a:lnTo>
                <a:lnTo>
                  <a:pt x="1758" y="234"/>
                </a:lnTo>
                <a:lnTo>
                  <a:pt x="1781" y="211"/>
                </a:lnTo>
                <a:lnTo>
                  <a:pt x="1805" y="195"/>
                </a:lnTo>
                <a:lnTo>
                  <a:pt x="1828" y="187"/>
                </a:lnTo>
                <a:lnTo>
                  <a:pt x="1856" y="179"/>
                </a:lnTo>
                <a:lnTo>
                  <a:pt x="1879" y="179"/>
                </a:lnTo>
                <a:lnTo>
                  <a:pt x="1903" y="175"/>
                </a:lnTo>
                <a:lnTo>
                  <a:pt x="1926" y="175"/>
                </a:lnTo>
                <a:lnTo>
                  <a:pt x="1953" y="250"/>
                </a:lnTo>
                <a:lnTo>
                  <a:pt x="1977" y="230"/>
                </a:lnTo>
                <a:lnTo>
                  <a:pt x="2000" y="199"/>
                </a:lnTo>
                <a:lnTo>
                  <a:pt x="2024" y="183"/>
                </a:lnTo>
                <a:lnTo>
                  <a:pt x="2051" y="179"/>
                </a:lnTo>
                <a:lnTo>
                  <a:pt x="2074" y="175"/>
                </a:lnTo>
                <a:lnTo>
                  <a:pt x="2098" y="175"/>
                </a:lnTo>
                <a:lnTo>
                  <a:pt x="2121" y="175"/>
                </a:lnTo>
                <a:lnTo>
                  <a:pt x="2149" y="175"/>
                </a:lnTo>
                <a:lnTo>
                  <a:pt x="2172" y="175"/>
                </a:lnTo>
                <a:lnTo>
                  <a:pt x="2196" y="175"/>
                </a:lnTo>
                <a:lnTo>
                  <a:pt x="2219" y="175"/>
                </a:lnTo>
                <a:lnTo>
                  <a:pt x="2246" y="175"/>
                </a:lnTo>
                <a:lnTo>
                  <a:pt x="2270" y="175"/>
                </a:lnTo>
                <a:lnTo>
                  <a:pt x="2293" y="175"/>
                </a:lnTo>
                <a:lnTo>
                  <a:pt x="2321" y="175"/>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00" name="Freeform 304"/>
          <p:cNvSpPr>
            <a:spLocks/>
          </p:cNvSpPr>
          <p:nvPr/>
        </p:nvSpPr>
        <p:spPr bwMode="auto">
          <a:xfrm>
            <a:off x="920262" y="3873505"/>
            <a:ext cx="3401158" cy="315913"/>
          </a:xfrm>
          <a:custGeom>
            <a:avLst/>
            <a:gdLst/>
            <a:ahLst/>
            <a:cxnLst>
              <a:cxn ang="0">
                <a:pos x="23" y="27"/>
              </a:cxn>
              <a:cxn ang="0">
                <a:pos x="70" y="109"/>
              </a:cxn>
              <a:cxn ang="0">
                <a:pos x="121" y="140"/>
              </a:cxn>
              <a:cxn ang="0">
                <a:pos x="168" y="152"/>
              </a:cxn>
              <a:cxn ang="0">
                <a:pos x="219" y="148"/>
              </a:cxn>
              <a:cxn ang="0">
                <a:pos x="265" y="144"/>
              </a:cxn>
              <a:cxn ang="0">
                <a:pos x="316" y="136"/>
              </a:cxn>
              <a:cxn ang="0">
                <a:pos x="363" y="136"/>
              </a:cxn>
              <a:cxn ang="0">
                <a:pos x="414" y="160"/>
              </a:cxn>
              <a:cxn ang="0">
                <a:pos x="461" y="156"/>
              </a:cxn>
              <a:cxn ang="0">
                <a:pos x="512" y="140"/>
              </a:cxn>
              <a:cxn ang="0">
                <a:pos x="558" y="136"/>
              </a:cxn>
              <a:cxn ang="0">
                <a:pos x="609" y="132"/>
              </a:cxn>
              <a:cxn ang="0">
                <a:pos x="656" y="132"/>
              </a:cxn>
              <a:cxn ang="0">
                <a:pos x="707" y="132"/>
              </a:cxn>
              <a:cxn ang="0">
                <a:pos x="754" y="132"/>
              </a:cxn>
              <a:cxn ang="0">
                <a:pos x="805" y="172"/>
              </a:cxn>
              <a:cxn ang="0">
                <a:pos x="852" y="132"/>
              </a:cxn>
              <a:cxn ang="0">
                <a:pos x="902" y="132"/>
              </a:cxn>
              <a:cxn ang="0">
                <a:pos x="949" y="132"/>
              </a:cxn>
              <a:cxn ang="0">
                <a:pos x="1000" y="132"/>
              </a:cxn>
              <a:cxn ang="0">
                <a:pos x="1047" y="132"/>
              </a:cxn>
              <a:cxn ang="0">
                <a:pos x="1098" y="132"/>
              </a:cxn>
              <a:cxn ang="0">
                <a:pos x="1145" y="132"/>
              </a:cxn>
              <a:cxn ang="0">
                <a:pos x="1195" y="46"/>
              </a:cxn>
              <a:cxn ang="0">
                <a:pos x="1242" y="160"/>
              </a:cxn>
              <a:cxn ang="0">
                <a:pos x="1293" y="199"/>
              </a:cxn>
              <a:cxn ang="0">
                <a:pos x="1340" y="195"/>
              </a:cxn>
              <a:cxn ang="0">
                <a:pos x="1391" y="175"/>
              </a:cxn>
              <a:cxn ang="0">
                <a:pos x="1438" y="152"/>
              </a:cxn>
              <a:cxn ang="0">
                <a:pos x="1488" y="140"/>
              </a:cxn>
              <a:cxn ang="0">
                <a:pos x="1535" y="132"/>
              </a:cxn>
              <a:cxn ang="0">
                <a:pos x="1586" y="160"/>
              </a:cxn>
              <a:cxn ang="0">
                <a:pos x="1633" y="156"/>
              </a:cxn>
              <a:cxn ang="0">
                <a:pos x="1684" y="144"/>
              </a:cxn>
              <a:cxn ang="0">
                <a:pos x="1731" y="136"/>
              </a:cxn>
              <a:cxn ang="0">
                <a:pos x="1781" y="132"/>
              </a:cxn>
              <a:cxn ang="0">
                <a:pos x="1828" y="132"/>
              </a:cxn>
              <a:cxn ang="0">
                <a:pos x="1879" y="132"/>
              </a:cxn>
              <a:cxn ang="0">
                <a:pos x="1926" y="132"/>
              </a:cxn>
              <a:cxn ang="0">
                <a:pos x="1977" y="172"/>
              </a:cxn>
              <a:cxn ang="0">
                <a:pos x="2024" y="132"/>
              </a:cxn>
              <a:cxn ang="0">
                <a:pos x="2074" y="132"/>
              </a:cxn>
              <a:cxn ang="0">
                <a:pos x="2121" y="132"/>
              </a:cxn>
              <a:cxn ang="0">
                <a:pos x="2172" y="132"/>
              </a:cxn>
              <a:cxn ang="0">
                <a:pos x="2219" y="132"/>
              </a:cxn>
              <a:cxn ang="0">
                <a:pos x="2270" y="132"/>
              </a:cxn>
              <a:cxn ang="0">
                <a:pos x="2321" y="132"/>
              </a:cxn>
            </a:cxnLst>
            <a:rect l="0" t="0" r="r" b="b"/>
            <a:pathLst>
              <a:path w="2321" h="199">
                <a:moveTo>
                  <a:pt x="0" y="0"/>
                </a:moveTo>
                <a:lnTo>
                  <a:pt x="23" y="27"/>
                </a:lnTo>
                <a:lnTo>
                  <a:pt x="47" y="74"/>
                </a:lnTo>
                <a:lnTo>
                  <a:pt x="70" y="109"/>
                </a:lnTo>
                <a:lnTo>
                  <a:pt x="97" y="129"/>
                </a:lnTo>
                <a:lnTo>
                  <a:pt x="121" y="140"/>
                </a:lnTo>
                <a:lnTo>
                  <a:pt x="144" y="148"/>
                </a:lnTo>
                <a:lnTo>
                  <a:pt x="168" y="152"/>
                </a:lnTo>
                <a:lnTo>
                  <a:pt x="195" y="152"/>
                </a:lnTo>
                <a:lnTo>
                  <a:pt x="219" y="148"/>
                </a:lnTo>
                <a:lnTo>
                  <a:pt x="242" y="144"/>
                </a:lnTo>
                <a:lnTo>
                  <a:pt x="265" y="144"/>
                </a:lnTo>
                <a:lnTo>
                  <a:pt x="293" y="140"/>
                </a:lnTo>
                <a:lnTo>
                  <a:pt x="316" y="136"/>
                </a:lnTo>
                <a:lnTo>
                  <a:pt x="340" y="136"/>
                </a:lnTo>
                <a:lnTo>
                  <a:pt x="363" y="136"/>
                </a:lnTo>
                <a:lnTo>
                  <a:pt x="390" y="156"/>
                </a:lnTo>
                <a:lnTo>
                  <a:pt x="414" y="160"/>
                </a:lnTo>
                <a:lnTo>
                  <a:pt x="437" y="160"/>
                </a:lnTo>
                <a:lnTo>
                  <a:pt x="461" y="156"/>
                </a:lnTo>
                <a:lnTo>
                  <a:pt x="488" y="148"/>
                </a:lnTo>
                <a:lnTo>
                  <a:pt x="512" y="140"/>
                </a:lnTo>
                <a:lnTo>
                  <a:pt x="535" y="136"/>
                </a:lnTo>
                <a:lnTo>
                  <a:pt x="558" y="136"/>
                </a:lnTo>
                <a:lnTo>
                  <a:pt x="586" y="132"/>
                </a:lnTo>
                <a:lnTo>
                  <a:pt x="609" y="132"/>
                </a:lnTo>
                <a:lnTo>
                  <a:pt x="633" y="132"/>
                </a:lnTo>
                <a:lnTo>
                  <a:pt x="656" y="132"/>
                </a:lnTo>
                <a:lnTo>
                  <a:pt x="683" y="132"/>
                </a:lnTo>
                <a:lnTo>
                  <a:pt x="707" y="132"/>
                </a:lnTo>
                <a:lnTo>
                  <a:pt x="730" y="132"/>
                </a:lnTo>
                <a:lnTo>
                  <a:pt x="754" y="132"/>
                </a:lnTo>
                <a:lnTo>
                  <a:pt x="781" y="199"/>
                </a:lnTo>
                <a:lnTo>
                  <a:pt x="805" y="172"/>
                </a:lnTo>
                <a:lnTo>
                  <a:pt x="828" y="140"/>
                </a:lnTo>
                <a:lnTo>
                  <a:pt x="852" y="132"/>
                </a:lnTo>
                <a:lnTo>
                  <a:pt x="879" y="132"/>
                </a:lnTo>
                <a:lnTo>
                  <a:pt x="902" y="132"/>
                </a:lnTo>
                <a:lnTo>
                  <a:pt x="926" y="132"/>
                </a:lnTo>
                <a:lnTo>
                  <a:pt x="949" y="132"/>
                </a:lnTo>
                <a:lnTo>
                  <a:pt x="977" y="132"/>
                </a:lnTo>
                <a:lnTo>
                  <a:pt x="1000" y="132"/>
                </a:lnTo>
                <a:lnTo>
                  <a:pt x="1023" y="132"/>
                </a:lnTo>
                <a:lnTo>
                  <a:pt x="1047" y="132"/>
                </a:lnTo>
                <a:lnTo>
                  <a:pt x="1074" y="132"/>
                </a:lnTo>
                <a:lnTo>
                  <a:pt x="1098" y="132"/>
                </a:lnTo>
                <a:lnTo>
                  <a:pt x="1121" y="132"/>
                </a:lnTo>
                <a:lnTo>
                  <a:pt x="1145" y="132"/>
                </a:lnTo>
                <a:lnTo>
                  <a:pt x="1172" y="11"/>
                </a:lnTo>
                <a:lnTo>
                  <a:pt x="1195" y="46"/>
                </a:lnTo>
                <a:lnTo>
                  <a:pt x="1219" y="113"/>
                </a:lnTo>
                <a:lnTo>
                  <a:pt x="1242" y="160"/>
                </a:lnTo>
                <a:lnTo>
                  <a:pt x="1270" y="187"/>
                </a:lnTo>
                <a:lnTo>
                  <a:pt x="1293" y="199"/>
                </a:lnTo>
                <a:lnTo>
                  <a:pt x="1316" y="199"/>
                </a:lnTo>
                <a:lnTo>
                  <a:pt x="1340" y="195"/>
                </a:lnTo>
                <a:lnTo>
                  <a:pt x="1367" y="183"/>
                </a:lnTo>
                <a:lnTo>
                  <a:pt x="1391" y="175"/>
                </a:lnTo>
                <a:lnTo>
                  <a:pt x="1414" y="164"/>
                </a:lnTo>
                <a:lnTo>
                  <a:pt x="1438" y="152"/>
                </a:lnTo>
                <a:lnTo>
                  <a:pt x="1465" y="148"/>
                </a:lnTo>
                <a:lnTo>
                  <a:pt x="1488" y="140"/>
                </a:lnTo>
                <a:lnTo>
                  <a:pt x="1512" y="136"/>
                </a:lnTo>
                <a:lnTo>
                  <a:pt x="1535" y="132"/>
                </a:lnTo>
                <a:lnTo>
                  <a:pt x="1563" y="156"/>
                </a:lnTo>
                <a:lnTo>
                  <a:pt x="1586" y="160"/>
                </a:lnTo>
                <a:lnTo>
                  <a:pt x="1610" y="164"/>
                </a:lnTo>
                <a:lnTo>
                  <a:pt x="1633" y="156"/>
                </a:lnTo>
                <a:lnTo>
                  <a:pt x="1660" y="148"/>
                </a:lnTo>
                <a:lnTo>
                  <a:pt x="1684" y="144"/>
                </a:lnTo>
                <a:lnTo>
                  <a:pt x="1707" y="136"/>
                </a:lnTo>
                <a:lnTo>
                  <a:pt x="1731" y="136"/>
                </a:lnTo>
                <a:lnTo>
                  <a:pt x="1758" y="132"/>
                </a:lnTo>
                <a:lnTo>
                  <a:pt x="1781" y="132"/>
                </a:lnTo>
                <a:lnTo>
                  <a:pt x="1805" y="132"/>
                </a:lnTo>
                <a:lnTo>
                  <a:pt x="1828" y="132"/>
                </a:lnTo>
                <a:lnTo>
                  <a:pt x="1856" y="132"/>
                </a:lnTo>
                <a:lnTo>
                  <a:pt x="1879" y="132"/>
                </a:lnTo>
                <a:lnTo>
                  <a:pt x="1903" y="132"/>
                </a:lnTo>
                <a:lnTo>
                  <a:pt x="1926" y="132"/>
                </a:lnTo>
                <a:lnTo>
                  <a:pt x="1953" y="195"/>
                </a:lnTo>
                <a:lnTo>
                  <a:pt x="1977" y="172"/>
                </a:lnTo>
                <a:lnTo>
                  <a:pt x="2000" y="140"/>
                </a:lnTo>
                <a:lnTo>
                  <a:pt x="2024" y="132"/>
                </a:lnTo>
                <a:lnTo>
                  <a:pt x="2051" y="132"/>
                </a:lnTo>
                <a:lnTo>
                  <a:pt x="2074" y="132"/>
                </a:lnTo>
                <a:lnTo>
                  <a:pt x="2098" y="132"/>
                </a:lnTo>
                <a:lnTo>
                  <a:pt x="2121" y="132"/>
                </a:lnTo>
                <a:lnTo>
                  <a:pt x="2149" y="132"/>
                </a:lnTo>
                <a:lnTo>
                  <a:pt x="2172" y="132"/>
                </a:lnTo>
                <a:lnTo>
                  <a:pt x="2196" y="132"/>
                </a:lnTo>
                <a:lnTo>
                  <a:pt x="2219" y="132"/>
                </a:lnTo>
                <a:lnTo>
                  <a:pt x="2246" y="132"/>
                </a:lnTo>
                <a:lnTo>
                  <a:pt x="2270" y="132"/>
                </a:lnTo>
                <a:lnTo>
                  <a:pt x="2293" y="132"/>
                </a:lnTo>
                <a:lnTo>
                  <a:pt x="2321" y="132"/>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01" name="Freeform 305"/>
          <p:cNvSpPr>
            <a:spLocks/>
          </p:cNvSpPr>
          <p:nvPr/>
        </p:nvSpPr>
        <p:spPr bwMode="auto">
          <a:xfrm>
            <a:off x="920262" y="3873508"/>
            <a:ext cx="3401158" cy="322263"/>
          </a:xfrm>
          <a:custGeom>
            <a:avLst/>
            <a:gdLst/>
            <a:ahLst/>
            <a:cxnLst>
              <a:cxn ang="0">
                <a:pos x="23" y="27"/>
              </a:cxn>
              <a:cxn ang="0">
                <a:pos x="70" y="109"/>
              </a:cxn>
              <a:cxn ang="0">
                <a:pos x="121" y="140"/>
              </a:cxn>
              <a:cxn ang="0">
                <a:pos x="168" y="148"/>
              </a:cxn>
              <a:cxn ang="0">
                <a:pos x="219" y="144"/>
              </a:cxn>
              <a:cxn ang="0">
                <a:pos x="265" y="136"/>
              </a:cxn>
              <a:cxn ang="0">
                <a:pos x="316" y="132"/>
              </a:cxn>
              <a:cxn ang="0">
                <a:pos x="363" y="129"/>
              </a:cxn>
              <a:cxn ang="0">
                <a:pos x="414" y="160"/>
              </a:cxn>
              <a:cxn ang="0">
                <a:pos x="461" y="156"/>
              </a:cxn>
              <a:cxn ang="0">
                <a:pos x="512" y="144"/>
              </a:cxn>
              <a:cxn ang="0">
                <a:pos x="558" y="136"/>
              </a:cxn>
              <a:cxn ang="0">
                <a:pos x="609" y="132"/>
              </a:cxn>
              <a:cxn ang="0">
                <a:pos x="656" y="132"/>
              </a:cxn>
              <a:cxn ang="0">
                <a:pos x="707" y="132"/>
              </a:cxn>
              <a:cxn ang="0">
                <a:pos x="754" y="132"/>
              </a:cxn>
              <a:cxn ang="0">
                <a:pos x="805" y="172"/>
              </a:cxn>
              <a:cxn ang="0">
                <a:pos x="852" y="132"/>
              </a:cxn>
              <a:cxn ang="0">
                <a:pos x="902" y="132"/>
              </a:cxn>
              <a:cxn ang="0">
                <a:pos x="949" y="132"/>
              </a:cxn>
              <a:cxn ang="0">
                <a:pos x="1000" y="132"/>
              </a:cxn>
              <a:cxn ang="0">
                <a:pos x="1047" y="132"/>
              </a:cxn>
              <a:cxn ang="0">
                <a:pos x="1098" y="132"/>
              </a:cxn>
              <a:cxn ang="0">
                <a:pos x="1145" y="132"/>
              </a:cxn>
              <a:cxn ang="0">
                <a:pos x="1195" y="46"/>
              </a:cxn>
              <a:cxn ang="0">
                <a:pos x="1242" y="160"/>
              </a:cxn>
              <a:cxn ang="0">
                <a:pos x="1293" y="203"/>
              </a:cxn>
              <a:cxn ang="0">
                <a:pos x="1340" y="199"/>
              </a:cxn>
              <a:cxn ang="0">
                <a:pos x="1391" y="179"/>
              </a:cxn>
              <a:cxn ang="0">
                <a:pos x="1438" y="164"/>
              </a:cxn>
              <a:cxn ang="0">
                <a:pos x="1488" y="148"/>
              </a:cxn>
              <a:cxn ang="0">
                <a:pos x="1535" y="144"/>
              </a:cxn>
              <a:cxn ang="0">
                <a:pos x="1586" y="160"/>
              </a:cxn>
              <a:cxn ang="0">
                <a:pos x="1633" y="160"/>
              </a:cxn>
              <a:cxn ang="0">
                <a:pos x="1684" y="144"/>
              </a:cxn>
              <a:cxn ang="0">
                <a:pos x="1731" y="136"/>
              </a:cxn>
              <a:cxn ang="0">
                <a:pos x="1781" y="132"/>
              </a:cxn>
              <a:cxn ang="0">
                <a:pos x="1828" y="132"/>
              </a:cxn>
              <a:cxn ang="0">
                <a:pos x="1879" y="132"/>
              </a:cxn>
              <a:cxn ang="0">
                <a:pos x="1926" y="132"/>
              </a:cxn>
              <a:cxn ang="0">
                <a:pos x="1977" y="172"/>
              </a:cxn>
              <a:cxn ang="0">
                <a:pos x="2024" y="132"/>
              </a:cxn>
              <a:cxn ang="0">
                <a:pos x="2074" y="132"/>
              </a:cxn>
              <a:cxn ang="0">
                <a:pos x="2121" y="132"/>
              </a:cxn>
              <a:cxn ang="0">
                <a:pos x="2172" y="132"/>
              </a:cxn>
              <a:cxn ang="0">
                <a:pos x="2219" y="132"/>
              </a:cxn>
              <a:cxn ang="0">
                <a:pos x="2270" y="132"/>
              </a:cxn>
              <a:cxn ang="0">
                <a:pos x="2321" y="132"/>
              </a:cxn>
            </a:cxnLst>
            <a:rect l="0" t="0" r="r" b="b"/>
            <a:pathLst>
              <a:path w="2321" h="203">
                <a:moveTo>
                  <a:pt x="0" y="0"/>
                </a:moveTo>
                <a:lnTo>
                  <a:pt x="23" y="27"/>
                </a:lnTo>
                <a:lnTo>
                  <a:pt x="47" y="74"/>
                </a:lnTo>
                <a:lnTo>
                  <a:pt x="70" y="109"/>
                </a:lnTo>
                <a:lnTo>
                  <a:pt x="97" y="129"/>
                </a:lnTo>
                <a:lnTo>
                  <a:pt x="121" y="140"/>
                </a:lnTo>
                <a:lnTo>
                  <a:pt x="144" y="144"/>
                </a:lnTo>
                <a:lnTo>
                  <a:pt x="168" y="148"/>
                </a:lnTo>
                <a:lnTo>
                  <a:pt x="195" y="148"/>
                </a:lnTo>
                <a:lnTo>
                  <a:pt x="219" y="144"/>
                </a:lnTo>
                <a:lnTo>
                  <a:pt x="242" y="140"/>
                </a:lnTo>
                <a:lnTo>
                  <a:pt x="265" y="136"/>
                </a:lnTo>
                <a:lnTo>
                  <a:pt x="293" y="136"/>
                </a:lnTo>
                <a:lnTo>
                  <a:pt x="316" y="132"/>
                </a:lnTo>
                <a:lnTo>
                  <a:pt x="340" y="132"/>
                </a:lnTo>
                <a:lnTo>
                  <a:pt x="363" y="129"/>
                </a:lnTo>
                <a:lnTo>
                  <a:pt x="390" y="156"/>
                </a:lnTo>
                <a:lnTo>
                  <a:pt x="414" y="160"/>
                </a:lnTo>
                <a:lnTo>
                  <a:pt x="437" y="164"/>
                </a:lnTo>
                <a:lnTo>
                  <a:pt x="461" y="156"/>
                </a:lnTo>
                <a:lnTo>
                  <a:pt x="488" y="152"/>
                </a:lnTo>
                <a:lnTo>
                  <a:pt x="512" y="144"/>
                </a:lnTo>
                <a:lnTo>
                  <a:pt x="535" y="140"/>
                </a:lnTo>
                <a:lnTo>
                  <a:pt x="558" y="136"/>
                </a:lnTo>
                <a:lnTo>
                  <a:pt x="586" y="136"/>
                </a:lnTo>
                <a:lnTo>
                  <a:pt x="609" y="132"/>
                </a:lnTo>
                <a:lnTo>
                  <a:pt x="633" y="132"/>
                </a:lnTo>
                <a:lnTo>
                  <a:pt x="656" y="132"/>
                </a:lnTo>
                <a:lnTo>
                  <a:pt x="683" y="132"/>
                </a:lnTo>
                <a:lnTo>
                  <a:pt x="707" y="132"/>
                </a:lnTo>
                <a:lnTo>
                  <a:pt x="730" y="132"/>
                </a:lnTo>
                <a:lnTo>
                  <a:pt x="754" y="132"/>
                </a:lnTo>
                <a:lnTo>
                  <a:pt x="781" y="199"/>
                </a:lnTo>
                <a:lnTo>
                  <a:pt x="805" y="172"/>
                </a:lnTo>
                <a:lnTo>
                  <a:pt x="828" y="140"/>
                </a:lnTo>
                <a:lnTo>
                  <a:pt x="852" y="132"/>
                </a:lnTo>
                <a:lnTo>
                  <a:pt x="879" y="132"/>
                </a:lnTo>
                <a:lnTo>
                  <a:pt x="902" y="132"/>
                </a:lnTo>
                <a:lnTo>
                  <a:pt x="926" y="132"/>
                </a:lnTo>
                <a:lnTo>
                  <a:pt x="949" y="132"/>
                </a:lnTo>
                <a:lnTo>
                  <a:pt x="977" y="132"/>
                </a:lnTo>
                <a:lnTo>
                  <a:pt x="1000" y="132"/>
                </a:lnTo>
                <a:lnTo>
                  <a:pt x="1023" y="132"/>
                </a:lnTo>
                <a:lnTo>
                  <a:pt x="1047" y="132"/>
                </a:lnTo>
                <a:lnTo>
                  <a:pt x="1074" y="132"/>
                </a:lnTo>
                <a:lnTo>
                  <a:pt x="1098" y="132"/>
                </a:lnTo>
                <a:lnTo>
                  <a:pt x="1121" y="132"/>
                </a:lnTo>
                <a:lnTo>
                  <a:pt x="1145" y="132"/>
                </a:lnTo>
                <a:lnTo>
                  <a:pt x="1172" y="11"/>
                </a:lnTo>
                <a:lnTo>
                  <a:pt x="1195" y="46"/>
                </a:lnTo>
                <a:lnTo>
                  <a:pt x="1219" y="113"/>
                </a:lnTo>
                <a:lnTo>
                  <a:pt x="1242" y="160"/>
                </a:lnTo>
                <a:lnTo>
                  <a:pt x="1270" y="187"/>
                </a:lnTo>
                <a:lnTo>
                  <a:pt x="1293" y="203"/>
                </a:lnTo>
                <a:lnTo>
                  <a:pt x="1316" y="203"/>
                </a:lnTo>
                <a:lnTo>
                  <a:pt x="1340" y="199"/>
                </a:lnTo>
                <a:lnTo>
                  <a:pt x="1367" y="191"/>
                </a:lnTo>
                <a:lnTo>
                  <a:pt x="1391" y="179"/>
                </a:lnTo>
                <a:lnTo>
                  <a:pt x="1414" y="172"/>
                </a:lnTo>
                <a:lnTo>
                  <a:pt x="1438" y="164"/>
                </a:lnTo>
                <a:lnTo>
                  <a:pt x="1465" y="156"/>
                </a:lnTo>
                <a:lnTo>
                  <a:pt x="1488" y="148"/>
                </a:lnTo>
                <a:lnTo>
                  <a:pt x="1512" y="144"/>
                </a:lnTo>
                <a:lnTo>
                  <a:pt x="1535" y="144"/>
                </a:lnTo>
                <a:lnTo>
                  <a:pt x="1563" y="156"/>
                </a:lnTo>
                <a:lnTo>
                  <a:pt x="1586" y="160"/>
                </a:lnTo>
                <a:lnTo>
                  <a:pt x="1610" y="164"/>
                </a:lnTo>
                <a:lnTo>
                  <a:pt x="1633" y="160"/>
                </a:lnTo>
                <a:lnTo>
                  <a:pt x="1660" y="152"/>
                </a:lnTo>
                <a:lnTo>
                  <a:pt x="1684" y="144"/>
                </a:lnTo>
                <a:lnTo>
                  <a:pt x="1707" y="140"/>
                </a:lnTo>
                <a:lnTo>
                  <a:pt x="1731" y="136"/>
                </a:lnTo>
                <a:lnTo>
                  <a:pt x="1758" y="136"/>
                </a:lnTo>
                <a:lnTo>
                  <a:pt x="1781" y="132"/>
                </a:lnTo>
                <a:lnTo>
                  <a:pt x="1805" y="132"/>
                </a:lnTo>
                <a:lnTo>
                  <a:pt x="1828" y="132"/>
                </a:lnTo>
                <a:lnTo>
                  <a:pt x="1856" y="132"/>
                </a:lnTo>
                <a:lnTo>
                  <a:pt x="1879" y="132"/>
                </a:lnTo>
                <a:lnTo>
                  <a:pt x="1903" y="132"/>
                </a:lnTo>
                <a:lnTo>
                  <a:pt x="1926" y="132"/>
                </a:lnTo>
                <a:lnTo>
                  <a:pt x="1953" y="195"/>
                </a:lnTo>
                <a:lnTo>
                  <a:pt x="1977" y="172"/>
                </a:lnTo>
                <a:lnTo>
                  <a:pt x="2000" y="140"/>
                </a:lnTo>
                <a:lnTo>
                  <a:pt x="2024" y="132"/>
                </a:lnTo>
                <a:lnTo>
                  <a:pt x="2051" y="132"/>
                </a:lnTo>
                <a:lnTo>
                  <a:pt x="2074" y="132"/>
                </a:lnTo>
                <a:lnTo>
                  <a:pt x="2098" y="132"/>
                </a:lnTo>
                <a:lnTo>
                  <a:pt x="2121" y="132"/>
                </a:lnTo>
                <a:lnTo>
                  <a:pt x="2149" y="132"/>
                </a:lnTo>
                <a:lnTo>
                  <a:pt x="2172" y="132"/>
                </a:lnTo>
                <a:lnTo>
                  <a:pt x="2196" y="132"/>
                </a:lnTo>
                <a:lnTo>
                  <a:pt x="2219" y="132"/>
                </a:lnTo>
                <a:lnTo>
                  <a:pt x="2246" y="132"/>
                </a:lnTo>
                <a:lnTo>
                  <a:pt x="2270" y="132"/>
                </a:lnTo>
                <a:lnTo>
                  <a:pt x="2293" y="132"/>
                </a:lnTo>
                <a:lnTo>
                  <a:pt x="2321" y="132"/>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02" name="Freeform 306"/>
          <p:cNvSpPr>
            <a:spLocks/>
          </p:cNvSpPr>
          <p:nvPr/>
        </p:nvSpPr>
        <p:spPr bwMode="auto">
          <a:xfrm>
            <a:off x="920262" y="4021138"/>
            <a:ext cx="3401158" cy="273050"/>
          </a:xfrm>
          <a:custGeom>
            <a:avLst/>
            <a:gdLst/>
            <a:ahLst/>
            <a:cxnLst>
              <a:cxn ang="0">
                <a:pos x="23" y="114"/>
              </a:cxn>
              <a:cxn ang="0">
                <a:pos x="70" y="39"/>
              </a:cxn>
              <a:cxn ang="0">
                <a:pos x="121" y="8"/>
              </a:cxn>
              <a:cxn ang="0">
                <a:pos x="168" y="0"/>
              </a:cxn>
              <a:cxn ang="0">
                <a:pos x="219" y="12"/>
              </a:cxn>
              <a:cxn ang="0">
                <a:pos x="265" y="24"/>
              </a:cxn>
              <a:cxn ang="0">
                <a:pos x="316" y="32"/>
              </a:cxn>
              <a:cxn ang="0">
                <a:pos x="363" y="36"/>
              </a:cxn>
              <a:cxn ang="0">
                <a:pos x="414" y="43"/>
              </a:cxn>
              <a:cxn ang="0">
                <a:pos x="461" y="16"/>
              </a:cxn>
              <a:cxn ang="0">
                <a:pos x="512" y="8"/>
              </a:cxn>
              <a:cxn ang="0">
                <a:pos x="558" y="16"/>
              </a:cxn>
              <a:cxn ang="0">
                <a:pos x="609" y="24"/>
              </a:cxn>
              <a:cxn ang="0">
                <a:pos x="656" y="32"/>
              </a:cxn>
              <a:cxn ang="0">
                <a:pos x="707" y="36"/>
              </a:cxn>
              <a:cxn ang="0">
                <a:pos x="754" y="36"/>
              </a:cxn>
              <a:cxn ang="0">
                <a:pos x="805" y="75"/>
              </a:cxn>
              <a:cxn ang="0">
                <a:pos x="852" y="39"/>
              </a:cxn>
              <a:cxn ang="0">
                <a:pos x="902" y="39"/>
              </a:cxn>
              <a:cxn ang="0">
                <a:pos x="949" y="39"/>
              </a:cxn>
              <a:cxn ang="0">
                <a:pos x="1000" y="39"/>
              </a:cxn>
              <a:cxn ang="0">
                <a:pos x="1047" y="39"/>
              </a:cxn>
              <a:cxn ang="0">
                <a:pos x="1098" y="39"/>
              </a:cxn>
              <a:cxn ang="0">
                <a:pos x="1145" y="39"/>
              </a:cxn>
              <a:cxn ang="0">
                <a:pos x="1195" y="145"/>
              </a:cxn>
              <a:cxn ang="0">
                <a:pos x="1242" y="59"/>
              </a:cxn>
              <a:cxn ang="0">
                <a:pos x="1293" y="20"/>
              </a:cxn>
              <a:cxn ang="0">
                <a:pos x="1340" y="8"/>
              </a:cxn>
              <a:cxn ang="0">
                <a:pos x="1391" y="8"/>
              </a:cxn>
              <a:cxn ang="0">
                <a:pos x="1438" y="12"/>
              </a:cxn>
              <a:cxn ang="0">
                <a:pos x="1488" y="16"/>
              </a:cxn>
              <a:cxn ang="0">
                <a:pos x="1535" y="20"/>
              </a:cxn>
              <a:cxn ang="0">
                <a:pos x="1586" y="36"/>
              </a:cxn>
              <a:cxn ang="0">
                <a:pos x="1633" y="12"/>
              </a:cxn>
              <a:cxn ang="0">
                <a:pos x="1684" y="16"/>
              </a:cxn>
              <a:cxn ang="0">
                <a:pos x="1731" y="24"/>
              </a:cxn>
              <a:cxn ang="0">
                <a:pos x="1781" y="32"/>
              </a:cxn>
              <a:cxn ang="0">
                <a:pos x="1828" y="36"/>
              </a:cxn>
              <a:cxn ang="0">
                <a:pos x="1879" y="36"/>
              </a:cxn>
              <a:cxn ang="0">
                <a:pos x="1926" y="36"/>
              </a:cxn>
              <a:cxn ang="0">
                <a:pos x="1977" y="75"/>
              </a:cxn>
              <a:cxn ang="0">
                <a:pos x="2024" y="39"/>
              </a:cxn>
              <a:cxn ang="0">
                <a:pos x="2074" y="39"/>
              </a:cxn>
              <a:cxn ang="0">
                <a:pos x="2121" y="39"/>
              </a:cxn>
              <a:cxn ang="0">
                <a:pos x="2172" y="39"/>
              </a:cxn>
              <a:cxn ang="0">
                <a:pos x="2219" y="39"/>
              </a:cxn>
              <a:cxn ang="0">
                <a:pos x="2270" y="39"/>
              </a:cxn>
              <a:cxn ang="0">
                <a:pos x="2321" y="39"/>
              </a:cxn>
            </a:cxnLst>
            <a:rect l="0" t="0" r="r" b="b"/>
            <a:pathLst>
              <a:path w="2321" h="172">
                <a:moveTo>
                  <a:pt x="0" y="141"/>
                </a:moveTo>
                <a:lnTo>
                  <a:pt x="23" y="114"/>
                </a:lnTo>
                <a:lnTo>
                  <a:pt x="47" y="71"/>
                </a:lnTo>
                <a:lnTo>
                  <a:pt x="70" y="39"/>
                </a:lnTo>
                <a:lnTo>
                  <a:pt x="97" y="20"/>
                </a:lnTo>
                <a:lnTo>
                  <a:pt x="121" y="8"/>
                </a:lnTo>
                <a:lnTo>
                  <a:pt x="144" y="0"/>
                </a:lnTo>
                <a:lnTo>
                  <a:pt x="168" y="0"/>
                </a:lnTo>
                <a:lnTo>
                  <a:pt x="195" y="4"/>
                </a:lnTo>
                <a:lnTo>
                  <a:pt x="219" y="12"/>
                </a:lnTo>
                <a:lnTo>
                  <a:pt x="242" y="16"/>
                </a:lnTo>
                <a:lnTo>
                  <a:pt x="265" y="24"/>
                </a:lnTo>
                <a:lnTo>
                  <a:pt x="293" y="28"/>
                </a:lnTo>
                <a:lnTo>
                  <a:pt x="316" y="32"/>
                </a:lnTo>
                <a:lnTo>
                  <a:pt x="340" y="36"/>
                </a:lnTo>
                <a:lnTo>
                  <a:pt x="363" y="36"/>
                </a:lnTo>
                <a:lnTo>
                  <a:pt x="390" y="51"/>
                </a:lnTo>
                <a:lnTo>
                  <a:pt x="414" y="43"/>
                </a:lnTo>
                <a:lnTo>
                  <a:pt x="437" y="24"/>
                </a:lnTo>
                <a:lnTo>
                  <a:pt x="461" y="16"/>
                </a:lnTo>
                <a:lnTo>
                  <a:pt x="488" y="8"/>
                </a:lnTo>
                <a:lnTo>
                  <a:pt x="512" y="8"/>
                </a:lnTo>
                <a:lnTo>
                  <a:pt x="535" y="12"/>
                </a:lnTo>
                <a:lnTo>
                  <a:pt x="558" y="16"/>
                </a:lnTo>
                <a:lnTo>
                  <a:pt x="586" y="20"/>
                </a:lnTo>
                <a:lnTo>
                  <a:pt x="609" y="24"/>
                </a:lnTo>
                <a:lnTo>
                  <a:pt x="633" y="28"/>
                </a:lnTo>
                <a:lnTo>
                  <a:pt x="656" y="32"/>
                </a:lnTo>
                <a:lnTo>
                  <a:pt x="683" y="36"/>
                </a:lnTo>
                <a:lnTo>
                  <a:pt x="707" y="36"/>
                </a:lnTo>
                <a:lnTo>
                  <a:pt x="730" y="36"/>
                </a:lnTo>
                <a:lnTo>
                  <a:pt x="754" y="36"/>
                </a:lnTo>
                <a:lnTo>
                  <a:pt x="781" y="98"/>
                </a:lnTo>
                <a:lnTo>
                  <a:pt x="805" y="75"/>
                </a:lnTo>
                <a:lnTo>
                  <a:pt x="828" y="47"/>
                </a:lnTo>
                <a:lnTo>
                  <a:pt x="852" y="39"/>
                </a:lnTo>
                <a:lnTo>
                  <a:pt x="879" y="39"/>
                </a:lnTo>
                <a:lnTo>
                  <a:pt x="902" y="39"/>
                </a:lnTo>
                <a:lnTo>
                  <a:pt x="926" y="39"/>
                </a:lnTo>
                <a:lnTo>
                  <a:pt x="949" y="39"/>
                </a:lnTo>
                <a:lnTo>
                  <a:pt x="977" y="39"/>
                </a:lnTo>
                <a:lnTo>
                  <a:pt x="1000" y="39"/>
                </a:lnTo>
                <a:lnTo>
                  <a:pt x="1023" y="39"/>
                </a:lnTo>
                <a:lnTo>
                  <a:pt x="1047" y="39"/>
                </a:lnTo>
                <a:lnTo>
                  <a:pt x="1074" y="39"/>
                </a:lnTo>
                <a:lnTo>
                  <a:pt x="1098" y="39"/>
                </a:lnTo>
                <a:lnTo>
                  <a:pt x="1121" y="39"/>
                </a:lnTo>
                <a:lnTo>
                  <a:pt x="1145" y="39"/>
                </a:lnTo>
                <a:lnTo>
                  <a:pt x="1172" y="172"/>
                </a:lnTo>
                <a:lnTo>
                  <a:pt x="1195" y="145"/>
                </a:lnTo>
                <a:lnTo>
                  <a:pt x="1219" y="94"/>
                </a:lnTo>
                <a:lnTo>
                  <a:pt x="1242" y="59"/>
                </a:lnTo>
                <a:lnTo>
                  <a:pt x="1270" y="36"/>
                </a:lnTo>
                <a:lnTo>
                  <a:pt x="1293" y="20"/>
                </a:lnTo>
                <a:lnTo>
                  <a:pt x="1316" y="12"/>
                </a:lnTo>
                <a:lnTo>
                  <a:pt x="1340" y="8"/>
                </a:lnTo>
                <a:lnTo>
                  <a:pt x="1367" y="8"/>
                </a:lnTo>
                <a:lnTo>
                  <a:pt x="1391" y="8"/>
                </a:lnTo>
                <a:lnTo>
                  <a:pt x="1414" y="12"/>
                </a:lnTo>
                <a:lnTo>
                  <a:pt x="1438" y="12"/>
                </a:lnTo>
                <a:lnTo>
                  <a:pt x="1465" y="16"/>
                </a:lnTo>
                <a:lnTo>
                  <a:pt x="1488" y="16"/>
                </a:lnTo>
                <a:lnTo>
                  <a:pt x="1512" y="20"/>
                </a:lnTo>
                <a:lnTo>
                  <a:pt x="1535" y="20"/>
                </a:lnTo>
                <a:lnTo>
                  <a:pt x="1563" y="47"/>
                </a:lnTo>
                <a:lnTo>
                  <a:pt x="1586" y="36"/>
                </a:lnTo>
                <a:lnTo>
                  <a:pt x="1610" y="20"/>
                </a:lnTo>
                <a:lnTo>
                  <a:pt x="1633" y="12"/>
                </a:lnTo>
                <a:lnTo>
                  <a:pt x="1660" y="12"/>
                </a:lnTo>
                <a:lnTo>
                  <a:pt x="1684" y="16"/>
                </a:lnTo>
                <a:lnTo>
                  <a:pt x="1707" y="20"/>
                </a:lnTo>
                <a:lnTo>
                  <a:pt x="1731" y="24"/>
                </a:lnTo>
                <a:lnTo>
                  <a:pt x="1758" y="28"/>
                </a:lnTo>
                <a:lnTo>
                  <a:pt x="1781" y="32"/>
                </a:lnTo>
                <a:lnTo>
                  <a:pt x="1805" y="36"/>
                </a:lnTo>
                <a:lnTo>
                  <a:pt x="1828" y="36"/>
                </a:lnTo>
                <a:lnTo>
                  <a:pt x="1856" y="36"/>
                </a:lnTo>
                <a:lnTo>
                  <a:pt x="1879" y="36"/>
                </a:lnTo>
                <a:lnTo>
                  <a:pt x="1903" y="36"/>
                </a:lnTo>
                <a:lnTo>
                  <a:pt x="1926" y="36"/>
                </a:lnTo>
                <a:lnTo>
                  <a:pt x="1953" y="94"/>
                </a:lnTo>
                <a:lnTo>
                  <a:pt x="1977" y="75"/>
                </a:lnTo>
                <a:lnTo>
                  <a:pt x="2000" y="47"/>
                </a:lnTo>
                <a:lnTo>
                  <a:pt x="2024" y="39"/>
                </a:lnTo>
                <a:lnTo>
                  <a:pt x="2051" y="39"/>
                </a:lnTo>
                <a:lnTo>
                  <a:pt x="2074" y="39"/>
                </a:lnTo>
                <a:lnTo>
                  <a:pt x="2098" y="39"/>
                </a:lnTo>
                <a:lnTo>
                  <a:pt x="2121" y="39"/>
                </a:lnTo>
                <a:lnTo>
                  <a:pt x="2149" y="39"/>
                </a:lnTo>
                <a:lnTo>
                  <a:pt x="2172" y="39"/>
                </a:lnTo>
                <a:lnTo>
                  <a:pt x="2196" y="39"/>
                </a:lnTo>
                <a:lnTo>
                  <a:pt x="2219" y="39"/>
                </a:lnTo>
                <a:lnTo>
                  <a:pt x="2246" y="39"/>
                </a:lnTo>
                <a:lnTo>
                  <a:pt x="2270" y="39"/>
                </a:lnTo>
                <a:lnTo>
                  <a:pt x="2293" y="39"/>
                </a:lnTo>
                <a:lnTo>
                  <a:pt x="2321" y="39"/>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04" name="Freeform 308"/>
          <p:cNvSpPr>
            <a:spLocks/>
          </p:cNvSpPr>
          <p:nvPr/>
        </p:nvSpPr>
        <p:spPr bwMode="auto">
          <a:xfrm>
            <a:off x="920262" y="4021138"/>
            <a:ext cx="3401158" cy="273050"/>
          </a:xfrm>
          <a:custGeom>
            <a:avLst/>
            <a:gdLst/>
            <a:ahLst/>
            <a:cxnLst>
              <a:cxn ang="0">
                <a:pos x="23" y="114"/>
              </a:cxn>
              <a:cxn ang="0">
                <a:pos x="70" y="39"/>
              </a:cxn>
              <a:cxn ang="0">
                <a:pos x="121" y="4"/>
              </a:cxn>
              <a:cxn ang="0">
                <a:pos x="168" y="0"/>
              </a:cxn>
              <a:cxn ang="0">
                <a:pos x="219" y="8"/>
              </a:cxn>
              <a:cxn ang="0">
                <a:pos x="265" y="20"/>
              </a:cxn>
              <a:cxn ang="0">
                <a:pos x="316" y="28"/>
              </a:cxn>
              <a:cxn ang="0">
                <a:pos x="363" y="28"/>
              </a:cxn>
              <a:cxn ang="0">
                <a:pos x="414" y="51"/>
              </a:cxn>
              <a:cxn ang="0">
                <a:pos x="461" y="59"/>
              </a:cxn>
              <a:cxn ang="0">
                <a:pos x="512" y="67"/>
              </a:cxn>
              <a:cxn ang="0">
                <a:pos x="558" y="59"/>
              </a:cxn>
              <a:cxn ang="0">
                <a:pos x="609" y="51"/>
              </a:cxn>
              <a:cxn ang="0">
                <a:pos x="656" y="43"/>
              </a:cxn>
              <a:cxn ang="0">
                <a:pos x="707" y="39"/>
              </a:cxn>
              <a:cxn ang="0">
                <a:pos x="754" y="39"/>
              </a:cxn>
              <a:cxn ang="0">
                <a:pos x="805" y="75"/>
              </a:cxn>
              <a:cxn ang="0">
                <a:pos x="852" y="39"/>
              </a:cxn>
              <a:cxn ang="0">
                <a:pos x="902" y="39"/>
              </a:cxn>
              <a:cxn ang="0">
                <a:pos x="949" y="39"/>
              </a:cxn>
              <a:cxn ang="0">
                <a:pos x="1000" y="39"/>
              </a:cxn>
              <a:cxn ang="0">
                <a:pos x="1047" y="39"/>
              </a:cxn>
              <a:cxn ang="0">
                <a:pos x="1098" y="39"/>
              </a:cxn>
              <a:cxn ang="0">
                <a:pos x="1145" y="39"/>
              </a:cxn>
              <a:cxn ang="0">
                <a:pos x="1195" y="145"/>
              </a:cxn>
              <a:cxn ang="0">
                <a:pos x="1242" y="63"/>
              </a:cxn>
              <a:cxn ang="0">
                <a:pos x="1293" y="32"/>
              </a:cxn>
              <a:cxn ang="0">
                <a:pos x="1340" y="28"/>
              </a:cxn>
              <a:cxn ang="0">
                <a:pos x="1391" y="32"/>
              </a:cxn>
              <a:cxn ang="0">
                <a:pos x="1438" y="43"/>
              </a:cxn>
              <a:cxn ang="0">
                <a:pos x="1488" y="47"/>
              </a:cxn>
              <a:cxn ang="0">
                <a:pos x="1535" y="51"/>
              </a:cxn>
              <a:cxn ang="0">
                <a:pos x="1586" y="59"/>
              </a:cxn>
              <a:cxn ang="0">
                <a:pos x="1633" y="63"/>
              </a:cxn>
              <a:cxn ang="0">
                <a:pos x="1684" y="59"/>
              </a:cxn>
              <a:cxn ang="0">
                <a:pos x="1731" y="51"/>
              </a:cxn>
              <a:cxn ang="0">
                <a:pos x="1781" y="43"/>
              </a:cxn>
              <a:cxn ang="0">
                <a:pos x="1828" y="39"/>
              </a:cxn>
              <a:cxn ang="0">
                <a:pos x="1879" y="39"/>
              </a:cxn>
              <a:cxn ang="0">
                <a:pos x="1926" y="39"/>
              </a:cxn>
              <a:cxn ang="0">
                <a:pos x="1977" y="75"/>
              </a:cxn>
              <a:cxn ang="0">
                <a:pos x="2024" y="39"/>
              </a:cxn>
              <a:cxn ang="0">
                <a:pos x="2074" y="39"/>
              </a:cxn>
              <a:cxn ang="0">
                <a:pos x="2121" y="39"/>
              </a:cxn>
              <a:cxn ang="0">
                <a:pos x="2172" y="39"/>
              </a:cxn>
              <a:cxn ang="0">
                <a:pos x="2219" y="39"/>
              </a:cxn>
              <a:cxn ang="0">
                <a:pos x="2270" y="39"/>
              </a:cxn>
              <a:cxn ang="0">
                <a:pos x="2321" y="39"/>
              </a:cxn>
            </a:cxnLst>
            <a:rect l="0" t="0" r="r" b="b"/>
            <a:pathLst>
              <a:path w="2321" h="172">
                <a:moveTo>
                  <a:pt x="0" y="141"/>
                </a:moveTo>
                <a:lnTo>
                  <a:pt x="23" y="114"/>
                </a:lnTo>
                <a:lnTo>
                  <a:pt x="47" y="71"/>
                </a:lnTo>
                <a:lnTo>
                  <a:pt x="70" y="39"/>
                </a:lnTo>
                <a:lnTo>
                  <a:pt x="97" y="16"/>
                </a:lnTo>
                <a:lnTo>
                  <a:pt x="121" y="4"/>
                </a:lnTo>
                <a:lnTo>
                  <a:pt x="144" y="0"/>
                </a:lnTo>
                <a:lnTo>
                  <a:pt x="168" y="0"/>
                </a:lnTo>
                <a:lnTo>
                  <a:pt x="195" y="0"/>
                </a:lnTo>
                <a:lnTo>
                  <a:pt x="219" y="8"/>
                </a:lnTo>
                <a:lnTo>
                  <a:pt x="242" y="12"/>
                </a:lnTo>
                <a:lnTo>
                  <a:pt x="265" y="20"/>
                </a:lnTo>
                <a:lnTo>
                  <a:pt x="293" y="24"/>
                </a:lnTo>
                <a:lnTo>
                  <a:pt x="316" y="28"/>
                </a:lnTo>
                <a:lnTo>
                  <a:pt x="340" y="28"/>
                </a:lnTo>
                <a:lnTo>
                  <a:pt x="363" y="28"/>
                </a:lnTo>
                <a:lnTo>
                  <a:pt x="390" y="51"/>
                </a:lnTo>
                <a:lnTo>
                  <a:pt x="414" y="51"/>
                </a:lnTo>
                <a:lnTo>
                  <a:pt x="437" y="55"/>
                </a:lnTo>
                <a:lnTo>
                  <a:pt x="461" y="59"/>
                </a:lnTo>
                <a:lnTo>
                  <a:pt x="488" y="63"/>
                </a:lnTo>
                <a:lnTo>
                  <a:pt x="512" y="67"/>
                </a:lnTo>
                <a:lnTo>
                  <a:pt x="535" y="63"/>
                </a:lnTo>
                <a:lnTo>
                  <a:pt x="558" y="59"/>
                </a:lnTo>
                <a:lnTo>
                  <a:pt x="586" y="55"/>
                </a:lnTo>
                <a:lnTo>
                  <a:pt x="609" y="51"/>
                </a:lnTo>
                <a:lnTo>
                  <a:pt x="633" y="47"/>
                </a:lnTo>
                <a:lnTo>
                  <a:pt x="656" y="43"/>
                </a:lnTo>
                <a:lnTo>
                  <a:pt x="683" y="39"/>
                </a:lnTo>
                <a:lnTo>
                  <a:pt x="707" y="39"/>
                </a:lnTo>
                <a:lnTo>
                  <a:pt x="730" y="39"/>
                </a:lnTo>
                <a:lnTo>
                  <a:pt x="754" y="39"/>
                </a:lnTo>
                <a:lnTo>
                  <a:pt x="781" y="98"/>
                </a:lnTo>
                <a:lnTo>
                  <a:pt x="805" y="75"/>
                </a:lnTo>
                <a:lnTo>
                  <a:pt x="828" y="47"/>
                </a:lnTo>
                <a:lnTo>
                  <a:pt x="852" y="39"/>
                </a:lnTo>
                <a:lnTo>
                  <a:pt x="879" y="39"/>
                </a:lnTo>
                <a:lnTo>
                  <a:pt x="902" y="39"/>
                </a:lnTo>
                <a:lnTo>
                  <a:pt x="926" y="39"/>
                </a:lnTo>
                <a:lnTo>
                  <a:pt x="949" y="39"/>
                </a:lnTo>
                <a:lnTo>
                  <a:pt x="977" y="39"/>
                </a:lnTo>
                <a:lnTo>
                  <a:pt x="1000" y="39"/>
                </a:lnTo>
                <a:lnTo>
                  <a:pt x="1023" y="39"/>
                </a:lnTo>
                <a:lnTo>
                  <a:pt x="1047" y="39"/>
                </a:lnTo>
                <a:lnTo>
                  <a:pt x="1074" y="39"/>
                </a:lnTo>
                <a:lnTo>
                  <a:pt x="1098" y="39"/>
                </a:lnTo>
                <a:lnTo>
                  <a:pt x="1121" y="39"/>
                </a:lnTo>
                <a:lnTo>
                  <a:pt x="1145" y="39"/>
                </a:lnTo>
                <a:lnTo>
                  <a:pt x="1172" y="172"/>
                </a:lnTo>
                <a:lnTo>
                  <a:pt x="1195" y="145"/>
                </a:lnTo>
                <a:lnTo>
                  <a:pt x="1219" y="98"/>
                </a:lnTo>
                <a:lnTo>
                  <a:pt x="1242" y="63"/>
                </a:lnTo>
                <a:lnTo>
                  <a:pt x="1270" y="39"/>
                </a:lnTo>
                <a:lnTo>
                  <a:pt x="1293" y="32"/>
                </a:lnTo>
                <a:lnTo>
                  <a:pt x="1316" y="28"/>
                </a:lnTo>
                <a:lnTo>
                  <a:pt x="1340" y="28"/>
                </a:lnTo>
                <a:lnTo>
                  <a:pt x="1367" y="28"/>
                </a:lnTo>
                <a:lnTo>
                  <a:pt x="1391" y="32"/>
                </a:lnTo>
                <a:lnTo>
                  <a:pt x="1414" y="39"/>
                </a:lnTo>
                <a:lnTo>
                  <a:pt x="1438" y="43"/>
                </a:lnTo>
                <a:lnTo>
                  <a:pt x="1465" y="43"/>
                </a:lnTo>
                <a:lnTo>
                  <a:pt x="1488" y="47"/>
                </a:lnTo>
                <a:lnTo>
                  <a:pt x="1512" y="51"/>
                </a:lnTo>
                <a:lnTo>
                  <a:pt x="1535" y="51"/>
                </a:lnTo>
                <a:lnTo>
                  <a:pt x="1563" y="59"/>
                </a:lnTo>
                <a:lnTo>
                  <a:pt x="1586" y="59"/>
                </a:lnTo>
                <a:lnTo>
                  <a:pt x="1610" y="59"/>
                </a:lnTo>
                <a:lnTo>
                  <a:pt x="1633" y="63"/>
                </a:lnTo>
                <a:lnTo>
                  <a:pt x="1660" y="63"/>
                </a:lnTo>
                <a:lnTo>
                  <a:pt x="1684" y="59"/>
                </a:lnTo>
                <a:lnTo>
                  <a:pt x="1707" y="55"/>
                </a:lnTo>
                <a:lnTo>
                  <a:pt x="1731" y="51"/>
                </a:lnTo>
                <a:lnTo>
                  <a:pt x="1758" y="47"/>
                </a:lnTo>
                <a:lnTo>
                  <a:pt x="1781" y="43"/>
                </a:lnTo>
                <a:lnTo>
                  <a:pt x="1805" y="39"/>
                </a:lnTo>
                <a:lnTo>
                  <a:pt x="1828" y="39"/>
                </a:lnTo>
                <a:lnTo>
                  <a:pt x="1856" y="39"/>
                </a:lnTo>
                <a:lnTo>
                  <a:pt x="1879" y="39"/>
                </a:lnTo>
                <a:lnTo>
                  <a:pt x="1903" y="39"/>
                </a:lnTo>
                <a:lnTo>
                  <a:pt x="1926" y="39"/>
                </a:lnTo>
                <a:lnTo>
                  <a:pt x="1953" y="94"/>
                </a:lnTo>
                <a:lnTo>
                  <a:pt x="1977" y="75"/>
                </a:lnTo>
                <a:lnTo>
                  <a:pt x="2000" y="47"/>
                </a:lnTo>
                <a:lnTo>
                  <a:pt x="2024" y="39"/>
                </a:lnTo>
                <a:lnTo>
                  <a:pt x="2051" y="39"/>
                </a:lnTo>
                <a:lnTo>
                  <a:pt x="2074" y="39"/>
                </a:lnTo>
                <a:lnTo>
                  <a:pt x="2098" y="39"/>
                </a:lnTo>
                <a:lnTo>
                  <a:pt x="2121" y="39"/>
                </a:lnTo>
                <a:lnTo>
                  <a:pt x="2149" y="39"/>
                </a:lnTo>
                <a:lnTo>
                  <a:pt x="2172" y="39"/>
                </a:lnTo>
                <a:lnTo>
                  <a:pt x="2196" y="39"/>
                </a:lnTo>
                <a:lnTo>
                  <a:pt x="2219" y="39"/>
                </a:lnTo>
                <a:lnTo>
                  <a:pt x="2246" y="39"/>
                </a:lnTo>
                <a:lnTo>
                  <a:pt x="2270" y="39"/>
                </a:lnTo>
                <a:lnTo>
                  <a:pt x="2293" y="39"/>
                </a:lnTo>
                <a:lnTo>
                  <a:pt x="2321" y="39"/>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05" name="Rectangle 309"/>
          <p:cNvSpPr>
            <a:spLocks noChangeArrowheads="1"/>
          </p:cNvSpPr>
          <p:nvPr/>
        </p:nvSpPr>
        <p:spPr bwMode="auto">
          <a:xfrm>
            <a:off x="2145330" y="3370263"/>
            <a:ext cx="94737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C0504D">
                    <a:lumMod val="50000"/>
                  </a:srgbClr>
                </a:solidFill>
                <a:latin typeface="Arial Narrow" pitchFamily="34" charset="0"/>
                <a:cs typeface="Arial" pitchFamily="34" charset="0"/>
              </a:rPr>
              <a:t>Local field potentials</a:t>
            </a:r>
            <a:endParaRPr lang="en-US" dirty="0">
              <a:solidFill>
                <a:srgbClr val="C0504D">
                  <a:lumMod val="50000"/>
                </a:srgbClr>
              </a:solidFill>
              <a:latin typeface="Arial Narrow" pitchFamily="34" charset="0"/>
              <a:cs typeface="Arial" pitchFamily="34" charset="0"/>
            </a:endParaRPr>
          </a:p>
        </p:txBody>
      </p:sp>
      <p:sp>
        <p:nvSpPr>
          <p:cNvPr id="132406" name="Rectangle 310"/>
          <p:cNvSpPr>
            <a:spLocks noChangeArrowheads="1"/>
          </p:cNvSpPr>
          <p:nvPr/>
        </p:nvSpPr>
        <p:spPr bwMode="auto">
          <a:xfrm>
            <a:off x="2356348" y="4716477"/>
            <a:ext cx="5498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time (seconds)</a:t>
            </a:r>
            <a:endParaRPr lang="en-US" dirty="0">
              <a:solidFill>
                <a:srgbClr val="C0504D">
                  <a:lumMod val="50000"/>
                </a:srgbClr>
              </a:solidFill>
              <a:latin typeface="Arial Narrow" pitchFamily="34" charset="0"/>
              <a:cs typeface="Arial" pitchFamily="34" charset="0"/>
            </a:endParaRPr>
          </a:p>
        </p:txBody>
      </p:sp>
      <p:sp>
        <p:nvSpPr>
          <p:cNvPr id="132407" name="Rectangle 311"/>
          <p:cNvSpPr>
            <a:spLocks noChangeArrowheads="1"/>
          </p:cNvSpPr>
          <p:nvPr/>
        </p:nvSpPr>
        <p:spPr bwMode="auto">
          <a:xfrm rot="16200000">
            <a:off x="475466" y="4016741"/>
            <a:ext cx="37670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Response</a:t>
            </a:r>
            <a:endParaRPr lang="en-US" dirty="0">
              <a:solidFill>
                <a:srgbClr val="C0504D">
                  <a:lumMod val="50000"/>
                </a:srgbClr>
              </a:solidFill>
              <a:latin typeface="Arial Narrow" pitchFamily="34" charset="0"/>
              <a:cs typeface="Arial" pitchFamily="34" charset="0"/>
            </a:endParaRPr>
          </a:p>
        </p:txBody>
      </p:sp>
      <p:sp>
        <p:nvSpPr>
          <p:cNvPr id="132409" name="Rectangle 313"/>
          <p:cNvSpPr>
            <a:spLocks noChangeArrowheads="1"/>
          </p:cNvSpPr>
          <p:nvPr/>
        </p:nvSpPr>
        <p:spPr bwMode="auto">
          <a:xfrm>
            <a:off x="920262" y="5070476"/>
            <a:ext cx="3401158" cy="10302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0" name="Line 314"/>
          <p:cNvSpPr>
            <a:spLocks noChangeShapeType="1"/>
          </p:cNvSpPr>
          <p:nvPr/>
        </p:nvSpPr>
        <p:spPr bwMode="auto">
          <a:xfrm>
            <a:off x="920262" y="5070476"/>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1" name="Line 315"/>
          <p:cNvSpPr>
            <a:spLocks noChangeShapeType="1"/>
          </p:cNvSpPr>
          <p:nvPr/>
        </p:nvSpPr>
        <p:spPr bwMode="auto">
          <a:xfrm>
            <a:off x="920262" y="6100763"/>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2" name="Line 316"/>
          <p:cNvSpPr>
            <a:spLocks noChangeShapeType="1"/>
          </p:cNvSpPr>
          <p:nvPr/>
        </p:nvSpPr>
        <p:spPr bwMode="auto">
          <a:xfrm flipV="1">
            <a:off x="4321420" y="507047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3" name="Line 317"/>
          <p:cNvSpPr>
            <a:spLocks noChangeShapeType="1"/>
          </p:cNvSpPr>
          <p:nvPr/>
        </p:nvSpPr>
        <p:spPr bwMode="auto">
          <a:xfrm flipV="1">
            <a:off x="920261" y="507047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4" name="Line 318"/>
          <p:cNvSpPr>
            <a:spLocks noChangeShapeType="1"/>
          </p:cNvSpPr>
          <p:nvPr/>
        </p:nvSpPr>
        <p:spPr bwMode="auto">
          <a:xfrm>
            <a:off x="920262" y="6100763"/>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5" name="Line 319"/>
          <p:cNvSpPr>
            <a:spLocks noChangeShapeType="1"/>
          </p:cNvSpPr>
          <p:nvPr/>
        </p:nvSpPr>
        <p:spPr bwMode="auto">
          <a:xfrm flipV="1">
            <a:off x="920261" y="507047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6" name="Line 320"/>
          <p:cNvSpPr>
            <a:spLocks noChangeShapeType="1"/>
          </p:cNvSpPr>
          <p:nvPr/>
        </p:nvSpPr>
        <p:spPr bwMode="auto">
          <a:xfrm flipV="1">
            <a:off x="1251438"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7" name="Line 321"/>
          <p:cNvSpPr>
            <a:spLocks noChangeShapeType="1"/>
          </p:cNvSpPr>
          <p:nvPr/>
        </p:nvSpPr>
        <p:spPr bwMode="auto">
          <a:xfrm>
            <a:off x="1251438"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18" name="Rectangle 322"/>
          <p:cNvSpPr>
            <a:spLocks noChangeArrowheads="1"/>
          </p:cNvSpPr>
          <p:nvPr/>
        </p:nvSpPr>
        <p:spPr bwMode="auto">
          <a:xfrm>
            <a:off x="1217735"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10</a:t>
            </a:r>
            <a:endParaRPr lang="en-US" dirty="0">
              <a:solidFill>
                <a:srgbClr val="C0504D">
                  <a:lumMod val="50000"/>
                </a:srgbClr>
              </a:solidFill>
              <a:latin typeface="Arial Narrow" pitchFamily="34" charset="0"/>
              <a:cs typeface="Arial" pitchFamily="34" charset="0"/>
            </a:endParaRPr>
          </a:p>
        </p:txBody>
      </p:sp>
      <p:sp>
        <p:nvSpPr>
          <p:cNvPr id="132419" name="Line 323"/>
          <p:cNvSpPr>
            <a:spLocks noChangeShapeType="1"/>
          </p:cNvSpPr>
          <p:nvPr/>
        </p:nvSpPr>
        <p:spPr bwMode="auto">
          <a:xfrm flipV="1">
            <a:off x="1607527"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20" name="Line 324"/>
          <p:cNvSpPr>
            <a:spLocks noChangeShapeType="1"/>
          </p:cNvSpPr>
          <p:nvPr/>
        </p:nvSpPr>
        <p:spPr bwMode="auto">
          <a:xfrm>
            <a:off x="1607527"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21" name="Rectangle 325"/>
          <p:cNvSpPr>
            <a:spLocks noChangeArrowheads="1"/>
          </p:cNvSpPr>
          <p:nvPr/>
        </p:nvSpPr>
        <p:spPr bwMode="auto">
          <a:xfrm>
            <a:off x="1572358"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20</a:t>
            </a:r>
            <a:endParaRPr lang="en-US" dirty="0">
              <a:solidFill>
                <a:srgbClr val="C0504D">
                  <a:lumMod val="50000"/>
                </a:srgbClr>
              </a:solidFill>
              <a:latin typeface="Arial Narrow" pitchFamily="34" charset="0"/>
              <a:cs typeface="Arial" pitchFamily="34" charset="0"/>
            </a:endParaRPr>
          </a:p>
        </p:txBody>
      </p:sp>
      <p:sp>
        <p:nvSpPr>
          <p:cNvPr id="132422" name="Line 326"/>
          <p:cNvSpPr>
            <a:spLocks noChangeShapeType="1"/>
          </p:cNvSpPr>
          <p:nvPr/>
        </p:nvSpPr>
        <p:spPr bwMode="auto">
          <a:xfrm flipV="1">
            <a:off x="1962150"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23" name="Line 327"/>
          <p:cNvSpPr>
            <a:spLocks noChangeShapeType="1"/>
          </p:cNvSpPr>
          <p:nvPr/>
        </p:nvSpPr>
        <p:spPr bwMode="auto">
          <a:xfrm>
            <a:off x="1962150"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24" name="Rectangle 328"/>
          <p:cNvSpPr>
            <a:spLocks noChangeArrowheads="1"/>
          </p:cNvSpPr>
          <p:nvPr/>
        </p:nvSpPr>
        <p:spPr bwMode="auto">
          <a:xfrm>
            <a:off x="1926981"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30</a:t>
            </a:r>
            <a:endParaRPr lang="en-US" dirty="0">
              <a:solidFill>
                <a:srgbClr val="C0504D">
                  <a:lumMod val="50000"/>
                </a:srgbClr>
              </a:solidFill>
              <a:latin typeface="Arial Narrow" pitchFamily="34" charset="0"/>
              <a:cs typeface="Arial" pitchFamily="34" charset="0"/>
            </a:endParaRPr>
          </a:p>
        </p:txBody>
      </p:sp>
      <p:sp>
        <p:nvSpPr>
          <p:cNvPr id="132425" name="Line 329"/>
          <p:cNvSpPr>
            <a:spLocks noChangeShapeType="1"/>
          </p:cNvSpPr>
          <p:nvPr/>
        </p:nvSpPr>
        <p:spPr bwMode="auto">
          <a:xfrm flipV="1">
            <a:off x="2316773"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26" name="Line 330"/>
          <p:cNvSpPr>
            <a:spLocks noChangeShapeType="1"/>
          </p:cNvSpPr>
          <p:nvPr/>
        </p:nvSpPr>
        <p:spPr bwMode="auto">
          <a:xfrm>
            <a:off x="2316773"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27" name="Rectangle 331"/>
          <p:cNvSpPr>
            <a:spLocks noChangeArrowheads="1"/>
          </p:cNvSpPr>
          <p:nvPr/>
        </p:nvSpPr>
        <p:spPr bwMode="auto">
          <a:xfrm>
            <a:off x="2283069"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40</a:t>
            </a:r>
            <a:endParaRPr lang="en-US" dirty="0">
              <a:solidFill>
                <a:srgbClr val="C0504D">
                  <a:lumMod val="50000"/>
                </a:srgbClr>
              </a:solidFill>
              <a:latin typeface="Arial Narrow" pitchFamily="34" charset="0"/>
              <a:cs typeface="Arial" pitchFamily="34" charset="0"/>
            </a:endParaRPr>
          </a:p>
        </p:txBody>
      </p:sp>
      <p:sp>
        <p:nvSpPr>
          <p:cNvPr id="132428" name="Line 332"/>
          <p:cNvSpPr>
            <a:spLocks noChangeShapeType="1"/>
          </p:cNvSpPr>
          <p:nvPr/>
        </p:nvSpPr>
        <p:spPr bwMode="auto">
          <a:xfrm flipV="1">
            <a:off x="2671397"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29" name="Line 333"/>
          <p:cNvSpPr>
            <a:spLocks noChangeShapeType="1"/>
          </p:cNvSpPr>
          <p:nvPr/>
        </p:nvSpPr>
        <p:spPr bwMode="auto">
          <a:xfrm>
            <a:off x="2671397"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30" name="Rectangle 334"/>
          <p:cNvSpPr>
            <a:spLocks noChangeArrowheads="1"/>
          </p:cNvSpPr>
          <p:nvPr/>
        </p:nvSpPr>
        <p:spPr bwMode="auto">
          <a:xfrm>
            <a:off x="2637693"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50</a:t>
            </a:r>
            <a:endParaRPr lang="en-US" dirty="0">
              <a:solidFill>
                <a:srgbClr val="C0504D">
                  <a:lumMod val="50000"/>
                </a:srgbClr>
              </a:solidFill>
              <a:latin typeface="Arial Narrow" pitchFamily="34" charset="0"/>
              <a:cs typeface="Arial" pitchFamily="34" charset="0"/>
            </a:endParaRPr>
          </a:p>
        </p:txBody>
      </p:sp>
      <p:sp>
        <p:nvSpPr>
          <p:cNvPr id="132431" name="Line 335"/>
          <p:cNvSpPr>
            <a:spLocks noChangeShapeType="1"/>
          </p:cNvSpPr>
          <p:nvPr/>
        </p:nvSpPr>
        <p:spPr bwMode="auto">
          <a:xfrm flipV="1">
            <a:off x="3027485"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32" name="Line 336"/>
          <p:cNvSpPr>
            <a:spLocks noChangeShapeType="1"/>
          </p:cNvSpPr>
          <p:nvPr/>
        </p:nvSpPr>
        <p:spPr bwMode="auto">
          <a:xfrm>
            <a:off x="3027485"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33" name="Rectangle 337"/>
          <p:cNvSpPr>
            <a:spLocks noChangeArrowheads="1"/>
          </p:cNvSpPr>
          <p:nvPr/>
        </p:nvSpPr>
        <p:spPr bwMode="auto">
          <a:xfrm>
            <a:off x="2992317"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60</a:t>
            </a:r>
            <a:endParaRPr lang="en-US" dirty="0">
              <a:solidFill>
                <a:srgbClr val="C0504D">
                  <a:lumMod val="50000"/>
                </a:srgbClr>
              </a:solidFill>
              <a:latin typeface="Arial Narrow" pitchFamily="34" charset="0"/>
              <a:cs typeface="Arial" pitchFamily="34" charset="0"/>
            </a:endParaRPr>
          </a:p>
        </p:txBody>
      </p:sp>
      <p:sp>
        <p:nvSpPr>
          <p:cNvPr id="132434" name="Line 338"/>
          <p:cNvSpPr>
            <a:spLocks noChangeShapeType="1"/>
          </p:cNvSpPr>
          <p:nvPr/>
        </p:nvSpPr>
        <p:spPr bwMode="auto">
          <a:xfrm flipV="1">
            <a:off x="3382108"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35" name="Line 339"/>
          <p:cNvSpPr>
            <a:spLocks noChangeShapeType="1"/>
          </p:cNvSpPr>
          <p:nvPr/>
        </p:nvSpPr>
        <p:spPr bwMode="auto">
          <a:xfrm>
            <a:off x="3382108"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36" name="Rectangle 340"/>
          <p:cNvSpPr>
            <a:spLocks noChangeArrowheads="1"/>
          </p:cNvSpPr>
          <p:nvPr/>
        </p:nvSpPr>
        <p:spPr bwMode="auto">
          <a:xfrm>
            <a:off x="3346939"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70</a:t>
            </a:r>
            <a:endParaRPr lang="en-US" dirty="0">
              <a:solidFill>
                <a:srgbClr val="C0504D">
                  <a:lumMod val="50000"/>
                </a:srgbClr>
              </a:solidFill>
              <a:latin typeface="Arial Narrow" pitchFamily="34" charset="0"/>
              <a:cs typeface="Arial" pitchFamily="34" charset="0"/>
            </a:endParaRPr>
          </a:p>
        </p:txBody>
      </p:sp>
      <p:sp>
        <p:nvSpPr>
          <p:cNvPr id="132437" name="Line 341"/>
          <p:cNvSpPr>
            <a:spLocks noChangeShapeType="1"/>
          </p:cNvSpPr>
          <p:nvPr/>
        </p:nvSpPr>
        <p:spPr bwMode="auto">
          <a:xfrm flipV="1">
            <a:off x="3730869"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38" name="Line 342"/>
          <p:cNvSpPr>
            <a:spLocks noChangeShapeType="1"/>
          </p:cNvSpPr>
          <p:nvPr/>
        </p:nvSpPr>
        <p:spPr bwMode="auto">
          <a:xfrm>
            <a:off x="3730869"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39" name="Rectangle 343"/>
          <p:cNvSpPr>
            <a:spLocks noChangeArrowheads="1"/>
          </p:cNvSpPr>
          <p:nvPr/>
        </p:nvSpPr>
        <p:spPr bwMode="auto">
          <a:xfrm>
            <a:off x="3697166"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80</a:t>
            </a:r>
            <a:endParaRPr lang="en-US" dirty="0">
              <a:solidFill>
                <a:srgbClr val="C0504D">
                  <a:lumMod val="50000"/>
                </a:srgbClr>
              </a:solidFill>
              <a:latin typeface="Arial Narrow" pitchFamily="34" charset="0"/>
              <a:cs typeface="Arial" pitchFamily="34" charset="0"/>
            </a:endParaRPr>
          </a:p>
        </p:txBody>
      </p:sp>
      <p:sp>
        <p:nvSpPr>
          <p:cNvPr id="132440" name="Line 344"/>
          <p:cNvSpPr>
            <a:spLocks noChangeShapeType="1"/>
          </p:cNvSpPr>
          <p:nvPr/>
        </p:nvSpPr>
        <p:spPr bwMode="auto">
          <a:xfrm flipV="1">
            <a:off x="4085492" y="6064265"/>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41" name="Line 345"/>
          <p:cNvSpPr>
            <a:spLocks noChangeShapeType="1"/>
          </p:cNvSpPr>
          <p:nvPr/>
        </p:nvSpPr>
        <p:spPr bwMode="auto">
          <a:xfrm>
            <a:off x="4085492" y="5070476"/>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42" name="Rectangle 346"/>
          <p:cNvSpPr>
            <a:spLocks noChangeArrowheads="1"/>
          </p:cNvSpPr>
          <p:nvPr/>
        </p:nvSpPr>
        <p:spPr bwMode="auto">
          <a:xfrm>
            <a:off x="4051789" y="6119827"/>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90</a:t>
            </a:r>
            <a:endParaRPr lang="en-US" dirty="0">
              <a:solidFill>
                <a:srgbClr val="C0504D">
                  <a:lumMod val="50000"/>
                </a:srgbClr>
              </a:solidFill>
              <a:latin typeface="Arial Narrow" pitchFamily="34" charset="0"/>
              <a:cs typeface="Arial" pitchFamily="34" charset="0"/>
            </a:endParaRPr>
          </a:p>
        </p:txBody>
      </p:sp>
      <p:sp>
        <p:nvSpPr>
          <p:cNvPr id="132443" name="Line 347"/>
          <p:cNvSpPr>
            <a:spLocks noChangeShapeType="1"/>
          </p:cNvSpPr>
          <p:nvPr/>
        </p:nvSpPr>
        <p:spPr bwMode="auto">
          <a:xfrm>
            <a:off x="920269" y="6013451"/>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44" name="Line 348"/>
          <p:cNvSpPr>
            <a:spLocks noChangeShapeType="1"/>
          </p:cNvSpPr>
          <p:nvPr/>
        </p:nvSpPr>
        <p:spPr bwMode="auto">
          <a:xfrm flipH="1">
            <a:off x="4286252" y="6013451"/>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45" name="Rectangle 349"/>
          <p:cNvSpPr>
            <a:spLocks noChangeArrowheads="1"/>
          </p:cNvSpPr>
          <p:nvPr/>
        </p:nvSpPr>
        <p:spPr bwMode="auto">
          <a:xfrm>
            <a:off x="788377" y="5964252"/>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-0.5</a:t>
            </a:r>
            <a:endParaRPr lang="en-US" dirty="0">
              <a:solidFill>
                <a:srgbClr val="C0504D">
                  <a:lumMod val="50000"/>
                </a:srgbClr>
              </a:solidFill>
              <a:latin typeface="Arial Narrow" pitchFamily="34" charset="0"/>
              <a:cs typeface="Arial" pitchFamily="34" charset="0"/>
            </a:endParaRPr>
          </a:p>
        </p:txBody>
      </p:sp>
      <p:sp>
        <p:nvSpPr>
          <p:cNvPr id="132446" name="Line 350"/>
          <p:cNvSpPr>
            <a:spLocks noChangeShapeType="1"/>
          </p:cNvSpPr>
          <p:nvPr/>
        </p:nvSpPr>
        <p:spPr bwMode="auto">
          <a:xfrm>
            <a:off x="920269" y="5580063"/>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47" name="Line 351"/>
          <p:cNvSpPr>
            <a:spLocks noChangeShapeType="1"/>
          </p:cNvSpPr>
          <p:nvPr/>
        </p:nvSpPr>
        <p:spPr bwMode="auto">
          <a:xfrm flipH="1">
            <a:off x="4286252" y="5580063"/>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48" name="Rectangle 352"/>
          <p:cNvSpPr>
            <a:spLocks noChangeArrowheads="1"/>
          </p:cNvSpPr>
          <p:nvPr/>
        </p:nvSpPr>
        <p:spPr bwMode="auto">
          <a:xfrm>
            <a:off x="863112" y="5529277"/>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a:t>
            </a:r>
            <a:endParaRPr lang="en-US" dirty="0">
              <a:solidFill>
                <a:srgbClr val="C0504D">
                  <a:lumMod val="50000"/>
                </a:srgbClr>
              </a:solidFill>
              <a:latin typeface="Arial Narrow" pitchFamily="34" charset="0"/>
              <a:cs typeface="Arial" pitchFamily="34" charset="0"/>
            </a:endParaRPr>
          </a:p>
        </p:txBody>
      </p:sp>
      <p:sp>
        <p:nvSpPr>
          <p:cNvPr id="132449" name="Line 353"/>
          <p:cNvSpPr>
            <a:spLocks noChangeShapeType="1"/>
          </p:cNvSpPr>
          <p:nvPr/>
        </p:nvSpPr>
        <p:spPr bwMode="auto">
          <a:xfrm>
            <a:off x="920269" y="5138738"/>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0" name="Line 354"/>
          <p:cNvSpPr>
            <a:spLocks noChangeShapeType="1"/>
          </p:cNvSpPr>
          <p:nvPr/>
        </p:nvSpPr>
        <p:spPr bwMode="auto">
          <a:xfrm flipH="1">
            <a:off x="4286252" y="5138738"/>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1" name="Rectangle 355"/>
          <p:cNvSpPr>
            <a:spLocks noChangeArrowheads="1"/>
          </p:cNvSpPr>
          <p:nvPr/>
        </p:nvSpPr>
        <p:spPr bwMode="auto">
          <a:xfrm>
            <a:off x="810358" y="5089540"/>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0.5</a:t>
            </a:r>
            <a:endParaRPr lang="en-US" dirty="0">
              <a:solidFill>
                <a:srgbClr val="C0504D">
                  <a:lumMod val="50000"/>
                </a:srgbClr>
              </a:solidFill>
              <a:latin typeface="Arial Narrow" pitchFamily="34" charset="0"/>
              <a:cs typeface="Arial" pitchFamily="34" charset="0"/>
            </a:endParaRPr>
          </a:p>
        </p:txBody>
      </p:sp>
      <p:sp>
        <p:nvSpPr>
          <p:cNvPr id="132452" name="Line 356"/>
          <p:cNvSpPr>
            <a:spLocks noChangeShapeType="1"/>
          </p:cNvSpPr>
          <p:nvPr/>
        </p:nvSpPr>
        <p:spPr bwMode="auto">
          <a:xfrm>
            <a:off x="920262" y="5070476"/>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3" name="Line 357"/>
          <p:cNvSpPr>
            <a:spLocks noChangeShapeType="1"/>
          </p:cNvSpPr>
          <p:nvPr/>
        </p:nvSpPr>
        <p:spPr bwMode="auto">
          <a:xfrm>
            <a:off x="920262" y="6100763"/>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4" name="Line 358"/>
          <p:cNvSpPr>
            <a:spLocks noChangeShapeType="1"/>
          </p:cNvSpPr>
          <p:nvPr/>
        </p:nvSpPr>
        <p:spPr bwMode="auto">
          <a:xfrm flipV="1">
            <a:off x="4321420" y="507047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5" name="Line 359"/>
          <p:cNvSpPr>
            <a:spLocks noChangeShapeType="1"/>
          </p:cNvSpPr>
          <p:nvPr/>
        </p:nvSpPr>
        <p:spPr bwMode="auto">
          <a:xfrm flipV="1">
            <a:off x="920261" y="5070476"/>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6" name="Rectangle 360"/>
          <p:cNvSpPr>
            <a:spLocks noChangeArrowheads="1"/>
          </p:cNvSpPr>
          <p:nvPr/>
        </p:nvSpPr>
        <p:spPr bwMode="auto">
          <a:xfrm>
            <a:off x="920263" y="5535613"/>
            <a:ext cx="33704" cy="44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7" name="Rectangle 361"/>
          <p:cNvSpPr>
            <a:spLocks noChangeArrowheads="1"/>
          </p:cNvSpPr>
          <p:nvPr/>
        </p:nvSpPr>
        <p:spPr bwMode="auto">
          <a:xfrm>
            <a:off x="920263" y="5535613"/>
            <a:ext cx="33704" cy="44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8" name="Rectangle 362"/>
          <p:cNvSpPr>
            <a:spLocks noChangeArrowheads="1"/>
          </p:cNvSpPr>
          <p:nvPr/>
        </p:nvSpPr>
        <p:spPr bwMode="auto">
          <a:xfrm>
            <a:off x="953972" y="5522913"/>
            <a:ext cx="35169" cy="571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59" name="Rectangle 363"/>
          <p:cNvSpPr>
            <a:spLocks noChangeArrowheads="1"/>
          </p:cNvSpPr>
          <p:nvPr/>
        </p:nvSpPr>
        <p:spPr bwMode="auto">
          <a:xfrm>
            <a:off x="953972" y="5522913"/>
            <a:ext cx="35169" cy="571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0" name="Rectangle 364"/>
          <p:cNvSpPr>
            <a:spLocks noChangeArrowheads="1"/>
          </p:cNvSpPr>
          <p:nvPr/>
        </p:nvSpPr>
        <p:spPr bwMode="auto">
          <a:xfrm>
            <a:off x="989138" y="5499115"/>
            <a:ext cx="33704" cy="809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1" name="Rectangle 365"/>
          <p:cNvSpPr>
            <a:spLocks noChangeArrowheads="1"/>
          </p:cNvSpPr>
          <p:nvPr/>
        </p:nvSpPr>
        <p:spPr bwMode="auto">
          <a:xfrm>
            <a:off x="989138" y="5499115"/>
            <a:ext cx="33704" cy="809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2" name="Rectangle 366"/>
          <p:cNvSpPr>
            <a:spLocks noChangeArrowheads="1"/>
          </p:cNvSpPr>
          <p:nvPr/>
        </p:nvSpPr>
        <p:spPr bwMode="auto">
          <a:xfrm>
            <a:off x="1022846" y="5486415"/>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3" name="Rectangle 367"/>
          <p:cNvSpPr>
            <a:spLocks noChangeArrowheads="1"/>
          </p:cNvSpPr>
          <p:nvPr/>
        </p:nvSpPr>
        <p:spPr bwMode="auto">
          <a:xfrm>
            <a:off x="1022846" y="5486415"/>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4" name="Rectangle 368"/>
          <p:cNvSpPr>
            <a:spLocks noChangeArrowheads="1"/>
          </p:cNvSpPr>
          <p:nvPr/>
        </p:nvSpPr>
        <p:spPr bwMode="auto">
          <a:xfrm>
            <a:off x="1056548" y="5480065"/>
            <a:ext cx="35169"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5" name="Rectangle 369"/>
          <p:cNvSpPr>
            <a:spLocks noChangeArrowheads="1"/>
          </p:cNvSpPr>
          <p:nvPr/>
        </p:nvSpPr>
        <p:spPr bwMode="auto">
          <a:xfrm>
            <a:off x="1056548" y="5480065"/>
            <a:ext cx="35169"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6" name="Rectangle 370"/>
          <p:cNvSpPr>
            <a:spLocks noChangeArrowheads="1"/>
          </p:cNvSpPr>
          <p:nvPr/>
        </p:nvSpPr>
        <p:spPr bwMode="auto">
          <a:xfrm>
            <a:off x="1091713" y="5473715"/>
            <a:ext cx="39566"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7" name="Rectangle 371"/>
          <p:cNvSpPr>
            <a:spLocks noChangeArrowheads="1"/>
          </p:cNvSpPr>
          <p:nvPr/>
        </p:nvSpPr>
        <p:spPr bwMode="auto">
          <a:xfrm>
            <a:off x="1091713" y="5473715"/>
            <a:ext cx="39566"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8" name="Rectangle 372"/>
          <p:cNvSpPr>
            <a:spLocks noChangeArrowheads="1"/>
          </p:cNvSpPr>
          <p:nvPr/>
        </p:nvSpPr>
        <p:spPr bwMode="auto">
          <a:xfrm>
            <a:off x="1131283" y="5473715"/>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69" name="Rectangle 373"/>
          <p:cNvSpPr>
            <a:spLocks noChangeArrowheads="1"/>
          </p:cNvSpPr>
          <p:nvPr/>
        </p:nvSpPr>
        <p:spPr bwMode="auto">
          <a:xfrm>
            <a:off x="1131283" y="5473715"/>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0" name="Rectangle 374"/>
          <p:cNvSpPr>
            <a:spLocks noChangeArrowheads="1"/>
          </p:cNvSpPr>
          <p:nvPr/>
        </p:nvSpPr>
        <p:spPr bwMode="auto">
          <a:xfrm>
            <a:off x="1166450" y="5473715"/>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1" name="Rectangle 375"/>
          <p:cNvSpPr>
            <a:spLocks noChangeArrowheads="1"/>
          </p:cNvSpPr>
          <p:nvPr/>
        </p:nvSpPr>
        <p:spPr bwMode="auto">
          <a:xfrm>
            <a:off x="1166450" y="5473715"/>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2" name="Rectangle 376"/>
          <p:cNvSpPr>
            <a:spLocks noChangeArrowheads="1"/>
          </p:cNvSpPr>
          <p:nvPr/>
        </p:nvSpPr>
        <p:spPr bwMode="auto">
          <a:xfrm>
            <a:off x="1200152" y="5473715"/>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3" name="Rectangle 377"/>
          <p:cNvSpPr>
            <a:spLocks noChangeArrowheads="1"/>
          </p:cNvSpPr>
          <p:nvPr/>
        </p:nvSpPr>
        <p:spPr bwMode="auto">
          <a:xfrm>
            <a:off x="1200152" y="5473715"/>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4" name="Rectangle 378"/>
          <p:cNvSpPr>
            <a:spLocks noChangeArrowheads="1"/>
          </p:cNvSpPr>
          <p:nvPr/>
        </p:nvSpPr>
        <p:spPr bwMode="auto">
          <a:xfrm>
            <a:off x="1235321" y="5473715"/>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5" name="Rectangle 379"/>
          <p:cNvSpPr>
            <a:spLocks noChangeArrowheads="1"/>
          </p:cNvSpPr>
          <p:nvPr/>
        </p:nvSpPr>
        <p:spPr bwMode="auto">
          <a:xfrm>
            <a:off x="1235321" y="5473715"/>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6" name="Rectangle 380"/>
          <p:cNvSpPr>
            <a:spLocks noChangeArrowheads="1"/>
          </p:cNvSpPr>
          <p:nvPr/>
        </p:nvSpPr>
        <p:spPr bwMode="auto">
          <a:xfrm>
            <a:off x="1269024" y="5473715"/>
            <a:ext cx="39566"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7" name="Rectangle 381"/>
          <p:cNvSpPr>
            <a:spLocks noChangeArrowheads="1"/>
          </p:cNvSpPr>
          <p:nvPr/>
        </p:nvSpPr>
        <p:spPr bwMode="auto">
          <a:xfrm>
            <a:off x="1269024" y="5473715"/>
            <a:ext cx="39566"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8" name="Rectangle 382"/>
          <p:cNvSpPr>
            <a:spLocks noChangeArrowheads="1"/>
          </p:cNvSpPr>
          <p:nvPr/>
        </p:nvSpPr>
        <p:spPr bwMode="auto">
          <a:xfrm>
            <a:off x="1308595" y="5473715"/>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79" name="Rectangle 383"/>
          <p:cNvSpPr>
            <a:spLocks noChangeArrowheads="1"/>
          </p:cNvSpPr>
          <p:nvPr/>
        </p:nvSpPr>
        <p:spPr bwMode="auto">
          <a:xfrm>
            <a:off x="1308595" y="5473715"/>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0" name="Rectangle 384"/>
          <p:cNvSpPr>
            <a:spLocks noChangeArrowheads="1"/>
          </p:cNvSpPr>
          <p:nvPr/>
        </p:nvSpPr>
        <p:spPr bwMode="auto">
          <a:xfrm>
            <a:off x="1343762" y="5473715"/>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1" name="Rectangle 385"/>
          <p:cNvSpPr>
            <a:spLocks noChangeArrowheads="1"/>
          </p:cNvSpPr>
          <p:nvPr/>
        </p:nvSpPr>
        <p:spPr bwMode="auto">
          <a:xfrm>
            <a:off x="1343762" y="5473715"/>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2" name="Rectangle 386"/>
          <p:cNvSpPr>
            <a:spLocks noChangeArrowheads="1"/>
          </p:cNvSpPr>
          <p:nvPr/>
        </p:nvSpPr>
        <p:spPr bwMode="auto">
          <a:xfrm>
            <a:off x="1377464" y="5473715"/>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3" name="Rectangle 387"/>
          <p:cNvSpPr>
            <a:spLocks noChangeArrowheads="1"/>
          </p:cNvSpPr>
          <p:nvPr/>
        </p:nvSpPr>
        <p:spPr bwMode="auto">
          <a:xfrm>
            <a:off x="1377464" y="5473715"/>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4" name="Rectangle 388"/>
          <p:cNvSpPr>
            <a:spLocks noChangeArrowheads="1"/>
          </p:cNvSpPr>
          <p:nvPr/>
        </p:nvSpPr>
        <p:spPr bwMode="auto">
          <a:xfrm>
            <a:off x="1412632" y="5473715"/>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5" name="Rectangle 389"/>
          <p:cNvSpPr>
            <a:spLocks noChangeArrowheads="1"/>
          </p:cNvSpPr>
          <p:nvPr/>
        </p:nvSpPr>
        <p:spPr bwMode="auto">
          <a:xfrm>
            <a:off x="1412632" y="5473715"/>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6" name="Rectangle 390"/>
          <p:cNvSpPr>
            <a:spLocks noChangeArrowheads="1"/>
          </p:cNvSpPr>
          <p:nvPr/>
        </p:nvSpPr>
        <p:spPr bwMode="auto">
          <a:xfrm>
            <a:off x="1446341" y="5580077"/>
            <a:ext cx="41031" cy="428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7" name="Rectangle 391"/>
          <p:cNvSpPr>
            <a:spLocks noChangeArrowheads="1"/>
          </p:cNvSpPr>
          <p:nvPr/>
        </p:nvSpPr>
        <p:spPr bwMode="auto">
          <a:xfrm>
            <a:off x="1446341" y="5580077"/>
            <a:ext cx="41031" cy="428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8" name="Rectangle 392"/>
          <p:cNvSpPr>
            <a:spLocks noChangeArrowheads="1"/>
          </p:cNvSpPr>
          <p:nvPr/>
        </p:nvSpPr>
        <p:spPr bwMode="auto">
          <a:xfrm>
            <a:off x="1487367" y="5580077"/>
            <a:ext cx="33704" cy="1301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89" name="Rectangle 393"/>
          <p:cNvSpPr>
            <a:spLocks noChangeArrowheads="1"/>
          </p:cNvSpPr>
          <p:nvPr/>
        </p:nvSpPr>
        <p:spPr bwMode="auto">
          <a:xfrm>
            <a:off x="1487367" y="5580077"/>
            <a:ext cx="33704" cy="1301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0" name="Rectangle 394"/>
          <p:cNvSpPr>
            <a:spLocks noChangeArrowheads="1"/>
          </p:cNvSpPr>
          <p:nvPr/>
        </p:nvSpPr>
        <p:spPr bwMode="auto">
          <a:xfrm>
            <a:off x="1521074" y="5580077"/>
            <a:ext cx="33704"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1" name="Rectangle 395"/>
          <p:cNvSpPr>
            <a:spLocks noChangeArrowheads="1"/>
          </p:cNvSpPr>
          <p:nvPr/>
        </p:nvSpPr>
        <p:spPr bwMode="auto">
          <a:xfrm>
            <a:off x="1521074" y="5580077"/>
            <a:ext cx="33704" cy="365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2" name="Rectangle 396"/>
          <p:cNvSpPr>
            <a:spLocks noChangeArrowheads="1"/>
          </p:cNvSpPr>
          <p:nvPr/>
        </p:nvSpPr>
        <p:spPr bwMode="auto">
          <a:xfrm>
            <a:off x="1554776" y="5561013"/>
            <a:ext cx="35169"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3" name="Rectangle 397"/>
          <p:cNvSpPr>
            <a:spLocks noChangeArrowheads="1"/>
          </p:cNvSpPr>
          <p:nvPr/>
        </p:nvSpPr>
        <p:spPr bwMode="auto">
          <a:xfrm>
            <a:off x="1554776" y="5561013"/>
            <a:ext cx="35169" cy="190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4" name="Rectangle 398"/>
          <p:cNvSpPr>
            <a:spLocks noChangeArrowheads="1"/>
          </p:cNvSpPr>
          <p:nvPr/>
        </p:nvSpPr>
        <p:spPr bwMode="auto">
          <a:xfrm>
            <a:off x="1589944" y="5529263"/>
            <a:ext cx="33704"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5" name="Rectangle 399"/>
          <p:cNvSpPr>
            <a:spLocks noChangeArrowheads="1"/>
          </p:cNvSpPr>
          <p:nvPr/>
        </p:nvSpPr>
        <p:spPr bwMode="auto">
          <a:xfrm>
            <a:off x="1589944" y="5529263"/>
            <a:ext cx="33704" cy="508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6" name="Rectangle 400"/>
          <p:cNvSpPr>
            <a:spLocks noChangeArrowheads="1"/>
          </p:cNvSpPr>
          <p:nvPr/>
        </p:nvSpPr>
        <p:spPr bwMode="auto">
          <a:xfrm>
            <a:off x="1623646" y="5511815"/>
            <a:ext cx="35169" cy="682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7" name="Rectangle 401"/>
          <p:cNvSpPr>
            <a:spLocks noChangeArrowheads="1"/>
          </p:cNvSpPr>
          <p:nvPr/>
        </p:nvSpPr>
        <p:spPr bwMode="auto">
          <a:xfrm>
            <a:off x="1623646" y="5511815"/>
            <a:ext cx="35169" cy="682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8" name="Rectangle 402"/>
          <p:cNvSpPr>
            <a:spLocks noChangeArrowheads="1"/>
          </p:cNvSpPr>
          <p:nvPr/>
        </p:nvSpPr>
        <p:spPr bwMode="auto">
          <a:xfrm>
            <a:off x="1658819" y="5499115"/>
            <a:ext cx="39566" cy="809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499" name="Rectangle 403"/>
          <p:cNvSpPr>
            <a:spLocks noChangeArrowheads="1"/>
          </p:cNvSpPr>
          <p:nvPr/>
        </p:nvSpPr>
        <p:spPr bwMode="auto">
          <a:xfrm>
            <a:off x="1658819" y="5499115"/>
            <a:ext cx="39566" cy="809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0" name="Rectangle 404"/>
          <p:cNvSpPr>
            <a:spLocks noChangeArrowheads="1"/>
          </p:cNvSpPr>
          <p:nvPr/>
        </p:nvSpPr>
        <p:spPr bwMode="auto">
          <a:xfrm>
            <a:off x="1698381" y="5492765"/>
            <a:ext cx="35169" cy="873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1" name="Rectangle 405"/>
          <p:cNvSpPr>
            <a:spLocks noChangeArrowheads="1"/>
          </p:cNvSpPr>
          <p:nvPr/>
        </p:nvSpPr>
        <p:spPr bwMode="auto">
          <a:xfrm>
            <a:off x="1698381" y="5492765"/>
            <a:ext cx="35169" cy="873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2" name="Rectangle 406"/>
          <p:cNvSpPr>
            <a:spLocks noChangeArrowheads="1"/>
          </p:cNvSpPr>
          <p:nvPr/>
        </p:nvSpPr>
        <p:spPr bwMode="auto">
          <a:xfrm>
            <a:off x="1733558" y="5492765"/>
            <a:ext cx="33704" cy="873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3" name="Rectangle 407"/>
          <p:cNvSpPr>
            <a:spLocks noChangeArrowheads="1"/>
          </p:cNvSpPr>
          <p:nvPr/>
        </p:nvSpPr>
        <p:spPr bwMode="auto">
          <a:xfrm>
            <a:off x="1733558" y="5492765"/>
            <a:ext cx="33704" cy="873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4" name="Rectangle 408"/>
          <p:cNvSpPr>
            <a:spLocks noChangeArrowheads="1"/>
          </p:cNvSpPr>
          <p:nvPr/>
        </p:nvSpPr>
        <p:spPr bwMode="auto">
          <a:xfrm>
            <a:off x="1767255" y="5486415"/>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5" name="Rectangle 409"/>
          <p:cNvSpPr>
            <a:spLocks noChangeArrowheads="1"/>
          </p:cNvSpPr>
          <p:nvPr/>
        </p:nvSpPr>
        <p:spPr bwMode="auto">
          <a:xfrm>
            <a:off x="1767255" y="5486415"/>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6" name="Rectangle 410"/>
          <p:cNvSpPr>
            <a:spLocks noChangeArrowheads="1"/>
          </p:cNvSpPr>
          <p:nvPr/>
        </p:nvSpPr>
        <p:spPr bwMode="auto">
          <a:xfrm>
            <a:off x="1800958" y="5486415"/>
            <a:ext cx="35169"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7" name="Rectangle 411"/>
          <p:cNvSpPr>
            <a:spLocks noChangeArrowheads="1"/>
          </p:cNvSpPr>
          <p:nvPr/>
        </p:nvSpPr>
        <p:spPr bwMode="auto">
          <a:xfrm>
            <a:off x="1800958" y="5486415"/>
            <a:ext cx="35169"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8" name="Rectangle 412"/>
          <p:cNvSpPr>
            <a:spLocks noChangeArrowheads="1"/>
          </p:cNvSpPr>
          <p:nvPr/>
        </p:nvSpPr>
        <p:spPr bwMode="auto">
          <a:xfrm>
            <a:off x="1836131" y="5486415"/>
            <a:ext cx="39566"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09" name="Rectangle 413"/>
          <p:cNvSpPr>
            <a:spLocks noChangeArrowheads="1"/>
          </p:cNvSpPr>
          <p:nvPr/>
        </p:nvSpPr>
        <p:spPr bwMode="auto">
          <a:xfrm>
            <a:off x="1836131" y="5486415"/>
            <a:ext cx="39566"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0" name="Rectangle 414"/>
          <p:cNvSpPr>
            <a:spLocks noChangeArrowheads="1"/>
          </p:cNvSpPr>
          <p:nvPr/>
        </p:nvSpPr>
        <p:spPr bwMode="auto">
          <a:xfrm>
            <a:off x="1875692" y="5486415"/>
            <a:ext cx="35169"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1" name="Rectangle 415"/>
          <p:cNvSpPr>
            <a:spLocks noChangeArrowheads="1"/>
          </p:cNvSpPr>
          <p:nvPr/>
        </p:nvSpPr>
        <p:spPr bwMode="auto">
          <a:xfrm>
            <a:off x="1875692" y="5486415"/>
            <a:ext cx="35169"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2" name="Rectangle 416"/>
          <p:cNvSpPr>
            <a:spLocks noChangeArrowheads="1"/>
          </p:cNvSpPr>
          <p:nvPr/>
        </p:nvSpPr>
        <p:spPr bwMode="auto">
          <a:xfrm>
            <a:off x="1910863" y="5486415"/>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3" name="Rectangle 417"/>
          <p:cNvSpPr>
            <a:spLocks noChangeArrowheads="1"/>
          </p:cNvSpPr>
          <p:nvPr/>
        </p:nvSpPr>
        <p:spPr bwMode="auto">
          <a:xfrm>
            <a:off x="1910863" y="5486415"/>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4" name="Rectangle 418"/>
          <p:cNvSpPr>
            <a:spLocks noChangeArrowheads="1"/>
          </p:cNvSpPr>
          <p:nvPr/>
        </p:nvSpPr>
        <p:spPr bwMode="auto">
          <a:xfrm>
            <a:off x="1944572" y="5486415"/>
            <a:ext cx="35169"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5" name="Rectangle 419"/>
          <p:cNvSpPr>
            <a:spLocks noChangeArrowheads="1"/>
          </p:cNvSpPr>
          <p:nvPr/>
        </p:nvSpPr>
        <p:spPr bwMode="auto">
          <a:xfrm>
            <a:off x="1944572" y="5486415"/>
            <a:ext cx="35169"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6" name="Rectangle 420"/>
          <p:cNvSpPr>
            <a:spLocks noChangeArrowheads="1"/>
          </p:cNvSpPr>
          <p:nvPr/>
        </p:nvSpPr>
        <p:spPr bwMode="auto">
          <a:xfrm>
            <a:off x="1979738" y="5486415"/>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7" name="Rectangle 421"/>
          <p:cNvSpPr>
            <a:spLocks noChangeArrowheads="1"/>
          </p:cNvSpPr>
          <p:nvPr/>
        </p:nvSpPr>
        <p:spPr bwMode="auto">
          <a:xfrm>
            <a:off x="1979738" y="5486415"/>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8" name="Rectangle 422"/>
          <p:cNvSpPr>
            <a:spLocks noChangeArrowheads="1"/>
          </p:cNvSpPr>
          <p:nvPr/>
        </p:nvSpPr>
        <p:spPr bwMode="auto">
          <a:xfrm>
            <a:off x="2013443" y="5256213"/>
            <a:ext cx="39566" cy="323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19" name="Rectangle 423"/>
          <p:cNvSpPr>
            <a:spLocks noChangeArrowheads="1"/>
          </p:cNvSpPr>
          <p:nvPr/>
        </p:nvSpPr>
        <p:spPr bwMode="auto">
          <a:xfrm>
            <a:off x="2013443" y="5256213"/>
            <a:ext cx="39566" cy="3238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0" name="Rectangle 424"/>
          <p:cNvSpPr>
            <a:spLocks noChangeArrowheads="1"/>
          </p:cNvSpPr>
          <p:nvPr/>
        </p:nvSpPr>
        <p:spPr bwMode="auto">
          <a:xfrm>
            <a:off x="2053004" y="5126052"/>
            <a:ext cx="35169" cy="4540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1" name="Rectangle 425"/>
          <p:cNvSpPr>
            <a:spLocks noChangeArrowheads="1"/>
          </p:cNvSpPr>
          <p:nvPr/>
        </p:nvSpPr>
        <p:spPr bwMode="auto">
          <a:xfrm>
            <a:off x="2053004" y="5126052"/>
            <a:ext cx="35169" cy="4540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2" name="Rectangle 426"/>
          <p:cNvSpPr>
            <a:spLocks noChangeArrowheads="1"/>
          </p:cNvSpPr>
          <p:nvPr/>
        </p:nvSpPr>
        <p:spPr bwMode="auto">
          <a:xfrm>
            <a:off x="2088175" y="5281613"/>
            <a:ext cx="33704" cy="298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3" name="Rectangle 427"/>
          <p:cNvSpPr>
            <a:spLocks noChangeArrowheads="1"/>
          </p:cNvSpPr>
          <p:nvPr/>
        </p:nvSpPr>
        <p:spPr bwMode="auto">
          <a:xfrm>
            <a:off x="2088175" y="5281613"/>
            <a:ext cx="33704" cy="298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4" name="Rectangle 428"/>
          <p:cNvSpPr>
            <a:spLocks noChangeArrowheads="1"/>
          </p:cNvSpPr>
          <p:nvPr/>
        </p:nvSpPr>
        <p:spPr bwMode="auto">
          <a:xfrm>
            <a:off x="2121883" y="5368926"/>
            <a:ext cx="35169" cy="2111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5" name="Rectangle 429"/>
          <p:cNvSpPr>
            <a:spLocks noChangeArrowheads="1"/>
          </p:cNvSpPr>
          <p:nvPr/>
        </p:nvSpPr>
        <p:spPr bwMode="auto">
          <a:xfrm>
            <a:off x="2121883" y="5368926"/>
            <a:ext cx="35169" cy="2111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6" name="Rectangle 430"/>
          <p:cNvSpPr>
            <a:spLocks noChangeArrowheads="1"/>
          </p:cNvSpPr>
          <p:nvPr/>
        </p:nvSpPr>
        <p:spPr bwMode="auto">
          <a:xfrm>
            <a:off x="2157050" y="5418152"/>
            <a:ext cx="33704" cy="1619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7" name="Rectangle 431"/>
          <p:cNvSpPr>
            <a:spLocks noChangeArrowheads="1"/>
          </p:cNvSpPr>
          <p:nvPr/>
        </p:nvSpPr>
        <p:spPr bwMode="auto">
          <a:xfrm>
            <a:off x="2157050" y="5418152"/>
            <a:ext cx="33704" cy="1619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8" name="Rectangle 432"/>
          <p:cNvSpPr>
            <a:spLocks noChangeArrowheads="1"/>
          </p:cNvSpPr>
          <p:nvPr/>
        </p:nvSpPr>
        <p:spPr bwMode="auto">
          <a:xfrm>
            <a:off x="2190752" y="5443552"/>
            <a:ext cx="35169" cy="1365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29" name="Rectangle 433"/>
          <p:cNvSpPr>
            <a:spLocks noChangeArrowheads="1"/>
          </p:cNvSpPr>
          <p:nvPr/>
        </p:nvSpPr>
        <p:spPr bwMode="auto">
          <a:xfrm>
            <a:off x="2190752" y="5443552"/>
            <a:ext cx="35169" cy="1365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0" name="Rectangle 434"/>
          <p:cNvSpPr>
            <a:spLocks noChangeArrowheads="1"/>
          </p:cNvSpPr>
          <p:nvPr/>
        </p:nvSpPr>
        <p:spPr bwMode="auto">
          <a:xfrm>
            <a:off x="2225927" y="5454665"/>
            <a:ext cx="39566" cy="1254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1" name="Rectangle 435"/>
          <p:cNvSpPr>
            <a:spLocks noChangeArrowheads="1"/>
          </p:cNvSpPr>
          <p:nvPr/>
        </p:nvSpPr>
        <p:spPr bwMode="auto">
          <a:xfrm>
            <a:off x="2225927" y="5454665"/>
            <a:ext cx="39566" cy="1254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2" name="Rectangle 436"/>
          <p:cNvSpPr>
            <a:spLocks noChangeArrowheads="1"/>
          </p:cNvSpPr>
          <p:nvPr/>
        </p:nvSpPr>
        <p:spPr bwMode="auto">
          <a:xfrm>
            <a:off x="2265486" y="5461015"/>
            <a:ext cx="33704" cy="1190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3" name="Rectangle 437"/>
          <p:cNvSpPr>
            <a:spLocks noChangeArrowheads="1"/>
          </p:cNvSpPr>
          <p:nvPr/>
        </p:nvSpPr>
        <p:spPr bwMode="auto">
          <a:xfrm>
            <a:off x="2265486" y="5461015"/>
            <a:ext cx="33704" cy="1190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4" name="Rectangle 438"/>
          <p:cNvSpPr>
            <a:spLocks noChangeArrowheads="1"/>
          </p:cNvSpPr>
          <p:nvPr/>
        </p:nvSpPr>
        <p:spPr bwMode="auto">
          <a:xfrm>
            <a:off x="2299189" y="5467365"/>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5" name="Rectangle 439"/>
          <p:cNvSpPr>
            <a:spLocks noChangeArrowheads="1"/>
          </p:cNvSpPr>
          <p:nvPr/>
        </p:nvSpPr>
        <p:spPr bwMode="auto">
          <a:xfrm>
            <a:off x="2299189" y="5467365"/>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6" name="Rectangle 440"/>
          <p:cNvSpPr>
            <a:spLocks noChangeArrowheads="1"/>
          </p:cNvSpPr>
          <p:nvPr/>
        </p:nvSpPr>
        <p:spPr bwMode="auto">
          <a:xfrm>
            <a:off x="2334362" y="5467365"/>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7" name="Rectangle 441"/>
          <p:cNvSpPr>
            <a:spLocks noChangeArrowheads="1"/>
          </p:cNvSpPr>
          <p:nvPr/>
        </p:nvSpPr>
        <p:spPr bwMode="auto">
          <a:xfrm>
            <a:off x="2334362" y="5467365"/>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8" name="Rectangle 442"/>
          <p:cNvSpPr>
            <a:spLocks noChangeArrowheads="1"/>
          </p:cNvSpPr>
          <p:nvPr/>
        </p:nvSpPr>
        <p:spPr bwMode="auto">
          <a:xfrm>
            <a:off x="2368064" y="5467365"/>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39" name="Rectangle 443"/>
          <p:cNvSpPr>
            <a:spLocks noChangeArrowheads="1"/>
          </p:cNvSpPr>
          <p:nvPr/>
        </p:nvSpPr>
        <p:spPr bwMode="auto">
          <a:xfrm>
            <a:off x="2368064" y="5467365"/>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0" name="Rectangle 444"/>
          <p:cNvSpPr>
            <a:spLocks noChangeArrowheads="1"/>
          </p:cNvSpPr>
          <p:nvPr/>
        </p:nvSpPr>
        <p:spPr bwMode="auto">
          <a:xfrm>
            <a:off x="2403232" y="5467365"/>
            <a:ext cx="39566"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1" name="Rectangle 445"/>
          <p:cNvSpPr>
            <a:spLocks noChangeArrowheads="1"/>
          </p:cNvSpPr>
          <p:nvPr/>
        </p:nvSpPr>
        <p:spPr bwMode="auto">
          <a:xfrm>
            <a:off x="2403232" y="5467365"/>
            <a:ext cx="39566"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2" name="Rectangle 446"/>
          <p:cNvSpPr>
            <a:spLocks noChangeArrowheads="1"/>
          </p:cNvSpPr>
          <p:nvPr/>
        </p:nvSpPr>
        <p:spPr bwMode="auto">
          <a:xfrm>
            <a:off x="2442798" y="5467365"/>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3" name="Rectangle 447"/>
          <p:cNvSpPr>
            <a:spLocks noChangeArrowheads="1"/>
          </p:cNvSpPr>
          <p:nvPr/>
        </p:nvSpPr>
        <p:spPr bwMode="auto">
          <a:xfrm>
            <a:off x="2442798" y="5467365"/>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4" name="Rectangle 448"/>
          <p:cNvSpPr>
            <a:spLocks noChangeArrowheads="1"/>
          </p:cNvSpPr>
          <p:nvPr/>
        </p:nvSpPr>
        <p:spPr bwMode="auto">
          <a:xfrm>
            <a:off x="2476500" y="5467365"/>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5" name="Rectangle 449"/>
          <p:cNvSpPr>
            <a:spLocks noChangeArrowheads="1"/>
          </p:cNvSpPr>
          <p:nvPr/>
        </p:nvSpPr>
        <p:spPr bwMode="auto">
          <a:xfrm>
            <a:off x="2476500" y="5467365"/>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6" name="Rectangle 450"/>
          <p:cNvSpPr>
            <a:spLocks noChangeArrowheads="1"/>
          </p:cNvSpPr>
          <p:nvPr/>
        </p:nvSpPr>
        <p:spPr bwMode="auto">
          <a:xfrm>
            <a:off x="2511674" y="5467365"/>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7" name="Rectangle 451"/>
          <p:cNvSpPr>
            <a:spLocks noChangeArrowheads="1"/>
          </p:cNvSpPr>
          <p:nvPr/>
        </p:nvSpPr>
        <p:spPr bwMode="auto">
          <a:xfrm>
            <a:off x="2511674" y="5467365"/>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8" name="Rectangle 452"/>
          <p:cNvSpPr>
            <a:spLocks noChangeArrowheads="1"/>
          </p:cNvSpPr>
          <p:nvPr/>
        </p:nvSpPr>
        <p:spPr bwMode="auto">
          <a:xfrm>
            <a:off x="2545376" y="5467365"/>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49" name="Rectangle 453"/>
          <p:cNvSpPr>
            <a:spLocks noChangeArrowheads="1"/>
          </p:cNvSpPr>
          <p:nvPr/>
        </p:nvSpPr>
        <p:spPr bwMode="auto">
          <a:xfrm>
            <a:off x="2545376" y="5467365"/>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0" name="Rectangle 454"/>
          <p:cNvSpPr>
            <a:spLocks noChangeArrowheads="1"/>
          </p:cNvSpPr>
          <p:nvPr/>
        </p:nvSpPr>
        <p:spPr bwMode="auto">
          <a:xfrm>
            <a:off x="2580544" y="5467365"/>
            <a:ext cx="39566"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1" name="Rectangle 455"/>
          <p:cNvSpPr>
            <a:spLocks noChangeArrowheads="1"/>
          </p:cNvSpPr>
          <p:nvPr/>
        </p:nvSpPr>
        <p:spPr bwMode="auto">
          <a:xfrm>
            <a:off x="2580544" y="5467365"/>
            <a:ext cx="39566"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2" name="Rectangle 456"/>
          <p:cNvSpPr>
            <a:spLocks noChangeArrowheads="1"/>
          </p:cNvSpPr>
          <p:nvPr/>
        </p:nvSpPr>
        <p:spPr bwMode="auto">
          <a:xfrm>
            <a:off x="2620112" y="5580063"/>
            <a:ext cx="35169" cy="4587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3" name="Rectangle 457"/>
          <p:cNvSpPr>
            <a:spLocks noChangeArrowheads="1"/>
          </p:cNvSpPr>
          <p:nvPr/>
        </p:nvSpPr>
        <p:spPr bwMode="auto">
          <a:xfrm>
            <a:off x="2620112" y="5580063"/>
            <a:ext cx="35169" cy="4587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4" name="Rectangle 458"/>
          <p:cNvSpPr>
            <a:spLocks noChangeArrowheads="1"/>
          </p:cNvSpPr>
          <p:nvPr/>
        </p:nvSpPr>
        <p:spPr bwMode="auto">
          <a:xfrm>
            <a:off x="2655278" y="5580077"/>
            <a:ext cx="33704" cy="328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5" name="Rectangle 459"/>
          <p:cNvSpPr>
            <a:spLocks noChangeArrowheads="1"/>
          </p:cNvSpPr>
          <p:nvPr/>
        </p:nvSpPr>
        <p:spPr bwMode="auto">
          <a:xfrm>
            <a:off x="2655278" y="5580077"/>
            <a:ext cx="33704" cy="328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6" name="Rectangle 460"/>
          <p:cNvSpPr>
            <a:spLocks noChangeArrowheads="1"/>
          </p:cNvSpPr>
          <p:nvPr/>
        </p:nvSpPr>
        <p:spPr bwMode="auto">
          <a:xfrm>
            <a:off x="2688981" y="5580077"/>
            <a:ext cx="35169" cy="1301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7" name="Rectangle 461"/>
          <p:cNvSpPr>
            <a:spLocks noChangeArrowheads="1"/>
          </p:cNvSpPr>
          <p:nvPr/>
        </p:nvSpPr>
        <p:spPr bwMode="auto">
          <a:xfrm>
            <a:off x="2688981" y="5580077"/>
            <a:ext cx="35169" cy="1301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8" name="Rectangle 462"/>
          <p:cNvSpPr>
            <a:spLocks noChangeArrowheads="1"/>
          </p:cNvSpPr>
          <p:nvPr/>
        </p:nvSpPr>
        <p:spPr bwMode="auto">
          <a:xfrm>
            <a:off x="2724152" y="5580077"/>
            <a:ext cx="33704" cy="238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59" name="Rectangle 463"/>
          <p:cNvSpPr>
            <a:spLocks noChangeArrowheads="1"/>
          </p:cNvSpPr>
          <p:nvPr/>
        </p:nvSpPr>
        <p:spPr bwMode="auto">
          <a:xfrm>
            <a:off x="2724152" y="5580077"/>
            <a:ext cx="33704" cy="238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0" name="Rectangle 464"/>
          <p:cNvSpPr>
            <a:spLocks noChangeArrowheads="1"/>
          </p:cNvSpPr>
          <p:nvPr/>
        </p:nvSpPr>
        <p:spPr bwMode="auto">
          <a:xfrm>
            <a:off x="2757855" y="5554663"/>
            <a:ext cx="33704" cy="254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1" name="Rectangle 465"/>
          <p:cNvSpPr>
            <a:spLocks noChangeArrowheads="1"/>
          </p:cNvSpPr>
          <p:nvPr/>
        </p:nvSpPr>
        <p:spPr bwMode="auto">
          <a:xfrm>
            <a:off x="2757855" y="5554663"/>
            <a:ext cx="33704" cy="254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2" name="Rectangle 466"/>
          <p:cNvSpPr>
            <a:spLocks noChangeArrowheads="1"/>
          </p:cNvSpPr>
          <p:nvPr/>
        </p:nvSpPr>
        <p:spPr bwMode="auto">
          <a:xfrm>
            <a:off x="2791564" y="5529263"/>
            <a:ext cx="41031"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3" name="Rectangle 467"/>
          <p:cNvSpPr>
            <a:spLocks noChangeArrowheads="1"/>
          </p:cNvSpPr>
          <p:nvPr/>
        </p:nvSpPr>
        <p:spPr bwMode="auto">
          <a:xfrm>
            <a:off x="2791564" y="5529263"/>
            <a:ext cx="41031" cy="508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4" name="Rectangle 468"/>
          <p:cNvSpPr>
            <a:spLocks noChangeArrowheads="1"/>
          </p:cNvSpPr>
          <p:nvPr/>
        </p:nvSpPr>
        <p:spPr bwMode="auto">
          <a:xfrm>
            <a:off x="2832590" y="5518165"/>
            <a:ext cx="33704" cy="619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5" name="Rectangle 469"/>
          <p:cNvSpPr>
            <a:spLocks noChangeArrowheads="1"/>
          </p:cNvSpPr>
          <p:nvPr/>
        </p:nvSpPr>
        <p:spPr bwMode="auto">
          <a:xfrm>
            <a:off x="2832590" y="5518165"/>
            <a:ext cx="33704" cy="619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6" name="Rectangle 470"/>
          <p:cNvSpPr>
            <a:spLocks noChangeArrowheads="1"/>
          </p:cNvSpPr>
          <p:nvPr/>
        </p:nvSpPr>
        <p:spPr bwMode="auto">
          <a:xfrm>
            <a:off x="2866292" y="5511815"/>
            <a:ext cx="35169" cy="682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7" name="Rectangle 471"/>
          <p:cNvSpPr>
            <a:spLocks noChangeArrowheads="1"/>
          </p:cNvSpPr>
          <p:nvPr/>
        </p:nvSpPr>
        <p:spPr bwMode="auto">
          <a:xfrm>
            <a:off x="2866292" y="5511815"/>
            <a:ext cx="35169" cy="682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8" name="Rectangle 472"/>
          <p:cNvSpPr>
            <a:spLocks noChangeArrowheads="1"/>
          </p:cNvSpPr>
          <p:nvPr/>
        </p:nvSpPr>
        <p:spPr bwMode="auto">
          <a:xfrm>
            <a:off x="2901463" y="5505465"/>
            <a:ext cx="33704"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69" name="Rectangle 473"/>
          <p:cNvSpPr>
            <a:spLocks noChangeArrowheads="1"/>
          </p:cNvSpPr>
          <p:nvPr/>
        </p:nvSpPr>
        <p:spPr bwMode="auto">
          <a:xfrm>
            <a:off x="2901463" y="5505465"/>
            <a:ext cx="33704"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0" name="Rectangle 474"/>
          <p:cNvSpPr>
            <a:spLocks noChangeArrowheads="1"/>
          </p:cNvSpPr>
          <p:nvPr/>
        </p:nvSpPr>
        <p:spPr bwMode="auto">
          <a:xfrm>
            <a:off x="2935172" y="5505465"/>
            <a:ext cx="35169"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1" name="Rectangle 475"/>
          <p:cNvSpPr>
            <a:spLocks noChangeArrowheads="1"/>
          </p:cNvSpPr>
          <p:nvPr/>
        </p:nvSpPr>
        <p:spPr bwMode="auto">
          <a:xfrm>
            <a:off x="2935172" y="5505465"/>
            <a:ext cx="35169"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2" name="Rectangle 476"/>
          <p:cNvSpPr>
            <a:spLocks noChangeArrowheads="1"/>
          </p:cNvSpPr>
          <p:nvPr/>
        </p:nvSpPr>
        <p:spPr bwMode="auto">
          <a:xfrm>
            <a:off x="2970336" y="5505465"/>
            <a:ext cx="39566"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3" name="Rectangle 477"/>
          <p:cNvSpPr>
            <a:spLocks noChangeArrowheads="1"/>
          </p:cNvSpPr>
          <p:nvPr/>
        </p:nvSpPr>
        <p:spPr bwMode="auto">
          <a:xfrm>
            <a:off x="2970336" y="5505465"/>
            <a:ext cx="39566"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4" name="Rectangle 478"/>
          <p:cNvSpPr>
            <a:spLocks noChangeArrowheads="1"/>
          </p:cNvSpPr>
          <p:nvPr/>
        </p:nvSpPr>
        <p:spPr bwMode="auto">
          <a:xfrm>
            <a:off x="3009902" y="5505465"/>
            <a:ext cx="33704"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5" name="Rectangle 479"/>
          <p:cNvSpPr>
            <a:spLocks noChangeArrowheads="1"/>
          </p:cNvSpPr>
          <p:nvPr/>
        </p:nvSpPr>
        <p:spPr bwMode="auto">
          <a:xfrm>
            <a:off x="3009902" y="5505465"/>
            <a:ext cx="33704"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6" name="Rectangle 480"/>
          <p:cNvSpPr>
            <a:spLocks noChangeArrowheads="1"/>
          </p:cNvSpPr>
          <p:nvPr/>
        </p:nvSpPr>
        <p:spPr bwMode="auto">
          <a:xfrm>
            <a:off x="3043604" y="5505465"/>
            <a:ext cx="35169"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7" name="Rectangle 481"/>
          <p:cNvSpPr>
            <a:spLocks noChangeArrowheads="1"/>
          </p:cNvSpPr>
          <p:nvPr/>
        </p:nvSpPr>
        <p:spPr bwMode="auto">
          <a:xfrm>
            <a:off x="3043604" y="5505465"/>
            <a:ext cx="35169"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8" name="Rectangle 482"/>
          <p:cNvSpPr>
            <a:spLocks noChangeArrowheads="1"/>
          </p:cNvSpPr>
          <p:nvPr/>
        </p:nvSpPr>
        <p:spPr bwMode="auto">
          <a:xfrm>
            <a:off x="3078775" y="5505465"/>
            <a:ext cx="33704"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79" name="Rectangle 483"/>
          <p:cNvSpPr>
            <a:spLocks noChangeArrowheads="1"/>
          </p:cNvSpPr>
          <p:nvPr/>
        </p:nvSpPr>
        <p:spPr bwMode="auto">
          <a:xfrm>
            <a:off x="3078775" y="5505465"/>
            <a:ext cx="33704"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0" name="Rectangle 484"/>
          <p:cNvSpPr>
            <a:spLocks noChangeArrowheads="1"/>
          </p:cNvSpPr>
          <p:nvPr/>
        </p:nvSpPr>
        <p:spPr bwMode="auto">
          <a:xfrm>
            <a:off x="3112483" y="5505465"/>
            <a:ext cx="35169"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1" name="Rectangle 485"/>
          <p:cNvSpPr>
            <a:spLocks noChangeArrowheads="1"/>
          </p:cNvSpPr>
          <p:nvPr/>
        </p:nvSpPr>
        <p:spPr bwMode="auto">
          <a:xfrm>
            <a:off x="3112483" y="5505465"/>
            <a:ext cx="35169"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2" name="Rectangle 486"/>
          <p:cNvSpPr>
            <a:spLocks noChangeArrowheads="1"/>
          </p:cNvSpPr>
          <p:nvPr/>
        </p:nvSpPr>
        <p:spPr bwMode="auto">
          <a:xfrm>
            <a:off x="3147647" y="5281613"/>
            <a:ext cx="39566" cy="298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3" name="Rectangle 487"/>
          <p:cNvSpPr>
            <a:spLocks noChangeArrowheads="1"/>
          </p:cNvSpPr>
          <p:nvPr/>
        </p:nvSpPr>
        <p:spPr bwMode="auto">
          <a:xfrm>
            <a:off x="3147647" y="5281613"/>
            <a:ext cx="39566" cy="298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4" name="Rectangle 488"/>
          <p:cNvSpPr>
            <a:spLocks noChangeArrowheads="1"/>
          </p:cNvSpPr>
          <p:nvPr/>
        </p:nvSpPr>
        <p:spPr bwMode="auto">
          <a:xfrm>
            <a:off x="3187214" y="5132402"/>
            <a:ext cx="33704" cy="4476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5" name="Rectangle 489"/>
          <p:cNvSpPr>
            <a:spLocks noChangeArrowheads="1"/>
          </p:cNvSpPr>
          <p:nvPr/>
        </p:nvSpPr>
        <p:spPr bwMode="auto">
          <a:xfrm>
            <a:off x="3187214" y="5132402"/>
            <a:ext cx="33704" cy="4476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6" name="Rectangle 490"/>
          <p:cNvSpPr>
            <a:spLocks noChangeArrowheads="1"/>
          </p:cNvSpPr>
          <p:nvPr/>
        </p:nvSpPr>
        <p:spPr bwMode="auto">
          <a:xfrm>
            <a:off x="3220916" y="5256213"/>
            <a:ext cx="35169" cy="323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7" name="Rectangle 491"/>
          <p:cNvSpPr>
            <a:spLocks noChangeArrowheads="1"/>
          </p:cNvSpPr>
          <p:nvPr/>
        </p:nvSpPr>
        <p:spPr bwMode="auto">
          <a:xfrm>
            <a:off x="3220916" y="5256213"/>
            <a:ext cx="35169" cy="3238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8" name="Rectangle 492"/>
          <p:cNvSpPr>
            <a:spLocks noChangeArrowheads="1"/>
          </p:cNvSpPr>
          <p:nvPr/>
        </p:nvSpPr>
        <p:spPr bwMode="auto">
          <a:xfrm>
            <a:off x="3256086" y="5343526"/>
            <a:ext cx="33704" cy="2365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89" name="Rectangle 493"/>
          <p:cNvSpPr>
            <a:spLocks noChangeArrowheads="1"/>
          </p:cNvSpPr>
          <p:nvPr/>
        </p:nvSpPr>
        <p:spPr bwMode="auto">
          <a:xfrm>
            <a:off x="3256086" y="5343526"/>
            <a:ext cx="33704" cy="2365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0" name="Rectangle 494"/>
          <p:cNvSpPr>
            <a:spLocks noChangeArrowheads="1"/>
          </p:cNvSpPr>
          <p:nvPr/>
        </p:nvSpPr>
        <p:spPr bwMode="auto">
          <a:xfrm>
            <a:off x="3289795" y="5392752"/>
            <a:ext cx="35169" cy="187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1" name="Rectangle 495"/>
          <p:cNvSpPr>
            <a:spLocks noChangeArrowheads="1"/>
          </p:cNvSpPr>
          <p:nvPr/>
        </p:nvSpPr>
        <p:spPr bwMode="auto">
          <a:xfrm>
            <a:off x="3289795" y="5392752"/>
            <a:ext cx="35169" cy="1873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2" name="Rectangle 496"/>
          <p:cNvSpPr>
            <a:spLocks noChangeArrowheads="1"/>
          </p:cNvSpPr>
          <p:nvPr/>
        </p:nvSpPr>
        <p:spPr bwMode="auto">
          <a:xfrm>
            <a:off x="3324962" y="5430852"/>
            <a:ext cx="33704"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3" name="Rectangle 497"/>
          <p:cNvSpPr>
            <a:spLocks noChangeArrowheads="1"/>
          </p:cNvSpPr>
          <p:nvPr/>
        </p:nvSpPr>
        <p:spPr bwMode="auto">
          <a:xfrm>
            <a:off x="3324962" y="5430852"/>
            <a:ext cx="33704" cy="1492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4" name="Rectangle 498"/>
          <p:cNvSpPr>
            <a:spLocks noChangeArrowheads="1"/>
          </p:cNvSpPr>
          <p:nvPr/>
        </p:nvSpPr>
        <p:spPr bwMode="auto">
          <a:xfrm>
            <a:off x="3358661" y="5449902"/>
            <a:ext cx="41031" cy="1301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5" name="Rectangle 499"/>
          <p:cNvSpPr>
            <a:spLocks noChangeArrowheads="1"/>
          </p:cNvSpPr>
          <p:nvPr/>
        </p:nvSpPr>
        <p:spPr bwMode="auto">
          <a:xfrm>
            <a:off x="3358661" y="5449902"/>
            <a:ext cx="41031" cy="1301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6" name="Rectangle 500"/>
          <p:cNvSpPr>
            <a:spLocks noChangeArrowheads="1"/>
          </p:cNvSpPr>
          <p:nvPr/>
        </p:nvSpPr>
        <p:spPr bwMode="auto">
          <a:xfrm>
            <a:off x="3399698" y="5461015"/>
            <a:ext cx="33704" cy="1190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7" name="Rectangle 501"/>
          <p:cNvSpPr>
            <a:spLocks noChangeArrowheads="1"/>
          </p:cNvSpPr>
          <p:nvPr/>
        </p:nvSpPr>
        <p:spPr bwMode="auto">
          <a:xfrm>
            <a:off x="3399698" y="5461015"/>
            <a:ext cx="33704" cy="1190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8" name="Rectangle 502"/>
          <p:cNvSpPr>
            <a:spLocks noChangeArrowheads="1"/>
          </p:cNvSpPr>
          <p:nvPr/>
        </p:nvSpPr>
        <p:spPr bwMode="auto">
          <a:xfrm>
            <a:off x="3433398" y="5473715"/>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599" name="Rectangle 503"/>
          <p:cNvSpPr>
            <a:spLocks noChangeArrowheads="1"/>
          </p:cNvSpPr>
          <p:nvPr/>
        </p:nvSpPr>
        <p:spPr bwMode="auto">
          <a:xfrm>
            <a:off x="3433398" y="5473715"/>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0" name="Rectangle 504"/>
          <p:cNvSpPr>
            <a:spLocks noChangeArrowheads="1"/>
          </p:cNvSpPr>
          <p:nvPr/>
        </p:nvSpPr>
        <p:spPr bwMode="auto">
          <a:xfrm>
            <a:off x="3467100" y="5473715"/>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1" name="Rectangle 505"/>
          <p:cNvSpPr>
            <a:spLocks noChangeArrowheads="1"/>
          </p:cNvSpPr>
          <p:nvPr/>
        </p:nvSpPr>
        <p:spPr bwMode="auto">
          <a:xfrm>
            <a:off x="3467100" y="5473715"/>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2" name="Rectangle 506"/>
          <p:cNvSpPr>
            <a:spLocks noChangeArrowheads="1"/>
          </p:cNvSpPr>
          <p:nvPr/>
        </p:nvSpPr>
        <p:spPr bwMode="auto">
          <a:xfrm>
            <a:off x="3502274" y="5480065"/>
            <a:ext cx="33704"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3" name="Rectangle 507"/>
          <p:cNvSpPr>
            <a:spLocks noChangeArrowheads="1"/>
          </p:cNvSpPr>
          <p:nvPr/>
        </p:nvSpPr>
        <p:spPr bwMode="auto">
          <a:xfrm>
            <a:off x="3502274" y="5480065"/>
            <a:ext cx="33704"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5" name="Rectangle 509"/>
          <p:cNvSpPr>
            <a:spLocks noChangeArrowheads="1"/>
          </p:cNvSpPr>
          <p:nvPr/>
        </p:nvSpPr>
        <p:spPr bwMode="auto">
          <a:xfrm>
            <a:off x="3535973" y="5480064"/>
            <a:ext cx="41031"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6" name="Rectangle 510"/>
          <p:cNvSpPr>
            <a:spLocks noChangeArrowheads="1"/>
          </p:cNvSpPr>
          <p:nvPr/>
        </p:nvSpPr>
        <p:spPr bwMode="auto">
          <a:xfrm>
            <a:off x="3535973" y="5480064"/>
            <a:ext cx="41031"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7" name="Rectangle 511"/>
          <p:cNvSpPr>
            <a:spLocks noChangeArrowheads="1"/>
          </p:cNvSpPr>
          <p:nvPr/>
        </p:nvSpPr>
        <p:spPr bwMode="auto">
          <a:xfrm>
            <a:off x="3577010" y="5480064"/>
            <a:ext cx="33704"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8" name="Rectangle 512"/>
          <p:cNvSpPr>
            <a:spLocks noChangeArrowheads="1"/>
          </p:cNvSpPr>
          <p:nvPr/>
        </p:nvSpPr>
        <p:spPr bwMode="auto">
          <a:xfrm>
            <a:off x="3577010" y="5480064"/>
            <a:ext cx="33704"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09" name="Rectangle 513"/>
          <p:cNvSpPr>
            <a:spLocks noChangeArrowheads="1"/>
          </p:cNvSpPr>
          <p:nvPr/>
        </p:nvSpPr>
        <p:spPr bwMode="auto">
          <a:xfrm>
            <a:off x="3610712" y="5480064"/>
            <a:ext cx="35169"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0" name="Rectangle 514"/>
          <p:cNvSpPr>
            <a:spLocks noChangeArrowheads="1"/>
          </p:cNvSpPr>
          <p:nvPr/>
        </p:nvSpPr>
        <p:spPr bwMode="auto">
          <a:xfrm>
            <a:off x="3610712" y="5480064"/>
            <a:ext cx="35169"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1" name="Rectangle 515"/>
          <p:cNvSpPr>
            <a:spLocks noChangeArrowheads="1"/>
          </p:cNvSpPr>
          <p:nvPr/>
        </p:nvSpPr>
        <p:spPr bwMode="auto">
          <a:xfrm>
            <a:off x="3645878" y="5486414"/>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2" name="Rectangle 516"/>
          <p:cNvSpPr>
            <a:spLocks noChangeArrowheads="1"/>
          </p:cNvSpPr>
          <p:nvPr/>
        </p:nvSpPr>
        <p:spPr bwMode="auto">
          <a:xfrm>
            <a:off x="3645878" y="5486414"/>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3" name="Rectangle 517"/>
          <p:cNvSpPr>
            <a:spLocks noChangeArrowheads="1"/>
          </p:cNvSpPr>
          <p:nvPr/>
        </p:nvSpPr>
        <p:spPr bwMode="auto">
          <a:xfrm>
            <a:off x="3679586" y="5486414"/>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4" name="Rectangle 518"/>
          <p:cNvSpPr>
            <a:spLocks noChangeArrowheads="1"/>
          </p:cNvSpPr>
          <p:nvPr/>
        </p:nvSpPr>
        <p:spPr bwMode="auto">
          <a:xfrm>
            <a:off x="3679586" y="5486414"/>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5" name="Rectangle 519"/>
          <p:cNvSpPr>
            <a:spLocks noChangeArrowheads="1"/>
          </p:cNvSpPr>
          <p:nvPr/>
        </p:nvSpPr>
        <p:spPr bwMode="auto">
          <a:xfrm>
            <a:off x="3713285" y="5256213"/>
            <a:ext cx="41031" cy="323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6" name="Rectangle 520"/>
          <p:cNvSpPr>
            <a:spLocks noChangeArrowheads="1"/>
          </p:cNvSpPr>
          <p:nvPr/>
        </p:nvSpPr>
        <p:spPr bwMode="auto">
          <a:xfrm>
            <a:off x="3713285" y="5256213"/>
            <a:ext cx="41031" cy="3238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7" name="Rectangle 521"/>
          <p:cNvSpPr>
            <a:spLocks noChangeArrowheads="1"/>
          </p:cNvSpPr>
          <p:nvPr/>
        </p:nvSpPr>
        <p:spPr bwMode="auto">
          <a:xfrm>
            <a:off x="3754322" y="5126052"/>
            <a:ext cx="33704" cy="4540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8" name="Rectangle 522"/>
          <p:cNvSpPr>
            <a:spLocks noChangeArrowheads="1"/>
          </p:cNvSpPr>
          <p:nvPr/>
        </p:nvSpPr>
        <p:spPr bwMode="auto">
          <a:xfrm>
            <a:off x="3754322" y="5126052"/>
            <a:ext cx="33704" cy="4540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19" name="Rectangle 523"/>
          <p:cNvSpPr>
            <a:spLocks noChangeArrowheads="1"/>
          </p:cNvSpPr>
          <p:nvPr/>
        </p:nvSpPr>
        <p:spPr bwMode="auto">
          <a:xfrm>
            <a:off x="3788024" y="5281613"/>
            <a:ext cx="35169" cy="298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0" name="Rectangle 524"/>
          <p:cNvSpPr>
            <a:spLocks noChangeArrowheads="1"/>
          </p:cNvSpPr>
          <p:nvPr/>
        </p:nvSpPr>
        <p:spPr bwMode="auto">
          <a:xfrm>
            <a:off x="3788024" y="5281613"/>
            <a:ext cx="35169" cy="298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1" name="Rectangle 525"/>
          <p:cNvSpPr>
            <a:spLocks noChangeArrowheads="1"/>
          </p:cNvSpPr>
          <p:nvPr/>
        </p:nvSpPr>
        <p:spPr bwMode="auto">
          <a:xfrm>
            <a:off x="3823190" y="5368925"/>
            <a:ext cx="33704" cy="2111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2" name="Rectangle 526"/>
          <p:cNvSpPr>
            <a:spLocks noChangeArrowheads="1"/>
          </p:cNvSpPr>
          <p:nvPr/>
        </p:nvSpPr>
        <p:spPr bwMode="auto">
          <a:xfrm>
            <a:off x="3823190" y="5368925"/>
            <a:ext cx="33704" cy="2111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3" name="Rectangle 527"/>
          <p:cNvSpPr>
            <a:spLocks noChangeArrowheads="1"/>
          </p:cNvSpPr>
          <p:nvPr/>
        </p:nvSpPr>
        <p:spPr bwMode="auto">
          <a:xfrm>
            <a:off x="3856892" y="5418152"/>
            <a:ext cx="35169" cy="1619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4" name="Rectangle 528"/>
          <p:cNvSpPr>
            <a:spLocks noChangeArrowheads="1"/>
          </p:cNvSpPr>
          <p:nvPr/>
        </p:nvSpPr>
        <p:spPr bwMode="auto">
          <a:xfrm>
            <a:off x="3856892" y="5418152"/>
            <a:ext cx="35169" cy="1619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5" name="Rectangle 529"/>
          <p:cNvSpPr>
            <a:spLocks noChangeArrowheads="1"/>
          </p:cNvSpPr>
          <p:nvPr/>
        </p:nvSpPr>
        <p:spPr bwMode="auto">
          <a:xfrm>
            <a:off x="3892063" y="5443552"/>
            <a:ext cx="33704" cy="1365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6" name="Rectangle 530"/>
          <p:cNvSpPr>
            <a:spLocks noChangeArrowheads="1"/>
          </p:cNvSpPr>
          <p:nvPr/>
        </p:nvSpPr>
        <p:spPr bwMode="auto">
          <a:xfrm>
            <a:off x="3892063" y="5443552"/>
            <a:ext cx="33704" cy="1365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7" name="Rectangle 531"/>
          <p:cNvSpPr>
            <a:spLocks noChangeArrowheads="1"/>
          </p:cNvSpPr>
          <p:nvPr/>
        </p:nvSpPr>
        <p:spPr bwMode="auto">
          <a:xfrm>
            <a:off x="3925766" y="5454664"/>
            <a:ext cx="39566" cy="1254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8" name="Rectangle 532"/>
          <p:cNvSpPr>
            <a:spLocks noChangeArrowheads="1"/>
          </p:cNvSpPr>
          <p:nvPr/>
        </p:nvSpPr>
        <p:spPr bwMode="auto">
          <a:xfrm>
            <a:off x="3925766" y="5454664"/>
            <a:ext cx="39566" cy="1254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29" name="Rectangle 533"/>
          <p:cNvSpPr>
            <a:spLocks noChangeArrowheads="1"/>
          </p:cNvSpPr>
          <p:nvPr/>
        </p:nvSpPr>
        <p:spPr bwMode="auto">
          <a:xfrm>
            <a:off x="3965336" y="5461014"/>
            <a:ext cx="35169" cy="1190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0" name="Rectangle 534"/>
          <p:cNvSpPr>
            <a:spLocks noChangeArrowheads="1"/>
          </p:cNvSpPr>
          <p:nvPr/>
        </p:nvSpPr>
        <p:spPr bwMode="auto">
          <a:xfrm>
            <a:off x="3965336" y="5461014"/>
            <a:ext cx="35169" cy="1190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1" name="Rectangle 535"/>
          <p:cNvSpPr>
            <a:spLocks noChangeArrowheads="1"/>
          </p:cNvSpPr>
          <p:nvPr/>
        </p:nvSpPr>
        <p:spPr bwMode="auto">
          <a:xfrm>
            <a:off x="4000502" y="5467364"/>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2" name="Rectangle 536"/>
          <p:cNvSpPr>
            <a:spLocks noChangeArrowheads="1"/>
          </p:cNvSpPr>
          <p:nvPr/>
        </p:nvSpPr>
        <p:spPr bwMode="auto">
          <a:xfrm>
            <a:off x="4000502" y="5467364"/>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3" name="Rectangle 537"/>
          <p:cNvSpPr>
            <a:spLocks noChangeArrowheads="1"/>
          </p:cNvSpPr>
          <p:nvPr/>
        </p:nvSpPr>
        <p:spPr bwMode="auto">
          <a:xfrm>
            <a:off x="4034204" y="5467364"/>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4" name="Rectangle 538"/>
          <p:cNvSpPr>
            <a:spLocks noChangeArrowheads="1"/>
          </p:cNvSpPr>
          <p:nvPr/>
        </p:nvSpPr>
        <p:spPr bwMode="auto">
          <a:xfrm>
            <a:off x="4034204" y="5467364"/>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5" name="Rectangle 539"/>
          <p:cNvSpPr>
            <a:spLocks noChangeArrowheads="1"/>
          </p:cNvSpPr>
          <p:nvPr/>
        </p:nvSpPr>
        <p:spPr bwMode="auto">
          <a:xfrm>
            <a:off x="4069374" y="5467364"/>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6" name="Rectangle 540"/>
          <p:cNvSpPr>
            <a:spLocks noChangeArrowheads="1"/>
          </p:cNvSpPr>
          <p:nvPr/>
        </p:nvSpPr>
        <p:spPr bwMode="auto">
          <a:xfrm>
            <a:off x="4069374" y="5467364"/>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7" name="Rectangle 541"/>
          <p:cNvSpPr>
            <a:spLocks noChangeArrowheads="1"/>
          </p:cNvSpPr>
          <p:nvPr/>
        </p:nvSpPr>
        <p:spPr bwMode="auto">
          <a:xfrm>
            <a:off x="4103081" y="5467364"/>
            <a:ext cx="41031"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8" name="Rectangle 542"/>
          <p:cNvSpPr>
            <a:spLocks noChangeArrowheads="1"/>
          </p:cNvSpPr>
          <p:nvPr/>
        </p:nvSpPr>
        <p:spPr bwMode="auto">
          <a:xfrm>
            <a:off x="4103081" y="5467364"/>
            <a:ext cx="41031"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39" name="Rectangle 543"/>
          <p:cNvSpPr>
            <a:spLocks noChangeArrowheads="1"/>
          </p:cNvSpPr>
          <p:nvPr/>
        </p:nvSpPr>
        <p:spPr bwMode="auto">
          <a:xfrm>
            <a:off x="4144109" y="5467364"/>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0" name="Rectangle 544"/>
          <p:cNvSpPr>
            <a:spLocks noChangeArrowheads="1"/>
          </p:cNvSpPr>
          <p:nvPr/>
        </p:nvSpPr>
        <p:spPr bwMode="auto">
          <a:xfrm>
            <a:off x="4144109" y="5467364"/>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1" name="Rectangle 545"/>
          <p:cNvSpPr>
            <a:spLocks noChangeArrowheads="1"/>
          </p:cNvSpPr>
          <p:nvPr/>
        </p:nvSpPr>
        <p:spPr bwMode="auto">
          <a:xfrm>
            <a:off x="4177814" y="5467364"/>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2" name="Rectangle 546"/>
          <p:cNvSpPr>
            <a:spLocks noChangeArrowheads="1"/>
          </p:cNvSpPr>
          <p:nvPr/>
        </p:nvSpPr>
        <p:spPr bwMode="auto">
          <a:xfrm>
            <a:off x="4177814" y="5467364"/>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3" name="Rectangle 547"/>
          <p:cNvSpPr>
            <a:spLocks noChangeArrowheads="1"/>
          </p:cNvSpPr>
          <p:nvPr/>
        </p:nvSpPr>
        <p:spPr bwMode="auto">
          <a:xfrm>
            <a:off x="4211516" y="5467364"/>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4" name="Rectangle 548"/>
          <p:cNvSpPr>
            <a:spLocks noChangeArrowheads="1"/>
          </p:cNvSpPr>
          <p:nvPr/>
        </p:nvSpPr>
        <p:spPr bwMode="auto">
          <a:xfrm>
            <a:off x="4211516" y="5467364"/>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5" name="Rectangle 549"/>
          <p:cNvSpPr>
            <a:spLocks noChangeArrowheads="1"/>
          </p:cNvSpPr>
          <p:nvPr/>
        </p:nvSpPr>
        <p:spPr bwMode="auto">
          <a:xfrm>
            <a:off x="4246686" y="5467364"/>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6" name="Rectangle 550"/>
          <p:cNvSpPr>
            <a:spLocks noChangeArrowheads="1"/>
          </p:cNvSpPr>
          <p:nvPr/>
        </p:nvSpPr>
        <p:spPr bwMode="auto">
          <a:xfrm>
            <a:off x="4246686" y="5467364"/>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7" name="Rectangle 551"/>
          <p:cNvSpPr>
            <a:spLocks noChangeArrowheads="1"/>
          </p:cNvSpPr>
          <p:nvPr/>
        </p:nvSpPr>
        <p:spPr bwMode="auto">
          <a:xfrm>
            <a:off x="4280393" y="5467364"/>
            <a:ext cx="41031"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8" name="Rectangle 552"/>
          <p:cNvSpPr>
            <a:spLocks noChangeArrowheads="1"/>
          </p:cNvSpPr>
          <p:nvPr/>
        </p:nvSpPr>
        <p:spPr bwMode="auto">
          <a:xfrm>
            <a:off x="4280393" y="5467364"/>
            <a:ext cx="41031"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49" name="Line 553"/>
          <p:cNvSpPr>
            <a:spLocks noChangeShapeType="1"/>
          </p:cNvSpPr>
          <p:nvPr/>
        </p:nvSpPr>
        <p:spPr bwMode="auto">
          <a:xfrm>
            <a:off x="920262" y="5580063"/>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2650" name="Rectangle 554"/>
          <p:cNvSpPr>
            <a:spLocks noChangeArrowheads="1"/>
          </p:cNvSpPr>
          <p:nvPr/>
        </p:nvSpPr>
        <p:spPr bwMode="auto">
          <a:xfrm>
            <a:off x="1973871" y="4872038"/>
            <a:ext cx="131446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C0504D">
                    <a:lumMod val="50000"/>
                  </a:srgbClr>
                </a:solidFill>
                <a:latin typeface="Arial Narrow" pitchFamily="34" charset="0"/>
                <a:cs typeface="Arial" pitchFamily="34" charset="0"/>
              </a:rPr>
              <a:t>Phasic dopamine responses</a:t>
            </a:r>
            <a:endParaRPr lang="en-US" dirty="0">
              <a:solidFill>
                <a:srgbClr val="C0504D">
                  <a:lumMod val="50000"/>
                </a:srgbClr>
              </a:solidFill>
              <a:latin typeface="Arial Narrow" pitchFamily="34" charset="0"/>
              <a:cs typeface="Arial" pitchFamily="34" charset="0"/>
            </a:endParaRPr>
          </a:p>
        </p:txBody>
      </p:sp>
      <p:sp>
        <p:nvSpPr>
          <p:cNvPr id="132651" name="Rectangle 555"/>
          <p:cNvSpPr>
            <a:spLocks noChangeArrowheads="1"/>
          </p:cNvSpPr>
          <p:nvPr/>
        </p:nvSpPr>
        <p:spPr bwMode="auto">
          <a:xfrm>
            <a:off x="2368061" y="6218252"/>
            <a:ext cx="53700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time (updates)</a:t>
            </a:r>
            <a:endParaRPr lang="en-US" dirty="0">
              <a:solidFill>
                <a:srgbClr val="C0504D">
                  <a:lumMod val="50000"/>
                </a:srgbClr>
              </a:solidFill>
              <a:latin typeface="Arial Narrow" pitchFamily="34" charset="0"/>
              <a:cs typeface="Arial" pitchFamily="34" charset="0"/>
            </a:endParaRPr>
          </a:p>
        </p:txBody>
      </p:sp>
      <p:sp>
        <p:nvSpPr>
          <p:cNvPr id="132652" name="Rectangle 556"/>
          <p:cNvSpPr>
            <a:spLocks noChangeArrowheads="1"/>
          </p:cNvSpPr>
          <p:nvPr/>
        </p:nvSpPr>
        <p:spPr bwMode="auto">
          <a:xfrm rot="16200000">
            <a:off x="335320" y="5523277"/>
            <a:ext cx="72295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change in precision</a:t>
            </a:r>
            <a:endParaRPr lang="en-US" dirty="0">
              <a:solidFill>
                <a:srgbClr val="C0504D">
                  <a:lumMod val="50000"/>
                </a:srgbClr>
              </a:solidFill>
              <a:latin typeface="Arial Narrow" pitchFamily="34" charset="0"/>
              <a:cs typeface="Arial" pitchFamily="34" charset="0"/>
            </a:endParaRPr>
          </a:p>
        </p:txBody>
      </p:sp>
      <p:cxnSp>
        <p:nvCxnSpPr>
          <p:cNvPr id="1012" name="Straight Arrow Connector 1011"/>
          <p:cNvCxnSpPr/>
          <p:nvPr/>
        </p:nvCxnSpPr>
        <p:spPr>
          <a:xfrm flipV="1">
            <a:off x="1794538" y="2680678"/>
            <a:ext cx="4299664" cy="1156676"/>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V="1">
            <a:off x="3273451" y="3173049"/>
            <a:ext cx="2474471" cy="640863"/>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5" name="Rectangle 614"/>
          <p:cNvSpPr/>
          <p:nvPr/>
        </p:nvSpPr>
        <p:spPr>
          <a:xfrm>
            <a:off x="6898416" y="413668"/>
            <a:ext cx="1972045" cy="1169551"/>
          </a:xfrm>
          <a:prstGeom prst="rect">
            <a:avLst/>
          </a:prstGeom>
        </p:spPr>
        <p:txBody>
          <a:bodyPr wrap="square">
            <a:spAutoFit/>
          </a:bodyPr>
          <a:lstStyle/>
          <a:p>
            <a:pPr>
              <a:defRPr/>
            </a:pPr>
            <a:r>
              <a:rPr lang="en-GB" sz="1400" kern="0" dirty="0">
                <a:solidFill>
                  <a:srgbClr val="4F81BD">
                    <a:lumMod val="60000"/>
                    <a:lumOff val="40000"/>
                  </a:srgbClr>
                </a:solidFill>
                <a:latin typeface="Arial Narrow" pitchFamily="34" charset="0"/>
                <a:cs typeface="Arial" charset="0"/>
              </a:rPr>
              <a:t>Evidence accumulation</a:t>
            </a:r>
          </a:p>
          <a:p>
            <a:pPr>
              <a:defRPr/>
            </a:pPr>
            <a:r>
              <a:rPr lang="en-GB" sz="1400" kern="0" dirty="0">
                <a:solidFill>
                  <a:srgbClr val="4F81BD">
                    <a:lumMod val="60000"/>
                    <a:lumOff val="40000"/>
                  </a:srgbClr>
                </a:solidFill>
                <a:latin typeface="Arial Narrow" pitchFamily="34" charset="0"/>
                <a:cs typeface="Arial" charset="0"/>
              </a:rPr>
              <a:t>Phase precession</a:t>
            </a:r>
          </a:p>
          <a:p>
            <a:pPr>
              <a:defRPr/>
            </a:pPr>
            <a:r>
              <a:rPr lang="en-GB" sz="1400" kern="0" dirty="0">
                <a:solidFill>
                  <a:srgbClr val="4F81BD">
                    <a:lumMod val="60000"/>
                    <a:lumOff val="40000"/>
                  </a:srgbClr>
                </a:solidFill>
                <a:latin typeface="Arial Narrow" pitchFamily="34" charset="0"/>
                <a:cs typeface="Arial" charset="0"/>
              </a:rPr>
              <a:t>Place cell activity</a:t>
            </a:r>
          </a:p>
          <a:p>
            <a:r>
              <a:rPr lang="en-GB" sz="1400" kern="0" dirty="0">
                <a:solidFill>
                  <a:srgbClr val="C0504D">
                    <a:lumMod val="50000"/>
                  </a:srgbClr>
                </a:solidFill>
                <a:latin typeface="Arial Narrow" pitchFamily="34" charset="0"/>
                <a:cs typeface="Arial" charset="0"/>
              </a:rPr>
              <a:t>Oddball (MMN) responses</a:t>
            </a:r>
          </a:p>
          <a:p>
            <a:pPr>
              <a:defRPr/>
            </a:pPr>
            <a:r>
              <a:rPr lang="en-GB" sz="1400" kern="0" dirty="0">
                <a:solidFill>
                  <a:srgbClr val="C0504D">
                    <a:lumMod val="50000"/>
                  </a:srgbClr>
                </a:solidFill>
                <a:latin typeface="Arial Narrow" pitchFamily="34" charset="0"/>
                <a:cs typeface="Arial" charset="0"/>
              </a:rPr>
              <a:t>Dopamine transfer</a:t>
            </a:r>
          </a:p>
        </p:txBody>
      </p:sp>
    </p:spTree>
    <p:extLst>
      <p:ext uri="{BB962C8B-B14F-4D97-AF65-F5344CB8AC3E}">
        <p14:creationId xmlns="" xmlns:p14="http://schemas.microsoft.com/office/powerpoint/2010/main" val="8595364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112" y="330076"/>
            <a:ext cx="2025919" cy="3693319"/>
          </a:xfrm>
          <a:prstGeom prst="rect">
            <a:avLst/>
          </a:prstGeom>
          <a:noFill/>
        </p:spPr>
        <p:txBody>
          <a:bodyPr wrap="square" rtlCol="0">
            <a:spAutoFit/>
          </a:bodyPr>
          <a:lstStyle/>
          <a:p>
            <a:r>
              <a:rPr lang="en-GB" dirty="0">
                <a:solidFill>
                  <a:schemeClr val="accent2">
                    <a:lumMod val="50000"/>
                  </a:schemeClr>
                </a:solidFill>
                <a:latin typeface="Arial Narrow" panose="020B0606020202030204" pitchFamily="34" charset="0"/>
              </a:rPr>
              <a:t>A game (abstract rule)</a:t>
            </a:r>
          </a:p>
          <a:p>
            <a:endParaRPr lang="en-GB" dirty="0">
              <a:solidFill>
                <a:schemeClr val="accent2">
                  <a:lumMod val="50000"/>
                </a:schemeClr>
              </a:solidFill>
              <a:latin typeface="Arial Narrow" panose="020B0606020202030204" pitchFamily="34" charset="0"/>
            </a:endParaRPr>
          </a:p>
          <a:p>
            <a:endParaRPr lang="en-GB" dirty="0">
              <a:solidFill>
                <a:schemeClr val="accent2">
                  <a:lumMod val="50000"/>
                </a:schemeClr>
              </a:solidFill>
              <a:latin typeface="Arial Narrow" panose="020B0606020202030204" pitchFamily="34" charset="0"/>
            </a:endParaRPr>
          </a:p>
          <a:p>
            <a:r>
              <a:rPr lang="en-GB" sz="1400" dirty="0">
                <a:solidFill>
                  <a:schemeClr val="accent2">
                    <a:lumMod val="50000"/>
                  </a:schemeClr>
                </a:solidFill>
                <a:latin typeface="Arial Narrow" panose="020B0606020202030204" pitchFamily="34" charset="0"/>
              </a:rPr>
              <a:t>Your prior beliefs:</a:t>
            </a:r>
          </a:p>
          <a:p>
            <a:endParaRPr lang="en-GB" sz="1400" dirty="0">
              <a:solidFill>
                <a:schemeClr val="accent2">
                  <a:lumMod val="50000"/>
                </a:schemeClr>
              </a:solidFill>
              <a:latin typeface="Arial Narrow" panose="020B0606020202030204" pitchFamily="34" charset="0"/>
            </a:endParaRPr>
          </a:p>
          <a:p>
            <a:r>
              <a:rPr lang="en-GB" sz="1400" dirty="0">
                <a:solidFill>
                  <a:schemeClr val="accent2">
                    <a:lumMod val="50000"/>
                  </a:schemeClr>
                </a:solidFill>
                <a:latin typeface="Arial Narrow" panose="020B0606020202030204" pitchFamily="34" charset="0"/>
              </a:rPr>
              <a:t>You will choose the correct colour </a:t>
            </a:r>
            <a:r>
              <a:rPr lang="en-GB" sz="1400" dirty="0" smtClean="0">
                <a:solidFill>
                  <a:schemeClr val="accent2">
                    <a:lumMod val="50000"/>
                  </a:schemeClr>
                </a:solidFill>
                <a:latin typeface="Arial Narrow" panose="020B0606020202030204" pitchFamily="34" charset="0"/>
              </a:rPr>
              <a:t>based on the three large circles</a:t>
            </a:r>
            <a:r>
              <a:rPr lang="en-GB" sz="1400" dirty="0">
                <a:solidFill>
                  <a:schemeClr val="accent2">
                    <a:lumMod val="50000"/>
                  </a:schemeClr>
                </a:solidFill>
                <a:latin typeface="Arial Narrow" panose="020B0606020202030204" pitchFamily="34" charset="0"/>
              </a:rPr>
              <a:t>.</a:t>
            </a:r>
          </a:p>
          <a:p>
            <a:endParaRPr lang="en-GB" sz="1400" dirty="0">
              <a:solidFill>
                <a:schemeClr val="accent2">
                  <a:lumMod val="50000"/>
                </a:schemeClr>
              </a:solidFill>
              <a:latin typeface="Arial Narrow" panose="020B0606020202030204" pitchFamily="34" charset="0"/>
            </a:endParaRPr>
          </a:p>
          <a:p>
            <a:r>
              <a:rPr lang="en-GB" sz="1400" dirty="0">
                <a:solidFill>
                  <a:schemeClr val="accent2">
                    <a:lumMod val="50000"/>
                  </a:schemeClr>
                </a:solidFill>
                <a:latin typeface="Arial Narrow" panose="020B0606020202030204" pitchFamily="34" charset="0"/>
              </a:rPr>
              <a:t>The location of the correct colour depends upon the colour of the </a:t>
            </a:r>
            <a:r>
              <a:rPr lang="en-GB" sz="1400" dirty="0" smtClean="0">
                <a:solidFill>
                  <a:schemeClr val="accent2">
                    <a:lumMod val="50000"/>
                  </a:schemeClr>
                </a:solidFill>
                <a:latin typeface="Arial Narrow" panose="020B0606020202030204" pitchFamily="34" charset="0"/>
              </a:rPr>
              <a:t>top circle</a:t>
            </a:r>
            <a:r>
              <a:rPr lang="en-GB" sz="1400" dirty="0">
                <a:solidFill>
                  <a:schemeClr val="accent2">
                    <a:lumMod val="50000"/>
                  </a:schemeClr>
                </a:solidFill>
                <a:latin typeface="Arial Narrow" panose="020B0606020202030204" pitchFamily="34" charset="0"/>
              </a:rPr>
              <a:t>.</a:t>
            </a:r>
          </a:p>
          <a:p>
            <a:endParaRPr lang="en-GB" dirty="0">
              <a:solidFill>
                <a:schemeClr val="accent2">
                  <a:lumMod val="50000"/>
                </a:schemeClr>
              </a:solidFill>
              <a:latin typeface="Arial Narrow" panose="020B0606020202030204" pitchFamily="34" charset="0"/>
            </a:endParaRPr>
          </a:p>
          <a:p>
            <a:endParaRPr lang="en-GB" dirty="0">
              <a:solidFill>
                <a:schemeClr val="accent2">
                  <a:lumMod val="50000"/>
                </a:schemeClr>
              </a:solidFill>
              <a:latin typeface="Arial Narrow" panose="020B0606020202030204" pitchFamily="34" charset="0"/>
            </a:endParaRPr>
          </a:p>
        </p:txBody>
      </p:sp>
      <p:sp>
        <p:nvSpPr>
          <p:cNvPr id="183301" name="Rectangle 5"/>
          <p:cNvSpPr>
            <a:spLocks noChangeArrowheads="1"/>
          </p:cNvSpPr>
          <p:nvPr/>
        </p:nvSpPr>
        <p:spPr bwMode="auto">
          <a:xfrm>
            <a:off x="2751139" y="3778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02" name="Rectangle 6"/>
          <p:cNvSpPr>
            <a:spLocks noChangeArrowheads="1"/>
          </p:cNvSpPr>
          <p:nvPr/>
        </p:nvSpPr>
        <p:spPr bwMode="auto">
          <a:xfrm>
            <a:off x="2751139" y="3778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7" name="Oval 41"/>
          <p:cNvSpPr>
            <a:spLocks noChangeArrowheads="1"/>
          </p:cNvSpPr>
          <p:nvPr/>
        </p:nvSpPr>
        <p:spPr bwMode="auto">
          <a:xfrm>
            <a:off x="2932118"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8" name="Oval 42"/>
          <p:cNvSpPr>
            <a:spLocks noChangeArrowheads="1"/>
          </p:cNvSpPr>
          <p:nvPr/>
        </p:nvSpPr>
        <p:spPr bwMode="auto">
          <a:xfrm>
            <a:off x="3152780" y="56038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9" name="Oval 43"/>
          <p:cNvSpPr>
            <a:spLocks noChangeArrowheads="1"/>
          </p:cNvSpPr>
          <p:nvPr/>
        </p:nvSpPr>
        <p:spPr bwMode="auto">
          <a:xfrm>
            <a:off x="3373443"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1" name="Oval 45"/>
          <p:cNvSpPr>
            <a:spLocks noChangeArrowheads="1"/>
          </p:cNvSpPr>
          <p:nvPr/>
        </p:nvSpPr>
        <p:spPr bwMode="auto">
          <a:xfrm>
            <a:off x="3068643"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2" name="Oval 46"/>
          <p:cNvSpPr>
            <a:spLocks noChangeArrowheads="1"/>
          </p:cNvSpPr>
          <p:nvPr/>
        </p:nvSpPr>
        <p:spPr bwMode="auto">
          <a:xfrm>
            <a:off x="3152780" y="968375"/>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3" name="Oval 47"/>
          <p:cNvSpPr>
            <a:spLocks noChangeArrowheads="1"/>
          </p:cNvSpPr>
          <p:nvPr/>
        </p:nvSpPr>
        <p:spPr bwMode="auto">
          <a:xfrm>
            <a:off x="3179764"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4" name="Oval 48"/>
          <p:cNvSpPr>
            <a:spLocks noChangeArrowheads="1"/>
          </p:cNvSpPr>
          <p:nvPr/>
        </p:nvSpPr>
        <p:spPr bwMode="auto">
          <a:xfrm>
            <a:off x="3289301"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8" name="Rectangle 52"/>
          <p:cNvSpPr>
            <a:spLocks noChangeArrowheads="1"/>
          </p:cNvSpPr>
          <p:nvPr/>
        </p:nvSpPr>
        <p:spPr bwMode="auto">
          <a:xfrm>
            <a:off x="4152901"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9" name="Rectangle 53"/>
          <p:cNvSpPr>
            <a:spLocks noChangeArrowheads="1"/>
          </p:cNvSpPr>
          <p:nvPr/>
        </p:nvSpPr>
        <p:spPr bwMode="auto">
          <a:xfrm>
            <a:off x="4152901"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4" name="Oval 88"/>
          <p:cNvSpPr>
            <a:spLocks noChangeArrowheads="1"/>
          </p:cNvSpPr>
          <p:nvPr/>
        </p:nvSpPr>
        <p:spPr bwMode="auto">
          <a:xfrm>
            <a:off x="4327530"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5" name="Oval 89"/>
          <p:cNvSpPr>
            <a:spLocks noChangeArrowheads="1"/>
          </p:cNvSpPr>
          <p:nvPr/>
        </p:nvSpPr>
        <p:spPr bwMode="auto">
          <a:xfrm>
            <a:off x="4556126"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6" name="Oval 90"/>
          <p:cNvSpPr>
            <a:spLocks noChangeArrowheads="1"/>
          </p:cNvSpPr>
          <p:nvPr/>
        </p:nvSpPr>
        <p:spPr bwMode="auto">
          <a:xfrm>
            <a:off x="4776789"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8" name="Oval 92"/>
          <p:cNvSpPr>
            <a:spLocks noChangeArrowheads="1"/>
          </p:cNvSpPr>
          <p:nvPr/>
        </p:nvSpPr>
        <p:spPr bwMode="auto">
          <a:xfrm>
            <a:off x="4464051"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9" name="Oval 93"/>
          <p:cNvSpPr>
            <a:spLocks noChangeArrowheads="1"/>
          </p:cNvSpPr>
          <p:nvPr/>
        </p:nvSpPr>
        <p:spPr bwMode="auto">
          <a:xfrm>
            <a:off x="4556126"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0" name="Oval 94"/>
          <p:cNvSpPr>
            <a:spLocks noChangeArrowheads="1"/>
          </p:cNvSpPr>
          <p:nvPr/>
        </p:nvSpPr>
        <p:spPr bwMode="auto">
          <a:xfrm>
            <a:off x="4581526"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1" name="Oval 95"/>
          <p:cNvSpPr>
            <a:spLocks noChangeArrowheads="1"/>
          </p:cNvSpPr>
          <p:nvPr/>
        </p:nvSpPr>
        <p:spPr bwMode="auto">
          <a:xfrm>
            <a:off x="4691067"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5" name="Rectangle 99"/>
          <p:cNvSpPr>
            <a:spLocks noChangeArrowheads="1"/>
          </p:cNvSpPr>
          <p:nvPr/>
        </p:nvSpPr>
        <p:spPr bwMode="auto">
          <a:xfrm>
            <a:off x="5548318"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6" name="Rectangle 100"/>
          <p:cNvSpPr>
            <a:spLocks noChangeArrowheads="1"/>
          </p:cNvSpPr>
          <p:nvPr/>
        </p:nvSpPr>
        <p:spPr bwMode="auto">
          <a:xfrm>
            <a:off x="5548318"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1" name="Oval 135"/>
          <p:cNvSpPr>
            <a:spLocks noChangeArrowheads="1"/>
          </p:cNvSpPr>
          <p:nvPr/>
        </p:nvSpPr>
        <p:spPr bwMode="auto">
          <a:xfrm>
            <a:off x="5722943"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2" name="Oval 136"/>
          <p:cNvSpPr>
            <a:spLocks noChangeArrowheads="1"/>
          </p:cNvSpPr>
          <p:nvPr/>
        </p:nvSpPr>
        <p:spPr bwMode="auto">
          <a:xfrm>
            <a:off x="5951539"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3" name="Oval 137"/>
          <p:cNvSpPr>
            <a:spLocks noChangeArrowheads="1"/>
          </p:cNvSpPr>
          <p:nvPr/>
        </p:nvSpPr>
        <p:spPr bwMode="auto">
          <a:xfrm>
            <a:off x="6172201"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5" name="Oval 139"/>
          <p:cNvSpPr>
            <a:spLocks noChangeArrowheads="1"/>
          </p:cNvSpPr>
          <p:nvPr/>
        </p:nvSpPr>
        <p:spPr bwMode="auto">
          <a:xfrm>
            <a:off x="5834064"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6" name="Oval 140"/>
          <p:cNvSpPr>
            <a:spLocks noChangeArrowheads="1"/>
          </p:cNvSpPr>
          <p:nvPr/>
        </p:nvSpPr>
        <p:spPr bwMode="auto">
          <a:xfrm>
            <a:off x="5859464"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7" name="Oval 141"/>
          <p:cNvSpPr>
            <a:spLocks noChangeArrowheads="1"/>
          </p:cNvSpPr>
          <p:nvPr/>
        </p:nvSpPr>
        <p:spPr bwMode="auto">
          <a:xfrm>
            <a:off x="5976939"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8" name="Oval 142"/>
          <p:cNvSpPr>
            <a:spLocks noChangeArrowheads="1"/>
          </p:cNvSpPr>
          <p:nvPr/>
        </p:nvSpPr>
        <p:spPr bwMode="auto">
          <a:xfrm>
            <a:off x="6086476"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42" name="Rectangle 146"/>
          <p:cNvSpPr>
            <a:spLocks noChangeArrowheads="1"/>
          </p:cNvSpPr>
          <p:nvPr/>
        </p:nvSpPr>
        <p:spPr bwMode="auto">
          <a:xfrm>
            <a:off x="2751139" y="1625600"/>
            <a:ext cx="89535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43" name="Rectangle 147"/>
          <p:cNvSpPr>
            <a:spLocks noChangeArrowheads="1"/>
          </p:cNvSpPr>
          <p:nvPr/>
        </p:nvSpPr>
        <p:spPr bwMode="auto">
          <a:xfrm>
            <a:off x="2751139" y="1625600"/>
            <a:ext cx="89535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78" name="Oval 182"/>
          <p:cNvSpPr>
            <a:spLocks noChangeArrowheads="1"/>
          </p:cNvSpPr>
          <p:nvPr/>
        </p:nvSpPr>
        <p:spPr bwMode="auto">
          <a:xfrm>
            <a:off x="2932118" y="2020891"/>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79" name="Oval 183"/>
          <p:cNvSpPr>
            <a:spLocks noChangeArrowheads="1"/>
          </p:cNvSpPr>
          <p:nvPr/>
        </p:nvSpPr>
        <p:spPr bwMode="auto">
          <a:xfrm>
            <a:off x="3152780" y="1800227"/>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0" name="Oval 184"/>
          <p:cNvSpPr>
            <a:spLocks noChangeArrowheads="1"/>
          </p:cNvSpPr>
          <p:nvPr/>
        </p:nvSpPr>
        <p:spPr bwMode="auto">
          <a:xfrm>
            <a:off x="3373443" y="2020891"/>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2" name="Oval 186"/>
          <p:cNvSpPr>
            <a:spLocks noChangeArrowheads="1"/>
          </p:cNvSpPr>
          <p:nvPr/>
        </p:nvSpPr>
        <p:spPr bwMode="auto">
          <a:xfrm>
            <a:off x="3068643" y="223361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3" name="Oval 187"/>
          <p:cNvSpPr>
            <a:spLocks noChangeArrowheads="1"/>
          </p:cNvSpPr>
          <p:nvPr/>
        </p:nvSpPr>
        <p:spPr bwMode="auto">
          <a:xfrm>
            <a:off x="3152780" y="2208213"/>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4" name="Oval 188"/>
          <p:cNvSpPr>
            <a:spLocks noChangeArrowheads="1"/>
          </p:cNvSpPr>
          <p:nvPr/>
        </p:nvSpPr>
        <p:spPr bwMode="auto">
          <a:xfrm>
            <a:off x="3179764" y="223361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5" name="Oval 189"/>
          <p:cNvSpPr>
            <a:spLocks noChangeArrowheads="1"/>
          </p:cNvSpPr>
          <p:nvPr/>
        </p:nvSpPr>
        <p:spPr bwMode="auto">
          <a:xfrm>
            <a:off x="3289301" y="223361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9" name="Rectangle 193"/>
          <p:cNvSpPr>
            <a:spLocks noChangeArrowheads="1"/>
          </p:cNvSpPr>
          <p:nvPr/>
        </p:nvSpPr>
        <p:spPr bwMode="auto">
          <a:xfrm>
            <a:off x="4152901" y="162560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90" name="Rectangle 194"/>
          <p:cNvSpPr>
            <a:spLocks noChangeArrowheads="1"/>
          </p:cNvSpPr>
          <p:nvPr/>
        </p:nvSpPr>
        <p:spPr bwMode="auto">
          <a:xfrm>
            <a:off x="4152901" y="162560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6" name="Oval 230"/>
          <p:cNvSpPr>
            <a:spLocks noChangeArrowheads="1"/>
          </p:cNvSpPr>
          <p:nvPr/>
        </p:nvSpPr>
        <p:spPr bwMode="auto">
          <a:xfrm>
            <a:off x="4327530" y="2020891"/>
            <a:ext cx="98425" cy="984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7" name="Oval 231"/>
          <p:cNvSpPr>
            <a:spLocks noChangeArrowheads="1"/>
          </p:cNvSpPr>
          <p:nvPr/>
        </p:nvSpPr>
        <p:spPr bwMode="auto">
          <a:xfrm>
            <a:off x="4556126" y="1800227"/>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8" name="Oval 232"/>
          <p:cNvSpPr>
            <a:spLocks noChangeArrowheads="1"/>
          </p:cNvSpPr>
          <p:nvPr/>
        </p:nvSpPr>
        <p:spPr bwMode="auto">
          <a:xfrm>
            <a:off x="4776789" y="2020891"/>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0" name="Oval 234"/>
          <p:cNvSpPr>
            <a:spLocks noChangeArrowheads="1"/>
          </p:cNvSpPr>
          <p:nvPr/>
        </p:nvSpPr>
        <p:spPr bwMode="auto">
          <a:xfrm>
            <a:off x="4464051" y="2233612"/>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1" name="Oval 235"/>
          <p:cNvSpPr>
            <a:spLocks noChangeArrowheads="1"/>
          </p:cNvSpPr>
          <p:nvPr/>
        </p:nvSpPr>
        <p:spPr bwMode="auto">
          <a:xfrm>
            <a:off x="4556126" y="2208212"/>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2" name="Oval 236"/>
          <p:cNvSpPr>
            <a:spLocks noChangeArrowheads="1"/>
          </p:cNvSpPr>
          <p:nvPr/>
        </p:nvSpPr>
        <p:spPr bwMode="auto">
          <a:xfrm>
            <a:off x="4581526" y="2233612"/>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3" name="Oval 237"/>
          <p:cNvSpPr>
            <a:spLocks noChangeArrowheads="1"/>
          </p:cNvSpPr>
          <p:nvPr/>
        </p:nvSpPr>
        <p:spPr bwMode="auto">
          <a:xfrm>
            <a:off x="4691067" y="2233612"/>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7" name="Rectangle 241"/>
          <p:cNvSpPr>
            <a:spLocks noChangeArrowheads="1"/>
          </p:cNvSpPr>
          <p:nvPr/>
        </p:nvSpPr>
        <p:spPr bwMode="auto">
          <a:xfrm>
            <a:off x="5548318" y="162560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8" name="Rectangle 242"/>
          <p:cNvSpPr>
            <a:spLocks noChangeArrowheads="1"/>
          </p:cNvSpPr>
          <p:nvPr/>
        </p:nvSpPr>
        <p:spPr bwMode="auto">
          <a:xfrm>
            <a:off x="5548318" y="162560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3" name="Oval 277"/>
          <p:cNvSpPr>
            <a:spLocks noChangeArrowheads="1"/>
          </p:cNvSpPr>
          <p:nvPr/>
        </p:nvSpPr>
        <p:spPr bwMode="auto">
          <a:xfrm>
            <a:off x="5722943" y="2020891"/>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4" name="Oval 278"/>
          <p:cNvSpPr>
            <a:spLocks noChangeArrowheads="1"/>
          </p:cNvSpPr>
          <p:nvPr/>
        </p:nvSpPr>
        <p:spPr bwMode="auto">
          <a:xfrm>
            <a:off x="5951539" y="1800227"/>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5" name="Oval 279"/>
          <p:cNvSpPr>
            <a:spLocks noChangeArrowheads="1"/>
          </p:cNvSpPr>
          <p:nvPr/>
        </p:nvSpPr>
        <p:spPr bwMode="auto">
          <a:xfrm>
            <a:off x="6172201" y="2020891"/>
            <a:ext cx="96838"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7" name="Oval 281"/>
          <p:cNvSpPr>
            <a:spLocks noChangeArrowheads="1"/>
          </p:cNvSpPr>
          <p:nvPr/>
        </p:nvSpPr>
        <p:spPr bwMode="auto">
          <a:xfrm>
            <a:off x="5859464" y="2233612"/>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8" name="Oval 282"/>
          <p:cNvSpPr>
            <a:spLocks noChangeArrowheads="1"/>
          </p:cNvSpPr>
          <p:nvPr/>
        </p:nvSpPr>
        <p:spPr bwMode="auto">
          <a:xfrm>
            <a:off x="5951539" y="2208212"/>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9" name="Oval 283"/>
          <p:cNvSpPr>
            <a:spLocks noChangeArrowheads="1"/>
          </p:cNvSpPr>
          <p:nvPr/>
        </p:nvSpPr>
        <p:spPr bwMode="auto">
          <a:xfrm>
            <a:off x="5976939" y="2233612"/>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0" name="Oval 284"/>
          <p:cNvSpPr>
            <a:spLocks noChangeArrowheads="1"/>
          </p:cNvSpPr>
          <p:nvPr/>
        </p:nvSpPr>
        <p:spPr bwMode="auto">
          <a:xfrm>
            <a:off x="6086476" y="2233612"/>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4" name="Rectangle 288"/>
          <p:cNvSpPr>
            <a:spLocks noChangeArrowheads="1"/>
          </p:cNvSpPr>
          <p:nvPr/>
        </p:nvSpPr>
        <p:spPr bwMode="auto">
          <a:xfrm>
            <a:off x="2751139" y="2859087"/>
            <a:ext cx="895350" cy="89535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5" name="Rectangle 289"/>
          <p:cNvSpPr>
            <a:spLocks noChangeArrowheads="1"/>
          </p:cNvSpPr>
          <p:nvPr/>
        </p:nvSpPr>
        <p:spPr bwMode="auto">
          <a:xfrm>
            <a:off x="2751139" y="2859087"/>
            <a:ext cx="895350" cy="895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0" name="Oval 324"/>
          <p:cNvSpPr>
            <a:spLocks noChangeArrowheads="1"/>
          </p:cNvSpPr>
          <p:nvPr/>
        </p:nvSpPr>
        <p:spPr bwMode="auto">
          <a:xfrm>
            <a:off x="2932118" y="3262312"/>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1" name="Oval 325"/>
          <p:cNvSpPr>
            <a:spLocks noChangeArrowheads="1"/>
          </p:cNvSpPr>
          <p:nvPr/>
        </p:nvSpPr>
        <p:spPr bwMode="auto">
          <a:xfrm>
            <a:off x="3152780" y="3033720"/>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2" name="Oval 326"/>
          <p:cNvSpPr>
            <a:spLocks noChangeArrowheads="1"/>
          </p:cNvSpPr>
          <p:nvPr/>
        </p:nvSpPr>
        <p:spPr bwMode="auto">
          <a:xfrm>
            <a:off x="3379793" y="3262312"/>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4" name="Oval 328"/>
          <p:cNvSpPr>
            <a:spLocks noChangeArrowheads="1"/>
          </p:cNvSpPr>
          <p:nvPr/>
        </p:nvSpPr>
        <p:spPr bwMode="auto">
          <a:xfrm>
            <a:off x="3043239" y="3448050"/>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5" name="Oval 329"/>
          <p:cNvSpPr>
            <a:spLocks noChangeArrowheads="1"/>
          </p:cNvSpPr>
          <p:nvPr/>
        </p:nvSpPr>
        <p:spPr bwMode="auto">
          <a:xfrm>
            <a:off x="3068643" y="3475037"/>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6" name="Oval 330"/>
          <p:cNvSpPr>
            <a:spLocks noChangeArrowheads="1"/>
          </p:cNvSpPr>
          <p:nvPr/>
        </p:nvSpPr>
        <p:spPr bwMode="auto">
          <a:xfrm>
            <a:off x="3179764" y="3475037"/>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7" name="Oval 331"/>
          <p:cNvSpPr>
            <a:spLocks noChangeArrowheads="1"/>
          </p:cNvSpPr>
          <p:nvPr/>
        </p:nvSpPr>
        <p:spPr bwMode="auto">
          <a:xfrm>
            <a:off x="3289301" y="3475037"/>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31" name="Rectangle 335"/>
          <p:cNvSpPr>
            <a:spLocks noChangeArrowheads="1"/>
          </p:cNvSpPr>
          <p:nvPr/>
        </p:nvSpPr>
        <p:spPr bwMode="auto">
          <a:xfrm>
            <a:off x="4152903" y="2859087"/>
            <a:ext cx="895350" cy="89535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32" name="Rectangle 336"/>
          <p:cNvSpPr>
            <a:spLocks noChangeArrowheads="1"/>
          </p:cNvSpPr>
          <p:nvPr/>
        </p:nvSpPr>
        <p:spPr bwMode="auto">
          <a:xfrm>
            <a:off x="4152903" y="2859087"/>
            <a:ext cx="895350" cy="895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67" name="Oval 371"/>
          <p:cNvSpPr>
            <a:spLocks noChangeArrowheads="1"/>
          </p:cNvSpPr>
          <p:nvPr/>
        </p:nvSpPr>
        <p:spPr bwMode="auto">
          <a:xfrm>
            <a:off x="4327530" y="3262312"/>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68" name="Oval 372"/>
          <p:cNvSpPr>
            <a:spLocks noChangeArrowheads="1"/>
          </p:cNvSpPr>
          <p:nvPr/>
        </p:nvSpPr>
        <p:spPr bwMode="auto">
          <a:xfrm>
            <a:off x="4556126" y="3033720"/>
            <a:ext cx="96838" cy="984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69" name="Oval 373"/>
          <p:cNvSpPr>
            <a:spLocks noChangeArrowheads="1"/>
          </p:cNvSpPr>
          <p:nvPr/>
        </p:nvSpPr>
        <p:spPr bwMode="auto">
          <a:xfrm>
            <a:off x="4776789" y="3262312"/>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1" name="Oval 375"/>
          <p:cNvSpPr>
            <a:spLocks noChangeArrowheads="1"/>
          </p:cNvSpPr>
          <p:nvPr/>
        </p:nvSpPr>
        <p:spPr bwMode="auto">
          <a:xfrm>
            <a:off x="4438651" y="3448050"/>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2" name="Oval 376"/>
          <p:cNvSpPr>
            <a:spLocks noChangeArrowheads="1"/>
          </p:cNvSpPr>
          <p:nvPr/>
        </p:nvSpPr>
        <p:spPr bwMode="auto">
          <a:xfrm>
            <a:off x="4464051" y="3475037"/>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3" name="Oval 377"/>
          <p:cNvSpPr>
            <a:spLocks noChangeArrowheads="1"/>
          </p:cNvSpPr>
          <p:nvPr/>
        </p:nvSpPr>
        <p:spPr bwMode="auto">
          <a:xfrm>
            <a:off x="4581526" y="3475037"/>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4" name="Oval 378"/>
          <p:cNvSpPr>
            <a:spLocks noChangeArrowheads="1"/>
          </p:cNvSpPr>
          <p:nvPr/>
        </p:nvSpPr>
        <p:spPr bwMode="auto">
          <a:xfrm>
            <a:off x="4691067" y="3475037"/>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8" name="Rectangle 382"/>
          <p:cNvSpPr>
            <a:spLocks noChangeArrowheads="1"/>
          </p:cNvSpPr>
          <p:nvPr/>
        </p:nvSpPr>
        <p:spPr bwMode="auto">
          <a:xfrm>
            <a:off x="5548314" y="2859087"/>
            <a:ext cx="895350" cy="89535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9" name="Rectangle 383"/>
          <p:cNvSpPr>
            <a:spLocks noChangeArrowheads="1"/>
          </p:cNvSpPr>
          <p:nvPr/>
        </p:nvSpPr>
        <p:spPr bwMode="auto">
          <a:xfrm>
            <a:off x="5548314" y="2859087"/>
            <a:ext cx="895350" cy="895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5" name="Oval 419"/>
          <p:cNvSpPr>
            <a:spLocks noChangeArrowheads="1"/>
          </p:cNvSpPr>
          <p:nvPr/>
        </p:nvSpPr>
        <p:spPr bwMode="auto">
          <a:xfrm>
            <a:off x="5722943" y="3262313"/>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6" name="Oval 420"/>
          <p:cNvSpPr>
            <a:spLocks noChangeArrowheads="1"/>
          </p:cNvSpPr>
          <p:nvPr/>
        </p:nvSpPr>
        <p:spPr bwMode="auto">
          <a:xfrm>
            <a:off x="5951539" y="3033721"/>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7" name="Oval 421"/>
          <p:cNvSpPr>
            <a:spLocks noChangeArrowheads="1"/>
          </p:cNvSpPr>
          <p:nvPr/>
        </p:nvSpPr>
        <p:spPr bwMode="auto">
          <a:xfrm>
            <a:off x="6172201" y="3262313"/>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9" name="Oval 423"/>
          <p:cNvSpPr>
            <a:spLocks noChangeArrowheads="1"/>
          </p:cNvSpPr>
          <p:nvPr/>
        </p:nvSpPr>
        <p:spPr bwMode="auto">
          <a:xfrm>
            <a:off x="5859464" y="3475038"/>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0" name="Oval 424"/>
          <p:cNvSpPr>
            <a:spLocks noChangeArrowheads="1"/>
          </p:cNvSpPr>
          <p:nvPr/>
        </p:nvSpPr>
        <p:spPr bwMode="auto">
          <a:xfrm>
            <a:off x="5951539" y="3448050"/>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1" name="Oval 425"/>
          <p:cNvSpPr>
            <a:spLocks noChangeArrowheads="1"/>
          </p:cNvSpPr>
          <p:nvPr/>
        </p:nvSpPr>
        <p:spPr bwMode="auto">
          <a:xfrm>
            <a:off x="5976939" y="3475038"/>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2" name="Oval 426"/>
          <p:cNvSpPr>
            <a:spLocks noChangeArrowheads="1"/>
          </p:cNvSpPr>
          <p:nvPr/>
        </p:nvSpPr>
        <p:spPr bwMode="auto">
          <a:xfrm>
            <a:off x="6086476" y="3475038"/>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6" name="Rectangle 430"/>
          <p:cNvSpPr>
            <a:spLocks noChangeArrowheads="1"/>
          </p:cNvSpPr>
          <p:nvPr/>
        </p:nvSpPr>
        <p:spPr bwMode="auto">
          <a:xfrm>
            <a:off x="2751139" y="40989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7" name="Rectangle 431"/>
          <p:cNvSpPr>
            <a:spLocks noChangeArrowheads="1"/>
          </p:cNvSpPr>
          <p:nvPr/>
        </p:nvSpPr>
        <p:spPr bwMode="auto">
          <a:xfrm>
            <a:off x="2751139" y="40989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2" name="Oval 466"/>
          <p:cNvSpPr>
            <a:spLocks noChangeArrowheads="1"/>
          </p:cNvSpPr>
          <p:nvPr/>
        </p:nvSpPr>
        <p:spPr bwMode="auto">
          <a:xfrm>
            <a:off x="2932118" y="45021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3" name="Oval 467"/>
          <p:cNvSpPr>
            <a:spLocks noChangeArrowheads="1"/>
          </p:cNvSpPr>
          <p:nvPr/>
        </p:nvSpPr>
        <p:spPr bwMode="auto">
          <a:xfrm>
            <a:off x="3152780" y="4275138"/>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4" name="Oval 468"/>
          <p:cNvSpPr>
            <a:spLocks noChangeArrowheads="1"/>
          </p:cNvSpPr>
          <p:nvPr/>
        </p:nvSpPr>
        <p:spPr bwMode="auto">
          <a:xfrm>
            <a:off x="3379793" y="4502150"/>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6" name="Oval 470"/>
          <p:cNvSpPr>
            <a:spLocks noChangeArrowheads="1"/>
          </p:cNvSpPr>
          <p:nvPr/>
        </p:nvSpPr>
        <p:spPr bwMode="auto">
          <a:xfrm>
            <a:off x="3068643" y="4714875"/>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7" name="Oval 471"/>
          <p:cNvSpPr>
            <a:spLocks noChangeArrowheads="1"/>
          </p:cNvSpPr>
          <p:nvPr/>
        </p:nvSpPr>
        <p:spPr bwMode="auto">
          <a:xfrm>
            <a:off x="3152780" y="4687896"/>
            <a:ext cx="98425" cy="98425"/>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8" name="Oval 472"/>
          <p:cNvSpPr>
            <a:spLocks noChangeArrowheads="1"/>
          </p:cNvSpPr>
          <p:nvPr/>
        </p:nvSpPr>
        <p:spPr bwMode="auto">
          <a:xfrm>
            <a:off x="3179764" y="4714875"/>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9" name="Oval 473"/>
          <p:cNvSpPr>
            <a:spLocks noChangeArrowheads="1"/>
          </p:cNvSpPr>
          <p:nvPr/>
        </p:nvSpPr>
        <p:spPr bwMode="auto">
          <a:xfrm>
            <a:off x="3289301" y="4714875"/>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73" name="Rectangle 477"/>
          <p:cNvSpPr>
            <a:spLocks noChangeArrowheads="1"/>
          </p:cNvSpPr>
          <p:nvPr/>
        </p:nvSpPr>
        <p:spPr bwMode="auto">
          <a:xfrm>
            <a:off x="4152903" y="40989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74" name="Rectangle 478"/>
          <p:cNvSpPr>
            <a:spLocks noChangeArrowheads="1"/>
          </p:cNvSpPr>
          <p:nvPr/>
        </p:nvSpPr>
        <p:spPr bwMode="auto">
          <a:xfrm>
            <a:off x="4152903" y="40989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09" name="Oval 513"/>
          <p:cNvSpPr>
            <a:spLocks noChangeArrowheads="1"/>
          </p:cNvSpPr>
          <p:nvPr/>
        </p:nvSpPr>
        <p:spPr bwMode="auto">
          <a:xfrm>
            <a:off x="4327530" y="45021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0" name="Oval 514"/>
          <p:cNvSpPr>
            <a:spLocks noChangeArrowheads="1"/>
          </p:cNvSpPr>
          <p:nvPr/>
        </p:nvSpPr>
        <p:spPr bwMode="auto">
          <a:xfrm>
            <a:off x="4556126" y="4275138"/>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1" name="Oval 515"/>
          <p:cNvSpPr>
            <a:spLocks noChangeArrowheads="1"/>
          </p:cNvSpPr>
          <p:nvPr/>
        </p:nvSpPr>
        <p:spPr bwMode="auto">
          <a:xfrm>
            <a:off x="4776789" y="4502150"/>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3" name="Oval 517"/>
          <p:cNvSpPr>
            <a:spLocks noChangeArrowheads="1"/>
          </p:cNvSpPr>
          <p:nvPr/>
        </p:nvSpPr>
        <p:spPr bwMode="auto">
          <a:xfrm>
            <a:off x="4464051" y="4714875"/>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4" name="Oval 518"/>
          <p:cNvSpPr>
            <a:spLocks noChangeArrowheads="1"/>
          </p:cNvSpPr>
          <p:nvPr/>
        </p:nvSpPr>
        <p:spPr bwMode="auto">
          <a:xfrm>
            <a:off x="4556126" y="4687896"/>
            <a:ext cx="96838" cy="98425"/>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5" name="Oval 519"/>
          <p:cNvSpPr>
            <a:spLocks noChangeArrowheads="1"/>
          </p:cNvSpPr>
          <p:nvPr/>
        </p:nvSpPr>
        <p:spPr bwMode="auto">
          <a:xfrm>
            <a:off x="4581526" y="4714875"/>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6" name="Oval 520"/>
          <p:cNvSpPr>
            <a:spLocks noChangeArrowheads="1"/>
          </p:cNvSpPr>
          <p:nvPr/>
        </p:nvSpPr>
        <p:spPr bwMode="auto">
          <a:xfrm>
            <a:off x="4691067" y="4714875"/>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20" name="Rectangle 524"/>
          <p:cNvSpPr>
            <a:spLocks noChangeArrowheads="1"/>
          </p:cNvSpPr>
          <p:nvPr/>
        </p:nvSpPr>
        <p:spPr bwMode="auto">
          <a:xfrm>
            <a:off x="5548314" y="40989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21" name="Rectangle 525"/>
          <p:cNvSpPr>
            <a:spLocks noChangeArrowheads="1"/>
          </p:cNvSpPr>
          <p:nvPr/>
        </p:nvSpPr>
        <p:spPr bwMode="auto">
          <a:xfrm>
            <a:off x="5548314" y="40989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56" name="Oval 560"/>
          <p:cNvSpPr>
            <a:spLocks noChangeArrowheads="1"/>
          </p:cNvSpPr>
          <p:nvPr/>
        </p:nvSpPr>
        <p:spPr bwMode="auto">
          <a:xfrm>
            <a:off x="5722943" y="4502150"/>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57" name="Oval 561"/>
          <p:cNvSpPr>
            <a:spLocks noChangeArrowheads="1"/>
          </p:cNvSpPr>
          <p:nvPr/>
        </p:nvSpPr>
        <p:spPr bwMode="auto">
          <a:xfrm>
            <a:off x="5951539" y="4275138"/>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58" name="Oval 562"/>
          <p:cNvSpPr>
            <a:spLocks noChangeArrowheads="1"/>
          </p:cNvSpPr>
          <p:nvPr/>
        </p:nvSpPr>
        <p:spPr bwMode="auto">
          <a:xfrm>
            <a:off x="6172201" y="4502150"/>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0" name="Oval 564"/>
          <p:cNvSpPr>
            <a:spLocks noChangeArrowheads="1"/>
          </p:cNvSpPr>
          <p:nvPr/>
        </p:nvSpPr>
        <p:spPr bwMode="auto">
          <a:xfrm>
            <a:off x="5859464" y="4714875"/>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1" name="Oval 565"/>
          <p:cNvSpPr>
            <a:spLocks noChangeArrowheads="1"/>
          </p:cNvSpPr>
          <p:nvPr/>
        </p:nvSpPr>
        <p:spPr bwMode="auto">
          <a:xfrm>
            <a:off x="5951539" y="4687896"/>
            <a:ext cx="96838" cy="98425"/>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2" name="Oval 566"/>
          <p:cNvSpPr>
            <a:spLocks noChangeArrowheads="1"/>
          </p:cNvSpPr>
          <p:nvPr/>
        </p:nvSpPr>
        <p:spPr bwMode="auto">
          <a:xfrm>
            <a:off x="5976939" y="4714875"/>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3" name="Oval 567"/>
          <p:cNvSpPr>
            <a:spLocks noChangeArrowheads="1"/>
          </p:cNvSpPr>
          <p:nvPr/>
        </p:nvSpPr>
        <p:spPr bwMode="auto">
          <a:xfrm>
            <a:off x="6086476" y="4714875"/>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7" name="Rectangle 571"/>
          <p:cNvSpPr>
            <a:spLocks noChangeArrowheads="1"/>
          </p:cNvSpPr>
          <p:nvPr/>
        </p:nvSpPr>
        <p:spPr bwMode="auto">
          <a:xfrm>
            <a:off x="2751139" y="5340350"/>
            <a:ext cx="89535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8" name="Rectangle 572"/>
          <p:cNvSpPr>
            <a:spLocks noChangeArrowheads="1"/>
          </p:cNvSpPr>
          <p:nvPr/>
        </p:nvSpPr>
        <p:spPr bwMode="auto">
          <a:xfrm>
            <a:off x="2751139" y="5340350"/>
            <a:ext cx="89535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4" name="Oval 608"/>
          <p:cNvSpPr>
            <a:spLocks noChangeArrowheads="1"/>
          </p:cNvSpPr>
          <p:nvPr/>
        </p:nvSpPr>
        <p:spPr bwMode="auto">
          <a:xfrm>
            <a:off x="2932117" y="5735638"/>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5" name="Oval 609"/>
          <p:cNvSpPr>
            <a:spLocks noChangeArrowheads="1"/>
          </p:cNvSpPr>
          <p:nvPr/>
        </p:nvSpPr>
        <p:spPr bwMode="auto">
          <a:xfrm>
            <a:off x="3152780" y="5514975"/>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6" name="Oval 610"/>
          <p:cNvSpPr>
            <a:spLocks noChangeArrowheads="1"/>
          </p:cNvSpPr>
          <p:nvPr/>
        </p:nvSpPr>
        <p:spPr bwMode="auto">
          <a:xfrm>
            <a:off x="3373442" y="5735638"/>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8" name="Oval 612"/>
          <p:cNvSpPr>
            <a:spLocks noChangeArrowheads="1"/>
          </p:cNvSpPr>
          <p:nvPr/>
        </p:nvSpPr>
        <p:spPr bwMode="auto">
          <a:xfrm>
            <a:off x="3068642" y="594836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9" name="Oval 613"/>
          <p:cNvSpPr>
            <a:spLocks noChangeArrowheads="1"/>
          </p:cNvSpPr>
          <p:nvPr/>
        </p:nvSpPr>
        <p:spPr bwMode="auto">
          <a:xfrm>
            <a:off x="3152780" y="5922963"/>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0" name="Oval 614"/>
          <p:cNvSpPr>
            <a:spLocks noChangeArrowheads="1"/>
          </p:cNvSpPr>
          <p:nvPr/>
        </p:nvSpPr>
        <p:spPr bwMode="auto">
          <a:xfrm>
            <a:off x="3179763" y="594836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1" name="Oval 615"/>
          <p:cNvSpPr>
            <a:spLocks noChangeArrowheads="1"/>
          </p:cNvSpPr>
          <p:nvPr/>
        </p:nvSpPr>
        <p:spPr bwMode="auto">
          <a:xfrm>
            <a:off x="3289301" y="594836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5" name="Rectangle 619"/>
          <p:cNvSpPr>
            <a:spLocks noChangeArrowheads="1"/>
          </p:cNvSpPr>
          <p:nvPr/>
        </p:nvSpPr>
        <p:spPr bwMode="auto">
          <a:xfrm>
            <a:off x="4152901" y="534035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6" name="Rectangle 620"/>
          <p:cNvSpPr>
            <a:spLocks noChangeArrowheads="1"/>
          </p:cNvSpPr>
          <p:nvPr/>
        </p:nvSpPr>
        <p:spPr bwMode="auto">
          <a:xfrm>
            <a:off x="4152901" y="534035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1" name="Oval 655"/>
          <p:cNvSpPr>
            <a:spLocks noChangeArrowheads="1"/>
          </p:cNvSpPr>
          <p:nvPr/>
        </p:nvSpPr>
        <p:spPr bwMode="auto">
          <a:xfrm>
            <a:off x="4327530" y="573563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2" name="Oval 656"/>
          <p:cNvSpPr>
            <a:spLocks noChangeArrowheads="1"/>
          </p:cNvSpPr>
          <p:nvPr/>
        </p:nvSpPr>
        <p:spPr bwMode="auto">
          <a:xfrm>
            <a:off x="4556126" y="5514975"/>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3" name="Oval 657"/>
          <p:cNvSpPr>
            <a:spLocks noChangeArrowheads="1"/>
          </p:cNvSpPr>
          <p:nvPr/>
        </p:nvSpPr>
        <p:spPr bwMode="auto">
          <a:xfrm>
            <a:off x="4776788" y="5735638"/>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5" name="Oval 659"/>
          <p:cNvSpPr>
            <a:spLocks noChangeArrowheads="1"/>
          </p:cNvSpPr>
          <p:nvPr/>
        </p:nvSpPr>
        <p:spPr bwMode="auto">
          <a:xfrm>
            <a:off x="4464051" y="594836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6" name="Oval 660"/>
          <p:cNvSpPr>
            <a:spLocks noChangeArrowheads="1"/>
          </p:cNvSpPr>
          <p:nvPr/>
        </p:nvSpPr>
        <p:spPr bwMode="auto">
          <a:xfrm>
            <a:off x="4581526" y="594836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7" name="Oval 661"/>
          <p:cNvSpPr>
            <a:spLocks noChangeArrowheads="1"/>
          </p:cNvSpPr>
          <p:nvPr/>
        </p:nvSpPr>
        <p:spPr bwMode="auto">
          <a:xfrm>
            <a:off x="4665663" y="5922963"/>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8" name="Oval 662"/>
          <p:cNvSpPr>
            <a:spLocks noChangeArrowheads="1"/>
          </p:cNvSpPr>
          <p:nvPr/>
        </p:nvSpPr>
        <p:spPr bwMode="auto">
          <a:xfrm>
            <a:off x="4691067" y="594836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62" name="Rectangle 666"/>
          <p:cNvSpPr>
            <a:spLocks noChangeArrowheads="1"/>
          </p:cNvSpPr>
          <p:nvPr/>
        </p:nvSpPr>
        <p:spPr bwMode="auto">
          <a:xfrm>
            <a:off x="5548317" y="534035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63" name="Rectangle 667"/>
          <p:cNvSpPr>
            <a:spLocks noChangeArrowheads="1"/>
          </p:cNvSpPr>
          <p:nvPr/>
        </p:nvSpPr>
        <p:spPr bwMode="auto">
          <a:xfrm>
            <a:off x="5548317" y="534035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98" name="Oval 702"/>
          <p:cNvSpPr>
            <a:spLocks noChangeArrowheads="1"/>
          </p:cNvSpPr>
          <p:nvPr/>
        </p:nvSpPr>
        <p:spPr bwMode="auto">
          <a:xfrm>
            <a:off x="5722942" y="573563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99" name="Oval 703"/>
          <p:cNvSpPr>
            <a:spLocks noChangeArrowheads="1"/>
          </p:cNvSpPr>
          <p:nvPr/>
        </p:nvSpPr>
        <p:spPr bwMode="auto">
          <a:xfrm>
            <a:off x="5951538" y="5514975"/>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0" name="Oval 704"/>
          <p:cNvSpPr>
            <a:spLocks noChangeArrowheads="1"/>
          </p:cNvSpPr>
          <p:nvPr/>
        </p:nvSpPr>
        <p:spPr bwMode="auto">
          <a:xfrm>
            <a:off x="6172201" y="5735638"/>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2" name="Oval 706"/>
          <p:cNvSpPr>
            <a:spLocks noChangeArrowheads="1"/>
          </p:cNvSpPr>
          <p:nvPr/>
        </p:nvSpPr>
        <p:spPr bwMode="auto">
          <a:xfrm>
            <a:off x="5859463" y="594836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3" name="Oval 707"/>
          <p:cNvSpPr>
            <a:spLocks noChangeArrowheads="1"/>
          </p:cNvSpPr>
          <p:nvPr/>
        </p:nvSpPr>
        <p:spPr bwMode="auto">
          <a:xfrm>
            <a:off x="5976938" y="594836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4" name="Oval 708"/>
          <p:cNvSpPr>
            <a:spLocks noChangeArrowheads="1"/>
          </p:cNvSpPr>
          <p:nvPr/>
        </p:nvSpPr>
        <p:spPr bwMode="auto">
          <a:xfrm>
            <a:off x="6061076" y="5922963"/>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5" name="Oval 709"/>
          <p:cNvSpPr>
            <a:spLocks noChangeArrowheads="1"/>
          </p:cNvSpPr>
          <p:nvPr/>
        </p:nvSpPr>
        <p:spPr bwMode="auto">
          <a:xfrm>
            <a:off x="6086476" y="594836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Tree>
    <p:extLst>
      <p:ext uri="{BB962C8B-B14F-4D97-AF65-F5344CB8AC3E}">
        <p14:creationId xmlns="" xmlns:p14="http://schemas.microsoft.com/office/powerpoint/2010/main" val="56152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342"/>
                                        </p:tgtEl>
                                        <p:attrNameLst>
                                          <p:attrName>style.visibility</p:attrName>
                                        </p:attrNameLst>
                                      </p:cBhvr>
                                      <p:to>
                                        <p:strVal val="visible"/>
                                      </p:to>
                                    </p:set>
                                    <p:animEffect transition="in" filter="fade">
                                      <p:cBhvr>
                                        <p:cTn id="7" dur="2000"/>
                                        <p:tgtEl>
                                          <p:spTgt spid="183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3389"/>
                                        </p:tgtEl>
                                        <p:attrNameLst>
                                          <p:attrName>style.visibility</p:attrName>
                                        </p:attrNameLst>
                                      </p:cBhvr>
                                      <p:to>
                                        <p:strVal val="visible"/>
                                      </p:to>
                                    </p:set>
                                    <p:animEffect transition="in" filter="fade">
                                      <p:cBhvr>
                                        <p:cTn id="12" dur="2000"/>
                                        <p:tgtEl>
                                          <p:spTgt spid="1833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3435"/>
                                        </p:tgtEl>
                                        <p:attrNameLst>
                                          <p:attrName>style.visibility</p:attrName>
                                        </p:attrNameLst>
                                      </p:cBhvr>
                                      <p:to>
                                        <p:strVal val="visible"/>
                                      </p:to>
                                    </p:set>
                                    <p:animEffect transition="in" filter="fade">
                                      <p:cBhvr>
                                        <p:cTn id="17" dur="2000"/>
                                        <p:tgtEl>
                                          <p:spTgt spid="183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3483"/>
                                        </p:tgtEl>
                                        <p:attrNameLst>
                                          <p:attrName>style.visibility</p:attrName>
                                        </p:attrNameLst>
                                      </p:cBhvr>
                                      <p:to>
                                        <p:strVal val="visible"/>
                                      </p:to>
                                    </p:set>
                                    <p:animEffect transition="in" filter="fade">
                                      <p:cBhvr>
                                        <p:cTn id="22" dur="2000"/>
                                        <p:tgtEl>
                                          <p:spTgt spid="1834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3531"/>
                                        </p:tgtEl>
                                        <p:attrNameLst>
                                          <p:attrName>style.visibility</p:attrName>
                                        </p:attrNameLst>
                                      </p:cBhvr>
                                      <p:to>
                                        <p:strVal val="visible"/>
                                      </p:to>
                                    </p:set>
                                    <p:animEffect transition="in" filter="fade">
                                      <p:cBhvr>
                                        <p:cTn id="27" dur="2000"/>
                                        <p:tgtEl>
                                          <p:spTgt spid="1835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3578"/>
                                        </p:tgtEl>
                                        <p:attrNameLst>
                                          <p:attrName>style.visibility</p:attrName>
                                        </p:attrNameLst>
                                      </p:cBhvr>
                                      <p:to>
                                        <p:strVal val="visible"/>
                                      </p:to>
                                    </p:set>
                                    <p:animEffect transition="in" filter="fade">
                                      <p:cBhvr>
                                        <p:cTn id="32" dur="2000"/>
                                        <p:tgtEl>
                                          <p:spTgt spid="1835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3624"/>
                                        </p:tgtEl>
                                        <p:attrNameLst>
                                          <p:attrName>style.visibility</p:attrName>
                                        </p:attrNameLst>
                                      </p:cBhvr>
                                      <p:to>
                                        <p:strVal val="visible"/>
                                      </p:to>
                                    </p:set>
                                    <p:animEffect transition="in" filter="fade">
                                      <p:cBhvr>
                                        <p:cTn id="37" dur="2000"/>
                                        <p:tgtEl>
                                          <p:spTgt spid="1836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3671"/>
                                        </p:tgtEl>
                                        <p:attrNameLst>
                                          <p:attrName>style.visibility</p:attrName>
                                        </p:attrNameLst>
                                      </p:cBhvr>
                                      <p:to>
                                        <p:strVal val="visible"/>
                                      </p:to>
                                    </p:set>
                                    <p:animEffect transition="in" filter="fade">
                                      <p:cBhvr>
                                        <p:cTn id="42" dur="2000"/>
                                        <p:tgtEl>
                                          <p:spTgt spid="1836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3720"/>
                                        </p:tgtEl>
                                        <p:attrNameLst>
                                          <p:attrName>style.visibility</p:attrName>
                                        </p:attrNameLst>
                                      </p:cBhvr>
                                      <p:to>
                                        <p:strVal val="visible"/>
                                      </p:to>
                                    </p:set>
                                    <p:animEffect transition="in" filter="fade">
                                      <p:cBhvr>
                                        <p:cTn id="47" dur="2000"/>
                                        <p:tgtEl>
                                          <p:spTgt spid="1837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3767"/>
                                        </p:tgtEl>
                                        <p:attrNameLst>
                                          <p:attrName>style.visibility</p:attrName>
                                        </p:attrNameLst>
                                      </p:cBhvr>
                                      <p:to>
                                        <p:strVal val="visible"/>
                                      </p:to>
                                    </p:set>
                                    <p:animEffect transition="in" filter="fade">
                                      <p:cBhvr>
                                        <p:cTn id="52" dur="2000"/>
                                        <p:tgtEl>
                                          <p:spTgt spid="1837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3814"/>
                                        </p:tgtEl>
                                        <p:attrNameLst>
                                          <p:attrName>style.visibility</p:attrName>
                                        </p:attrNameLst>
                                      </p:cBhvr>
                                      <p:to>
                                        <p:strVal val="visible"/>
                                      </p:to>
                                    </p:set>
                                    <p:animEffect transition="in" filter="fade">
                                      <p:cBhvr>
                                        <p:cTn id="57" dur="2000"/>
                                        <p:tgtEl>
                                          <p:spTgt spid="1838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3861"/>
                                        </p:tgtEl>
                                        <p:attrNameLst>
                                          <p:attrName>style.visibility</p:attrName>
                                        </p:attrNameLst>
                                      </p:cBhvr>
                                      <p:to>
                                        <p:strVal val="visible"/>
                                      </p:to>
                                    </p:set>
                                    <p:animEffect transition="in" filter="fade">
                                      <p:cBhvr>
                                        <p:cTn id="62" dur="2000"/>
                                        <p:tgtEl>
                                          <p:spTgt spid="18386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3909"/>
                                        </p:tgtEl>
                                        <p:attrNameLst>
                                          <p:attrName>style.visibility</p:attrName>
                                        </p:attrNameLst>
                                      </p:cBhvr>
                                      <p:to>
                                        <p:strVal val="visible"/>
                                      </p:to>
                                    </p:set>
                                    <p:animEffect transition="in" filter="fade">
                                      <p:cBhvr>
                                        <p:cTn id="67" dur="2000"/>
                                        <p:tgtEl>
                                          <p:spTgt spid="18390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3957"/>
                                        </p:tgtEl>
                                        <p:attrNameLst>
                                          <p:attrName>style.visibility</p:attrName>
                                        </p:attrNameLst>
                                      </p:cBhvr>
                                      <p:to>
                                        <p:strVal val="visible"/>
                                      </p:to>
                                    </p:set>
                                    <p:animEffect transition="in" filter="fade">
                                      <p:cBhvr>
                                        <p:cTn id="72" dur="2000"/>
                                        <p:tgtEl>
                                          <p:spTgt spid="18395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4004"/>
                                        </p:tgtEl>
                                        <p:attrNameLst>
                                          <p:attrName>style.visibility</p:attrName>
                                        </p:attrNameLst>
                                      </p:cBhvr>
                                      <p:to>
                                        <p:strVal val="visible"/>
                                      </p:to>
                                    </p:set>
                                    <p:animEffect transition="in" filter="fade">
                                      <p:cBhvr>
                                        <p:cTn id="77" dur="2000"/>
                                        <p:tgtEl>
                                          <p:spTgt spid="184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42" grpId="0" animBg="1"/>
      <p:bldP spid="183389" grpId="0" animBg="1"/>
      <p:bldP spid="183435" grpId="0" animBg="1"/>
      <p:bldP spid="183483" grpId="0" animBg="1"/>
      <p:bldP spid="183531" grpId="0" animBg="1"/>
      <p:bldP spid="183578" grpId="0" animBg="1"/>
      <p:bldP spid="183624" grpId="0" animBg="1"/>
      <p:bldP spid="183671" grpId="0" animBg="1"/>
      <p:bldP spid="183720" grpId="0" animBg="1"/>
      <p:bldP spid="183767" grpId="0" animBg="1"/>
      <p:bldP spid="183814" grpId="0" animBg="1"/>
      <p:bldP spid="183861" grpId="0" animBg="1"/>
      <p:bldP spid="183909" grpId="0" animBg="1"/>
      <p:bldP spid="183957" grpId="0" animBg="1"/>
      <p:bldP spid="1840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0" y="1476481"/>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5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Action and the path of least resistance</a:t>
            </a:r>
          </a:p>
          <a:p>
            <a:r>
              <a:rPr lang="en-US" altLang="ja-JP" sz="2215" dirty="0">
                <a:solidFill>
                  <a:schemeClr val="accent1">
                    <a:lumMod val="60000"/>
                    <a:lumOff val="4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60000"/>
                    <a:lumOff val="40000"/>
                  </a:schemeClr>
                </a:solidFill>
                <a:latin typeface="Arial Narrow" panose="020B0606020202030204" pitchFamily="34" charset="0"/>
                <a:ea typeface="MS Mincho"/>
                <a:cs typeface="MS Mincho"/>
              </a:rPr>
              <a:t>From principles to process theories</a:t>
            </a:r>
          </a:p>
          <a:p>
            <a:r>
              <a:rPr lang="en-US" altLang="ja-JP" sz="2215" dirty="0">
                <a:solidFill>
                  <a:schemeClr val="accent1">
                    <a:lumMod val="60000"/>
                    <a:lumOff val="40000"/>
                  </a:schemeClr>
                </a:solidFill>
                <a:latin typeface="Arial Narrow" panose="020B0606020202030204" pitchFamily="34" charset="0"/>
                <a:ea typeface="MS Mincho"/>
                <a:cs typeface="MS Mincho"/>
              </a:rPr>
              <a:t>Some empirical predictions</a:t>
            </a:r>
          </a:p>
          <a:p>
            <a:r>
              <a:rPr lang="en-US" altLang="ja-JP" sz="2215" dirty="0">
                <a:solidFill>
                  <a:schemeClr val="accent2">
                    <a:lumMod val="50000"/>
                  </a:schemeClr>
                </a:solidFill>
                <a:latin typeface="Arial Narrow" panose="020B0606020202030204" pitchFamily="34" charset="0"/>
                <a:ea typeface="MS Mincho"/>
                <a:cs typeface="MS Mincho"/>
              </a:rPr>
              <a:t>Artificial insight and aha moments</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spTree>
    <p:extLst>
      <p:ext uri="{BB962C8B-B14F-4D97-AF65-F5344CB8AC3E}">
        <p14:creationId xmlns="" xmlns:p14="http://schemas.microsoft.com/office/powerpoint/2010/main" val="288823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112" y="330076"/>
            <a:ext cx="2025919" cy="3693319"/>
          </a:xfrm>
          <a:prstGeom prst="rect">
            <a:avLst/>
          </a:prstGeom>
          <a:noFill/>
        </p:spPr>
        <p:txBody>
          <a:bodyPr wrap="square" rtlCol="0">
            <a:spAutoFit/>
          </a:bodyPr>
          <a:lstStyle/>
          <a:p>
            <a:r>
              <a:rPr lang="en-GB" dirty="0">
                <a:solidFill>
                  <a:schemeClr val="accent2">
                    <a:lumMod val="50000"/>
                  </a:schemeClr>
                </a:solidFill>
                <a:latin typeface="Arial Narrow" panose="020B0606020202030204" pitchFamily="34" charset="0"/>
              </a:rPr>
              <a:t>A game (abstract rule)</a:t>
            </a:r>
          </a:p>
          <a:p>
            <a:endParaRPr lang="en-GB" dirty="0">
              <a:solidFill>
                <a:schemeClr val="accent2">
                  <a:lumMod val="50000"/>
                </a:schemeClr>
              </a:solidFill>
              <a:latin typeface="Arial Narrow" panose="020B0606020202030204" pitchFamily="34" charset="0"/>
            </a:endParaRPr>
          </a:p>
          <a:p>
            <a:endParaRPr lang="en-GB" dirty="0">
              <a:solidFill>
                <a:schemeClr val="accent2">
                  <a:lumMod val="50000"/>
                </a:schemeClr>
              </a:solidFill>
              <a:latin typeface="Arial Narrow" panose="020B0606020202030204" pitchFamily="34" charset="0"/>
            </a:endParaRPr>
          </a:p>
          <a:p>
            <a:r>
              <a:rPr lang="en-GB" sz="1400" dirty="0">
                <a:solidFill>
                  <a:schemeClr val="accent2">
                    <a:lumMod val="50000"/>
                  </a:schemeClr>
                </a:solidFill>
                <a:latin typeface="Arial Narrow" panose="020B0606020202030204" pitchFamily="34" charset="0"/>
              </a:rPr>
              <a:t>Your prior beliefs:</a:t>
            </a:r>
          </a:p>
          <a:p>
            <a:endParaRPr lang="en-GB" sz="1400" dirty="0">
              <a:solidFill>
                <a:schemeClr val="accent2">
                  <a:lumMod val="50000"/>
                </a:schemeClr>
              </a:solidFill>
              <a:latin typeface="Arial Narrow" panose="020B0606020202030204" pitchFamily="34" charset="0"/>
            </a:endParaRPr>
          </a:p>
          <a:p>
            <a:r>
              <a:rPr lang="en-GB" sz="1400" dirty="0">
                <a:solidFill>
                  <a:schemeClr val="accent2">
                    <a:lumMod val="50000"/>
                  </a:schemeClr>
                </a:solidFill>
                <a:latin typeface="Arial Narrow" panose="020B0606020202030204" pitchFamily="34" charset="0"/>
              </a:rPr>
              <a:t>You will choose the correct colour indicated by the large circles.</a:t>
            </a:r>
          </a:p>
          <a:p>
            <a:endParaRPr lang="en-GB" sz="1400" dirty="0">
              <a:solidFill>
                <a:schemeClr val="accent2">
                  <a:lumMod val="50000"/>
                </a:schemeClr>
              </a:solidFill>
              <a:latin typeface="Arial Narrow" panose="020B0606020202030204" pitchFamily="34" charset="0"/>
            </a:endParaRPr>
          </a:p>
          <a:p>
            <a:r>
              <a:rPr lang="en-GB" sz="1400" dirty="0">
                <a:solidFill>
                  <a:schemeClr val="accent2">
                    <a:lumMod val="50000"/>
                  </a:schemeClr>
                </a:solidFill>
                <a:latin typeface="Arial Narrow" panose="020B0606020202030204" pitchFamily="34" charset="0"/>
              </a:rPr>
              <a:t>The location of the correct colour depends upon the colour of the upper circle.</a:t>
            </a:r>
          </a:p>
          <a:p>
            <a:endParaRPr lang="en-GB" dirty="0">
              <a:solidFill>
                <a:schemeClr val="accent2">
                  <a:lumMod val="50000"/>
                </a:schemeClr>
              </a:solidFill>
              <a:latin typeface="Arial Narrow" panose="020B0606020202030204" pitchFamily="34" charset="0"/>
            </a:endParaRPr>
          </a:p>
          <a:p>
            <a:endParaRPr lang="en-GB" dirty="0">
              <a:solidFill>
                <a:schemeClr val="accent2">
                  <a:lumMod val="50000"/>
                </a:schemeClr>
              </a:solidFill>
              <a:latin typeface="Arial Narrow" panose="020B0606020202030204" pitchFamily="34" charset="0"/>
            </a:endParaRPr>
          </a:p>
        </p:txBody>
      </p:sp>
      <p:sp>
        <p:nvSpPr>
          <p:cNvPr id="183301" name="Rectangle 5"/>
          <p:cNvSpPr>
            <a:spLocks noChangeArrowheads="1"/>
          </p:cNvSpPr>
          <p:nvPr/>
        </p:nvSpPr>
        <p:spPr bwMode="auto">
          <a:xfrm>
            <a:off x="2751139" y="3778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02" name="Rectangle 6"/>
          <p:cNvSpPr>
            <a:spLocks noChangeArrowheads="1"/>
          </p:cNvSpPr>
          <p:nvPr/>
        </p:nvSpPr>
        <p:spPr bwMode="auto">
          <a:xfrm>
            <a:off x="2751139" y="3778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7" name="Oval 41"/>
          <p:cNvSpPr>
            <a:spLocks noChangeArrowheads="1"/>
          </p:cNvSpPr>
          <p:nvPr/>
        </p:nvSpPr>
        <p:spPr bwMode="auto">
          <a:xfrm>
            <a:off x="2932118"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8" name="Oval 42"/>
          <p:cNvSpPr>
            <a:spLocks noChangeArrowheads="1"/>
          </p:cNvSpPr>
          <p:nvPr/>
        </p:nvSpPr>
        <p:spPr bwMode="auto">
          <a:xfrm>
            <a:off x="3152780" y="56038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9" name="Oval 43"/>
          <p:cNvSpPr>
            <a:spLocks noChangeArrowheads="1"/>
          </p:cNvSpPr>
          <p:nvPr/>
        </p:nvSpPr>
        <p:spPr bwMode="auto">
          <a:xfrm>
            <a:off x="3373443"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1" name="Oval 45"/>
          <p:cNvSpPr>
            <a:spLocks noChangeArrowheads="1"/>
          </p:cNvSpPr>
          <p:nvPr/>
        </p:nvSpPr>
        <p:spPr bwMode="auto">
          <a:xfrm>
            <a:off x="3068643"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2" name="Oval 46"/>
          <p:cNvSpPr>
            <a:spLocks noChangeArrowheads="1"/>
          </p:cNvSpPr>
          <p:nvPr/>
        </p:nvSpPr>
        <p:spPr bwMode="auto">
          <a:xfrm>
            <a:off x="3152780" y="968375"/>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3" name="Oval 47"/>
          <p:cNvSpPr>
            <a:spLocks noChangeArrowheads="1"/>
          </p:cNvSpPr>
          <p:nvPr/>
        </p:nvSpPr>
        <p:spPr bwMode="auto">
          <a:xfrm>
            <a:off x="3179764"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4" name="Oval 48"/>
          <p:cNvSpPr>
            <a:spLocks noChangeArrowheads="1"/>
          </p:cNvSpPr>
          <p:nvPr/>
        </p:nvSpPr>
        <p:spPr bwMode="auto">
          <a:xfrm>
            <a:off x="3289301"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8" name="Rectangle 52"/>
          <p:cNvSpPr>
            <a:spLocks noChangeArrowheads="1"/>
          </p:cNvSpPr>
          <p:nvPr/>
        </p:nvSpPr>
        <p:spPr bwMode="auto">
          <a:xfrm>
            <a:off x="4152901"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9" name="Rectangle 53"/>
          <p:cNvSpPr>
            <a:spLocks noChangeArrowheads="1"/>
          </p:cNvSpPr>
          <p:nvPr/>
        </p:nvSpPr>
        <p:spPr bwMode="auto">
          <a:xfrm>
            <a:off x="4152901"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4" name="Oval 88"/>
          <p:cNvSpPr>
            <a:spLocks noChangeArrowheads="1"/>
          </p:cNvSpPr>
          <p:nvPr/>
        </p:nvSpPr>
        <p:spPr bwMode="auto">
          <a:xfrm>
            <a:off x="4327530"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5" name="Oval 89"/>
          <p:cNvSpPr>
            <a:spLocks noChangeArrowheads="1"/>
          </p:cNvSpPr>
          <p:nvPr/>
        </p:nvSpPr>
        <p:spPr bwMode="auto">
          <a:xfrm>
            <a:off x="4556126"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6" name="Oval 90"/>
          <p:cNvSpPr>
            <a:spLocks noChangeArrowheads="1"/>
          </p:cNvSpPr>
          <p:nvPr/>
        </p:nvSpPr>
        <p:spPr bwMode="auto">
          <a:xfrm>
            <a:off x="4776789"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8" name="Oval 92"/>
          <p:cNvSpPr>
            <a:spLocks noChangeArrowheads="1"/>
          </p:cNvSpPr>
          <p:nvPr/>
        </p:nvSpPr>
        <p:spPr bwMode="auto">
          <a:xfrm>
            <a:off x="4464051"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9" name="Oval 93"/>
          <p:cNvSpPr>
            <a:spLocks noChangeArrowheads="1"/>
          </p:cNvSpPr>
          <p:nvPr/>
        </p:nvSpPr>
        <p:spPr bwMode="auto">
          <a:xfrm>
            <a:off x="4556126"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0" name="Oval 94"/>
          <p:cNvSpPr>
            <a:spLocks noChangeArrowheads="1"/>
          </p:cNvSpPr>
          <p:nvPr/>
        </p:nvSpPr>
        <p:spPr bwMode="auto">
          <a:xfrm>
            <a:off x="4581526"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1" name="Oval 95"/>
          <p:cNvSpPr>
            <a:spLocks noChangeArrowheads="1"/>
          </p:cNvSpPr>
          <p:nvPr/>
        </p:nvSpPr>
        <p:spPr bwMode="auto">
          <a:xfrm>
            <a:off x="4691067"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5" name="Rectangle 99"/>
          <p:cNvSpPr>
            <a:spLocks noChangeArrowheads="1"/>
          </p:cNvSpPr>
          <p:nvPr/>
        </p:nvSpPr>
        <p:spPr bwMode="auto">
          <a:xfrm>
            <a:off x="5548318"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6" name="Rectangle 100"/>
          <p:cNvSpPr>
            <a:spLocks noChangeArrowheads="1"/>
          </p:cNvSpPr>
          <p:nvPr/>
        </p:nvSpPr>
        <p:spPr bwMode="auto">
          <a:xfrm>
            <a:off x="5548318"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1" name="Oval 135"/>
          <p:cNvSpPr>
            <a:spLocks noChangeArrowheads="1"/>
          </p:cNvSpPr>
          <p:nvPr/>
        </p:nvSpPr>
        <p:spPr bwMode="auto">
          <a:xfrm>
            <a:off x="5722943"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2" name="Oval 136"/>
          <p:cNvSpPr>
            <a:spLocks noChangeArrowheads="1"/>
          </p:cNvSpPr>
          <p:nvPr/>
        </p:nvSpPr>
        <p:spPr bwMode="auto">
          <a:xfrm>
            <a:off x="5951539"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3" name="Oval 137"/>
          <p:cNvSpPr>
            <a:spLocks noChangeArrowheads="1"/>
          </p:cNvSpPr>
          <p:nvPr/>
        </p:nvSpPr>
        <p:spPr bwMode="auto">
          <a:xfrm>
            <a:off x="6172201"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5" name="Oval 139"/>
          <p:cNvSpPr>
            <a:spLocks noChangeArrowheads="1"/>
          </p:cNvSpPr>
          <p:nvPr/>
        </p:nvSpPr>
        <p:spPr bwMode="auto">
          <a:xfrm>
            <a:off x="5834064"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6" name="Oval 140"/>
          <p:cNvSpPr>
            <a:spLocks noChangeArrowheads="1"/>
          </p:cNvSpPr>
          <p:nvPr/>
        </p:nvSpPr>
        <p:spPr bwMode="auto">
          <a:xfrm>
            <a:off x="5859464"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7" name="Oval 141"/>
          <p:cNvSpPr>
            <a:spLocks noChangeArrowheads="1"/>
          </p:cNvSpPr>
          <p:nvPr/>
        </p:nvSpPr>
        <p:spPr bwMode="auto">
          <a:xfrm>
            <a:off x="5976939"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8" name="Oval 142"/>
          <p:cNvSpPr>
            <a:spLocks noChangeArrowheads="1"/>
          </p:cNvSpPr>
          <p:nvPr/>
        </p:nvSpPr>
        <p:spPr bwMode="auto">
          <a:xfrm>
            <a:off x="6086476"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42" name="Rectangle 146"/>
          <p:cNvSpPr>
            <a:spLocks noChangeArrowheads="1"/>
          </p:cNvSpPr>
          <p:nvPr/>
        </p:nvSpPr>
        <p:spPr bwMode="auto">
          <a:xfrm>
            <a:off x="2751139" y="1625600"/>
            <a:ext cx="89535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43" name="Rectangle 147"/>
          <p:cNvSpPr>
            <a:spLocks noChangeArrowheads="1"/>
          </p:cNvSpPr>
          <p:nvPr/>
        </p:nvSpPr>
        <p:spPr bwMode="auto">
          <a:xfrm>
            <a:off x="2751139" y="1625600"/>
            <a:ext cx="89535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78" name="Oval 182"/>
          <p:cNvSpPr>
            <a:spLocks noChangeArrowheads="1"/>
          </p:cNvSpPr>
          <p:nvPr/>
        </p:nvSpPr>
        <p:spPr bwMode="auto">
          <a:xfrm>
            <a:off x="2932118" y="2020891"/>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79" name="Oval 183"/>
          <p:cNvSpPr>
            <a:spLocks noChangeArrowheads="1"/>
          </p:cNvSpPr>
          <p:nvPr/>
        </p:nvSpPr>
        <p:spPr bwMode="auto">
          <a:xfrm>
            <a:off x="3152780" y="1800227"/>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0" name="Oval 184"/>
          <p:cNvSpPr>
            <a:spLocks noChangeArrowheads="1"/>
          </p:cNvSpPr>
          <p:nvPr/>
        </p:nvSpPr>
        <p:spPr bwMode="auto">
          <a:xfrm>
            <a:off x="3373443" y="2020891"/>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2" name="Oval 186"/>
          <p:cNvSpPr>
            <a:spLocks noChangeArrowheads="1"/>
          </p:cNvSpPr>
          <p:nvPr/>
        </p:nvSpPr>
        <p:spPr bwMode="auto">
          <a:xfrm>
            <a:off x="3068643" y="223361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3" name="Oval 187"/>
          <p:cNvSpPr>
            <a:spLocks noChangeArrowheads="1"/>
          </p:cNvSpPr>
          <p:nvPr/>
        </p:nvSpPr>
        <p:spPr bwMode="auto">
          <a:xfrm>
            <a:off x="3152780" y="2208213"/>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4" name="Oval 188"/>
          <p:cNvSpPr>
            <a:spLocks noChangeArrowheads="1"/>
          </p:cNvSpPr>
          <p:nvPr/>
        </p:nvSpPr>
        <p:spPr bwMode="auto">
          <a:xfrm>
            <a:off x="3179764" y="223361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5" name="Oval 189"/>
          <p:cNvSpPr>
            <a:spLocks noChangeArrowheads="1"/>
          </p:cNvSpPr>
          <p:nvPr/>
        </p:nvSpPr>
        <p:spPr bwMode="auto">
          <a:xfrm>
            <a:off x="3289301" y="223361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9" name="Rectangle 193"/>
          <p:cNvSpPr>
            <a:spLocks noChangeArrowheads="1"/>
          </p:cNvSpPr>
          <p:nvPr/>
        </p:nvSpPr>
        <p:spPr bwMode="auto">
          <a:xfrm>
            <a:off x="4152901" y="162560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90" name="Rectangle 194"/>
          <p:cNvSpPr>
            <a:spLocks noChangeArrowheads="1"/>
          </p:cNvSpPr>
          <p:nvPr/>
        </p:nvSpPr>
        <p:spPr bwMode="auto">
          <a:xfrm>
            <a:off x="4152901" y="162560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6" name="Oval 230"/>
          <p:cNvSpPr>
            <a:spLocks noChangeArrowheads="1"/>
          </p:cNvSpPr>
          <p:nvPr/>
        </p:nvSpPr>
        <p:spPr bwMode="auto">
          <a:xfrm>
            <a:off x="4327530" y="2020891"/>
            <a:ext cx="98425" cy="984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7" name="Oval 231"/>
          <p:cNvSpPr>
            <a:spLocks noChangeArrowheads="1"/>
          </p:cNvSpPr>
          <p:nvPr/>
        </p:nvSpPr>
        <p:spPr bwMode="auto">
          <a:xfrm>
            <a:off x="4556126" y="1800227"/>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8" name="Oval 232"/>
          <p:cNvSpPr>
            <a:spLocks noChangeArrowheads="1"/>
          </p:cNvSpPr>
          <p:nvPr/>
        </p:nvSpPr>
        <p:spPr bwMode="auto">
          <a:xfrm>
            <a:off x="4776789" y="2020891"/>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0" name="Oval 234"/>
          <p:cNvSpPr>
            <a:spLocks noChangeArrowheads="1"/>
          </p:cNvSpPr>
          <p:nvPr/>
        </p:nvSpPr>
        <p:spPr bwMode="auto">
          <a:xfrm>
            <a:off x="4464051" y="2233612"/>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1" name="Oval 235"/>
          <p:cNvSpPr>
            <a:spLocks noChangeArrowheads="1"/>
          </p:cNvSpPr>
          <p:nvPr/>
        </p:nvSpPr>
        <p:spPr bwMode="auto">
          <a:xfrm>
            <a:off x="4556126" y="2208212"/>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2" name="Oval 236"/>
          <p:cNvSpPr>
            <a:spLocks noChangeArrowheads="1"/>
          </p:cNvSpPr>
          <p:nvPr/>
        </p:nvSpPr>
        <p:spPr bwMode="auto">
          <a:xfrm>
            <a:off x="4581526" y="2233612"/>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3" name="Oval 237"/>
          <p:cNvSpPr>
            <a:spLocks noChangeArrowheads="1"/>
          </p:cNvSpPr>
          <p:nvPr/>
        </p:nvSpPr>
        <p:spPr bwMode="auto">
          <a:xfrm>
            <a:off x="4691067" y="2233612"/>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7" name="Rectangle 241"/>
          <p:cNvSpPr>
            <a:spLocks noChangeArrowheads="1"/>
          </p:cNvSpPr>
          <p:nvPr/>
        </p:nvSpPr>
        <p:spPr bwMode="auto">
          <a:xfrm>
            <a:off x="5548318" y="162560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8" name="Rectangle 242"/>
          <p:cNvSpPr>
            <a:spLocks noChangeArrowheads="1"/>
          </p:cNvSpPr>
          <p:nvPr/>
        </p:nvSpPr>
        <p:spPr bwMode="auto">
          <a:xfrm>
            <a:off x="5548318" y="162560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3" name="Oval 277"/>
          <p:cNvSpPr>
            <a:spLocks noChangeArrowheads="1"/>
          </p:cNvSpPr>
          <p:nvPr/>
        </p:nvSpPr>
        <p:spPr bwMode="auto">
          <a:xfrm>
            <a:off x="5722943" y="2020891"/>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4" name="Oval 278"/>
          <p:cNvSpPr>
            <a:spLocks noChangeArrowheads="1"/>
          </p:cNvSpPr>
          <p:nvPr/>
        </p:nvSpPr>
        <p:spPr bwMode="auto">
          <a:xfrm>
            <a:off x="5951539" y="1800227"/>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5" name="Oval 279"/>
          <p:cNvSpPr>
            <a:spLocks noChangeArrowheads="1"/>
          </p:cNvSpPr>
          <p:nvPr/>
        </p:nvSpPr>
        <p:spPr bwMode="auto">
          <a:xfrm>
            <a:off x="6172201" y="2020891"/>
            <a:ext cx="96838"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7" name="Oval 281"/>
          <p:cNvSpPr>
            <a:spLocks noChangeArrowheads="1"/>
          </p:cNvSpPr>
          <p:nvPr/>
        </p:nvSpPr>
        <p:spPr bwMode="auto">
          <a:xfrm>
            <a:off x="5859464" y="2233612"/>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8" name="Oval 282"/>
          <p:cNvSpPr>
            <a:spLocks noChangeArrowheads="1"/>
          </p:cNvSpPr>
          <p:nvPr/>
        </p:nvSpPr>
        <p:spPr bwMode="auto">
          <a:xfrm>
            <a:off x="5951539" y="2208212"/>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9" name="Oval 283"/>
          <p:cNvSpPr>
            <a:spLocks noChangeArrowheads="1"/>
          </p:cNvSpPr>
          <p:nvPr/>
        </p:nvSpPr>
        <p:spPr bwMode="auto">
          <a:xfrm>
            <a:off x="5976939" y="2233612"/>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0" name="Oval 284"/>
          <p:cNvSpPr>
            <a:spLocks noChangeArrowheads="1"/>
          </p:cNvSpPr>
          <p:nvPr/>
        </p:nvSpPr>
        <p:spPr bwMode="auto">
          <a:xfrm>
            <a:off x="6086476" y="2233612"/>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4" name="Rectangle 288"/>
          <p:cNvSpPr>
            <a:spLocks noChangeArrowheads="1"/>
          </p:cNvSpPr>
          <p:nvPr/>
        </p:nvSpPr>
        <p:spPr bwMode="auto">
          <a:xfrm>
            <a:off x="2751139" y="2859087"/>
            <a:ext cx="895350" cy="89535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5" name="Rectangle 289"/>
          <p:cNvSpPr>
            <a:spLocks noChangeArrowheads="1"/>
          </p:cNvSpPr>
          <p:nvPr/>
        </p:nvSpPr>
        <p:spPr bwMode="auto">
          <a:xfrm>
            <a:off x="2751139" y="2859087"/>
            <a:ext cx="895350" cy="895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0" name="Oval 324"/>
          <p:cNvSpPr>
            <a:spLocks noChangeArrowheads="1"/>
          </p:cNvSpPr>
          <p:nvPr/>
        </p:nvSpPr>
        <p:spPr bwMode="auto">
          <a:xfrm>
            <a:off x="2932118" y="3262312"/>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1" name="Oval 325"/>
          <p:cNvSpPr>
            <a:spLocks noChangeArrowheads="1"/>
          </p:cNvSpPr>
          <p:nvPr/>
        </p:nvSpPr>
        <p:spPr bwMode="auto">
          <a:xfrm>
            <a:off x="3152780" y="3033720"/>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2" name="Oval 326"/>
          <p:cNvSpPr>
            <a:spLocks noChangeArrowheads="1"/>
          </p:cNvSpPr>
          <p:nvPr/>
        </p:nvSpPr>
        <p:spPr bwMode="auto">
          <a:xfrm>
            <a:off x="3379793" y="3262312"/>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4" name="Oval 328"/>
          <p:cNvSpPr>
            <a:spLocks noChangeArrowheads="1"/>
          </p:cNvSpPr>
          <p:nvPr/>
        </p:nvSpPr>
        <p:spPr bwMode="auto">
          <a:xfrm>
            <a:off x="3043239" y="3448050"/>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5" name="Oval 329"/>
          <p:cNvSpPr>
            <a:spLocks noChangeArrowheads="1"/>
          </p:cNvSpPr>
          <p:nvPr/>
        </p:nvSpPr>
        <p:spPr bwMode="auto">
          <a:xfrm>
            <a:off x="3068643" y="3475037"/>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6" name="Oval 330"/>
          <p:cNvSpPr>
            <a:spLocks noChangeArrowheads="1"/>
          </p:cNvSpPr>
          <p:nvPr/>
        </p:nvSpPr>
        <p:spPr bwMode="auto">
          <a:xfrm>
            <a:off x="3179764" y="3475037"/>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7" name="Oval 331"/>
          <p:cNvSpPr>
            <a:spLocks noChangeArrowheads="1"/>
          </p:cNvSpPr>
          <p:nvPr/>
        </p:nvSpPr>
        <p:spPr bwMode="auto">
          <a:xfrm>
            <a:off x="3289301" y="3475037"/>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38" name="TextBox 137"/>
          <p:cNvSpPr txBox="1"/>
          <p:nvPr/>
        </p:nvSpPr>
        <p:spPr>
          <a:xfrm>
            <a:off x="3933312" y="3030293"/>
            <a:ext cx="599612" cy="369332"/>
          </a:xfrm>
          <a:prstGeom prst="rect">
            <a:avLst/>
          </a:prstGeom>
          <a:noFill/>
        </p:spPr>
        <p:txBody>
          <a:bodyPr wrap="square" rtlCol="0">
            <a:spAutoFit/>
          </a:bodyPr>
          <a:lstStyle/>
          <a:p>
            <a:r>
              <a:rPr lang="en-GB" dirty="0" smtClean="0">
                <a:solidFill>
                  <a:schemeClr val="accent2">
                    <a:lumMod val="50000"/>
                  </a:schemeClr>
                </a:solidFill>
                <a:latin typeface="Arial Narrow" panose="020B0606020202030204" pitchFamily="34" charset="0"/>
              </a:rPr>
              <a:t>…..</a:t>
            </a:r>
            <a:endParaRPr lang="en-GB" dirty="0">
              <a:solidFill>
                <a:schemeClr val="accent2">
                  <a:lumMod val="50000"/>
                </a:schemeClr>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Rounded Rectangle 516"/>
          <p:cNvSpPr/>
          <p:nvPr/>
        </p:nvSpPr>
        <p:spPr>
          <a:xfrm>
            <a:off x="1399076" y="3884246"/>
            <a:ext cx="3997506" cy="2790092"/>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16" name="Rounded Rectangle 515"/>
          <p:cNvSpPr/>
          <p:nvPr/>
        </p:nvSpPr>
        <p:spPr>
          <a:xfrm>
            <a:off x="1406895" y="163578"/>
            <a:ext cx="3997506" cy="3548729"/>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94" name="TextBox 193"/>
          <p:cNvSpPr txBox="1"/>
          <p:nvPr/>
        </p:nvSpPr>
        <p:spPr>
          <a:xfrm>
            <a:off x="2815996" y="6243305"/>
            <a:ext cx="950901" cy="338554"/>
          </a:xfrm>
          <a:prstGeom prst="rect">
            <a:avLst/>
          </a:prstGeom>
          <a:noFill/>
          <a:ln w="12700">
            <a:noFill/>
          </a:ln>
        </p:spPr>
        <p:txBody>
          <a:bodyPr wrap="none" rtlCol="0">
            <a:spAutoFit/>
          </a:bodyPr>
          <a:lstStyle/>
          <a:p>
            <a:r>
              <a:rPr lang="en-GB" sz="1600" dirty="0">
                <a:solidFill>
                  <a:schemeClr val="accent6">
                    <a:lumMod val="50000"/>
                  </a:schemeClr>
                </a:solidFill>
                <a:latin typeface="Arial Narrow" panose="020B0606020202030204" pitchFamily="34" charset="0"/>
              </a:rPr>
              <a:t>Outcomes</a:t>
            </a:r>
          </a:p>
        </p:txBody>
      </p:sp>
      <p:sp>
        <p:nvSpPr>
          <p:cNvPr id="195" name="TextBox 194"/>
          <p:cNvSpPr txBox="1"/>
          <p:nvPr/>
        </p:nvSpPr>
        <p:spPr>
          <a:xfrm>
            <a:off x="1649435" y="4181081"/>
            <a:ext cx="495649" cy="307777"/>
          </a:xfrm>
          <a:prstGeom prst="rect">
            <a:avLst/>
          </a:prstGeom>
          <a:noFill/>
          <a:ln w="12700">
            <a:noFill/>
          </a:ln>
        </p:spPr>
        <p:txBody>
          <a:bodyPr wrap="none" rtlCol="0">
            <a:spAutoFit/>
          </a:bodyPr>
          <a:lstStyle/>
          <a:p>
            <a:r>
              <a:rPr lang="en-GB" sz="1400" dirty="0">
                <a:solidFill>
                  <a:schemeClr val="accent6">
                    <a:lumMod val="50000"/>
                  </a:schemeClr>
                </a:solidFill>
                <a:latin typeface="Arial Narrow" panose="020B0606020202030204" pitchFamily="34" charset="0"/>
              </a:rPr>
              <a:t>what</a:t>
            </a:r>
          </a:p>
        </p:txBody>
      </p:sp>
      <p:sp>
        <p:nvSpPr>
          <p:cNvPr id="196" name="TextBox 195"/>
          <p:cNvSpPr txBox="1"/>
          <p:nvPr/>
        </p:nvSpPr>
        <p:spPr>
          <a:xfrm>
            <a:off x="1362497" y="5662115"/>
            <a:ext cx="782587" cy="307777"/>
          </a:xfrm>
          <a:prstGeom prst="rect">
            <a:avLst/>
          </a:prstGeom>
          <a:noFill/>
          <a:ln w="12700">
            <a:noFill/>
          </a:ln>
        </p:spPr>
        <p:txBody>
          <a:bodyPr wrap="none" rtlCol="0">
            <a:spAutoFit/>
          </a:bodyPr>
          <a:lstStyle/>
          <a:p>
            <a:r>
              <a:rPr lang="en-GB" sz="1400" dirty="0">
                <a:solidFill>
                  <a:schemeClr val="accent6">
                    <a:lumMod val="50000"/>
                  </a:schemeClr>
                </a:solidFill>
                <a:latin typeface="Arial Narrow" panose="020B0606020202030204" pitchFamily="34" charset="0"/>
              </a:rPr>
              <a:t>feedback</a:t>
            </a:r>
          </a:p>
        </p:txBody>
      </p:sp>
      <p:graphicFrame>
        <p:nvGraphicFramePr>
          <p:cNvPr id="149525" name="Object 21"/>
          <p:cNvGraphicFramePr>
            <a:graphicFrameLocks noChangeAspect="1"/>
          </p:cNvGraphicFramePr>
          <p:nvPr/>
        </p:nvGraphicFramePr>
        <p:xfrm>
          <a:off x="4426983" y="4127366"/>
          <a:ext cx="279400" cy="415925"/>
        </p:xfrm>
        <a:graphic>
          <a:graphicData uri="http://schemas.openxmlformats.org/presentationml/2006/ole">
            <p:oleObj spid="_x0000_s149764" name="Equation" r:id="rId4" imgW="164957" imgH="241091" progId="Equation.DSMT4">
              <p:embed/>
            </p:oleObj>
          </a:graphicData>
        </a:graphic>
      </p:graphicFrame>
      <p:graphicFrame>
        <p:nvGraphicFramePr>
          <p:cNvPr id="149526" name="Object 22"/>
          <p:cNvGraphicFramePr>
            <a:graphicFrameLocks noChangeAspect="1"/>
          </p:cNvGraphicFramePr>
          <p:nvPr/>
        </p:nvGraphicFramePr>
        <p:xfrm>
          <a:off x="3840393" y="4862785"/>
          <a:ext cx="301625" cy="415925"/>
        </p:xfrm>
        <a:graphic>
          <a:graphicData uri="http://schemas.openxmlformats.org/presentationml/2006/ole">
            <p:oleObj spid="_x0000_s149765" name="Equation" r:id="rId5" imgW="177646" imgH="241091" progId="Equation.DSMT4">
              <p:embed/>
            </p:oleObj>
          </a:graphicData>
        </a:graphic>
      </p:graphicFrame>
      <p:grpSp>
        <p:nvGrpSpPr>
          <p:cNvPr id="183" name="Group 182"/>
          <p:cNvGrpSpPr/>
          <p:nvPr/>
        </p:nvGrpSpPr>
        <p:grpSpPr>
          <a:xfrm>
            <a:off x="2245122" y="4766731"/>
            <a:ext cx="1270833" cy="628234"/>
            <a:chOff x="4313980" y="4581908"/>
            <a:chExt cx="1607849" cy="799988"/>
          </a:xfrm>
        </p:grpSpPr>
        <p:pic>
          <p:nvPicPr>
            <p:cNvPr id="182"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313980" y="4581908"/>
              <a:ext cx="1607849" cy="799988"/>
            </a:xfrm>
            <a:prstGeom prst="rect">
              <a:avLst/>
            </a:prstGeom>
            <a:ln>
              <a:noFill/>
            </a:ln>
            <a:effectLst>
              <a:outerShdw blurRad="190500" algn="tl" rotWithShape="0">
                <a:srgbClr val="000000">
                  <a:alpha val="70000"/>
                </a:srgbClr>
              </a:outerShdw>
            </a:effectLst>
          </p:spPr>
        </p:pic>
        <p:grpSp>
          <p:nvGrpSpPr>
            <p:cNvPr id="181" name="Group 180"/>
            <p:cNvGrpSpPr/>
            <p:nvPr/>
          </p:nvGrpSpPr>
          <p:grpSpPr>
            <a:xfrm>
              <a:off x="4490480" y="4655938"/>
              <a:ext cx="1299799" cy="592204"/>
              <a:chOff x="4490480" y="4655938"/>
              <a:chExt cx="1299799" cy="592204"/>
            </a:xfrm>
          </p:grpSpPr>
          <p:sp>
            <p:nvSpPr>
              <p:cNvPr id="178" name="Rectangle 12"/>
              <p:cNvSpPr>
                <a:spLocks noChangeArrowheads="1"/>
              </p:cNvSpPr>
              <p:nvPr/>
            </p:nvSpPr>
            <p:spPr bwMode="auto">
              <a:xfrm>
                <a:off x="4906014" y="4655938"/>
                <a:ext cx="480662"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centre</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nvGrpSpPr>
              <p:cNvPr id="180" name="Group 179"/>
              <p:cNvGrpSpPr/>
              <p:nvPr/>
            </p:nvGrpSpPr>
            <p:grpSpPr>
              <a:xfrm>
                <a:off x="4490480" y="5012990"/>
                <a:ext cx="1299799" cy="235152"/>
                <a:chOff x="4490480" y="5012990"/>
                <a:chExt cx="1299799" cy="235152"/>
              </a:xfrm>
            </p:grpSpPr>
            <p:sp>
              <p:nvSpPr>
                <p:cNvPr id="203" name="Rectangle 12"/>
                <p:cNvSpPr>
                  <a:spLocks noChangeArrowheads="1"/>
                </p:cNvSpPr>
                <p:nvPr/>
              </p:nvSpPr>
              <p:spPr bwMode="auto">
                <a:xfrm>
                  <a:off x="4490480" y="5012990"/>
                  <a:ext cx="239316"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left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177" name="Rectangle 12"/>
                <p:cNvSpPr>
                  <a:spLocks noChangeArrowheads="1"/>
                </p:cNvSpPr>
                <p:nvPr/>
              </p:nvSpPr>
              <p:spPr bwMode="auto">
                <a:xfrm>
                  <a:off x="5435360" y="5012990"/>
                  <a:ext cx="354919"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right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179" name="Rectangle 12"/>
                <p:cNvSpPr>
                  <a:spLocks noChangeArrowheads="1"/>
                </p:cNvSpPr>
                <p:nvPr/>
              </p:nvSpPr>
              <p:spPr bwMode="auto">
                <a:xfrm>
                  <a:off x="4940933" y="5012990"/>
                  <a:ext cx="346807"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start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grpSp>
      </p:grpSp>
      <p:grpSp>
        <p:nvGrpSpPr>
          <p:cNvPr id="197" name="Group 196"/>
          <p:cNvGrpSpPr/>
          <p:nvPr/>
        </p:nvGrpSpPr>
        <p:grpSpPr>
          <a:xfrm>
            <a:off x="2245122" y="5542929"/>
            <a:ext cx="1461679" cy="489526"/>
            <a:chOff x="4462026" y="5571481"/>
            <a:chExt cx="1461679" cy="489526"/>
          </a:xfrm>
        </p:grpSpPr>
        <p:pic>
          <p:nvPicPr>
            <p:cNvPr id="184"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2026" y="5670482"/>
              <a:ext cx="390525" cy="390525"/>
            </a:xfrm>
            <a:prstGeom prst="rect">
              <a:avLst/>
            </a:prstGeom>
            <a:ln>
              <a:noFill/>
            </a:ln>
            <a:effectLst>
              <a:outerShdw blurRad="190500" algn="tl" rotWithShape="0">
                <a:srgbClr val="000000">
                  <a:alpha val="70000"/>
                </a:srgbClr>
              </a:outerShdw>
            </a:effectLst>
          </p:spPr>
        </p:pic>
        <p:pic>
          <p:nvPicPr>
            <p:cNvPr id="186"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997603" y="5670482"/>
              <a:ext cx="390525" cy="390525"/>
            </a:xfrm>
            <a:prstGeom prst="rect">
              <a:avLst/>
            </a:prstGeom>
            <a:ln>
              <a:noFill/>
            </a:ln>
            <a:effectLst>
              <a:outerShdw blurRad="190500" algn="tl" rotWithShape="0">
                <a:srgbClr val="000000">
                  <a:alpha val="70000"/>
                </a:srgbClr>
              </a:outerShdw>
            </a:effectLst>
          </p:spPr>
        </p:pic>
        <p:pic>
          <p:nvPicPr>
            <p:cNvPr id="187"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3180" y="5670482"/>
              <a:ext cx="390525" cy="390525"/>
            </a:xfrm>
            <a:prstGeom prst="rect">
              <a:avLst/>
            </a:prstGeom>
            <a:ln>
              <a:noFill/>
            </a:ln>
            <a:effectLst>
              <a:outerShdw blurRad="190500" algn="tl" rotWithShape="0">
                <a:srgbClr val="000000">
                  <a:alpha val="70000"/>
                </a:srgbClr>
              </a:outerShdw>
            </a:effectLst>
          </p:spPr>
        </p:pic>
        <p:pic>
          <p:nvPicPr>
            <p:cNvPr id="149527" name="Picture 23" descr="C:\Users\karl\AppData\Local\Microsoft\Windows\INetCache\IE\W3Z0LBT9\Kliponious-green-tick[1].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5083485" y="5571481"/>
              <a:ext cx="402916" cy="461134"/>
            </a:xfrm>
            <a:prstGeom prst="rect">
              <a:avLst/>
            </a:prstGeom>
            <a:noFill/>
          </p:spPr>
        </p:pic>
        <p:pic>
          <p:nvPicPr>
            <p:cNvPr id="149528" name="Picture 24" descr="C:\Users\karl\AppData\Local\Microsoft\Windows\INetCache\IE\VGH7C7MR\Red-Cross[1].png"/>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5561827" y="5727700"/>
              <a:ext cx="324944" cy="278524"/>
            </a:xfrm>
            <a:prstGeom prst="rect">
              <a:avLst/>
            </a:prstGeom>
            <a:noFill/>
          </p:spPr>
        </p:pic>
        <p:pic>
          <p:nvPicPr>
            <p:cNvPr id="149529" name="Picture 25" descr="C:\Users\karl\AppData\Local\Microsoft\Windows\INetCache\IE\2NSM7Q9J\1425663956-outline[1].png"/>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4493495" y="5711898"/>
              <a:ext cx="319805" cy="319805"/>
            </a:xfrm>
            <a:prstGeom prst="rect">
              <a:avLst/>
            </a:prstGeom>
            <a:noFill/>
          </p:spPr>
        </p:pic>
      </p:grpSp>
      <p:grpSp>
        <p:nvGrpSpPr>
          <p:cNvPr id="208" name="Group 207"/>
          <p:cNvGrpSpPr/>
          <p:nvPr/>
        </p:nvGrpSpPr>
        <p:grpSpPr>
          <a:xfrm>
            <a:off x="2245122" y="4167244"/>
            <a:ext cx="1997257" cy="390525"/>
            <a:chOff x="4466380" y="4011497"/>
            <a:chExt cx="1997257" cy="390525"/>
          </a:xfrm>
        </p:grpSpPr>
        <p:pic>
          <p:nvPicPr>
            <p:cNvPr id="209"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210"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211"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212"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213" name="Oval 212"/>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14" name="Oval 213"/>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15" name="Oval 214"/>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16" name="Oval 215"/>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sp>
        <p:nvSpPr>
          <p:cNvPr id="217" name="TextBox 216"/>
          <p:cNvSpPr txBox="1"/>
          <p:nvPr/>
        </p:nvSpPr>
        <p:spPr>
          <a:xfrm>
            <a:off x="1559667" y="4916012"/>
            <a:ext cx="585417" cy="307777"/>
          </a:xfrm>
          <a:prstGeom prst="rect">
            <a:avLst/>
          </a:prstGeom>
          <a:noFill/>
          <a:ln w="12700">
            <a:noFill/>
          </a:ln>
        </p:spPr>
        <p:txBody>
          <a:bodyPr wrap="none" rtlCol="0">
            <a:spAutoFit/>
          </a:bodyPr>
          <a:lstStyle/>
          <a:p>
            <a:r>
              <a:rPr lang="en-GB" sz="1400" dirty="0">
                <a:solidFill>
                  <a:schemeClr val="accent6">
                    <a:lumMod val="50000"/>
                  </a:schemeClr>
                </a:solidFill>
                <a:latin typeface="Arial Narrow" panose="020B0606020202030204" pitchFamily="34" charset="0"/>
              </a:rPr>
              <a:t>where</a:t>
            </a:r>
          </a:p>
        </p:txBody>
      </p:sp>
      <p:graphicFrame>
        <p:nvGraphicFramePr>
          <p:cNvPr id="149536" name="Object 32"/>
          <p:cNvGraphicFramePr>
            <a:graphicFrameLocks noChangeAspect="1"/>
          </p:cNvGraphicFramePr>
          <p:nvPr/>
        </p:nvGraphicFramePr>
        <p:xfrm>
          <a:off x="3851505" y="5599285"/>
          <a:ext cx="279400" cy="415925"/>
        </p:xfrm>
        <a:graphic>
          <a:graphicData uri="http://schemas.openxmlformats.org/presentationml/2006/ole">
            <p:oleObj spid="_x0000_s149766" name="Equation" r:id="rId10" imgW="164957" imgH="241091" progId="Equation.DSMT4">
              <p:embed/>
            </p:oleObj>
          </a:graphicData>
        </a:graphic>
      </p:graphicFrame>
      <p:sp>
        <p:nvSpPr>
          <p:cNvPr id="280" name="TextBox 279"/>
          <p:cNvSpPr txBox="1"/>
          <p:nvPr/>
        </p:nvSpPr>
        <p:spPr>
          <a:xfrm>
            <a:off x="1715158" y="803416"/>
            <a:ext cx="429926" cy="307777"/>
          </a:xfrm>
          <a:prstGeom prst="rect">
            <a:avLst/>
          </a:prstGeom>
          <a:noFill/>
          <a:ln w="12700">
            <a:noFill/>
          </a:ln>
        </p:spPr>
        <p:txBody>
          <a:bodyPr wrap="none" rtlCol="0">
            <a:spAutoFit/>
          </a:bodyPr>
          <a:lstStyle/>
          <a:p>
            <a:r>
              <a:rPr lang="en-GB" sz="1400" dirty="0">
                <a:latin typeface="Arial Narrow" panose="020B0606020202030204" pitchFamily="34" charset="0"/>
              </a:rPr>
              <a:t>rule</a:t>
            </a:r>
          </a:p>
        </p:txBody>
      </p:sp>
      <p:sp>
        <p:nvSpPr>
          <p:cNvPr id="281" name="TextBox 280"/>
          <p:cNvSpPr txBox="1"/>
          <p:nvPr/>
        </p:nvSpPr>
        <p:spPr>
          <a:xfrm>
            <a:off x="1559667" y="2257700"/>
            <a:ext cx="585417" cy="307777"/>
          </a:xfrm>
          <a:prstGeom prst="rect">
            <a:avLst/>
          </a:prstGeom>
          <a:noFill/>
          <a:ln w="12700">
            <a:noFill/>
          </a:ln>
        </p:spPr>
        <p:txBody>
          <a:bodyPr wrap="none" rtlCol="0">
            <a:spAutoFit/>
          </a:bodyPr>
          <a:lstStyle/>
          <a:p>
            <a:r>
              <a:rPr lang="en-GB" sz="1400" dirty="0">
                <a:latin typeface="Arial Narrow" panose="020B0606020202030204" pitchFamily="34" charset="0"/>
              </a:rPr>
              <a:t>where</a:t>
            </a:r>
          </a:p>
        </p:txBody>
      </p:sp>
      <p:graphicFrame>
        <p:nvGraphicFramePr>
          <p:cNvPr id="436" name="Object 13"/>
          <p:cNvGraphicFramePr>
            <a:graphicFrameLocks noChangeAspect="1"/>
          </p:cNvGraphicFramePr>
          <p:nvPr>
            <p:extLst>
              <p:ext uri="{D42A27DB-BD31-4B8C-83A1-F6EECF244321}">
                <p14:modId xmlns="" xmlns:p14="http://schemas.microsoft.com/office/powerpoint/2010/main" val="66804084"/>
              </p:ext>
            </p:extLst>
          </p:nvPr>
        </p:nvGraphicFramePr>
        <p:xfrm>
          <a:off x="3851505" y="1438276"/>
          <a:ext cx="279400" cy="415925"/>
        </p:xfrm>
        <a:graphic>
          <a:graphicData uri="http://schemas.openxmlformats.org/presentationml/2006/ole">
            <p:oleObj spid="_x0000_s149767" name="Equation" r:id="rId11" imgW="164957" imgH="241091" progId="Equation.DSMT4">
              <p:embed/>
            </p:oleObj>
          </a:graphicData>
        </a:graphic>
      </p:graphicFrame>
      <p:graphicFrame>
        <p:nvGraphicFramePr>
          <p:cNvPr id="149522" name="Object 18"/>
          <p:cNvGraphicFramePr>
            <a:graphicFrameLocks noChangeAspect="1"/>
          </p:cNvGraphicFramePr>
          <p:nvPr/>
        </p:nvGraphicFramePr>
        <p:xfrm>
          <a:off x="3861824" y="772707"/>
          <a:ext cx="258763" cy="415925"/>
        </p:xfrm>
        <a:graphic>
          <a:graphicData uri="http://schemas.openxmlformats.org/presentationml/2006/ole">
            <p:oleObj spid="_x0000_s149768" name="Equation" r:id="rId12" imgW="152334" imgH="241195" progId="Equation.DSMT4">
              <p:embed/>
            </p:oleObj>
          </a:graphicData>
        </a:graphic>
      </p:graphicFrame>
      <p:pic>
        <p:nvPicPr>
          <p:cNvPr id="219"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2245122" y="2130954"/>
            <a:ext cx="1270833" cy="628234"/>
          </a:xfrm>
          <a:prstGeom prst="rect">
            <a:avLst/>
          </a:prstGeom>
          <a:solidFill>
            <a:schemeClr val="tx1"/>
          </a:solidFill>
          <a:ln w="28575">
            <a:noFill/>
          </a:ln>
          <a:effectLst>
            <a:outerShdw blurRad="190500" algn="tl" rotWithShape="0">
              <a:srgbClr val="000000">
                <a:alpha val="70000"/>
              </a:srgbClr>
            </a:outerShdw>
          </a:effectLst>
        </p:spPr>
      </p:pic>
      <p:grpSp>
        <p:nvGrpSpPr>
          <p:cNvPr id="220" name="Group 180"/>
          <p:cNvGrpSpPr/>
          <p:nvPr/>
        </p:nvGrpSpPr>
        <p:grpSpPr>
          <a:xfrm>
            <a:off x="2384623" y="2189090"/>
            <a:ext cx="1027352" cy="465060"/>
            <a:chOff x="4490480" y="4655938"/>
            <a:chExt cx="1299800" cy="592204"/>
          </a:xfrm>
        </p:grpSpPr>
        <p:sp>
          <p:nvSpPr>
            <p:cNvPr id="221" name="Rectangle 12"/>
            <p:cNvSpPr>
              <a:spLocks noChangeArrowheads="1"/>
            </p:cNvSpPr>
            <p:nvPr/>
          </p:nvSpPr>
          <p:spPr bwMode="auto">
            <a:xfrm>
              <a:off x="4906014" y="4655938"/>
              <a:ext cx="480662"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centre</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nvGrpSpPr>
            <p:cNvPr id="222" name="Group 179"/>
            <p:cNvGrpSpPr/>
            <p:nvPr/>
          </p:nvGrpSpPr>
          <p:grpSpPr>
            <a:xfrm>
              <a:off x="4490480" y="5012990"/>
              <a:ext cx="1299800" cy="235152"/>
              <a:chOff x="4490480" y="5012990"/>
              <a:chExt cx="1299800" cy="235152"/>
            </a:xfrm>
          </p:grpSpPr>
          <p:sp>
            <p:nvSpPr>
              <p:cNvPr id="223" name="Rectangle 12"/>
              <p:cNvSpPr>
                <a:spLocks noChangeArrowheads="1"/>
              </p:cNvSpPr>
              <p:nvPr/>
            </p:nvSpPr>
            <p:spPr bwMode="auto">
              <a:xfrm>
                <a:off x="4490480" y="5012990"/>
                <a:ext cx="239317"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left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224" name="Rectangle 12"/>
              <p:cNvSpPr>
                <a:spLocks noChangeArrowheads="1"/>
              </p:cNvSpPr>
              <p:nvPr/>
            </p:nvSpPr>
            <p:spPr bwMode="auto">
              <a:xfrm>
                <a:off x="5435360" y="5012990"/>
                <a:ext cx="354920"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right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225" name="Rectangle 12"/>
              <p:cNvSpPr>
                <a:spLocks noChangeArrowheads="1"/>
              </p:cNvSpPr>
              <p:nvPr/>
            </p:nvSpPr>
            <p:spPr bwMode="auto">
              <a:xfrm>
                <a:off x="4940937" y="5012990"/>
                <a:ext cx="346807"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start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grpSp>
      <p:grpSp>
        <p:nvGrpSpPr>
          <p:cNvPr id="236" name="Group 235"/>
          <p:cNvGrpSpPr/>
          <p:nvPr/>
        </p:nvGrpSpPr>
        <p:grpSpPr>
          <a:xfrm>
            <a:off x="2245122" y="1455036"/>
            <a:ext cx="1461679" cy="390525"/>
            <a:chOff x="4466380" y="4011497"/>
            <a:chExt cx="1461679" cy="390525"/>
          </a:xfrm>
        </p:grpSpPr>
        <p:pic>
          <p:nvPicPr>
            <p:cNvPr id="237"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238"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240"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241" name="Oval 240"/>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42" name="Oval 241"/>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43" name="Oval 242"/>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251" name="Group 250"/>
          <p:cNvGrpSpPr/>
          <p:nvPr/>
        </p:nvGrpSpPr>
        <p:grpSpPr>
          <a:xfrm>
            <a:off x="2245122" y="3000302"/>
            <a:ext cx="1997257" cy="390525"/>
            <a:chOff x="4589622" y="3082920"/>
            <a:chExt cx="1997257" cy="390525"/>
          </a:xfrm>
        </p:grpSpPr>
        <p:grpSp>
          <p:nvGrpSpPr>
            <p:cNvPr id="227" name="Group 226"/>
            <p:cNvGrpSpPr/>
            <p:nvPr/>
          </p:nvGrpSpPr>
          <p:grpSpPr>
            <a:xfrm>
              <a:off x="4589622" y="3082920"/>
              <a:ext cx="1997257" cy="390525"/>
              <a:chOff x="4466380" y="4011497"/>
              <a:chExt cx="1997257" cy="390525"/>
            </a:xfrm>
          </p:grpSpPr>
          <p:pic>
            <p:nvPicPr>
              <p:cNvPr id="228"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w="28575">
                <a:noFill/>
              </a:ln>
              <a:effectLst>
                <a:outerShdw blurRad="190500" algn="tl" rotWithShape="0">
                  <a:srgbClr val="000000">
                    <a:alpha val="70000"/>
                  </a:srgbClr>
                </a:outerShdw>
              </a:effectLst>
            </p:spPr>
          </p:pic>
          <p:pic>
            <p:nvPicPr>
              <p:cNvPr id="229" name="Picture 228"/>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w="28575">
                <a:noFill/>
              </a:ln>
              <a:effectLst>
                <a:outerShdw blurRad="190500" algn="tl" rotWithShape="0">
                  <a:srgbClr val="000000">
                    <a:alpha val="70000"/>
                  </a:srgbClr>
                </a:outerShdw>
              </a:effectLst>
            </p:spPr>
          </p:pic>
          <p:pic>
            <p:nvPicPr>
              <p:cNvPr id="230"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w="28575">
                <a:noFill/>
              </a:ln>
              <a:effectLst>
                <a:outerShdw blurRad="190500" algn="tl" rotWithShape="0">
                  <a:srgbClr val="000000">
                    <a:alpha val="70000"/>
                  </a:srgbClr>
                </a:outerShdw>
              </a:effectLst>
            </p:spPr>
          </p:pic>
          <p:pic>
            <p:nvPicPr>
              <p:cNvPr id="231"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w="28575">
                <a:noFill/>
              </a:ln>
              <a:effectLst>
                <a:outerShdw blurRad="190500" algn="tl" rotWithShape="0">
                  <a:srgbClr val="000000">
                    <a:alpha val="70000"/>
                  </a:srgbClr>
                </a:outerShdw>
              </a:effectLst>
            </p:spPr>
          </p:pic>
          <p:sp>
            <p:nvSpPr>
              <p:cNvPr id="232" name="Oval 23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33" name="Oval 23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34" name="Oval 23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pic>
          <p:nvPicPr>
            <p:cNvPr id="245" name="Picture 25" descr="C:\Users\karl\AppData\Local\Microsoft\Windows\INetCache\IE\2NSM7Q9J\1425663956-outline[1].png"/>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6228609" y="3123914"/>
              <a:ext cx="319805" cy="319805"/>
            </a:xfrm>
            <a:prstGeom prst="rect">
              <a:avLst/>
            </a:prstGeom>
            <a:noFill/>
            <a:ln>
              <a:noFill/>
            </a:ln>
          </p:spPr>
        </p:pic>
      </p:grpSp>
      <p:sp>
        <p:nvSpPr>
          <p:cNvPr id="246" name="TextBox 245"/>
          <p:cNvSpPr txBox="1"/>
          <p:nvPr/>
        </p:nvSpPr>
        <p:spPr>
          <a:xfrm>
            <a:off x="1535622" y="3029873"/>
            <a:ext cx="609462" cy="307777"/>
          </a:xfrm>
          <a:prstGeom prst="rect">
            <a:avLst/>
          </a:prstGeom>
          <a:noFill/>
          <a:ln w="12700">
            <a:noFill/>
          </a:ln>
        </p:spPr>
        <p:txBody>
          <a:bodyPr wrap="none" rtlCol="0">
            <a:spAutoFit/>
          </a:bodyPr>
          <a:lstStyle/>
          <a:p>
            <a:r>
              <a:rPr lang="en-GB" sz="1400" dirty="0">
                <a:latin typeface="Arial Narrow" panose="020B0606020202030204" pitchFamily="34" charset="0"/>
              </a:rPr>
              <a:t>choice</a:t>
            </a:r>
          </a:p>
        </p:txBody>
      </p:sp>
      <p:sp>
        <p:nvSpPr>
          <p:cNvPr id="247" name="TextBox 246"/>
          <p:cNvSpPr txBox="1"/>
          <p:nvPr/>
        </p:nvSpPr>
        <p:spPr>
          <a:xfrm>
            <a:off x="1559667" y="1471069"/>
            <a:ext cx="585417" cy="307777"/>
          </a:xfrm>
          <a:prstGeom prst="rect">
            <a:avLst/>
          </a:prstGeom>
          <a:noFill/>
          <a:ln w="12700">
            <a:noFill/>
          </a:ln>
        </p:spPr>
        <p:txBody>
          <a:bodyPr wrap="none" rtlCol="0">
            <a:spAutoFit/>
          </a:bodyPr>
          <a:lstStyle/>
          <a:p>
            <a:r>
              <a:rPr lang="en-GB" sz="1400" dirty="0">
                <a:latin typeface="Arial Narrow" panose="020B0606020202030204" pitchFamily="34" charset="0"/>
              </a:rPr>
              <a:t>colour</a:t>
            </a:r>
          </a:p>
        </p:txBody>
      </p:sp>
      <p:grpSp>
        <p:nvGrpSpPr>
          <p:cNvPr id="250" name="Group 249"/>
          <p:cNvGrpSpPr/>
          <p:nvPr/>
        </p:nvGrpSpPr>
        <p:grpSpPr>
          <a:xfrm>
            <a:off x="2245122" y="777551"/>
            <a:ext cx="1461679" cy="390525"/>
            <a:chOff x="4625874" y="789831"/>
            <a:chExt cx="1461679" cy="390525"/>
          </a:xfrm>
        </p:grpSpPr>
        <p:grpSp>
          <p:nvGrpSpPr>
            <p:cNvPr id="193" name="Group 192"/>
            <p:cNvGrpSpPr/>
            <p:nvPr/>
          </p:nvGrpSpPr>
          <p:grpSpPr>
            <a:xfrm>
              <a:off x="4625874" y="789831"/>
              <a:ext cx="1461679" cy="390525"/>
              <a:chOff x="4466380" y="4011497"/>
              <a:chExt cx="1461679" cy="390525"/>
            </a:xfrm>
          </p:grpSpPr>
          <p:pic>
            <p:nvPicPr>
              <p:cNvPr id="438"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74"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76"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grpSp>
        <p:pic>
          <p:nvPicPr>
            <p:cNvPr id="149535" name="Picture 31" descr="C:\Users\karl\AppData\Local\Microsoft\Windows\INetCache\IE\VGH7C7MR\large-arrow-pointing-left-166.6-10781[1].gif"/>
            <p:cNvPicPr>
              <a:picLocks noChangeAspect="1" noChangeArrowheads="1"/>
            </p:cNvPicPr>
            <p:nvPr/>
          </p:nvPicPr>
          <p:blipFill>
            <a:blip r:embed="rId13" cstate="print">
              <a:duotone>
                <a:schemeClr val="accent3">
                  <a:shade val="45000"/>
                  <a:satMod val="135000"/>
                </a:schemeClr>
                <a:prstClr val="white"/>
              </a:duotone>
            </a:blip>
            <a:srcRect/>
            <a:stretch>
              <a:fillRect/>
            </a:stretch>
          </p:blipFill>
          <p:spPr bwMode="auto">
            <a:xfrm>
              <a:off x="4651960" y="857250"/>
              <a:ext cx="336120" cy="256012"/>
            </a:xfrm>
            <a:prstGeom prst="rect">
              <a:avLst/>
            </a:prstGeom>
            <a:noFill/>
          </p:spPr>
        </p:pic>
        <p:pic>
          <p:nvPicPr>
            <p:cNvPr id="248" name="Picture 31" descr="C:\Users\karl\AppData\Local\Microsoft\Windows\INetCache\IE\VGH7C7MR\large-arrow-pointing-left-166.6-10781[1].gif"/>
            <p:cNvPicPr>
              <a:picLocks noChangeAspect="1" noChangeArrowheads="1"/>
            </p:cNvPicPr>
            <p:nvPr/>
          </p:nvPicPr>
          <p:blipFill>
            <a:blip r:embed="rId13" cstate="print">
              <a:duotone>
                <a:schemeClr val="accent3">
                  <a:shade val="45000"/>
                  <a:satMod val="135000"/>
                </a:schemeClr>
                <a:prstClr val="white"/>
              </a:duotone>
            </a:blip>
            <a:srcRect/>
            <a:stretch>
              <a:fillRect/>
            </a:stretch>
          </p:blipFill>
          <p:spPr bwMode="auto">
            <a:xfrm rot="5400000">
              <a:off x="5187741" y="857250"/>
              <a:ext cx="336120" cy="256012"/>
            </a:xfrm>
            <a:prstGeom prst="rect">
              <a:avLst/>
            </a:prstGeom>
            <a:noFill/>
          </p:spPr>
        </p:pic>
        <p:pic>
          <p:nvPicPr>
            <p:cNvPr id="249" name="Picture 31" descr="C:\Users\karl\AppData\Local\Microsoft\Windows\INetCache\IE\VGH7C7MR\large-arrow-pointing-left-166.6-10781[1].gif"/>
            <p:cNvPicPr>
              <a:picLocks noChangeAspect="1" noChangeArrowheads="1"/>
            </p:cNvPicPr>
            <p:nvPr/>
          </p:nvPicPr>
          <p:blipFill>
            <a:blip r:embed="rId13" cstate="print">
              <a:duotone>
                <a:schemeClr val="accent3">
                  <a:shade val="45000"/>
                  <a:satMod val="135000"/>
                </a:schemeClr>
                <a:prstClr val="white"/>
              </a:duotone>
            </a:blip>
            <a:srcRect/>
            <a:stretch>
              <a:fillRect/>
            </a:stretch>
          </p:blipFill>
          <p:spPr bwMode="auto">
            <a:xfrm rot="10800000">
              <a:off x="5723522" y="847725"/>
              <a:ext cx="336120" cy="256012"/>
            </a:xfrm>
            <a:prstGeom prst="rect">
              <a:avLst/>
            </a:prstGeom>
            <a:noFill/>
          </p:spPr>
        </p:pic>
      </p:grpSp>
      <p:graphicFrame>
        <p:nvGraphicFramePr>
          <p:cNvPr id="149537" name="Object 33"/>
          <p:cNvGraphicFramePr>
            <a:graphicFrameLocks noChangeAspect="1"/>
          </p:cNvGraphicFramePr>
          <p:nvPr/>
        </p:nvGraphicFramePr>
        <p:xfrm>
          <a:off x="3851505" y="2228783"/>
          <a:ext cx="279400" cy="415925"/>
        </p:xfrm>
        <a:graphic>
          <a:graphicData uri="http://schemas.openxmlformats.org/presentationml/2006/ole">
            <p:oleObj spid="_x0000_s149769" name="Equation" r:id="rId14" imgW="164957" imgH="241091" progId="Equation.DSMT4">
              <p:embed/>
            </p:oleObj>
          </a:graphicData>
        </a:graphic>
      </p:graphicFrame>
      <p:graphicFrame>
        <p:nvGraphicFramePr>
          <p:cNvPr id="149538" name="Object 34"/>
          <p:cNvGraphicFramePr>
            <a:graphicFrameLocks noChangeAspect="1"/>
          </p:cNvGraphicFramePr>
          <p:nvPr/>
        </p:nvGraphicFramePr>
        <p:xfrm>
          <a:off x="4428508" y="2980401"/>
          <a:ext cx="279400" cy="415925"/>
        </p:xfrm>
        <a:graphic>
          <a:graphicData uri="http://schemas.openxmlformats.org/presentationml/2006/ole">
            <p:oleObj spid="_x0000_s149770" name="Equation" r:id="rId15" imgW="164957" imgH="241091" progId="Equation.DSMT4">
              <p:embed/>
            </p:oleObj>
          </a:graphicData>
        </a:graphic>
      </p:graphicFrame>
      <p:sp>
        <p:nvSpPr>
          <p:cNvPr id="252" name="TextBox 251"/>
          <p:cNvSpPr txBox="1"/>
          <p:nvPr/>
        </p:nvSpPr>
        <p:spPr>
          <a:xfrm>
            <a:off x="2702675" y="276301"/>
            <a:ext cx="1330101" cy="338554"/>
          </a:xfrm>
          <a:prstGeom prst="rect">
            <a:avLst/>
          </a:prstGeom>
          <a:noFill/>
          <a:ln w="12700">
            <a:noFill/>
          </a:ln>
        </p:spPr>
        <p:txBody>
          <a:bodyPr wrap="square" rtlCol="0">
            <a:spAutoFit/>
          </a:bodyPr>
          <a:lstStyle/>
          <a:p>
            <a:pPr algn="ctr"/>
            <a:r>
              <a:rPr lang="en-GB" sz="1600" dirty="0">
                <a:latin typeface="Arial Narrow" panose="020B0606020202030204" pitchFamily="34" charset="0"/>
              </a:rPr>
              <a:t>Hidden states</a:t>
            </a:r>
          </a:p>
        </p:txBody>
      </p:sp>
      <p:grpSp>
        <p:nvGrpSpPr>
          <p:cNvPr id="153" name="Group 152"/>
          <p:cNvGrpSpPr/>
          <p:nvPr/>
        </p:nvGrpSpPr>
        <p:grpSpPr>
          <a:xfrm>
            <a:off x="6190213" y="522206"/>
            <a:ext cx="1143461" cy="1632342"/>
            <a:chOff x="7174933" y="1316018"/>
            <a:chExt cx="1143461" cy="1632342"/>
          </a:xfrm>
        </p:grpSpPr>
        <p:sp>
          <p:nvSpPr>
            <p:cNvPr id="124" name="Oval 123"/>
            <p:cNvSpPr>
              <a:spLocks noChangeAspect="1"/>
            </p:cNvSpPr>
            <p:nvPr/>
          </p:nvSpPr>
          <p:spPr>
            <a:xfrm>
              <a:off x="7651913" y="1316018"/>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9" name="Oval 128"/>
            <p:cNvSpPr>
              <a:spLocks noChangeAspect="1"/>
            </p:cNvSpPr>
            <p:nvPr/>
          </p:nvSpPr>
          <p:spPr>
            <a:xfrm>
              <a:off x="7174933" y="1885347"/>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5" name="Oval 134"/>
            <p:cNvSpPr>
              <a:spLocks noChangeAspect="1"/>
            </p:cNvSpPr>
            <p:nvPr/>
          </p:nvSpPr>
          <p:spPr>
            <a:xfrm>
              <a:off x="8113752" y="1886810"/>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2" name="Oval 141"/>
            <p:cNvSpPr>
              <a:spLocks noChangeAspect="1"/>
            </p:cNvSpPr>
            <p:nvPr/>
          </p:nvSpPr>
          <p:spPr>
            <a:xfrm>
              <a:off x="7651671" y="1886811"/>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nvGrpSpPr>
            <p:cNvPr id="143" name="Group 142"/>
            <p:cNvGrpSpPr>
              <a:grpSpLocks noChangeAspect="1"/>
            </p:cNvGrpSpPr>
            <p:nvPr/>
          </p:nvGrpSpPr>
          <p:grpSpPr>
            <a:xfrm>
              <a:off x="7399303" y="2508739"/>
              <a:ext cx="709378" cy="439621"/>
              <a:chOff x="4466380" y="4011497"/>
              <a:chExt cx="1461679" cy="905845"/>
            </a:xfrm>
          </p:grpSpPr>
          <p:pic>
            <p:nvPicPr>
              <p:cNvPr id="144"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45" name="Picture 144"/>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46"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978062" y="4526817"/>
                <a:ext cx="390524" cy="390525"/>
              </a:xfrm>
              <a:prstGeom prst="rect">
                <a:avLst/>
              </a:prstGeom>
              <a:ln>
                <a:noFill/>
              </a:ln>
              <a:effectLst>
                <a:outerShdw blurRad="190500" algn="tl" rotWithShape="0">
                  <a:srgbClr val="000000">
                    <a:alpha val="70000"/>
                  </a:srgbClr>
                </a:outerShdw>
              </a:effectLst>
            </p:spPr>
          </p:pic>
          <p:pic>
            <p:nvPicPr>
              <p:cNvPr id="147"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148" name="Oval 147"/>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9" name="Oval 148"/>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0" name="Oval 149"/>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pic>
          <p:nvPicPr>
            <p:cNvPr id="152" name="Picture 25" descr="C:\Users\karl\AppData\Local\Microsoft\Windows\INetCache\IE\2NSM7Q9J\1425663956-outline[1].png"/>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673783" y="2763577"/>
              <a:ext cx="160419" cy="160419"/>
            </a:xfrm>
            <a:prstGeom prst="rect">
              <a:avLst/>
            </a:prstGeom>
            <a:noFill/>
          </p:spPr>
        </p:pic>
      </p:grpSp>
      <p:cxnSp>
        <p:nvCxnSpPr>
          <p:cNvPr id="162" name="Curved Connector 22"/>
          <p:cNvCxnSpPr>
            <a:stCxn id="142" idx="0"/>
            <a:endCxn id="124" idx="4"/>
          </p:cNvCxnSpPr>
          <p:nvPr/>
        </p:nvCxnSpPr>
        <p:spPr>
          <a:xfrm rot="5400000" flipH="1" flipV="1">
            <a:off x="6585006" y="908491"/>
            <a:ext cx="368775" cy="24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Curved Connector 22"/>
          <p:cNvCxnSpPr>
            <a:stCxn id="124" idx="2"/>
            <a:endCxn id="129" idx="0"/>
          </p:cNvCxnSpPr>
          <p:nvPr/>
        </p:nvCxnSpPr>
        <p:spPr>
          <a:xfrm rot="10800000" flipV="1">
            <a:off x="6292535" y="623215"/>
            <a:ext cx="374659" cy="468320"/>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urved Connector 22"/>
          <p:cNvCxnSpPr>
            <a:stCxn id="129" idx="6"/>
            <a:endCxn id="142" idx="2"/>
          </p:cNvCxnSpPr>
          <p:nvPr/>
        </p:nvCxnSpPr>
        <p:spPr>
          <a:xfrm>
            <a:off x="6394853" y="1192544"/>
            <a:ext cx="272096" cy="1464"/>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Curved Connector 22"/>
          <p:cNvCxnSpPr>
            <a:stCxn id="152" idx="3"/>
            <a:endCxn id="145" idx="0"/>
          </p:cNvCxnSpPr>
          <p:nvPr/>
        </p:nvCxnSpPr>
        <p:spPr>
          <a:xfrm flipH="1" flipV="1">
            <a:off x="6769273" y="1714927"/>
            <a:ext cx="80209" cy="335048"/>
          </a:xfrm>
          <a:prstGeom prst="curvedConnector4">
            <a:avLst>
              <a:gd name="adj1" fmla="val -303152"/>
              <a:gd name="adj2" fmla="val 168229"/>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Curved Connector 22"/>
          <p:cNvCxnSpPr>
            <a:stCxn id="146" idx="3"/>
            <a:endCxn id="146" idx="1"/>
          </p:cNvCxnSpPr>
          <p:nvPr/>
        </p:nvCxnSpPr>
        <p:spPr>
          <a:xfrm flipH="1">
            <a:off x="6662907" y="2059784"/>
            <a:ext cx="189528" cy="12700"/>
          </a:xfrm>
          <a:prstGeom prst="curvedConnector5">
            <a:avLst>
              <a:gd name="adj1" fmla="val -120615"/>
              <a:gd name="adj2" fmla="val 2546173"/>
              <a:gd name="adj3" fmla="val 220615"/>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46773" y="322260"/>
            <a:ext cx="1309974"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rPr>
              <a:t>Our game</a:t>
            </a:r>
          </a:p>
        </p:txBody>
      </p:sp>
      <p:cxnSp>
        <p:nvCxnSpPr>
          <p:cNvPr id="371" name="Curved Connector 22"/>
          <p:cNvCxnSpPr/>
          <p:nvPr/>
        </p:nvCxnSpPr>
        <p:spPr>
          <a:xfrm rot="5400000">
            <a:off x="3254313" y="3724600"/>
            <a:ext cx="3657831" cy="22067"/>
          </a:xfrm>
          <a:prstGeom prst="curved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3" name="Group 372"/>
          <p:cNvGrpSpPr/>
          <p:nvPr/>
        </p:nvGrpSpPr>
        <p:grpSpPr>
          <a:xfrm>
            <a:off x="4747972" y="2582441"/>
            <a:ext cx="3997506" cy="2465762"/>
            <a:chOff x="4998052" y="2582441"/>
            <a:chExt cx="3997506" cy="2465762"/>
          </a:xfrm>
        </p:grpSpPr>
        <p:sp>
          <p:nvSpPr>
            <p:cNvPr id="405" name="Rounded Rectangle 404"/>
            <p:cNvSpPr/>
            <p:nvPr/>
          </p:nvSpPr>
          <p:spPr>
            <a:xfrm>
              <a:off x="4998052" y="2582441"/>
              <a:ext cx="3997506" cy="2465762"/>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63" name="Rectangle 6"/>
            <p:cNvSpPr>
              <a:spLocks noChangeArrowheads="1"/>
            </p:cNvSpPr>
            <p:nvPr/>
          </p:nvSpPr>
          <p:spPr bwMode="auto">
            <a:xfrm>
              <a:off x="5557255" y="3083536"/>
              <a:ext cx="1044575"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64" name="Rectangle 7"/>
            <p:cNvSpPr>
              <a:spLocks noChangeArrowheads="1"/>
            </p:cNvSpPr>
            <p:nvPr/>
          </p:nvSpPr>
          <p:spPr bwMode="auto">
            <a:xfrm>
              <a:off x="5557255" y="3083536"/>
              <a:ext cx="1044575"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167" name="Picture 8"/>
            <p:cNvPicPr>
              <a:picLocks noChangeAspect="1" noChangeArrowheads="1"/>
            </p:cNvPicPr>
            <p:nvPr/>
          </p:nvPicPr>
          <p:blipFill>
            <a:blip r:embed="rId16" cstate="print"/>
            <a:srcRect/>
            <a:stretch>
              <a:fillRect/>
            </a:stretch>
          </p:blipFill>
          <p:spPr bwMode="auto">
            <a:xfrm>
              <a:off x="5563605" y="3083536"/>
              <a:ext cx="1038225" cy="1389063"/>
            </a:xfrm>
            <a:prstGeom prst="rect">
              <a:avLst/>
            </a:prstGeom>
            <a:noFill/>
            <a:ln w="9525">
              <a:noFill/>
              <a:miter lim="800000"/>
              <a:headEnd/>
              <a:tailEnd/>
            </a:ln>
          </p:spPr>
        </p:pic>
        <p:sp>
          <p:nvSpPr>
            <p:cNvPr id="169" name="Rectangle 9"/>
            <p:cNvSpPr>
              <a:spLocks noChangeArrowheads="1"/>
            </p:cNvSpPr>
            <p:nvPr/>
          </p:nvSpPr>
          <p:spPr bwMode="auto">
            <a:xfrm>
              <a:off x="5627716" y="2850906"/>
              <a:ext cx="96821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accent3">
                      <a:lumMod val="50000"/>
                    </a:schemeClr>
                  </a:solidFill>
                  <a:effectLst/>
                  <a:latin typeface="Arial Narrow" pitchFamily="34" charset="0"/>
                  <a:cs typeface="Arial" pitchFamily="34" charset="0"/>
                </a:rPr>
                <a:t>left </a:t>
              </a:r>
              <a:r>
                <a:rPr lang="en-US" sz="1100" b="1" dirty="0">
                  <a:solidFill>
                    <a:schemeClr val="accent3">
                      <a:lumMod val="50000"/>
                    </a:schemeClr>
                  </a:solidFill>
                  <a:latin typeface="Arial Narrow" pitchFamily="34" charset="0"/>
                  <a:cs typeface="Arial" pitchFamily="34" charset="0"/>
                </a:rPr>
                <a:t> </a:t>
              </a:r>
              <a:r>
                <a:rPr lang="en-US" sz="1100" b="1" dirty="0" smtClean="0">
                  <a:solidFill>
                    <a:schemeClr val="accent3">
                      <a:lumMod val="50000"/>
                    </a:schemeClr>
                  </a:solidFill>
                  <a:latin typeface="Arial Narrow" pitchFamily="34" charset="0"/>
                  <a:cs typeface="Arial" pitchFamily="34" charset="0"/>
                </a:rPr>
                <a:t> </a:t>
              </a:r>
              <a:r>
                <a:rPr kumimoji="0" lang="en-US" sz="1100" b="1" u="none" strike="noStrike" cap="none" normalizeH="0" baseline="0" dirty="0" smtClean="0">
                  <a:ln>
                    <a:noFill/>
                  </a:ln>
                  <a:solidFill>
                    <a:schemeClr val="accent3">
                      <a:lumMod val="50000"/>
                    </a:schemeClr>
                  </a:solidFill>
                  <a:effectLst/>
                  <a:latin typeface="Arial Narrow" pitchFamily="34" charset="0"/>
                  <a:cs typeface="Arial" pitchFamily="34" charset="0"/>
                </a:rPr>
                <a:t> center</a:t>
              </a:r>
              <a:r>
                <a:rPr lang="en-US" sz="1100" b="1" dirty="0" smtClean="0">
                  <a:solidFill>
                    <a:schemeClr val="accent3">
                      <a:lumMod val="50000"/>
                    </a:schemeClr>
                  </a:solidFill>
                  <a:latin typeface="Arial Narrow" pitchFamily="34" charset="0"/>
                  <a:cs typeface="Arial" pitchFamily="34" charset="0"/>
                </a:rPr>
                <a:t> </a:t>
              </a:r>
              <a:r>
                <a:rPr kumimoji="0" lang="en-US" sz="1100" b="1" u="none" strike="noStrike" cap="none" normalizeH="0" baseline="0" dirty="0" smtClean="0">
                  <a:ln>
                    <a:noFill/>
                  </a:ln>
                  <a:solidFill>
                    <a:schemeClr val="accent3">
                      <a:lumMod val="50000"/>
                    </a:schemeClr>
                  </a:solidFill>
                  <a:effectLst/>
                  <a:latin typeface="Arial Narrow" pitchFamily="34" charset="0"/>
                  <a:cs typeface="Arial" pitchFamily="34" charset="0"/>
                </a:rPr>
                <a:t> </a:t>
              </a:r>
              <a:r>
                <a:rPr kumimoji="0" lang="en-US" sz="1100" b="1" u="none" strike="noStrike" cap="none" normalizeH="0" baseline="0" dirty="0">
                  <a:ln>
                    <a:noFill/>
                  </a:ln>
                  <a:solidFill>
                    <a:schemeClr val="accent3">
                      <a:lumMod val="50000"/>
                    </a:schemeClr>
                  </a:solidFill>
                  <a:effectLst/>
                  <a:latin typeface="Arial Narrow" pitchFamily="34" charset="0"/>
                  <a:cs typeface="Arial" pitchFamily="34" charset="0"/>
                </a:rPr>
                <a:t>right</a:t>
              </a:r>
              <a:endParaRPr kumimoji="0" lang="en-US" sz="2400" b="1" u="none" strike="noStrike" cap="none" normalizeH="0" baseline="0" dirty="0">
                <a:ln>
                  <a:noFill/>
                </a:ln>
                <a:solidFill>
                  <a:schemeClr val="accent3">
                    <a:lumMod val="50000"/>
                  </a:schemeClr>
                </a:solidFill>
                <a:effectLst/>
                <a:latin typeface="Arial Narrow" panose="020B0606020202030204" pitchFamily="34" charset="0"/>
                <a:cs typeface="Arial" pitchFamily="34" charset="0"/>
              </a:endParaRPr>
            </a:p>
          </p:txBody>
        </p:sp>
        <p:sp>
          <p:nvSpPr>
            <p:cNvPr id="172" name="Rectangle 11"/>
            <p:cNvSpPr>
              <a:spLocks noChangeArrowheads="1"/>
            </p:cNvSpPr>
            <p:nvPr/>
          </p:nvSpPr>
          <p:spPr bwMode="auto">
            <a:xfrm>
              <a:off x="5766075" y="4622798"/>
              <a:ext cx="65883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2"/>
                  </a:solidFill>
                  <a:effectLst/>
                  <a:latin typeface="Arial Narrow" panose="020B0606020202030204" pitchFamily="34" charset="0"/>
                  <a:cs typeface="Arial" pitchFamily="34" charset="0"/>
                </a:rPr>
                <a:t>Correct color</a:t>
              </a:r>
              <a:endParaRPr kumimoji="0" lang="en-US" sz="2000" b="1" i="0" u="none" strike="noStrike" cap="none" normalizeH="0" baseline="0" dirty="0">
                <a:ln>
                  <a:noFill/>
                </a:ln>
                <a:solidFill>
                  <a:schemeClr val="tx2"/>
                </a:solidFill>
                <a:effectLst/>
                <a:latin typeface="Arial Narrow" panose="020B0606020202030204" pitchFamily="34" charset="0"/>
                <a:cs typeface="Arial" pitchFamily="34" charset="0"/>
              </a:endParaRPr>
            </a:p>
          </p:txBody>
        </p:sp>
        <p:sp>
          <p:nvSpPr>
            <p:cNvPr id="185" name="Line 12"/>
            <p:cNvSpPr>
              <a:spLocks noChangeShapeType="1"/>
            </p:cNvSpPr>
            <p:nvPr/>
          </p:nvSpPr>
          <p:spPr bwMode="auto">
            <a:xfrm>
              <a:off x="5557255" y="4472598"/>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8" name="Line 13"/>
            <p:cNvSpPr>
              <a:spLocks noChangeShapeType="1"/>
            </p:cNvSpPr>
            <p:nvPr/>
          </p:nvSpPr>
          <p:spPr bwMode="auto">
            <a:xfrm>
              <a:off x="5557255" y="3083536"/>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9" name="Line 15"/>
            <p:cNvSpPr>
              <a:spLocks noChangeShapeType="1"/>
            </p:cNvSpPr>
            <p:nvPr/>
          </p:nvSpPr>
          <p:spPr bwMode="auto">
            <a:xfrm>
              <a:off x="5557255" y="3083536"/>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1" name="Line 16"/>
            <p:cNvSpPr>
              <a:spLocks noChangeShapeType="1"/>
            </p:cNvSpPr>
            <p:nvPr/>
          </p:nvSpPr>
          <p:spPr bwMode="auto">
            <a:xfrm>
              <a:off x="5557255" y="4472598"/>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2" name="Line 17"/>
            <p:cNvSpPr>
              <a:spLocks noChangeShapeType="1"/>
            </p:cNvSpPr>
            <p:nvPr/>
          </p:nvSpPr>
          <p:spPr bwMode="auto">
            <a:xfrm>
              <a:off x="5557255" y="3083536"/>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8" name="Line 18"/>
            <p:cNvSpPr>
              <a:spLocks noChangeShapeType="1"/>
            </p:cNvSpPr>
            <p:nvPr/>
          </p:nvSpPr>
          <p:spPr bwMode="auto">
            <a:xfrm flipV="1">
              <a:off x="561599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9" name="Line 19"/>
            <p:cNvSpPr>
              <a:spLocks noChangeShapeType="1"/>
            </p:cNvSpPr>
            <p:nvPr/>
          </p:nvSpPr>
          <p:spPr bwMode="auto">
            <a:xfrm>
              <a:off x="561599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0" name="Rectangle 20"/>
            <p:cNvSpPr>
              <a:spLocks noChangeArrowheads="1"/>
            </p:cNvSpPr>
            <p:nvPr/>
          </p:nvSpPr>
          <p:spPr bwMode="auto">
            <a:xfrm>
              <a:off x="5604880" y="449006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01" name="Line 21"/>
            <p:cNvSpPr>
              <a:spLocks noChangeShapeType="1"/>
            </p:cNvSpPr>
            <p:nvPr/>
          </p:nvSpPr>
          <p:spPr bwMode="auto">
            <a:xfrm flipV="1">
              <a:off x="573188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2" name="Line 22"/>
            <p:cNvSpPr>
              <a:spLocks noChangeShapeType="1"/>
            </p:cNvSpPr>
            <p:nvPr/>
          </p:nvSpPr>
          <p:spPr bwMode="auto">
            <a:xfrm>
              <a:off x="573188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4" name="Rectangle 23"/>
            <p:cNvSpPr>
              <a:spLocks noChangeArrowheads="1"/>
            </p:cNvSpPr>
            <p:nvPr/>
          </p:nvSpPr>
          <p:spPr bwMode="auto">
            <a:xfrm>
              <a:off x="5714418"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05" name="Line 24"/>
            <p:cNvSpPr>
              <a:spLocks noChangeShapeType="1"/>
            </p:cNvSpPr>
            <p:nvPr/>
          </p:nvSpPr>
          <p:spPr bwMode="auto">
            <a:xfrm flipV="1">
              <a:off x="584935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6" name="Line 25"/>
            <p:cNvSpPr>
              <a:spLocks noChangeShapeType="1"/>
            </p:cNvSpPr>
            <p:nvPr/>
          </p:nvSpPr>
          <p:spPr bwMode="auto">
            <a:xfrm>
              <a:off x="584935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7" name="Rectangle 26"/>
            <p:cNvSpPr>
              <a:spLocks noChangeArrowheads="1"/>
            </p:cNvSpPr>
            <p:nvPr/>
          </p:nvSpPr>
          <p:spPr bwMode="auto">
            <a:xfrm>
              <a:off x="5831893"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18" name="Line 27"/>
            <p:cNvSpPr>
              <a:spLocks noChangeShapeType="1"/>
            </p:cNvSpPr>
            <p:nvPr/>
          </p:nvSpPr>
          <p:spPr bwMode="auto">
            <a:xfrm flipV="1">
              <a:off x="596524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26" name="Line 28"/>
            <p:cNvSpPr>
              <a:spLocks noChangeShapeType="1"/>
            </p:cNvSpPr>
            <p:nvPr/>
          </p:nvSpPr>
          <p:spPr bwMode="auto">
            <a:xfrm>
              <a:off x="596524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35" name="Rectangle 29"/>
            <p:cNvSpPr>
              <a:spLocks noChangeArrowheads="1"/>
            </p:cNvSpPr>
            <p:nvPr/>
          </p:nvSpPr>
          <p:spPr bwMode="auto">
            <a:xfrm>
              <a:off x="5954130" y="449006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39" name="Line 30"/>
            <p:cNvSpPr>
              <a:spLocks noChangeShapeType="1"/>
            </p:cNvSpPr>
            <p:nvPr/>
          </p:nvSpPr>
          <p:spPr bwMode="auto">
            <a:xfrm flipV="1">
              <a:off x="6082718"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44" name="Line 31"/>
            <p:cNvSpPr>
              <a:spLocks noChangeShapeType="1"/>
            </p:cNvSpPr>
            <p:nvPr/>
          </p:nvSpPr>
          <p:spPr bwMode="auto">
            <a:xfrm>
              <a:off x="6082718"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3" name="Rectangle 32"/>
            <p:cNvSpPr>
              <a:spLocks noChangeArrowheads="1"/>
            </p:cNvSpPr>
            <p:nvPr/>
          </p:nvSpPr>
          <p:spPr bwMode="auto">
            <a:xfrm>
              <a:off x="6065255"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54" name="Line 33"/>
            <p:cNvSpPr>
              <a:spLocks noChangeShapeType="1"/>
            </p:cNvSpPr>
            <p:nvPr/>
          </p:nvSpPr>
          <p:spPr bwMode="auto">
            <a:xfrm flipV="1">
              <a:off x="619384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5" name="Line 34"/>
            <p:cNvSpPr>
              <a:spLocks noChangeShapeType="1"/>
            </p:cNvSpPr>
            <p:nvPr/>
          </p:nvSpPr>
          <p:spPr bwMode="auto">
            <a:xfrm>
              <a:off x="619384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6" name="Rectangle 35"/>
            <p:cNvSpPr>
              <a:spLocks noChangeArrowheads="1"/>
            </p:cNvSpPr>
            <p:nvPr/>
          </p:nvSpPr>
          <p:spPr bwMode="auto">
            <a:xfrm>
              <a:off x="6176380"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58" name="Line 36"/>
            <p:cNvSpPr>
              <a:spLocks noChangeShapeType="1"/>
            </p:cNvSpPr>
            <p:nvPr/>
          </p:nvSpPr>
          <p:spPr bwMode="auto">
            <a:xfrm flipV="1">
              <a:off x="630973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9" name="Line 37"/>
            <p:cNvSpPr>
              <a:spLocks noChangeShapeType="1"/>
            </p:cNvSpPr>
            <p:nvPr/>
          </p:nvSpPr>
          <p:spPr bwMode="auto">
            <a:xfrm>
              <a:off x="630973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0" name="Rectangle 38"/>
            <p:cNvSpPr>
              <a:spLocks noChangeArrowheads="1"/>
            </p:cNvSpPr>
            <p:nvPr/>
          </p:nvSpPr>
          <p:spPr bwMode="auto">
            <a:xfrm>
              <a:off x="6298618" y="449006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62" name="Line 39"/>
            <p:cNvSpPr>
              <a:spLocks noChangeShapeType="1"/>
            </p:cNvSpPr>
            <p:nvPr/>
          </p:nvSpPr>
          <p:spPr bwMode="auto">
            <a:xfrm flipV="1">
              <a:off x="642720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3" name="Line 40"/>
            <p:cNvSpPr>
              <a:spLocks noChangeShapeType="1"/>
            </p:cNvSpPr>
            <p:nvPr/>
          </p:nvSpPr>
          <p:spPr bwMode="auto">
            <a:xfrm>
              <a:off x="642720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4" name="Rectangle 41"/>
            <p:cNvSpPr>
              <a:spLocks noChangeArrowheads="1"/>
            </p:cNvSpPr>
            <p:nvPr/>
          </p:nvSpPr>
          <p:spPr bwMode="auto">
            <a:xfrm>
              <a:off x="6409744"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65" name="Line 42"/>
            <p:cNvSpPr>
              <a:spLocks noChangeShapeType="1"/>
            </p:cNvSpPr>
            <p:nvPr/>
          </p:nvSpPr>
          <p:spPr bwMode="auto">
            <a:xfrm flipV="1">
              <a:off x="654309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6" name="Line 43"/>
            <p:cNvSpPr>
              <a:spLocks noChangeShapeType="1"/>
            </p:cNvSpPr>
            <p:nvPr/>
          </p:nvSpPr>
          <p:spPr bwMode="auto">
            <a:xfrm>
              <a:off x="654309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8" name="Rectangle 44"/>
            <p:cNvSpPr>
              <a:spLocks noChangeArrowheads="1"/>
            </p:cNvSpPr>
            <p:nvPr/>
          </p:nvSpPr>
          <p:spPr bwMode="auto">
            <a:xfrm>
              <a:off x="6525630"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69" name="Line 45"/>
            <p:cNvSpPr>
              <a:spLocks noChangeShapeType="1"/>
            </p:cNvSpPr>
            <p:nvPr/>
          </p:nvSpPr>
          <p:spPr bwMode="auto">
            <a:xfrm>
              <a:off x="5557255" y="313592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0" name="Rectangle 47"/>
            <p:cNvSpPr>
              <a:spLocks noChangeArrowheads="1"/>
            </p:cNvSpPr>
            <p:nvPr/>
          </p:nvSpPr>
          <p:spPr bwMode="auto">
            <a:xfrm>
              <a:off x="5511219" y="3089886"/>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1" name="Line 48"/>
            <p:cNvSpPr>
              <a:spLocks noChangeShapeType="1"/>
            </p:cNvSpPr>
            <p:nvPr/>
          </p:nvSpPr>
          <p:spPr bwMode="auto">
            <a:xfrm>
              <a:off x="5557255" y="325339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2" name="Rectangle 50"/>
            <p:cNvSpPr>
              <a:spLocks noChangeArrowheads="1"/>
            </p:cNvSpPr>
            <p:nvPr/>
          </p:nvSpPr>
          <p:spPr bwMode="auto">
            <a:xfrm>
              <a:off x="5498518" y="320577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3" name="Line 51"/>
            <p:cNvSpPr>
              <a:spLocks noChangeShapeType="1"/>
            </p:cNvSpPr>
            <p:nvPr/>
          </p:nvSpPr>
          <p:spPr bwMode="auto">
            <a:xfrm>
              <a:off x="5557255" y="3369286"/>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4" name="Rectangle 53"/>
            <p:cNvSpPr>
              <a:spLocks noChangeArrowheads="1"/>
            </p:cNvSpPr>
            <p:nvPr/>
          </p:nvSpPr>
          <p:spPr bwMode="auto">
            <a:xfrm>
              <a:off x="5498518" y="332324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5" name="Line 54"/>
            <p:cNvSpPr>
              <a:spLocks noChangeShapeType="1"/>
            </p:cNvSpPr>
            <p:nvPr/>
          </p:nvSpPr>
          <p:spPr bwMode="auto">
            <a:xfrm>
              <a:off x="5557255" y="3486761"/>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6" name="Rectangle 56"/>
            <p:cNvSpPr>
              <a:spLocks noChangeArrowheads="1"/>
            </p:cNvSpPr>
            <p:nvPr/>
          </p:nvSpPr>
          <p:spPr bwMode="auto">
            <a:xfrm>
              <a:off x="5515980" y="3439136"/>
              <a:ext cx="1763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 </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7" name="Line 57"/>
            <p:cNvSpPr>
              <a:spLocks noChangeShapeType="1"/>
            </p:cNvSpPr>
            <p:nvPr/>
          </p:nvSpPr>
          <p:spPr bwMode="auto">
            <a:xfrm>
              <a:off x="5557255" y="360264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8" name="Rectangle 59"/>
            <p:cNvSpPr>
              <a:spLocks noChangeArrowheads="1"/>
            </p:cNvSpPr>
            <p:nvPr/>
          </p:nvSpPr>
          <p:spPr bwMode="auto">
            <a:xfrm>
              <a:off x="5511219" y="355661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9" name="Line 60"/>
            <p:cNvSpPr>
              <a:spLocks noChangeShapeType="1"/>
            </p:cNvSpPr>
            <p:nvPr/>
          </p:nvSpPr>
          <p:spPr bwMode="auto">
            <a:xfrm>
              <a:off x="5557255" y="372012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2" name="Rectangle 62"/>
            <p:cNvSpPr>
              <a:spLocks noChangeArrowheads="1"/>
            </p:cNvSpPr>
            <p:nvPr/>
          </p:nvSpPr>
          <p:spPr bwMode="auto">
            <a:xfrm>
              <a:off x="5498518" y="367408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3" name="Line 63"/>
            <p:cNvSpPr>
              <a:spLocks noChangeShapeType="1"/>
            </p:cNvSpPr>
            <p:nvPr/>
          </p:nvSpPr>
          <p:spPr bwMode="auto">
            <a:xfrm>
              <a:off x="5557255" y="383124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4" name="Rectangle 65"/>
            <p:cNvSpPr>
              <a:spLocks noChangeArrowheads="1"/>
            </p:cNvSpPr>
            <p:nvPr/>
          </p:nvSpPr>
          <p:spPr bwMode="auto">
            <a:xfrm>
              <a:off x="5498518" y="378362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5" name="Line 66"/>
            <p:cNvSpPr>
              <a:spLocks noChangeShapeType="1"/>
            </p:cNvSpPr>
            <p:nvPr/>
          </p:nvSpPr>
          <p:spPr bwMode="auto">
            <a:xfrm>
              <a:off x="5557255" y="3947136"/>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6" name="Rectangle 68"/>
            <p:cNvSpPr>
              <a:spLocks noChangeArrowheads="1"/>
            </p:cNvSpPr>
            <p:nvPr/>
          </p:nvSpPr>
          <p:spPr bwMode="auto">
            <a:xfrm>
              <a:off x="5515980" y="3901098"/>
              <a:ext cx="1763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 </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7" name="Line 69"/>
            <p:cNvSpPr>
              <a:spLocks noChangeShapeType="1"/>
            </p:cNvSpPr>
            <p:nvPr/>
          </p:nvSpPr>
          <p:spPr bwMode="auto">
            <a:xfrm>
              <a:off x="5557255" y="4064611"/>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8" name="Rectangle 71"/>
            <p:cNvSpPr>
              <a:spLocks noChangeArrowheads="1"/>
            </p:cNvSpPr>
            <p:nvPr/>
          </p:nvSpPr>
          <p:spPr bwMode="auto">
            <a:xfrm>
              <a:off x="5511219" y="4016986"/>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9" name="Line 72"/>
            <p:cNvSpPr>
              <a:spLocks noChangeShapeType="1"/>
            </p:cNvSpPr>
            <p:nvPr/>
          </p:nvSpPr>
          <p:spPr bwMode="auto">
            <a:xfrm>
              <a:off x="5557255" y="418049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0" name="Rectangle 74"/>
            <p:cNvSpPr>
              <a:spLocks noChangeArrowheads="1"/>
            </p:cNvSpPr>
            <p:nvPr/>
          </p:nvSpPr>
          <p:spPr bwMode="auto">
            <a:xfrm>
              <a:off x="5498518" y="41344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91" name="Line 75"/>
            <p:cNvSpPr>
              <a:spLocks noChangeShapeType="1"/>
            </p:cNvSpPr>
            <p:nvPr/>
          </p:nvSpPr>
          <p:spPr bwMode="auto">
            <a:xfrm>
              <a:off x="5557255" y="429797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2" name="Rectangle 77"/>
            <p:cNvSpPr>
              <a:spLocks noChangeArrowheads="1"/>
            </p:cNvSpPr>
            <p:nvPr/>
          </p:nvSpPr>
          <p:spPr bwMode="auto">
            <a:xfrm>
              <a:off x="5498518" y="425193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93" name="Line 78"/>
            <p:cNvSpPr>
              <a:spLocks noChangeShapeType="1"/>
            </p:cNvSpPr>
            <p:nvPr/>
          </p:nvSpPr>
          <p:spPr bwMode="auto">
            <a:xfrm>
              <a:off x="5557255" y="441544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4" name="Rectangle 80"/>
            <p:cNvSpPr>
              <a:spLocks noChangeArrowheads="1"/>
            </p:cNvSpPr>
            <p:nvPr/>
          </p:nvSpPr>
          <p:spPr bwMode="auto">
            <a:xfrm>
              <a:off x="5515980" y="4367823"/>
              <a:ext cx="1763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 </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95" name="Line 81"/>
            <p:cNvSpPr>
              <a:spLocks noChangeShapeType="1"/>
            </p:cNvSpPr>
            <p:nvPr/>
          </p:nvSpPr>
          <p:spPr bwMode="auto">
            <a:xfrm>
              <a:off x="5557255" y="4472598"/>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6" name="Line 82"/>
            <p:cNvSpPr>
              <a:spLocks noChangeShapeType="1"/>
            </p:cNvSpPr>
            <p:nvPr/>
          </p:nvSpPr>
          <p:spPr bwMode="auto">
            <a:xfrm>
              <a:off x="5557255" y="3083536"/>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7" name="Line 84"/>
            <p:cNvSpPr>
              <a:spLocks noChangeShapeType="1"/>
            </p:cNvSpPr>
            <p:nvPr/>
          </p:nvSpPr>
          <p:spPr bwMode="auto">
            <a:xfrm>
              <a:off x="5557255" y="3083536"/>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8" name="Rectangle 85"/>
            <p:cNvSpPr>
              <a:spLocks noChangeArrowheads="1"/>
            </p:cNvSpPr>
            <p:nvPr/>
          </p:nvSpPr>
          <p:spPr bwMode="auto">
            <a:xfrm>
              <a:off x="7528930" y="3083536"/>
              <a:ext cx="1039813"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9" name="Rectangle 86"/>
            <p:cNvSpPr>
              <a:spLocks noChangeArrowheads="1"/>
            </p:cNvSpPr>
            <p:nvPr/>
          </p:nvSpPr>
          <p:spPr bwMode="auto">
            <a:xfrm>
              <a:off x="7528930" y="3083536"/>
              <a:ext cx="1039813"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300" name="Picture 87"/>
            <p:cNvPicPr>
              <a:picLocks noChangeAspect="1" noChangeArrowheads="1"/>
            </p:cNvPicPr>
            <p:nvPr/>
          </p:nvPicPr>
          <p:blipFill>
            <a:blip r:embed="rId17" cstate="print"/>
            <a:srcRect/>
            <a:stretch>
              <a:fillRect/>
            </a:stretch>
          </p:blipFill>
          <p:spPr bwMode="auto">
            <a:xfrm>
              <a:off x="7528930" y="3083536"/>
              <a:ext cx="1044575" cy="1389063"/>
            </a:xfrm>
            <a:prstGeom prst="rect">
              <a:avLst/>
            </a:prstGeom>
            <a:noFill/>
            <a:ln w="9525">
              <a:noFill/>
              <a:miter lim="800000"/>
              <a:headEnd/>
              <a:tailEnd/>
            </a:ln>
          </p:spPr>
        </p:pic>
        <p:sp>
          <p:nvSpPr>
            <p:cNvPr id="301" name="Rectangle 88"/>
            <p:cNvSpPr>
              <a:spLocks noChangeArrowheads="1"/>
            </p:cNvSpPr>
            <p:nvPr/>
          </p:nvSpPr>
          <p:spPr bwMode="auto">
            <a:xfrm>
              <a:off x="7922140" y="2897798"/>
              <a:ext cx="27571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Arial Narrow" panose="020B0606020202030204" pitchFamily="34" charset="0"/>
                  <a:cs typeface="Arial" pitchFamily="34" charset="0"/>
                </a:rPr>
                <a:t>P</a:t>
              </a:r>
              <a:r>
                <a:rPr kumimoji="0" lang="en-US" sz="1000" b="0" i="0" u="none" strike="noStrike" cap="none" normalizeH="0" baseline="0" dirty="0">
                  <a:ln>
                    <a:noFill/>
                  </a:ln>
                  <a:solidFill>
                    <a:srgbClr val="000000"/>
                  </a:solidFill>
                  <a:effectLst/>
                  <a:latin typeface="Arial Narrow" pitchFamily="34" charset="0"/>
                  <a:cs typeface="Arial" pitchFamily="34" charset="0"/>
                </a:rPr>
                <a:t>riors</a:t>
              </a:r>
              <a:endParaRPr kumimoji="0" lang="en-US" sz="1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303" name="Rectangle 90"/>
            <p:cNvSpPr>
              <a:spLocks noChangeArrowheads="1"/>
            </p:cNvSpPr>
            <p:nvPr/>
          </p:nvSpPr>
          <p:spPr bwMode="auto">
            <a:xfrm>
              <a:off x="7786105" y="4583723"/>
              <a:ext cx="5450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Narrow" panose="020B0606020202030204" pitchFamily="34" charset="0"/>
                  <a:cs typeface="Arial" pitchFamily="34" charset="0"/>
                </a:rPr>
                <a:t>Correct color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304" name="Line 91"/>
            <p:cNvSpPr>
              <a:spLocks noChangeShapeType="1"/>
            </p:cNvSpPr>
            <p:nvPr/>
          </p:nvSpPr>
          <p:spPr bwMode="auto">
            <a:xfrm>
              <a:off x="7528930" y="4472598"/>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5" name="Line 92"/>
            <p:cNvSpPr>
              <a:spLocks noChangeShapeType="1"/>
            </p:cNvSpPr>
            <p:nvPr/>
          </p:nvSpPr>
          <p:spPr bwMode="auto">
            <a:xfrm>
              <a:off x="7528930" y="3083536"/>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6" name="Line 95"/>
            <p:cNvSpPr>
              <a:spLocks noChangeShapeType="1"/>
            </p:cNvSpPr>
            <p:nvPr/>
          </p:nvSpPr>
          <p:spPr bwMode="auto">
            <a:xfrm>
              <a:off x="7528930" y="4472598"/>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7" name="Line 103"/>
            <p:cNvSpPr>
              <a:spLocks noChangeShapeType="1"/>
            </p:cNvSpPr>
            <p:nvPr/>
          </p:nvSpPr>
          <p:spPr bwMode="auto">
            <a:xfrm flipV="1">
              <a:off x="781468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8" name="Line 104"/>
            <p:cNvSpPr>
              <a:spLocks noChangeShapeType="1"/>
            </p:cNvSpPr>
            <p:nvPr/>
          </p:nvSpPr>
          <p:spPr bwMode="auto">
            <a:xfrm>
              <a:off x="781468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9" name="Line 106"/>
            <p:cNvSpPr>
              <a:spLocks noChangeShapeType="1"/>
            </p:cNvSpPr>
            <p:nvPr/>
          </p:nvSpPr>
          <p:spPr bwMode="auto">
            <a:xfrm flipV="1">
              <a:off x="793215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0" name="Line 107"/>
            <p:cNvSpPr>
              <a:spLocks noChangeShapeType="1"/>
            </p:cNvSpPr>
            <p:nvPr/>
          </p:nvSpPr>
          <p:spPr bwMode="auto">
            <a:xfrm>
              <a:off x="793215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1" name="Line 109"/>
            <p:cNvSpPr>
              <a:spLocks noChangeShapeType="1"/>
            </p:cNvSpPr>
            <p:nvPr/>
          </p:nvSpPr>
          <p:spPr bwMode="auto">
            <a:xfrm flipV="1">
              <a:off x="804804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2" name="Line 110"/>
            <p:cNvSpPr>
              <a:spLocks noChangeShapeType="1"/>
            </p:cNvSpPr>
            <p:nvPr/>
          </p:nvSpPr>
          <p:spPr bwMode="auto">
            <a:xfrm>
              <a:off x="804804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3" name="Line 112"/>
            <p:cNvSpPr>
              <a:spLocks noChangeShapeType="1"/>
            </p:cNvSpPr>
            <p:nvPr/>
          </p:nvSpPr>
          <p:spPr bwMode="auto">
            <a:xfrm flipV="1">
              <a:off x="8165518"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4" name="Line 113"/>
            <p:cNvSpPr>
              <a:spLocks noChangeShapeType="1"/>
            </p:cNvSpPr>
            <p:nvPr/>
          </p:nvSpPr>
          <p:spPr bwMode="auto">
            <a:xfrm>
              <a:off x="8165518"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5" name="Line 115"/>
            <p:cNvSpPr>
              <a:spLocks noChangeShapeType="1"/>
            </p:cNvSpPr>
            <p:nvPr/>
          </p:nvSpPr>
          <p:spPr bwMode="auto">
            <a:xfrm flipV="1">
              <a:off x="828140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6" name="Line 116"/>
            <p:cNvSpPr>
              <a:spLocks noChangeShapeType="1"/>
            </p:cNvSpPr>
            <p:nvPr/>
          </p:nvSpPr>
          <p:spPr bwMode="auto">
            <a:xfrm>
              <a:off x="828140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7" name="Line 118"/>
            <p:cNvSpPr>
              <a:spLocks noChangeShapeType="1"/>
            </p:cNvSpPr>
            <p:nvPr/>
          </p:nvSpPr>
          <p:spPr bwMode="auto">
            <a:xfrm flipV="1">
              <a:off x="839888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8" name="Line 119"/>
            <p:cNvSpPr>
              <a:spLocks noChangeShapeType="1"/>
            </p:cNvSpPr>
            <p:nvPr/>
          </p:nvSpPr>
          <p:spPr bwMode="auto">
            <a:xfrm>
              <a:off x="839888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9" name="Line 160"/>
            <p:cNvSpPr>
              <a:spLocks noChangeShapeType="1"/>
            </p:cNvSpPr>
            <p:nvPr/>
          </p:nvSpPr>
          <p:spPr bwMode="auto">
            <a:xfrm>
              <a:off x="7528930" y="4472598"/>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20" name="Line 161"/>
            <p:cNvSpPr>
              <a:spLocks noChangeShapeType="1"/>
            </p:cNvSpPr>
            <p:nvPr/>
          </p:nvSpPr>
          <p:spPr bwMode="auto">
            <a:xfrm>
              <a:off x="7528930" y="3083536"/>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nvGrpSpPr>
            <p:cNvPr id="321" name="Group 248"/>
            <p:cNvGrpSpPr/>
            <p:nvPr/>
          </p:nvGrpSpPr>
          <p:grpSpPr>
            <a:xfrm rot="5400000">
              <a:off x="5287014" y="3290277"/>
              <a:ext cx="453291" cy="78155"/>
              <a:chOff x="4466380" y="4011497"/>
              <a:chExt cx="1997257" cy="390525"/>
            </a:xfrm>
          </p:grpSpPr>
          <p:pic>
            <p:nvPicPr>
              <p:cNvPr id="361"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62" name="Picture 361"/>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63"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364"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65" name="Oval 364"/>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6" name="Oval 365"/>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7" name="Oval 366"/>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8" name="Oval 367"/>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2" name="Group 257"/>
            <p:cNvGrpSpPr/>
            <p:nvPr/>
          </p:nvGrpSpPr>
          <p:grpSpPr>
            <a:xfrm flipV="1">
              <a:off x="5562682" y="4501932"/>
              <a:ext cx="326115" cy="85768"/>
              <a:chOff x="4466380" y="4011497"/>
              <a:chExt cx="1461679" cy="390525"/>
            </a:xfrm>
          </p:grpSpPr>
          <p:pic>
            <p:nvPicPr>
              <p:cNvPr id="355"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56"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57"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58" name="Oval 357"/>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9" name="Oval 358"/>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0" name="Oval 359"/>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3" name="Group 264"/>
            <p:cNvGrpSpPr/>
            <p:nvPr/>
          </p:nvGrpSpPr>
          <p:grpSpPr>
            <a:xfrm rot="5400000">
              <a:off x="5288326" y="3748829"/>
              <a:ext cx="453291" cy="78155"/>
              <a:chOff x="4466380" y="4011497"/>
              <a:chExt cx="1997257" cy="390525"/>
            </a:xfrm>
          </p:grpSpPr>
          <p:pic>
            <p:nvPicPr>
              <p:cNvPr id="347"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48" name="Picture 347"/>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49"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350"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51" name="Oval 350"/>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2" name="Oval 351"/>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3" name="Oval 352"/>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4" name="Oval 353"/>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4" name="Group 273"/>
            <p:cNvGrpSpPr/>
            <p:nvPr/>
          </p:nvGrpSpPr>
          <p:grpSpPr>
            <a:xfrm rot="5400000">
              <a:off x="5293614" y="4211357"/>
              <a:ext cx="453291" cy="78155"/>
              <a:chOff x="4466380" y="4011497"/>
              <a:chExt cx="1997257" cy="390525"/>
            </a:xfrm>
          </p:grpSpPr>
          <p:pic>
            <p:nvPicPr>
              <p:cNvPr id="339"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40" name="Picture 33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41"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342"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43" name="Oval 342"/>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4" name="Oval 343"/>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5" name="Oval 344"/>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6" name="Oval 345"/>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5" name="Group 282"/>
            <p:cNvGrpSpPr/>
            <p:nvPr/>
          </p:nvGrpSpPr>
          <p:grpSpPr>
            <a:xfrm flipV="1">
              <a:off x="5929786" y="4503244"/>
              <a:ext cx="326115" cy="85768"/>
              <a:chOff x="4466380" y="4011497"/>
              <a:chExt cx="1461679" cy="390525"/>
            </a:xfrm>
          </p:grpSpPr>
          <p:pic>
            <p:nvPicPr>
              <p:cNvPr id="333"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34"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35"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36" name="Oval 335"/>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7" name="Oval 336"/>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8" name="Oval 337"/>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6" name="Group 289"/>
            <p:cNvGrpSpPr/>
            <p:nvPr/>
          </p:nvGrpSpPr>
          <p:grpSpPr>
            <a:xfrm flipV="1">
              <a:off x="6277010" y="4504556"/>
              <a:ext cx="326115" cy="85768"/>
              <a:chOff x="4466380" y="4011497"/>
              <a:chExt cx="1461679" cy="390525"/>
            </a:xfrm>
          </p:grpSpPr>
          <p:pic>
            <p:nvPicPr>
              <p:cNvPr id="327"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28"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29" name="Picture 20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30" name="Oval 329"/>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1" name="Oval 330"/>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2" name="Oval 331"/>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aphicFrame>
          <p:nvGraphicFramePr>
            <p:cNvPr id="518" name="Object 2"/>
            <p:cNvGraphicFramePr>
              <a:graphicFrameLocks noChangeAspect="1"/>
            </p:cNvGraphicFramePr>
            <p:nvPr>
              <p:extLst>
                <p:ext uri="{D42A27DB-BD31-4B8C-83A1-F6EECF244321}">
                  <p14:modId xmlns="" xmlns:p14="http://schemas.microsoft.com/office/powerpoint/2010/main" val="2126357942"/>
                </p:ext>
              </p:extLst>
            </p:nvPr>
          </p:nvGraphicFramePr>
          <p:xfrm>
            <a:off x="6807116" y="3548185"/>
            <a:ext cx="464068" cy="384837"/>
          </p:xfrm>
          <a:graphic>
            <a:graphicData uri="http://schemas.openxmlformats.org/presentationml/2006/ole">
              <p:oleObj spid="_x0000_s149777" name="Equation" r:id="rId18" imgW="241195" imgH="190417" progId="Equation.DSMT4">
                <p:embed/>
              </p:oleObj>
            </a:graphicData>
          </a:graphic>
        </p:graphicFrame>
        <p:pic>
          <p:nvPicPr>
            <p:cNvPr id="302" name="Picture 31" descr="C:\Users\karl\AppData\Local\Microsoft\Windows\INetCache\IE\VGH7C7MR\large-arrow-pointing-left-166.6-10781[1].gif"/>
            <p:cNvPicPr>
              <a:picLocks noChangeAspect="1" noChangeArrowheads="1"/>
            </p:cNvPicPr>
            <p:nvPr/>
          </p:nvPicPr>
          <p:blipFill>
            <a:blip r:embed="rId13" cstate="print">
              <a:duotone>
                <a:schemeClr val="accent3">
                  <a:shade val="45000"/>
                  <a:satMod val="135000"/>
                </a:schemeClr>
                <a:prstClr val="white"/>
              </a:duotone>
            </a:blip>
            <a:srcRect/>
            <a:stretch>
              <a:fillRect/>
            </a:stretch>
          </p:blipFill>
          <p:spPr bwMode="auto">
            <a:xfrm flipH="1">
              <a:off x="5148516" y="4089155"/>
              <a:ext cx="268373" cy="204411"/>
            </a:xfrm>
            <a:prstGeom prst="rect">
              <a:avLst/>
            </a:prstGeom>
            <a:noFill/>
          </p:spPr>
        </p:pic>
        <p:pic>
          <p:nvPicPr>
            <p:cNvPr id="369" name="Picture 31" descr="C:\Users\karl\AppData\Local\Microsoft\Windows\INetCache\IE\VGH7C7MR\large-arrow-pointing-left-166.6-10781[1].gif"/>
            <p:cNvPicPr>
              <a:picLocks noChangeAspect="1" noChangeArrowheads="1"/>
            </p:cNvPicPr>
            <p:nvPr/>
          </p:nvPicPr>
          <p:blipFill>
            <a:blip r:embed="rId13" cstate="print">
              <a:duotone>
                <a:schemeClr val="accent3">
                  <a:shade val="45000"/>
                  <a:satMod val="135000"/>
                </a:schemeClr>
                <a:prstClr val="white"/>
              </a:duotone>
            </a:blip>
            <a:srcRect/>
            <a:stretch>
              <a:fillRect/>
            </a:stretch>
          </p:blipFill>
          <p:spPr bwMode="auto">
            <a:xfrm rot="5400000" flipV="1">
              <a:off x="5138916" y="3612675"/>
              <a:ext cx="268373" cy="204411"/>
            </a:xfrm>
            <a:prstGeom prst="rect">
              <a:avLst/>
            </a:prstGeom>
            <a:noFill/>
          </p:spPr>
        </p:pic>
        <p:pic>
          <p:nvPicPr>
            <p:cNvPr id="370" name="Picture 31" descr="C:\Users\karl\AppData\Local\Microsoft\Windows\INetCache\IE\VGH7C7MR\large-arrow-pointing-left-166.6-10781[1].gif"/>
            <p:cNvPicPr>
              <a:picLocks noChangeAspect="1" noChangeArrowheads="1"/>
            </p:cNvPicPr>
            <p:nvPr/>
          </p:nvPicPr>
          <p:blipFill>
            <a:blip r:embed="rId13" cstate="print">
              <a:duotone>
                <a:schemeClr val="accent3">
                  <a:shade val="45000"/>
                  <a:satMod val="135000"/>
                </a:schemeClr>
                <a:prstClr val="white"/>
              </a:duotone>
            </a:blip>
            <a:srcRect/>
            <a:stretch>
              <a:fillRect/>
            </a:stretch>
          </p:blipFill>
          <p:spPr bwMode="auto">
            <a:xfrm rot="10800000" flipH="1">
              <a:off x="5110292" y="3188677"/>
              <a:ext cx="268373" cy="204411"/>
            </a:xfrm>
            <a:prstGeom prst="rect">
              <a:avLst/>
            </a:prstGeom>
            <a:noFill/>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Group 315"/>
          <p:cNvGrpSpPr/>
          <p:nvPr/>
        </p:nvGrpSpPr>
        <p:grpSpPr>
          <a:xfrm>
            <a:off x="2518075" y="1199663"/>
            <a:ext cx="3906169" cy="4045438"/>
            <a:chOff x="2518073" y="1199663"/>
            <a:chExt cx="3906173" cy="4045438"/>
          </a:xfrm>
        </p:grpSpPr>
        <p:sp>
          <p:nvSpPr>
            <p:cNvPr id="1887" name="Rounded Rectangle 1886"/>
            <p:cNvSpPr/>
            <p:nvPr/>
          </p:nvSpPr>
          <p:spPr>
            <a:xfrm>
              <a:off x="4220306" y="1199663"/>
              <a:ext cx="2000747" cy="4045438"/>
            </a:xfrm>
            <a:prstGeom prst="roundRect">
              <a:avLst/>
            </a:prstGeom>
            <a:solidFill>
              <a:srgbClr val="DBEEF4">
                <a:alpha val="43922"/>
              </a:srgb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74217" name="Rectangle 137"/>
            <p:cNvSpPr>
              <a:spLocks noChangeArrowheads="1"/>
            </p:cNvSpPr>
            <p:nvPr/>
          </p:nvSpPr>
          <p:spPr bwMode="auto">
            <a:xfrm>
              <a:off x="3817578" y="1405413"/>
              <a:ext cx="144270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Initial state and policy selection</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219" name="Rectangle 139"/>
            <p:cNvSpPr>
              <a:spLocks noChangeArrowheads="1"/>
            </p:cNvSpPr>
            <p:nvPr/>
          </p:nvSpPr>
          <p:spPr bwMode="auto">
            <a:xfrm rot="16200000">
              <a:off x="2467419" y="1776383"/>
              <a:ext cx="22442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Policy</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228" name="Rectangle 148"/>
            <p:cNvSpPr>
              <a:spLocks noChangeArrowheads="1"/>
            </p:cNvSpPr>
            <p:nvPr/>
          </p:nvSpPr>
          <p:spPr bwMode="auto">
            <a:xfrm>
              <a:off x="3228975" y="212686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1" name="Rectangle 151"/>
            <p:cNvSpPr>
              <a:spLocks noChangeArrowheads="1"/>
            </p:cNvSpPr>
            <p:nvPr/>
          </p:nvSpPr>
          <p:spPr bwMode="auto">
            <a:xfrm>
              <a:off x="37528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4" name="Rectangle 154"/>
            <p:cNvSpPr>
              <a:spLocks noChangeArrowheads="1"/>
            </p:cNvSpPr>
            <p:nvPr/>
          </p:nvSpPr>
          <p:spPr bwMode="auto">
            <a:xfrm>
              <a:off x="42957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7" name="Rectangle 157"/>
            <p:cNvSpPr>
              <a:spLocks noChangeArrowheads="1"/>
            </p:cNvSpPr>
            <p:nvPr/>
          </p:nvSpPr>
          <p:spPr bwMode="auto">
            <a:xfrm>
              <a:off x="48323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0" name="Rectangle 160"/>
            <p:cNvSpPr>
              <a:spLocks noChangeArrowheads="1"/>
            </p:cNvSpPr>
            <p:nvPr/>
          </p:nvSpPr>
          <p:spPr bwMode="auto">
            <a:xfrm>
              <a:off x="53752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3" name="Rectangle 163"/>
            <p:cNvSpPr>
              <a:spLocks noChangeArrowheads="1"/>
            </p:cNvSpPr>
            <p:nvPr/>
          </p:nvSpPr>
          <p:spPr bwMode="auto">
            <a:xfrm>
              <a:off x="591820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6" name="Rectangle 166"/>
            <p:cNvSpPr>
              <a:spLocks noChangeArrowheads="1"/>
            </p:cNvSpPr>
            <p:nvPr/>
          </p:nvSpPr>
          <p:spPr bwMode="auto">
            <a:xfrm>
              <a:off x="2703513" y="167601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9" name="Rectangle 169"/>
            <p:cNvSpPr>
              <a:spLocks noChangeArrowheads="1"/>
            </p:cNvSpPr>
            <p:nvPr/>
          </p:nvSpPr>
          <p:spPr bwMode="auto">
            <a:xfrm>
              <a:off x="2703513" y="184588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grpSp>
          <p:nvGrpSpPr>
            <p:cNvPr id="412" name="Group 411"/>
            <p:cNvGrpSpPr/>
            <p:nvPr/>
          </p:nvGrpSpPr>
          <p:grpSpPr>
            <a:xfrm>
              <a:off x="2762250" y="1595056"/>
              <a:ext cx="3467101" cy="515938"/>
              <a:chOff x="2762250" y="1137856"/>
              <a:chExt cx="3467101" cy="515938"/>
            </a:xfrm>
          </p:grpSpPr>
          <p:sp>
            <p:nvSpPr>
              <p:cNvPr id="174086" name="Rectangle 6"/>
              <p:cNvSpPr>
                <a:spLocks noChangeArrowheads="1"/>
              </p:cNvSpPr>
              <p:nvPr/>
            </p:nvSpPr>
            <p:spPr bwMode="auto">
              <a:xfrm>
                <a:off x="2762250" y="1137856"/>
                <a:ext cx="3465513" cy="514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87" name="Rectangle 7"/>
              <p:cNvSpPr>
                <a:spLocks noChangeArrowheads="1"/>
              </p:cNvSpPr>
              <p:nvPr/>
            </p:nvSpPr>
            <p:spPr bwMode="auto">
              <a:xfrm>
                <a:off x="2762250" y="1137856"/>
                <a:ext cx="3465513" cy="514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174088" name="Picture 8"/>
              <p:cNvPicPr>
                <a:picLocks noChangeAspect="1" noChangeArrowheads="1"/>
              </p:cNvPicPr>
              <p:nvPr/>
            </p:nvPicPr>
            <p:blipFill>
              <a:blip r:embed="rId2" cstate="print"/>
              <a:srcRect/>
              <a:stretch>
                <a:fillRect/>
              </a:stretch>
            </p:blipFill>
            <p:spPr bwMode="auto">
              <a:xfrm>
                <a:off x="2762250" y="1137856"/>
                <a:ext cx="3465513" cy="514350"/>
              </a:xfrm>
              <a:prstGeom prst="rect">
                <a:avLst/>
              </a:prstGeom>
              <a:noFill/>
              <a:ln w="9525">
                <a:noFill/>
                <a:miter lim="800000"/>
                <a:headEnd/>
                <a:tailEnd/>
              </a:ln>
            </p:spPr>
          </p:pic>
          <p:sp>
            <p:nvSpPr>
              <p:cNvPr id="174089" name="Oval 9"/>
              <p:cNvSpPr>
                <a:spLocks noChangeArrowheads="1"/>
              </p:cNvSpPr>
              <p:nvPr/>
            </p:nvSpPr>
            <p:spPr bwMode="auto">
              <a:xfrm>
                <a:off x="32162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0" name="Oval 10"/>
              <p:cNvSpPr>
                <a:spLocks noChangeArrowheads="1"/>
              </p:cNvSpPr>
              <p:nvPr/>
            </p:nvSpPr>
            <p:spPr bwMode="auto">
              <a:xfrm>
                <a:off x="34321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1" name="Oval 11"/>
              <p:cNvSpPr>
                <a:spLocks noChangeArrowheads="1"/>
              </p:cNvSpPr>
              <p:nvPr/>
            </p:nvSpPr>
            <p:spPr bwMode="auto">
              <a:xfrm>
                <a:off x="36480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2" name="Oval 12"/>
              <p:cNvSpPr>
                <a:spLocks noChangeArrowheads="1"/>
              </p:cNvSpPr>
              <p:nvPr/>
            </p:nvSpPr>
            <p:spPr bwMode="auto">
              <a:xfrm>
                <a:off x="375920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3" name="Oval 13"/>
              <p:cNvSpPr>
                <a:spLocks noChangeArrowheads="1"/>
              </p:cNvSpPr>
              <p:nvPr/>
            </p:nvSpPr>
            <p:spPr bwMode="auto">
              <a:xfrm>
                <a:off x="45180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4" name="Oval 14"/>
              <p:cNvSpPr>
                <a:spLocks noChangeArrowheads="1"/>
              </p:cNvSpPr>
              <p:nvPr/>
            </p:nvSpPr>
            <p:spPr bwMode="auto">
              <a:xfrm>
                <a:off x="47339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5" name="Oval 15"/>
              <p:cNvSpPr>
                <a:spLocks noChangeArrowheads="1"/>
              </p:cNvSpPr>
              <p:nvPr/>
            </p:nvSpPr>
            <p:spPr bwMode="auto">
              <a:xfrm>
                <a:off x="527685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6" name="Oval 16"/>
              <p:cNvSpPr>
                <a:spLocks noChangeArrowheads="1"/>
              </p:cNvSpPr>
              <p:nvPr/>
            </p:nvSpPr>
            <p:spPr bwMode="auto">
              <a:xfrm>
                <a:off x="28892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7" name="Oval 17"/>
              <p:cNvSpPr>
                <a:spLocks noChangeArrowheads="1"/>
              </p:cNvSpPr>
              <p:nvPr/>
            </p:nvSpPr>
            <p:spPr bwMode="auto">
              <a:xfrm>
                <a:off x="31051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8" name="Oval 18"/>
              <p:cNvSpPr>
                <a:spLocks noChangeArrowheads="1"/>
              </p:cNvSpPr>
              <p:nvPr/>
            </p:nvSpPr>
            <p:spPr bwMode="auto">
              <a:xfrm>
                <a:off x="3863975"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9" name="Oval 19"/>
              <p:cNvSpPr>
                <a:spLocks noChangeArrowheads="1"/>
              </p:cNvSpPr>
              <p:nvPr/>
            </p:nvSpPr>
            <p:spPr bwMode="auto">
              <a:xfrm>
                <a:off x="41910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0" name="Oval 20"/>
              <p:cNvSpPr>
                <a:spLocks noChangeArrowheads="1"/>
              </p:cNvSpPr>
              <p:nvPr/>
            </p:nvSpPr>
            <p:spPr bwMode="auto">
              <a:xfrm>
                <a:off x="43021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1" name="Oval 21"/>
              <p:cNvSpPr>
                <a:spLocks noChangeArrowheads="1"/>
              </p:cNvSpPr>
              <p:nvPr/>
            </p:nvSpPr>
            <p:spPr bwMode="auto">
              <a:xfrm>
                <a:off x="46228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2" name="Oval 22"/>
              <p:cNvSpPr>
                <a:spLocks noChangeArrowheads="1"/>
              </p:cNvSpPr>
              <p:nvPr/>
            </p:nvSpPr>
            <p:spPr bwMode="auto">
              <a:xfrm>
                <a:off x="49498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3" name="Oval 23"/>
              <p:cNvSpPr>
                <a:spLocks noChangeArrowheads="1"/>
              </p:cNvSpPr>
              <p:nvPr/>
            </p:nvSpPr>
            <p:spPr bwMode="auto">
              <a:xfrm>
                <a:off x="51657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4" name="Oval 24"/>
              <p:cNvSpPr>
                <a:spLocks noChangeArrowheads="1"/>
              </p:cNvSpPr>
              <p:nvPr/>
            </p:nvSpPr>
            <p:spPr bwMode="auto">
              <a:xfrm>
                <a:off x="55975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5" name="Oval 25"/>
              <p:cNvSpPr>
                <a:spLocks noChangeArrowheads="1"/>
              </p:cNvSpPr>
              <p:nvPr/>
            </p:nvSpPr>
            <p:spPr bwMode="auto">
              <a:xfrm>
                <a:off x="5818188"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6" name="Oval 26"/>
              <p:cNvSpPr>
                <a:spLocks noChangeArrowheads="1"/>
              </p:cNvSpPr>
              <p:nvPr/>
            </p:nvSpPr>
            <p:spPr bwMode="auto">
              <a:xfrm>
                <a:off x="59229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7" name="Oval 27"/>
              <p:cNvSpPr>
                <a:spLocks noChangeArrowheads="1"/>
              </p:cNvSpPr>
              <p:nvPr/>
            </p:nvSpPr>
            <p:spPr bwMode="auto">
              <a:xfrm>
                <a:off x="61388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8" name="Oval 28"/>
              <p:cNvSpPr>
                <a:spLocks noChangeArrowheads="1"/>
              </p:cNvSpPr>
              <p:nvPr/>
            </p:nvSpPr>
            <p:spPr bwMode="auto">
              <a:xfrm>
                <a:off x="27844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9" name="Oval 29"/>
              <p:cNvSpPr>
                <a:spLocks noChangeArrowheads="1"/>
              </p:cNvSpPr>
              <p:nvPr/>
            </p:nvSpPr>
            <p:spPr bwMode="auto">
              <a:xfrm>
                <a:off x="30003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0" name="Oval 30"/>
              <p:cNvSpPr>
                <a:spLocks noChangeArrowheads="1"/>
              </p:cNvSpPr>
              <p:nvPr/>
            </p:nvSpPr>
            <p:spPr bwMode="auto">
              <a:xfrm>
                <a:off x="33274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1" name="Oval 31"/>
              <p:cNvSpPr>
                <a:spLocks noChangeArrowheads="1"/>
              </p:cNvSpPr>
              <p:nvPr/>
            </p:nvSpPr>
            <p:spPr bwMode="auto">
              <a:xfrm>
                <a:off x="35433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2" name="Oval 32"/>
              <p:cNvSpPr>
                <a:spLocks noChangeArrowheads="1"/>
              </p:cNvSpPr>
              <p:nvPr/>
            </p:nvSpPr>
            <p:spPr bwMode="auto">
              <a:xfrm>
                <a:off x="39751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3" name="Oval 33"/>
              <p:cNvSpPr>
                <a:spLocks noChangeArrowheads="1"/>
              </p:cNvSpPr>
              <p:nvPr/>
            </p:nvSpPr>
            <p:spPr bwMode="auto">
              <a:xfrm>
                <a:off x="40862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4" name="Oval 34"/>
              <p:cNvSpPr>
                <a:spLocks noChangeArrowheads="1"/>
              </p:cNvSpPr>
              <p:nvPr/>
            </p:nvSpPr>
            <p:spPr bwMode="auto">
              <a:xfrm>
                <a:off x="44069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5" name="Oval 35"/>
              <p:cNvSpPr>
                <a:spLocks noChangeArrowheads="1"/>
              </p:cNvSpPr>
              <p:nvPr/>
            </p:nvSpPr>
            <p:spPr bwMode="auto">
              <a:xfrm>
                <a:off x="48387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6" name="Oval 36"/>
              <p:cNvSpPr>
                <a:spLocks noChangeArrowheads="1"/>
              </p:cNvSpPr>
              <p:nvPr/>
            </p:nvSpPr>
            <p:spPr bwMode="auto">
              <a:xfrm>
                <a:off x="50609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7" name="Oval 37"/>
              <p:cNvSpPr>
                <a:spLocks noChangeArrowheads="1"/>
              </p:cNvSpPr>
              <p:nvPr/>
            </p:nvSpPr>
            <p:spPr bwMode="auto">
              <a:xfrm>
                <a:off x="53816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8" name="Oval 38"/>
              <p:cNvSpPr>
                <a:spLocks noChangeArrowheads="1"/>
              </p:cNvSpPr>
              <p:nvPr/>
            </p:nvSpPr>
            <p:spPr bwMode="auto">
              <a:xfrm>
                <a:off x="54927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9" name="Oval 39"/>
              <p:cNvSpPr>
                <a:spLocks noChangeArrowheads="1"/>
              </p:cNvSpPr>
              <p:nvPr/>
            </p:nvSpPr>
            <p:spPr bwMode="auto">
              <a:xfrm>
                <a:off x="5707063"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20" name="Oval 40"/>
              <p:cNvSpPr>
                <a:spLocks noChangeArrowheads="1"/>
              </p:cNvSpPr>
              <p:nvPr/>
            </p:nvSpPr>
            <p:spPr bwMode="auto">
              <a:xfrm>
                <a:off x="6034088"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0" name="Line 140"/>
              <p:cNvSpPr>
                <a:spLocks noChangeShapeType="1"/>
              </p:cNvSpPr>
              <p:nvPr/>
            </p:nvSpPr>
            <p:spPr bwMode="auto">
              <a:xfrm>
                <a:off x="2762250" y="165220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1" name="Line 141"/>
              <p:cNvSpPr>
                <a:spLocks noChangeShapeType="1"/>
              </p:cNvSpPr>
              <p:nvPr/>
            </p:nvSpPr>
            <p:spPr bwMode="auto">
              <a:xfrm>
                <a:off x="2762250" y="113785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2" name="Line 142"/>
              <p:cNvSpPr>
                <a:spLocks noChangeShapeType="1"/>
              </p:cNvSpPr>
              <p:nvPr/>
            </p:nvSpPr>
            <p:spPr bwMode="auto">
              <a:xfrm>
                <a:off x="6227763"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3" name="Line 143"/>
              <p:cNvSpPr>
                <a:spLocks noChangeShapeType="1"/>
              </p:cNvSpPr>
              <p:nvPr/>
            </p:nvSpPr>
            <p:spPr bwMode="auto">
              <a:xfrm>
                <a:off x="2762250"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6" name="Line 146"/>
              <p:cNvSpPr>
                <a:spLocks noChangeShapeType="1"/>
              </p:cNvSpPr>
              <p:nvPr/>
            </p:nvSpPr>
            <p:spPr bwMode="auto">
              <a:xfrm flipV="1">
                <a:off x="3246438"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7" name="Line 147"/>
              <p:cNvSpPr>
                <a:spLocks noChangeShapeType="1"/>
              </p:cNvSpPr>
              <p:nvPr/>
            </p:nvSpPr>
            <p:spPr bwMode="auto">
              <a:xfrm>
                <a:off x="3246438"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9" name="Line 149"/>
              <p:cNvSpPr>
                <a:spLocks noChangeShapeType="1"/>
              </p:cNvSpPr>
              <p:nvPr/>
            </p:nvSpPr>
            <p:spPr bwMode="auto">
              <a:xfrm flipV="1">
                <a:off x="37877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0" name="Line 150"/>
              <p:cNvSpPr>
                <a:spLocks noChangeShapeType="1"/>
              </p:cNvSpPr>
              <p:nvPr/>
            </p:nvSpPr>
            <p:spPr bwMode="auto">
              <a:xfrm>
                <a:off x="37877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2" name="Line 152"/>
              <p:cNvSpPr>
                <a:spLocks noChangeShapeType="1"/>
              </p:cNvSpPr>
              <p:nvPr/>
            </p:nvSpPr>
            <p:spPr bwMode="auto">
              <a:xfrm flipV="1">
                <a:off x="43307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3" name="Line 153"/>
              <p:cNvSpPr>
                <a:spLocks noChangeShapeType="1"/>
              </p:cNvSpPr>
              <p:nvPr/>
            </p:nvSpPr>
            <p:spPr bwMode="auto">
              <a:xfrm>
                <a:off x="43307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5" name="Line 155"/>
              <p:cNvSpPr>
                <a:spLocks noChangeShapeType="1"/>
              </p:cNvSpPr>
              <p:nvPr/>
            </p:nvSpPr>
            <p:spPr bwMode="auto">
              <a:xfrm flipV="1">
                <a:off x="48672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6" name="Line 156"/>
              <p:cNvSpPr>
                <a:spLocks noChangeShapeType="1"/>
              </p:cNvSpPr>
              <p:nvPr/>
            </p:nvSpPr>
            <p:spPr bwMode="auto">
              <a:xfrm>
                <a:off x="48672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8" name="Line 158"/>
              <p:cNvSpPr>
                <a:spLocks noChangeShapeType="1"/>
              </p:cNvSpPr>
              <p:nvPr/>
            </p:nvSpPr>
            <p:spPr bwMode="auto">
              <a:xfrm flipV="1">
                <a:off x="54102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9" name="Line 159"/>
              <p:cNvSpPr>
                <a:spLocks noChangeShapeType="1"/>
              </p:cNvSpPr>
              <p:nvPr/>
            </p:nvSpPr>
            <p:spPr bwMode="auto">
              <a:xfrm>
                <a:off x="54102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41" name="Line 161"/>
              <p:cNvSpPr>
                <a:spLocks noChangeShapeType="1"/>
              </p:cNvSpPr>
              <p:nvPr/>
            </p:nvSpPr>
            <p:spPr bwMode="auto">
              <a:xfrm flipV="1">
                <a:off x="595312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42" name="Line 162"/>
              <p:cNvSpPr>
                <a:spLocks noChangeShapeType="1"/>
              </p:cNvSpPr>
              <p:nvPr/>
            </p:nvSpPr>
            <p:spPr bwMode="auto">
              <a:xfrm>
                <a:off x="595312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0" name="Line 170"/>
              <p:cNvSpPr>
                <a:spLocks noChangeShapeType="1"/>
              </p:cNvSpPr>
              <p:nvPr/>
            </p:nvSpPr>
            <p:spPr bwMode="auto">
              <a:xfrm>
                <a:off x="2762250" y="1604581"/>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sp>
          <p:nvSpPr>
            <p:cNvPr id="174252" name="Rectangle 172"/>
            <p:cNvSpPr>
              <a:spLocks noChangeArrowheads="1"/>
            </p:cNvSpPr>
            <p:nvPr/>
          </p:nvSpPr>
          <p:spPr bwMode="auto">
            <a:xfrm>
              <a:off x="2703513" y="201574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57" name="Rectangle 177"/>
            <p:cNvSpPr>
              <a:spLocks noChangeArrowheads="1"/>
            </p:cNvSpPr>
            <p:nvPr/>
          </p:nvSpPr>
          <p:spPr bwMode="auto">
            <a:xfrm>
              <a:off x="2755900" y="2517393"/>
              <a:ext cx="3471863" cy="508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8" name="Rectangle 178"/>
            <p:cNvSpPr>
              <a:spLocks noChangeArrowheads="1"/>
            </p:cNvSpPr>
            <p:nvPr/>
          </p:nvSpPr>
          <p:spPr bwMode="auto">
            <a:xfrm>
              <a:off x="2755900" y="2517393"/>
              <a:ext cx="347186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9" name="Line 179"/>
            <p:cNvSpPr>
              <a:spLocks noChangeShapeType="1"/>
            </p:cNvSpPr>
            <p:nvPr/>
          </p:nvSpPr>
          <p:spPr bwMode="auto">
            <a:xfrm>
              <a:off x="2755900"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0" name="Line 180"/>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1" name="Line 181"/>
            <p:cNvSpPr>
              <a:spLocks noChangeShapeType="1"/>
            </p:cNvSpPr>
            <p:nvPr/>
          </p:nvSpPr>
          <p:spPr bwMode="auto">
            <a:xfrm flipV="1">
              <a:off x="6227763"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2" name="Line 182"/>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3" name="Line 183"/>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4" name="Line 184"/>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5" name="Line 185"/>
            <p:cNvSpPr>
              <a:spLocks noChangeShapeType="1"/>
            </p:cNvSpPr>
            <p:nvPr/>
          </p:nvSpPr>
          <p:spPr bwMode="auto">
            <a:xfrm flipV="1">
              <a:off x="324008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6" name="Line 186"/>
            <p:cNvSpPr>
              <a:spLocks noChangeShapeType="1"/>
            </p:cNvSpPr>
            <p:nvPr/>
          </p:nvSpPr>
          <p:spPr bwMode="auto">
            <a:xfrm>
              <a:off x="324008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7" name="Rectangle 187"/>
            <p:cNvSpPr>
              <a:spLocks noChangeArrowheads="1"/>
            </p:cNvSpPr>
            <p:nvPr/>
          </p:nvSpPr>
          <p:spPr bwMode="auto">
            <a:xfrm>
              <a:off x="3222625" y="30428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68" name="Line 188"/>
            <p:cNvSpPr>
              <a:spLocks noChangeShapeType="1"/>
            </p:cNvSpPr>
            <p:nvPr/>
          </p:nvSpPr>
          <p:spPr bwMode="auto">
            <a:xfrm flipV="1">
              <a:off x="3783013"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9" name="Line 189"/>
            <p:cNvSpPr>
              <a:spLocks noChangeShapeType="1"/>
            </p:cNvSpPr>
            <p:nvPr/>
          </p:nvSpPr>
          <p:spPr bwMode="auto">
            <a:xfrm>
              <a:off x="3783013"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0" name="Rectangle 190"/>
            <p:cNvSpPr>
              <a:spLocks noChangeArrowheads="1"/>
            </p:cNvSpPr>
            <p:nvPr/>
          </p:nvSpPr>
          <p:spPr bwMode="auto">
            <a:xfrm>
              <a:off x="3748088"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1" name="Line 191"/>
            <p:cNvSpPr>
              <a:spLocks noChangeShapeType="1"/>
            </p:cNvSpPr>
            <p:nvPr/>
          </p:nvSpPr>
          <p:spPr bwMode="auto">
            <a:xfrm flipV="1">
              <a:off x="43243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2" name="Line 192"/>
            <p:cNvSpPr>
              <a:spLocks noChangeShapeType="1"/>
            </p:cNvSpPr>
            <p:nvPr/>
          </p:nvSpPr>
          <p:spPr bwMode="auto">
            <a:xfrm>
              <a:off x="43243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3" name="Rectangle 193"/>
            <p:cNvSpPr>
              <a:spLocks noChangeArrowheads="1"/>
            </p:cNvSpPr>
            <p:nvPr/>
          </p:nvSpPr>
          <p:spPr bwMode="auto">
            <a:xfrm>
              <a:off x="42894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4" name="Line 194"/>
            <p:cNvSpPr>
              <a:spLocks noChangeShapeType="1"/>
            </p:cNvSpPr>
            <p:nvPr/>
          </p:nvSpPr>
          <p:spPr bwMode="auto">
            <a:xfrm flipV="1">
              <a:off x="4873625"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5" name="Line 195"/>
            <p:cNvSpPr>
              <a:spLocks noChangeShapeType="1"/>
            </p:cNvSpPr>
            <p:nvPr/>
          </p:nvSpPr>
          <p:spPr bwMode="auto">
            <a:xfrm>
              <a:off x="4873625"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6" name="Rectangle 196"/>
            <p:cNvSpPr>
              <a:spLocks noChangeArrowheads="1"/>
            </p:cNvSpPr>
            <p:nvPr/>
          </p:nvSpPr>
          <p:spPr bwMode="auto">
            <a:xfrm>
              <a:off x="4838700"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7" name="Line 197"/>
            <p:cNvSpPr>
              <a:spLocks noChangeShapeType="1"/>
            </p:cNvSpPr>
            <p:nvPr/>
          </p:nvSpPr>
          <p:spPr bwMode="auto">
            <a:xfrm flipV="1">
              <a:off x="54165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8" name="Line 198"/>
            <p:cNvSpPr>
              <a:spLocks noChangeShapeType="1"/>
            </p:cNvSpPr>
            <p:nvPr/>
          </p:nvSpPr>
          <p:spPr bwMode="auto">
            <a:xfrm>
              <a:off x="54165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9" name="Rectangle 199"/>
            <p:cNvSpPr>
              <a:spLocks noChangeArrowheads="1"/>
            </p:cNvSpPr>
            <p:nvPr/>
          </p:nvSpPr>
          <p:spPr bwMode="auto">
            <a:xfrm>
              <a:off x="53816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0" name="Line 200"/>
            <p:cNvSpPr>
              <a:spLocks noChangeShapeType="1"/>
            </p:cNvSpPr>
            <p:nvPr/>
          </p:nvSpPr>
          <p:spPr bwMode="auto">
            <a:xfrm flipV="1">
              <a:off x="596423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1" name="Line 201"/>
            <p:cNvSpPr>
              <a:spLocks noChangeShapeType="1"/>
            </p:cNvSpPr>
            <p:nvPr/>
          </p:nvSpPr>
          <p:spPr bwMode="auto">
            <a:xfrm>
              <a:off x="596423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2" name="Rectangle 202"/>
            <p:cNvSpPr>
              <a:spLocks noChangeArrowheads="1"/>
            </p:cNvSpPr>
            <p:nvPr/>
          </p:nvSpPr>
          <p:spPr bwMode="auto">
            <a:xfrm>
              <a:off x="5929313"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3" name="Line 203"/>
            <p:cNvSpPr>
              <a:spLocks noChangeShapeType="1"/>
            </p:cNvSpPr>
            <p:nvPr/>
          </p:nvSpPr>
          <p:spPr bwMode="auto">
            <a:xfrm>
              <a:off x="2755900" y="3014281"/>
              <a:ext cx="3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5" name="Rectangle 205"/>
            <p:cNvSpPr>
              <a:spLocks noChangeArrowheads="1"/>
            </p:cNvSpPr>
            <p:nvPr/>
          </p:nvSpPr>
          <p:spPr bwMode="auto">
            <a:xfrm>
              <a:off x="2679700" y="2966656"/>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9" name="Rectangle 209"/>
            <p:cNvSpPr>
              <a:spLocks noChangeArrowheads="1"/>
            </p:cNvSpPr>
            <p:nvPr/>
          </p:nvSpPr>
          <p:spPr bwMode="auto">
            <a:xfrm>
              <a:off x="2703513" y="27507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92" name="Rectangle 212"/>
            <p:cNvSpPr>
              <a:spLocks noChangeArrowheads="1"/>
            </p:cNvSpPr>
            <p:nvPr/>
          </p:nvSpPr>
          <p:spPr bwMode="auto">
            <a:xfrm>
              <a:off x="2703513" y="254120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93" name="Line 213"/>
            <p:cNvSpPr>
              <a:spLocks noChangeShapeType="1"/>
            </p:cNvSpPr>
            <p:nvPr/>
          </p:nvSpPr>
          <p:spPr bwMode="auto">
            <a:xfrm>
              <a:off x="2755901"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4" name="Line 214"/>
            <p:cNvSpPr>
              <a:spLocks noChangeShapeType="1"/>
            </p:cNvSpPr>
            <p:nvPr/>
          </p:nvSpPr>
          <p:spPr bwMode="auto">
            <a:xfrm>
              <a:off x="2755901"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6" name="Line 216"/>
            <p:cNvSpPr>
              <a:spLocks noChangeShapeType="1"/>
            </p:cNvSpPr>
            <p:nvPr/>
          </p:nvSpPr>
          <p:spPr bwMode="auto">
            <a:xfrm flipV="1">
              <a:off x="2755901"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7" name="Rectangle 217"/>
            <p:cNvSpPr>
              <a:spLocks noChangeArrowheads="1"/>
            </p:cNvSpPr>
            <p:nvPr/>
          </p:nvSpPr>
          <p:spPr bwMode="auto">
            <a:xfrm>
              <a:off x="2755901"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8" name="Rectangle 218"/>
            <p:cNvSpPr>
              <a:spLocks noChangeArrowheads="1"/>
            </p:cNvSpPr>
            <p:nvPr/>
          </p:nvSpPr>
          <p:spPr bwMode="auto">
            <a:xfrm>
              <a:off x="2755901"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9" name="Rectangle 219"/>
            <p:cNvSpPr>
              <a:spLocks noChangeArrowheads="1"/>
            </p:cNvSpPr>
            <p:nvPr/>
          </p:nvSpPr>
          <p:spPr bwMode="auto">
            <a:xfrm>
              <a:off x="2867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0" name="Rectangle 220"/>
            <p:cNvSpPr>
              <a:spLocks noChangeArrowheads="1"/>
            </p:cNvSpPr>
            <p:nvPr/>
          </p:nvSpPr>
          <p:spPr bwMode="auto">
            <a:xfrm>
              <a:off x="2867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1" name="Rectangle 221"/>
            <p:cNvSpPr>
              <a:spLocks noChangeArrowheads="1"/>
            </p:cNvSpPr>
            <p:nvPr/>
          </p:nvSpPr>
          <p:spPr bwMode="auto">
            <a:xfrm>
              <a:off x="2978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2" name="Rectangle 222"/>
            <p:cNvSpPr>
              <a:spLocks noChangeArrowheads="1"/>
            </p:cNvSpPr>
            <p:nvPr/>
          </p:nvSpPr>
          <p:spPr bwMode="auto">
            <a:xfrm>
              <a:off x="2978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3" name="Rectangle 223"/>
            <p:cNvSpPr>
              <a:spLocks noChangeArrowheads="1"/>
            </p:cNvSpPr>
            <p:nvPr/>
          </p:nvSpPr>
          <p:spPr bwMode="auto">
            <a:xfrm>
              <a:off x="3087688" y="2796793"/>
              <a:ext cx="8255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4" name="Rectangle 224"/>
            <p:cNvSpPr>
              <a:spLocks noChangeArrowheads="1"/>
            </p:cNvSpPr>
            <p:nvPr/>
          </p:nvSpPr>
          <p:spPr bwMode="auto">
            <a:xfrm>
              <a:off x="3087688" y="2796793"/>
              <a:ext cx="8255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5" name="Rectangle 225"/>
            <p:cNvSpPr>
              <a:spLocks noChangeArrowheads="1"/>
            </p:cNvSpPr>
            <p:nvPr/>
          </p:nvSpPr>
          <p:spPr bwMode="auto">
            <a:xfrm>
              <a:off x="3192463" y="2796793"/>
              <a:ext cx="88900" cy="1984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6" name="Rectangle 226"/>
            <p:cNvSpPr>
              <a:spLocks noChangeArrowheads="1"/>
            </p:cNvSpPr>
            <p:nvPr/>
          </p:nvSpPr>
          <p:spPr bwMode="auto">
            <a:xfrm>
              <a:off x="3192463" y="2796793"/>
              <a:ext cx="88900" cy="198438"/>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7" name="Rectangle 227"/>
            <p:cNvSpPr>
              <a:spLocks noChangeArrowheads="1"/>
            </p:cNvSpPr>
            <p:nvPr/>
          </p:nvSpPr>
          <p:spPr bwMode="auto">
            <a:xfrm>
              <a:off x="33035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8" name="Rectangle 228"/>
            <p:cNvSpPr>
              <a:spLocks noChangeArrowheads="1"/>
            </p:cNvSpPr>
            <p:nvPr/>
          </p:nvSpPr>
          <p:spPr bwMode="auto">
            <a:xfrm>
              <a:off x="33035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9" name="Rectangle 229"/>
            <p:cNvSpPr>
              <a:spLocks noChangeArrowheads="1"/>
            </p:cNvSpPr>
            <p:nvPr/>
          </p:nvSpPr>
          <p:spPr bwMode="auto">
            <a:xfrm>
              <a:off x="34147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0" name="Rectangle 230"/>
            <p:cNvSpPr>
              <a:spLocks noChangeArrowheads="1"/>
            </p:cNvSpPr>
            <p:nvPr/>
          </p:nvSpPr>
          <p:spPr bwMode="auto">
            <a:xfrm>
              <a:off x="34147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1" name="Rectangle 231"/>
            <p:cNvSpPr>
              <a:spLocks noChangeArrowheads="1"/>
            </p:cNvSpPr>
            <p:nvPr/>
          </p:nvSpPr>
          <p:spPr bwMode="auto">
            <a:xfrm>
              <a:off x="35194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2" name="Rectangle 232"/>
            <p:cNvSpPr>
              <a:spLocks noChangeArrowheads="1"/>
            </p:cNvSpPr>
            <p:nvPr/>
          </p:nvSpPr>
          <p:spPr bwMode="auto">
            <a:xfrm>
              <a:off x="35194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3" name="Rectangle 233"/>
            <p:cNvSpPr>
              <a:spLocks noChangeArrowheads="1"/>
            </p:cNvSpPr>
            <p:nvPr/>
          </p:nvSpPr>
          <p:spPr bwMode="auto">
            <a:xfrm>
              <a:off x="36306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4" name="Rectangle 234"/>
            <p:cNvSpPr>
              <a:spLocks noChangeArrowheads="1"/>
            </p:cNvSpPr>
            <p:nvPr/>
          </p:nvSpPr>
          <p:spPr bwMode="auto">
            <a:xfrm>
              <a:off x="36306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5" name="Rectangle 235"/>
            <p:cNvSpPr>
              <a:spLocks noChangeArrowheads="1"/>
            </p:cNvSpPr>
            <p:nvPr/>
          </p:nvSpPr>
          <p:spPr bwMode="auto">
            <a:xfrm>
              <a:off x="37417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6" name="Rectangle 236"/>
            <p:cNvSpPr>
              <a:spLocks noChangeArrowheads="1"/>
            </p:cNvSpPr>
            <p:nvPr/>
          </p:nvSpPr>
          <p:spPr bwMode="auto">
            <a:xfrm>
              <a:off x="37417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7" name="Rectangle 237"/>
            <p:cNvSpPr>
              <a:spLocks noChangeArrowheads="1"/>
            </p:cNvSpPr>
            <p:nvPr/>
          </p:nvSpPr>
          <p:spPr bwMode="auto">
            <a:xfrm>
              <a:off x="38465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8" name="Rectangle 238"/>
            <p:cNvSpPr>
              <a:spLocks noChangeArrowheads="1"/>
            </p:cNvSpPr>
            <p:nvPr/>
          </p:nvSpPr>
          <p:spPr bwMode="auto">
            <a:xfrm>
              <a:off x="38465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9" name="Rectangle 239"/>
            <p:cNvSpPr>
              <a:spLocks noChangeArrowheads="1"/>
            </p:cNvSpPr>
            <p:nvPr/>
          </p:nvSpPr>
          <p:spPr bwMode="auto">
            <a:xfrm>
              <a:off x="3957638" y="2796793"/>
              <a:ext cx="87313" cy="1698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0" name="Rectangle 240"/>
            <p:cNvSpPr>
              <a:spLocks noChangeArrowheads="1"/>
            </p:cNvSpPr>
            <p:nvPr/>
          </p:nvSpPr>
          <p:spPr bwMode="auto">
            <a:xfrm>
              <a:off x="3957638" y="2796793"/>
              <a:ext cx="87313" cy="169863"/>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1" name="Rectangle 241"/>
            <p:cNvSpPr>
              <a:spLocks noChangeArrowheads="1"/>
            </p:cNvSpPr>
            <p:nvPr/>
          </p:nvSpPr>
          <p:spPr bwMode="auto">
            <a:xfrm>
              <a:off x="4068763" y="2796793"/>
              <a:ext cx="87313" cy="16986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2" name="Rectangle 242"/>
            <p:cNvSpPr>
              <a:spLocks noChangeArrowheads="1"/>
            </p:cNvSpPr>
            <p:nvPr/>
          </p:nvSpPr>
          <p:spPr bwMode="auto">
            <a:xfrm>
              <a:off x="4068763" y="2796793"/>
              <a:ext cx="87313" cy="1698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3" name="Rectangle 243"/>
            <p:cNvSpPr>
              <a:spLocks noChangeArrowheads="1"/>
            </p:cNvSpPr>
            <p:nvPr/>
          </p:nvSpPr>
          <p:spPr bwMode="auto">
            <a:xfrm>
              <a:off x="41735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4" name="Rectangle 244"/>
            <p:cNvSpPr>
              <a:spLocks noChangeArrowheads="1"/>
            </p:cNvSpPr>
            <p:nvPr/>
          </p:nvSpPr>
          <p:spPr bwMode="auto">
            <a:xfrm>
              <a:off x="41735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5" name="Rectangle 245"/>
            <p:cNvSpPr>
              <a:spLocks noChangeArrowheads="1"/>
            </p:cNvSpPr>
            <p:nvPr/>
          </p:nvSpPr>
          <p:spPr bwMode="auto">
            <a:xfrm>
              <a:off x="42846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6" name="Rectangle 246"/>
            <p:cNvSpPr>
              <a:spLocks noChangeArrowheads="1"/>
            </p:cNvSpPr>
            <p:nvPr/>
          </p:nvSpPr>
          <p:spPr bwMode="auto">
            <a:xfrm>
              <a:off x="42846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7" name="Rectangle 247"/>
            <p:cNvSpPr>
              <a:spLocks noChangeArrowheads="1"/>
            </p:cNvSpPr>
            <p:nvPr/>
          </p:nvSpPr>
          <p:spPr bwMode="auto">
            <a:xfrm>
              <a:off x="43957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8" name="Rectangle 248"/>
            <p:cNvSpPr>
              <a:spLocks noChangeArrowheads="1"/>
            </p:cNvSpPr>
            <p:nvPr/>
          </p:nvSpPr>
          <p:spPr bwMode="auto">
            <a:xfrm>
              <a:off x="43957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9" name="Rectangle 249"/>
            <p:cNvSpPr>
              <a:spLocks noChangeArrowheads="1"/>
            </p:cNvSpPr>
            <p:nvPr/>
          </p:nvSpPr>
          <p:spPr bwMode="auto">
            <a:xfrm>
              <a:off x="45005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0" name="Rectangle 250"/>
            <p:cNvSpPr>
              <a:spLocks noChangeArrowheads="1"/>
            </p:cNvSpPr>
            <p:nvPr/>
          </p:nvSpPr>
          <p:spPr bwMode="auto">
            <a:xfrm>
              <a:off x="45005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1" name="Rectangle 251"/>
            <p:cNvSpPr>
              <a:spLocks noChangeArrowheads="1"/>
            </p:cNvSpPr>
            <p:nvPr/>
          </p:nvSpPr>
          <p:spPr bwMode="auto">
            <a:xfrm>
              <a:off x="46116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2" name="Rectangle 252"/>
            <p:cNvSpPr>
              <a:spLocks noChangeArrowheads="1"/>
            </p:cNvSpPr>
            <p:nvPr/>
          </p:nvSpPr>
          <p:spPr bwMode="auto">
            <a:xfrm>
              <a:off x="46116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3" name="Rectangle 253"/>
            <p:cNvSpPr>
              <a:spLocks noChangeArrowheads="1"/>
            </p:cNvSpPr>
            <p:nvPr/>
          </p:nvSpPr>
          <p:spPr bwMode="auto">
            <a:xfrm>
              <a:off x="4721226"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4" name="Rectangle 254"/>
            <p:cNvSpPr>
              <a:spLocks noChangeArrowheads="1"/>
            </p:cNvSpPr>
            <p:nvPr/>
          </p:nvSpPr>
          <p:spPr bwMode="auto">
            <a:xfrm>
              <a:off x="4721226"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5" name="Rectangle 255"/>
            <p:cNvSpPr>
              <a:spLocks noChangeArrowheads="1"/>
            </p:cNvSpPr>
            <p:nvPr/>
          </p:nvSpPr>
          <p:spPr bwMode="auto">
            <a:xfrm>
              <a:off x="48275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6" name="Rectangle 256"/>
            <p:cNvSpPr>
              <a:spLocks noChangeArrowheads="1"/>
            </p:cNvSpPr>
            <p:nvPr/>
          </p:nvSpPr>
          <p:spPr bwMode="auto">
            <a:xfrm>
              <a:off x="48275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7" name="Rectangle 257"/>
            <p:cNvSpPr>
              <a:spLocks noChangeArrowheads="1"/>
            </p:cNvSpPr>
            <p:nvPr/>
          </p:nvSpPr>
          <p:spPr bwMode="auto">
            <a:xfrm>
              <a:off x="49371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8" name="Rectangle 258"/>
            <p:cNvSpPr>
              <a:spLocks noChangeArrowheads="1"/>
            </p:cNvSpPr>
            <p:nvPr/>
          </p:nvSpPr>
          <p:spPr bwMode="auto">
            <a:xfrm>
              <a:off x="49371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9" name="Rectangle 259"/>
            <p:cNvSpPr>
              <a:spLocks noChangeArrowheads="1"/>
            </p:cNvSpPr>
            <p:nvPr/>
          </p:nvSpPr>
          <p:spPr bwMode="auto">
            <a:xfrm>
              <a:off x="50482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0" name="Rectangle 260"/>
            <p:cNvSpPr>
              <a:spLocks noChangeArrowheads="1"/>
            </p:cNvSpPr>
            <p:nvPr/>
          </p:nvSpPr>
          <p:spPr bwMode="auto">
            <a:xfrm>
              <a:off x="50482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1" name="Rectangle 261"/>
            <p:cNvSpPr>
              <a:spLocks noChangeArrowheads="1"/>
            </p:cNvSpPr>
            <p:nvPr/>
          </p:nvSpPr>
          <p:spPr bwMode="auto">
            <a:xfrm>
              <a:off x="5153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2" name="Rectangle 262"/>
            <p:cNvSpPr>
              <a:spLocks noChangeArrowheads="1"/>
            </p:cNvSpPr>
            <p:nvPr/>
          </p:nvSpPr>
          <p:spPr bwMode="auto">
            <a:xfrm>
              <a:off x="5153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3" name="Rectangle 263"/>
            <p:cNvSpPr>
              <a:spLocks noChangeArrowheads="1"/>
            </p:cNvSpPr>
            <p:nvPr/>
          </p:nvSpPr>
          <p:spPr bwMode="auto">
            <a:xfrm>
              <a:off x="5264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4" name="Rectangle 264"/>
            <p:cNvSpPr>
              <a:spLocks noChangeArrowheads="1"/>
            </p:cNvSpPr>
            <p:nvPr/>
          </p:nvSpPr>
          <p:spPr bwMode="auto">
            <a:xfrm>
              <a:off x="5264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5" name="Rectangle 265"/>
            <p:cNvSpPr>
              <a:spLocks noChangeArrowheads="1"/>
            </p:cNvSpPr>
            <p:nvPr/>
          </p:nvSpPr>
          <p:spPr bwMode="auto">
            <a:xfrm>
              <a:off x="53752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6" name="Rectangle 266"/>
            <p:cNvSpPr>
              <a:spLocks noChangeArrowheads="1"/>
            </p:cNvSpPr>
            <p:nvPr/>
          </p:nvSpPr>
          <p:spPr bwMode="auto">
            <a:xfrm>
              <a:off x="53752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7" name="Rectangle 267"/>
            <p:cNvSpPr>
              <a:spLocks noChangeArrowheads="1"/>
            </p:cNvSpPr>
            <p:nvPr/>
          </p:nvSpPr>
          <p:spPr bwMode="auto">
            <a:xfrm>
              <a:off x="54800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8" name="Rectangle 268"/>
            <p:cNvSpPr>
              <a:spLocks noChangeArrowheads="1"/>
            </p:cNvSpPr>
            <p:nvPr/>
          </p:nvSpPr>
          <p:spPr bwMode="auto">
            <a:xfrm>
              <a:off x="54800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9" name="Rectangle 269"/>
            <p:cNvSpPr>
              <a:spLocks noChangeArrowheads="1"/>
            </p:cNvSpPr>
            <p:nvPr/>
          </p:nvSpPr>
          <p:spPr bwMode="auto">
            <a:xfrm>
              <a:off x="55911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0" name="Rectangle 270"/>
            <p:cNvSpPr>
              <a:spLocks noChangeArrowheads="1"/>
            </p:cNvSpPr>
            <p:nvPr/>
          </p:nvSpPr>
          <p:spPr bwMode="auto">
            <a:xfrm>
              <a:off x="55911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1" name="Rectangle 271"/>
            <p:cNvSpPr>
              <a:spLocks noChangeArrowheads="1"/>
            </p:cNvSpPr>
            <p:nvPr/>
          </p:nvSpPr>
          <p:spPr bwMode="auto">
            <a:xfrm>
              <a:off x="57023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2" name="Rectangle 272"/>
            <p:cNvSpPr>
              <a:spLocks noChangeArrowheads="1"/>
            </p:cNvSpPr>
            <p:nvPr/>
          </p:nvSpPr>
          <p:spPr bwMode="auto">
            <a:xfrm>
              <a:off x="57023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3" name="Rectangle 273"/>
            <p:cNvSpPr>
              <a:spLocks noChangeArrowheads="1"/>
            </p:cNvSpPr>
            <p:nvPr/>
          </p:nvSpPr>
          <p:spPr bwMode="auto">
            <a:xfrm>
              <a:off x="5813426" y="2796793"/>
              <a:ext cx="8096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4" name="Rectangle 274"/>
            <p:cNvSpPr>
              <a:spLocks noChangeArrowheads="1"/>
            </p:cNvSpPr>
            <p:nvPr/>
          </p:nvSpPr>
          <p:spPr bwMode="auto">
            <a:xfrm>
              <a:off x="5813426" y="2796793"/>
              <a:ext cx="8096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5" name="Rectangle 275"/>
            <p:cNvSpPr>
              <a:spLocks noChangeArrowheads="1"/>
            </p:cNvSpPr>
            <p:nvPr/>
          </p:nvSpPr>
          <p:spPr bwMode="auto">
            <a:xfrm>
              <a:off x="59182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6" name="Rectangle 276"/>
            <p:cNvSpPr>
              <a:spLocks noChangeArrowheads="1"/>
            </p:cNvSpPr>
            <p:nvPr/>
          </p:nvSpPr>
          <p:spPr bwMode="auto">
            <a:xfrm>
              <a:off x="59182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7" name="Rectangle 277"/>
            <p:cNvSpPr>
              <a:spLocks noChangeArrowheads="1"/>
            </p:cNvSpPr>
            <p:nvPr/>
          </p:nvSpPr>
          <p:spPr bwMode="auto">
            <a:xfrm>
              <a:off x="60293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8" name="Rectangle 278"/>
            <p:cNvSpPr>
              <a:spLocks noChangeArrowheads="1"/>
            </p:cNvSpPr>
            <p:nvPr/>
          </p:nvSpPr>
          <p:spPr bwMode="auto">
            <a:xfrm>
              <a:off x="60293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9" name="Rectangle 279"/>
            <p:cNvSpPr>
              <a:spLocks noChangeArrowheads="1"/>
            </p:cNvSpPr>
            <p:nvPr/>
          </p:nvSpPr>
          <p:spPr bwMode="auto">
            <a:xfrm>
              <a:off x="6138863"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60" name="Rectangle 280"/>
            <p:cNvSpPr>
              <a:spLocks noChangeArrowheads="1"/>
            </p:cNvSpPr>
            <p:nvPr/>
          </p:nvSpPr>
          <p:spPr bwMode="auto">
            <a:xfrm>
              <a:off x="6138863"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59" name="Oval 379"/>
            <p:cNvSpPr>
              <a:spLocks noChangeArrowheads="1"/>
            </p:cNvSpPr>
            <p:nvPr/>
          </p:nvSpPr>
          <p:spPr bwMode="auto">
            <a:xfrm>
              <a:off x="28844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0" name="Oval 380"/>
            <p:cNvSpPr>
              <a:spLocks noChangeArrowheads="1"/>
            </p:cNvSpPr>
            <p:nvPr/>
          </p:nvSpPr>
          <p:spPr bwMode="auto">
            <a:xfrm>
              <a:off x="29892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1" name="Oval 381"/>
            <p:cNvSpPr>
              <a:spLocks noChangeArrowheads="1"/>
            </p:cNvSpPr>
            <p:nvPr/>
          </p:nvSpPr>
          <p:spPr bwMode="auto">
            <a:xfrm>
              <a:off x="31003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2" name="Oval 382"/>
            <p:cNvSpPr>
              <a:spLocks noChangeArrowheads="1"/>
            </p:cNvSpPr>
            <p:nvPr/>
          </p:nvSpPr>
          <p:spPr bwMode="auto">
            <a:xfrm>
              <a:off x="34258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3" name="Oval 383"/>
            <p:cNvSpPr>
              <a:spLocks noChangeArrowheads="1"/>
            </p:cNvSpPr>
            <p:nvPr/>
          </p:nvSpPr>
          <p:spPr bwMode="auto">
            <a:xfrm>
              <a:off x="36417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4" name="Oval 384"/>
            <p:cNvSpPr>
              <a:spLocks noChangeArrowheads="1"/>
            </p:cNvSpPr>
            <p:nvPr/>
          </p:nvSpPr>
          <p:spPr bwMode="auto">
            <a:xfrm>
              <a:off x="37528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5" name="Oval 385"/>
            <p:cNvSpPr>
              <a:spLocks noChangeArrowheads="1"/>
            </p:cNvSpPr>
            <p:nvPr/>
          </p:nvSpPr>
          <p:spPr bwMode="auto">
            <a:xfrm>
              <a:off x="38639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6" name="Oval 386"/>
            <p:cNvSpPr>
              <a:spLocks noChangeArrowheads="1"/>
            </p:cNvSpPr>
            <p:nvPr/>
          </p:nvSpPr>
          <p:spPr bwMode="auto">
            <a:xfrm>
              <a:off x="39687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7" name="Oval 387"/>
            <p:cNvSpPr>
              <a:spLocks noChangeArrowheads="1"/>
            </p:cNvSpPr>
            <p:nvPr/>
          </p:nvSpPr>
          <p:spPr bwMode="auto">
            <a:xfrm>
              <a:off x="40798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8" name="Oval 388"/>
            <p:cNvSpPr>
              <a:spLocks noChangeArrowheads="1"/>
            </p:cNvSpPr>
            <p:nvPr/>
          </p:nvSpPr>
          <p:spPr bwMode="auto">
            <a:xfrm>
              <a:off x="41910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9" name="Oval 389"/>
            <p:cNvSpPr>
              <a:spLocks noChangeArrowheads="1"/>
            </p:cNvSpPr>
            <p:nvPr/>
          </p:nvSpPr>
          <p:spPr bwMode="auto">
            <a:xfrm>
              <a:off x="42957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0" name="Oval 390"/>
            <p:cNvSpPr>
              <a:spLocks noChangeArrowheads="1"/>
            </p:cNvSpPr>
            <p:nvPr/>
          </p:nvSpPr>
          <p:spPr bwMode="auto">
            <a:xfrm>
              <a:off x="44069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1" name="Oval 391"/>
            <p:cNvSpPr>
              <a:spLocks noChangeArrowheads="1"/>
            </p:cNvSpPr>
            <p:nvPr/>
          </p:nvSpPr>
          <p:spPr bwMode="auto">
            <a:xfrm>
              <a:off x="45180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2" name="Oval 392"/>
            <p:cNvSpPr>
              <a:spLocks noChangeArrowheads="1"/>
            </p:cNvSpPr>
            <p:nvPr/>
          </p:nvSpPr>
          <p:spPr bwMode="auto">
            <a:xfrm>
              <a:off x="46291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3" name="Oval 393"/>
            <p:cNvSpPr>
              <a:spLocks noChangeArrowheads="1"/>
            </p:cNvSpPr>
            <p:nvPr/>
          </p:nvSpPr>
          <p:spPr bwMode="auto">
            <a:xfrm>
              <a:off x="47339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4" name="Oval 394"/>
            <p:cNvSpPr>
              <a:spLocks noChangeArrowheads="1"/>
            </p:cNvSpPr>
            <p:nvPr/>
          </p:nvSpPr>
          <p:spPr bwMode="auto">
            <a:xfrm>
              <a:off x="48450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5" name="Oval 395"/>
            <p:cNvSpPr>
              <a:spLocks noChangeArrowheads="1"/>
            </p:cNvSpPr>
            <p:nvPr/>
          </p:nvSpPr>
          <p:spPr bwMode="auto">
            <a:xfrm>
              <a:off x="49545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6" name="Oval 396"/>
            <p:cNvSpPr>
              <a:spLocks noChangeArrowheads="1"/>
            </p:cNvSpPr>
            <p:nvPr/>
          </p:nvSpPr>
          <p:spPr bwMode="auto">
            <a:xfrm>
              <a:off x="50609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7" name="Oval 397"/>
            <p:cNvSpPr>
              <a:spLocks noChangeArrowheads="1"/>
            </p:cNvSpPr>
            <p:nvPr/>
          </p:nvSpPr>
          <p:spPr bwMode="auto">
            <a:xfrm>
              <a:off x="51704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8" name="Oval 398"/>
            <p:cNvSpPr>
              <a:spLocks noChangeArrowheads="1"/>
            </p:cNvSpPr>
            <p:nvPr/>
          </p:nvSpPr>
          <p:spPr bwMode="auto">
            <a:xfrm>
              <a:off x="52816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9" name="Oval 399"/>
            <p:cNvSpPr>
              <a:spLocks noChangeArrowheads="1"/>
            </p:cNvSpPr>
            <p:nvPr/>
          </p:nvSpPr>
          <p:spPr bwMode="auto">
            <a:xfrm>
              <a:off x="53863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0" name="Oval 400"/>
            <p:cNvSpPr>
              <a:spLocks noChangeArrowheads="1"/>
            </p:cNvSpPr>
            <p:nvPr/>
          </p:nvSpPr>
          <p:spPr bwMode="auto">
            <a:xfrm>
              <a:off x="54975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1" name="Oval 401"/>
            <p:cNvSpPr>
              <a:spLocks noChangeArrowheads="1"/>
            </p:cNvSpPr>
            <p:nvPr/>
          </p:nvSpPr>
          <p:spPr bwMode="auto">
            <a:xfrm>
              <a:off x="56086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2" name="Oval 402"/>
            <p:cNvSpPr>
              <a:spLocks noChangeArrowheads="1"/>
            </p:cNvSpPr>
            <p:nvPr/>
          </p:nvSpPr>
          <p:spPr bwMode="auto">
            <a:xfrm>
              <a:off x="57134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3" name="Oval 403"/>
            <p:cNvSpPr>
              <a:spLocks noChangeArrowheads="1"/>
            </p:cNvSpPr>
            <p:nvPr/>
          </p:nvSpPr>
          <p:spPr bwMode="auto">
            <a:xfrm>
              <a:off x="58245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4" name="Oval 404"/>
            <p:cNvSpPr>
              <a:spLocks noChangeArrowheads="1"/>
            </p:cNvSpPr>
            <p:nvPr/>
          </p:nvSpPr>
          <p:spPr bwMode="auto">
            <a:xfrm>
              <a:off x="59356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5" name="Oval 405"/>
            <p:cNvSpPr>
              <a:spLocks noChangeArrowheads="1"/>
            </p:cNvSpPr>
            <p:nvPr/>
          </p:nvSpPr>
          <p:spPr bwMode="auto">
            <a:xfrm>
              <a:off x="60404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6" name="Oval 406"/>
            <p:cNvSpPr>
              <a:spLocks noChangeArrowheads="1"/>
            </p:cNvSpPr>
            <p:nvPr/>
          </p:nvSpPr>
          <p:spPr bwMode="auto">
            <a:xfrm>
              <a:off x="61515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8" name="Oval 408"/>
            <p:cNvSpPr>
              <a:spLocks noChangeArrowheads="1"/>
            </p:cNvSpPr>
            <p:nvPr/>
          </p:nvSpPr>
          <p:spPr bwMode="auto">
            <a:xfrm>
              <a:off x="277336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9" name="Oval 409"/>
            <p:cNvSpPr>
              <a:spLocks noChangeArrowheads="1"/>
            </p:cNvSpPr>
            <p:nvPr/>
          </p:nvSpPr>
          <p:spPr bwMode="auto">
            <a:xfrm>
              <a:off x="321151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0" name="Oval 410"/>
            <p:cNvSpPr>
              <a:spLocks noChangeArrowheads="1"/>
            </p:cNvSpPr>
            <p:nvPr/>
          </p:nvSpPr>
          <p:spPr bwMode="auto">
            <a:xfrm>
              <a:off x="3316288"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1" name="Oval 411"/>
            <p:cNvSpPr>
              <a:spLocks noChangeArrowheads="1"/>
            </p:cNvSpPr>
            <p:nvPr/>
          </p:nvSpPr>
          <p:spPr bwMode="auto">
            <a:xfrm>
              <a:off x="3536950" y="2511043"/>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2" name="Rectangle 412"/>
            <p:cNvSpPr>
              <a:spLocks noChangeArrowheads="1"/>
            </p:cNvSpPr>
            <p:nvPr/>
          </p:nvSpPr>
          <p:spPr bwMode="auto">
            <a:xfrm>
              <a:off x="3805992" y="2327750"/>
              <a:ext cx="14747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Final outcome </a:t>
              </a:r>
              <a:r>
                <a:rPr lang="en-US" sz="1000" dirty="0">
                  <a:solidFill>
                    <a:srgbClr val="000000"/>
                  </a:solidFill>
                  <a:latin typeface="Arial Narrow" pitchFamily="34" charset="0"/>
                  <a:cs typeface="Arial" pitchFamily="34" charset="0"/>
                </a:rPr>
                <a:t>and </a:t>
              </a:r>
              <a:r>
                <a:rPr kumimoji="0" lang="en-US" sz="1000" b="0" i="0" u="none" strike="noStrike" cap="none" normalizeH="0" baseline="0" dirty="0">
                  <a:ln>
                    <a:noFill/>
                  </a:ln>
                  <a:solidFill>
                    <a:srgbClr val="000000"/>
                  </a:solidFill>
                  <a:effectLst/>
                  <a:latin typeface="Arial Narrow" pitchFamily="34" charset="0"/>
                  <a:cs typeface="Arial" pitchFamily="34" charset="0"/>
                </a:rPr>
                <a:t>performance</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493" name="Rectangle 413"/>
            <p:cNvSpPr>
              <a:spLocks noChangeArrowheads="1"/>
            </p:cNvSpPr>
            <p:nvPr/>
          </p:nvSpPr>
          <p:spPr bwMode="auto">
            <a:xfrm rot="16200000">
              <a:off x="2295898" y="2686020"/>
              <a:ext cx="56746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Expected utility</a:t>
              </a:r>
              <a:endParaRPr kumimoji="0" lang="en-US" sz="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78" name="Rectangle 998"/>
            <p:cNvSpPr>
              <a:spLocks noChangeArrowheads="1"/>
            </p:cNvSpPr>
            <p:nvPr/>
          </p:nvSpPr>
          <p:spPr bwMode="auto">
            <a:xfrm>
              <a:off x="2762250" y="3475675"/>
              <a:ext cx="3465513" cy="5127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79" name="Line 999"/>
            <p:cNvSpPr>
              <a:spLocks noChangeShapeType="1"/>
            </p:cNvSpPr>
            <p:nvPr/>
          </p:nvSpPr>
          <p:spPr bwMode="auto">
            <a:xfrm>
              <a:off x="2762250"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0" name="Line 1000"/>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1" name="Line 100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2" name="Line 1002"/>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3" name="Line 1003"/>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4" name="Line 1004"/>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5" name="Line 1005"/>
            <p:cNvSpPr>
              <a:spLocks noChangeShapeType="1"/>
            </p:cNvSpPr>
            <p:nvPr/>
          </p:nvSpPr>
          <p:spPr bwMode="auto">
            <a:xfrm flipV="1">
              <a:off x="3205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6" name="Line 1006"/>
            <p:cNvSpPr>
              <a:spLocks noChangeShapeType="1"/>
            </p:cNvSpPr>
            <p:nvPr/>
          </p:nvSpPr>
          <p:spPr bwMode="auto">
            <a:xfrm>
              <a:off x="3205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7" name="Rectangle 1007"/>
            <p:cNvSpPr>
              <a:spLocks noChangeArrowheads="1"/>
            </p:cNvSpPr>
            <p:nvPr/>
          </p:nvSpPr>
          <p:spPr bwMode="auto">
            <a:xfrm>
              <a:off x="3187700" y="400590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88" name="Line 1008"/>
            <p:cNvSpPr>
              <a:spLocks noChangeShapeType="1"/>
            </p:cNvSpPr>
            <p:nvPr/>
          </p:nvSpPr>
          <p:spPr bwMode="auto">
            <a:xfrm flipV="1">
              <a:off x="3765550"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9" name="Line 1009"/>
            <p:cNvSpPr>
              <a:spLocks noChangeShapeType="1"/>
            </p:cNvSpPr>
            <p:nvPr/>
          </p:nvSpPr>
          <p:spPr bwMode="auto">
            <a:xfrm>
              <a:off x="3765550"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1" name="Rectangle 1011"/>
            <p:cNvSpPr>
              <a:spLocks noChangeArrowheads="1"/>
            </p:cNvSpPr>
            <p:nvPr/>
          </p:nvSpPr>
          <p:spPr bwMode="auto">
            <a:xfrm>
              <a:off x="37306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2" name="Line 1012"/>
            <p:cNvSpPr>
              <a:spLocks noChangeShapeType="1"/>
            </p:cNvSpPr>
            <p:nvPr/>
          </p:nvSpPr>
          <p:spPr bwMode="auto">
            <a:xfrm flipV="1">
              <a:off x="4324351"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3" name="Line 1013"/>
            <p:cNvSpPr>
              <a:spLocks noChangeShapeType="1"/>
            </p:cNvSpPr>
            <p:nvPr/>
          </p:nvSpPr>
          <p:spPr bwMode="auto">
            <a:xfrm>
              <a:off x="4324351"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4" name="Rectangle 1014"/>
            <p:cNvSpPr>
              <a:spLocks noChangeArrowheads="1"/>
            </p:cNvSpPr>
            <p:nvPr/>
          </p:nvSpPr>
          <p:spPr bwMode="auto">
            <a:xfrm>
              <a:off x="42894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5" name="Line 1015"/>
            <p:cNvSpPr>
              <a:spLocks noChangeShapeType="1"/>
            </p:cNvSpPr>
            <p:nvPr/>
          </p:nvSpPr>
          <p:spPr bwMode="auto">
            <a:xfrm flipV="1">
              <a:off x="4884738"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6" name="Line 1016"/>
            <p:cNvSpPr>
              <a:spLocks noChangeShapeType="1"/>
            </p:cNvSpPr>
            <p:nvPr/>
          </p:nvSpPr>
          <p:spPr bwMode="auto">
            <a:xfrm>
              <a:off x="4884738"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7" name="Rectangle 1017"/>
            <p:cNvSpPr>
              <a:spLocks noChangeArrowheads="1"/>
            </p:cNvSpPr>
            <p:nvPr/>
          </p:nvSpPr>
          <p:spPr bwMode="auto">
            <a:xfrm>
              <a:off x="4849813"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8" name="Line 1018"/>
            <p:cNvSpPr>
              <a:spLocks noChangeShapeType="1"/>
            </p:cNvSpPr>
            <p:nvPr/>
          </p:nvSpPr>
          <p:spPr bwMode="auto">
            <a:xfrm flipV="1">
              <a:off x="5438776"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9" name="Line 1019"/>
            <p:cNvSpPr>
              <a:spLocks noChangeShapeType="1"/>
            </p:cNvSpPr>
            <p:nvPr/>
          </p:nvSpPr>
          <p:spPr bwMode="auto">
            <a:xfrm>
              <a:off x="5438776"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0" name="Rectangle 1020"/>
            <p:cNvSpPr>
              <a:spLocks noChangeArrowheads="1"/>
            </p:cNvSpPr>
            <p:nvPr/>
          </p:nvSpPr>
          <p:spPr bwMode="auto">
            <a:xfrm>
              <a:off x="5403851"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1" name="Line 1021"/>
            <p:cNvSpPr>
              <a:spLocks noChangeShapeType="1"/>
            </p:cNvSpPr>
            <p:nvPr/>
          </p:nvSpPr>
          <p:spPr bwMode="auto">
            <a:xfrm flipV="1">
              <a:off x="5999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2" name="Line 1022"/>
            <p:cNvSpPr>
              <a:spLocks noChangeShapeType="1"/>
            </p:cNvSpPr>
            <p:nvPr/>
          </p:nvSpPr>
          <p:spPr bwMode="auto">
            <a:xfrm>
              <a:off x="5999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3" name="Rectangle 1023"/>
            <p:cNvSpPr>
              <a:spLocks noChangeArrowheads="1"/>
            </p:cNvSpPr>
            <p:nvPr/>
          </p:nvSpPr>
          <p:spPr bwMode="auto">
            <a:xfrm>
              <a:off x="5964238"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4" name="Line 1024"/>
            <p:cNvSpPr>
              <a:spLocks noChangeShapeType="1"/>
            </p:cNvSpPr>
            <p:nvPr/>
          </p:nvSpPr>
          <p:spPr bwMode="auto">
            <a:xfrm>
              <a:off x="2762251" y="392493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6" name="Rectangle 1026"/>
            <p:cNvSpPr>
              <a:spLocks noChangeArrowheads="1"/>
            </p:cNvSpPr>
            <p:nvPr/>
          </p:nvSpPr>
          <p:spPr bwMode="auto">
            <a:xfrm>
              <a:off x="2668588" y="387731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7" name="Line 1027"/>
            <p:cNvSpPr>
              <a:spLocks noChangeShapeType="1"/>
            </p:cNvSpPr>
            <p:nvPr/>
          </p:nvSpPr>
          <p:spPr bwMode="auto">
            <a:xfrm>
              <a:off x="2762251" y="381857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9" name="Rectangle 1029"/>
            <p:cNvSpPr>
              <a:spLocks noChangeArrowheads="1"/>
            </p:cNvSpPr>
            <p:nvPr/>
          </p:nvSpPr>
          <p:spPr bwMode="auto">
            <a:xfrm>
              <a:off x="2668588" y="377253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28</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0" name="Line 1030"/>
            <p:cNvSpPr>
              <a:spLocks noChangeShapeType="1"/>
            </p:cNvSpPr>
            <p:nvPr/>
          </p:nvSpPr>
          <p:spPr bwMode="auto">
            <a:xfrm>
              <a:off x="2762251" y="371380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2" name="Rectangle 1032"/>
            <p:cNvSpPr>
              <a:spLocks noChangeArrowheads="1"/>
            </p:cNvSpPr>
            <p:nvPr/>
          </p:nvSpPr>
          <p:spPr bwMode="auto">
            <a:xfrm>
              <a:off x="2668588" y="366776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3" name="Line 1033"/>
            <p:cNvSpPr>
              <a:spLocks noChangeShapeType="1"/>
            </p:cNvSpPr>
            <p:nvPr/>
          </p:nvSpPr>
          <p:spPr bwMode="auto">
            <a:xfrm>
              <a:off x="2762251" y="360902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5" name="Rectangle 1035"/>
            <p:cNvSpPr>
              <a:spLocks noChangeArrowheads="1"/>
            </p:cNvSpPr>
            <p:nvPr/>
          </p:nvSpPr>
          <p:spPr bwMode="auto">
            <a:xfrm>
              <a:off x="2668588" y="35629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6" name="Line 1036"/>
            <p:cNvSpPr>
              <a:spLocks noChangeShapeType="1"/>
            </p:cNvSpPr>
            <p:nvPr/>
          </p:nvSpPr>
          <p:spPr bwMode="auto">
            <a:xfrm>
              <a:off x="2762251" y="35042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8" name="Rectangle 1038"/>
            <p:cNvSpPr>
              <a:spLocks noChangeArrowheads="1"/>
            </p:cNvSpPr>
            <p:nvPr/>
          </p:nvSpPr>
          <p:spPr bwMode="auto">
            <a:xfrm>
              <a:off x="2668588" y="3456625"/>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9" name="Line 1039"/>
            <p:cNvSpPr>
              <a:spLocks noChangeShapeType="1"/>
            </p:cNvSpPr>
            <p:nvPr/>
          </p:nvSpPr>
          <p:spPr bwMode="auto">
            <a:xfrm>
              <a:off x="2762251"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0" name="Line 1040"/>
            <p:cNvSpPr>
              <a:spLocks noChangeShapeType="1"/>
            </p:cNvSpPr>
            <p:nvPr/>
          </p:nvSpPr>
          <p:spPr bwMode="auto">
            <a:xfrm>
              <a:off x="2762251"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1" name="Line 104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3" name="Freeform 1043"/>
            <p:cNvSpPr>
              <a:spLocks/>
            </p:cNvSpPr>
            <p:nvPr/>
          </p:nvSpPr>
          <p:spPr bwMode="auto">
            <a:xfrm>
              <a:off x="2762251" y="3497900"/>
              <a:ext cx="3465513" cy="461963"/>
            </a:xfrm>
            <a:custGeom>
              <a:avLst/>
              <a:gdLst/>
              <a:ahLst/>
              <a:cxnLst>
                <a:cxn ang="0">
                  <a:pos x="0" y="22"/>
                </a:cxn>
                <a:cxn ang="0">
                  <a:pos x="69" y="0"/>
                </a:cxn>
                <a:cxn ang="0">
                  <a:pos x="139" y="33"/>
                </a:cxn>
                <a:cxn ang="0">
                  <a:pos x="209" y="19"/>
                </a:cxn>
                <a:cxn ang="0">
                  <a:pos x="279" y="26"/>
                </a:cxn>
                <a:cxn ang="0">
                  <a:pos x="349" y="8"/>
                </a:cxn>
                <a:cxn ang="0">
                  <a:pos x="418" y="30"/>
                </a:cxn>
                <a:cxn ang="0">
                  <a:pos x="492" y="15"/>
                </a:cxn>
                <a:cxn ang="0">
                  <a:pos x="562" y="70"/>
                </a:cxn>
                <a:cxn ang="0">
                  <a:pos x="632" y="228"/>
                </a:cxn>
                <a:cxn ang="0">
                  <a:pos x="701" y="44"/>
                </a:cxn>
                <a:cxn ang="0">
                  <a:pos x="771" y="37"/>
                </a:cxn>
                <a:cxn ang="0">
                  <a:pos x="841" y="81"/>
                </a:cxn>
                <a:cxn ang="0">
                  <a:pos x="915" y="66"/>
                </a:cxn>
                <a:cxn ang="0">
                  <a:pos x="984" y="37"/>
                </a:cxn>
                <a:cxn ang="0">
                  <a:pos x="1054" y="166"/>
                </a:cxn>
                <a:cxn ang="0">
                  <a:pos x="1124" y="180"/>
                </a:cxn>
                <a:cxn ang="0">
                  <a:pos x="1194" y="140"/>
                </a:cxn>
                <a:cxn ang="0">
                  <a:pos x="1264" y="225"/>
                </a:cxn>
                <a:cxn ang="0">
                  <a:pos x="1337" y="85"/>
                </a:cxn>
                <a:cxn ang="0">
                  <a:pos x="1407" y="129"/>
                </a:cxn>
                <a:cxn ang="0">
                  <a:pos x="1477" y="173"/>
                </a:cxn>
                <a:cxn ang="0">
                  <a:pos x="1547" y="169"/>
                </a:cxn>
                <a:cxn ang="0">
                  <a:pos x="1617" y="173"/>
                </a:cxn>
                <a:cxn ang="0">
                  <a:pos x="1686" y="158"/>
                </a:cxn>
                <a:cxn ang="0">
                  <a:pos x="1760" y="225"/>
                </a:cxn>
                <a:cxn ang="0">
                  <a:pos x="1830" y="66"/>
                </a:cxn>
                <a:cxn ang="0">
                  <a:pos x="1900" y="269"/>
                </a:cxn>
                <a:cxn ang="0">
                  <a:pos x="1969" y="206"/>
                </a:cxn>
                <a:cxn ang="0">
                  <a:pos x="2039" y="236"/>
                </a:cxn>
                <a:cxn ang="0">
                  <a:pos x="2109" y="291"/>
                </a:cxn>
                <a:cxn ang="0">
                  <a:pos x="2183" y="199"/>
                </a:cxn>
              </a:cxnLst>
              <a:rect l="0" t="0" r="r" b="b"/>
              <a:pathLst>
                <a:path w="2183" h="291">
                  <a:moveTo>
                    <a:pt x="0" y="22"/>
                  </a:moveTo>
                  <a:lnTo>
                    <a:pt x="69" y="0"/>
                  </a:lnTo>
                  <a:lnTo>
                    <a:pt x="139" y="33"/>
                  </a:lnTo>
                  <a:lnTo>
                    <a:pt x="209" y="19"/>
                  </a:lnTo>
                  <a:lnTo>
                    <a:pt x="279" y="26"/>
                  </a:lnTo>
                  <a:lnTo>
                    <a:pt x="349" y="8"/>
                  </a:lnTo>
                  <a:lnTo>
                    <a:pt x="418" y="30"/>
                  </a:lnTo>
                  <a:lnTo>
                    <a:pt x="492" y="15"/>
                  </a:lnTo>
                  <a:lnTo>
                    <a:pt x="562" y="70"/>
                  </a:lnTo>
                  <a:lnTo>
                    <a:pt x="632" y="228"/>
                  </a:lnTo>
                  <a:lnTo>
                    <a:pt x="701" y="44"/>
                  </a:lnTo>
                  <a:lnTo>
                    <a:pt x="771" y="37"/>
                  </a:lnTo>
                  <a:lnTo>
                    <a:pt x="841" y="81"/>
                  </a:lnTo>
                  <a:lnTo>
                    <a:pt x="915" y="66"/>
                  </a:lnTo>
                  <a:lnTo>
                    <a:pt x="984" y="37"/>
                  </a:lnTo>
                  <a:lnTo>
                    <a:pt x="1054" y="166"/>
                  </a:lnTo>
                  <a:lnTo>
                    <a:pt x="1124" y="180"/>
                  </a:lnTo>
                  <a:lnTo>
                    <a:pt x="1194" y="140"/>
                  </a:lnTo>
                  <a:lnTo>
                    <a:pt x="1264" y="225"/>
                  </a:lnTo>
                  <a:lnTo>
                    <a:pt x="1337" y="85"/>
                  </a:lnTo>
                  <a:lnTo>
                    <a:pt x="1407" y="129"/>
                  </a:lnTo>
                  <a:lnTo>
                    <a:pt x="1477" y="173"/>
                  </a:lnTo>
                  <a:lnTo>
                    <a:pt x="1547" y="169"/>
                  </a:lnTo>
                  <a:lnTo>
                    <a:pt x="1617" y="173"/>
                  </a:lnTo>
                  <a:lnTo>
                    <a:pt x="1686" y="158"/>
                  </a:lnTo>
                  <a:lnTo>
                    <a:pt x="1760" y="225"/>
                  </a:lnTo>
                  <a:lnTo>
                    <a:pt x="1830" y="66"/>
                  </a:lnTo>
                  <a:lnTo>
                    <a:pt x="1900" y="269"/>
                  </a:lnTo>
                  <a:lnTo>
                    <a:pt x="1969" y="206"/>
                  </a:lnTo>
                  <a:lnTo>
                    <a:pt x="2039" y="236"/>
                  </a:lnTo>
                  <a:lnTo>
                    <a:pt x="2109" y="291"/>
                  </a:lnTo>
                  <a:lnTo>
                    <a:pt x="2183" y="199"/>
                  </a:lnTo>
                </a:path>
              </a:pathLst>
            </a:custGeom>
            <a:noFill/>
            <a:ln w="127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5" name="Rectangle 1045"/>
            <p:cNvSpPr>
              <a:spLocks noChangeArrowheads="1"/>
            </p:cNvSpPr>
            <p:nvPr/>
          </p:nvSpPr>
          <p:spPr bwMode="auto">
            <a:xfrm>
              <a:off x="4257602" y="3280535"/>
              <a:ext cx="5626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Free energy</a:t>
              </a:r>
              <a:endParaRPr kumimoji="0" lang="en-US" sz="1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27" name="Rectangle 1047"/>
            <p:cNvSpPr>
              <a:spLocks noChangeArrowheads="1"/>
            </p:cNvSpPr>
            <p:nvPr/>
          </p:nvSpPr>
          <p:spPr bwMode="auto">
            <a:xfrm>
              <a:off x="2762251" y="4396425"/>
              <a:ext cx="346551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8" name="Line 1048"/>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9" name="Line 1049"/>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0" name="Line 1050"/>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1" name="Line 1051"/>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2" name="Line 105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3" name="Line 1053"/>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4" name="Line 1054"/>
            <p:cNvSpPr>
              <a:spLocks noChangeShapeType="1"/>
            </p:cNvSpPr>
            <p:nvPr/>
          </p:nvSpPr>
          <p:spPr bwMode="auto">
            <a:xfrm flipV="1">
              <a:off x="3205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5" name="Line 1055"/>
            <p:cNvSpPr>
              <a:spLocks noChangeShapeType="1"/>
            </p:cNvSpPr>
            <p:nvPr/>
          </p:nvSpPr>
          <p:spPr bwMode="auto">
            <a:xfrm>
              <a:off x="3205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6" name="Rectangle 1056"/>
            <p:cNvSpPr>
              <a:spLocks noChangeArrowheads="1"/>
            </p:cNvSpPr>
            <p:nvPr/>
          </p:nvSpPr>
          <p:spPr bwMode="auto">
            <a:xfrm>
              <a:off x="3187701" y="492188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37" name="Line 1057"/>
            <p:cNvSpPr>
              <a:spLocks noChangeShapeType="1"/>
            </p:cNvSpPr>
            <p:nvPr/>
          </p:nvSpPr>
          <p:spPr bwMode="auto">
            <a:xfrm flipV="1">
              <a:off x="37655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8" name="Line 1058"/>
            <p:cNvSpPr>
              <a:spLocks noChangeShapeType="1"/>
            </p:cNvSpPr>
            <p:nvPr/>
          </p:nvSpPr>
          <p:spPr bwMode="auto">
            <a:xfrm>
              <a:off x="37655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9" name="Rectangle 1059"/>
            <p:cNvSpPr>
              <a:spLocks noChangeArrowheads="1"/>
            </p:cNvSpPr>
            <p:nvPr/>
          </p:nvSpPr>
          <p:spPr bwMode="auto">
            <a:xfrm>
              <a:off x="37306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0" name="Line 1060"/>
            <p:cNvSpPr>
              <a:spLocks noChangeShapeType="1"/>
            </p:cNvSpPr>
            <p:nvPr/>
          </p:nvSpPr>
          <p:spPr bwMode="auto">
            <a:xfrm flipV="1">
              <a:off x="43243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1" name="Line 1061"/>
            <p:cNvSpPr>
              <a:spLocks noChangeShapeType="1"/>
            </p:cNvSpPr>
            <p:nvPr/>
          </p:nvSpPr>
          <p:spPr bwMode="auto">
            <a:xfrm>
              <a:off x="43243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2" name="Rectangle 1062"/>
            <p:cNvSpPr>
              <a:spLocks noChangeArrowheads="1"/>
            </p:cNvSpPr>
            <p:nvPr/>
          </p:nvSpPr>
          <p:spPr bwMode="auto">
            <a:xfrm>
              <a:off x="42894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3" name="Line 1063"/>
            <p:cNvSpPr>
              <a:spLocks noChangeShapeType="1"/>
            </p:cNvSpPr>
            <p:nvPr/>
          </p:nvSpPr>
          <p:spPr bwMode="auto">
            <a:xfrm flipV="1">
              <a:off x="4884738"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4" name="Line 1064"/>
            <p:cNvSpPr>
              <a:spLocks noChangeShapeType="1"/>
            </p:cNvSpPr>
            <p:nvPr/>
          </p:nvSpPr>
          <p:spPr bwMode="auto">
            <a:xfrm>
              <a:off x="4884738"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5" name="Rectangle 1065"/>
            <p:cNvSpPr>
              <a:spLocks noChangeArrowheads="1"/>
            </p:cNvSpPr>
            <p:nvPr/>
          </p:nvSpPr>
          <p:spPr bwMode="auto">
            <a:xfrm>
              <a:off x="4849813"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6" name="Line 1066"/>
            <p:cNvSpPr>
              <a:spLocks noChangeShapeType="1"/>
            </p:cNvSpPr>
            <p:nvPr/>
          </p:nvSpPr>
          <p:spPr bwMode="auto">
            <a:xfrm flipV="1">
              <a:off x="5438776"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7" name="Line 1067"/>
            <p:cNvSpPr>
              <a:spLocks noChangeShapeType="1"/>
            </p:cNvSpPr>
            <p:nvPr/>
          </p:nvSpPr>
          <p:spPr bwMode="auto">
            <a:xfrm>
              <a:off x="5438776"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8" name="Rectangle 1068"/>
            <p:cNvSpPr>
              <a:spLocks noChangeArrowheads="1"/>
            </p:cNvSpPr>
            <p:nvPr/>
          </p:nvSpPr>
          <p:spPr bwMode="auto">
            <a:xfrm>
              <a:off x="5403851"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9" name="Line 1069"/>
            <p:cNvSpPr>
              <a:spLocks noChangeShapeType="1"/>
            </p:cNvSpPr>
            <p:nvPr/>
          </p:nvSpPr>
          <p:spPr bwMode="auto">
            <a:xfrm flipV="1">
              <a:off x="5999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0" name="Line 1070"/>
            <p:cNvSpPr>
              <a:spLocks noChangeShapeType="1"/>
            </p:cNvSpPr>
            <p:nvPr/>
          </p:nvSpPr>
          <p:spPr bwMode="auto">
            <a:xfrm>
              <a:off x="5999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1" name="Rectangle 1071"/>
            <p:cNvSpPr>
              <a:spLocks noChangeArrowheads="1"/>
            </p:cNvSpPr>
            <p:nvPr/>
          </p:nvSpPr>
          <p:spPr bwMode="auto">
            <a:xfrm>
              <a:off x="5964238"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2" name="Line 1072"/>
            <p:cNvSpPr>
              <a:spLocks noChangeShapeType="1"/>
            </p:cNvSpPr>
            <p:nvPr/>
          </p:nvSpPr>
          <p:spPr bwMode="auto">
            <a:xfrm>
              <a:off x="2762251" y="47821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4" name="Rectangle 1074"/>
            <p:cNvSpPr>
              <a:spLocks noChangeArrowheads="1"/>
            </p:cNvSpPr>
            <p:nvPr/>
          </p:nvSpPr>
          <p:spPr bwMode="auto">
            <a:xfrm>
              <a:off x="2627313" y="4736150"/>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5" name="Line 1075"/>
            <p:cNvSpPr>
              <a:spLocks noChangeShapeType="1"/>
            </p:cNvSpPr>
            <p:nvPr/>
          </p:nvSpPr>
          <p:spPr bwMode="auto">
            <a:xfrm>
              <a:off x="2762251" y="46424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7" name="Rectangle 1077"/>
            <p:cNvSpPr>
              <a:spLocks noChangeArrowheads="1"/>
            </p:cNvSpPr>
            <p:nvPr/>
          </p:nvSpPr>
          <p:spPr bwMode="auto">
            <a:xfrm>
              <a:off x="2679701" y="4594863"/>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-7</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8" name="Line 1078"/>
            <p:cNvSpPr>
              <a:spLocks noChangeShapeType="1"/>
            </p:cNvSpPr>
            <p:nvPr/>
          </p:nvSpPr>
          <p:spPr bwMode="auto">
            <a:xfrm>
              <a:off x="2762251" y="45075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0" name="Rectangle 1080"/>
            <p:cNvSpPr>
              <a:spLocks noChangeArrowheads="1"/>
            </p:cNvSpPr>
            <p:nvPr/>
          </p:nvSpPr>
          <p:spPr bwMode="auto">
            <a:xfrm>
              <a:off x="2627313" y="4461513"/>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61" name="Line 1081"/>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2" name="Line 108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3" name="Line 1083"/>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5" name="Freeform 1085"/>
            <p:cNvSpPr>
              <a:spLocks/>
            </p:cNvSpPr>
            <p:nvPr/>
          </p:nvSpPr>
          <p:spPr bwMode="auto">
            <a:xfrm>
              <a:off x="2762251" y="4420238"/>
              <a:ext cx="3465513" cy="455613"/>
            </a:xfrm>
            <a:custGeom>
              <a:avLst/>
              <a:gdLst/>
              <a:ahLst/>
              <a:cxnLst>
                <a:cxn ang="0">
                  <a:pos x="0" y="287"/>
                </a:cxn>
                <a:cxn ang="0">
                  <a:pos x="69" y="19"/>
                </a:cxn>
                <a:cxn ang="0">
                  <a:pos x="139" y="169"/>
                </a:cxn>
                <a:cxn ang="0">
                  <a:pos x="209" y="15"/>
                </a:cxn>
                <a:cxn ang="0">
                  <a:pos x="279" y="213"/>
                </a:cxn>
                <a:cxn ang="0">
                  <a:pos x="349" y="258"/>
                </a:cxn>
                <a:cxn ang="0">
                  <a:pos x="418" y="162"/>
                </a:cxn>
                <a:cxn ang="0">
                  <a:pos x="492" y="280"/>
                </a:cxn>
                <a:cxn ang="0">
                  <a:pos x="562" y="15"/>
                </a:cxn>
                <a:cxn ang="0">
                  <a:pos x="632" y="11"/>
                </a:cxn>
                <a:cxn ang="0">
                  <a:pos x="701" y="19"/>
                </a:cxn>
                <a:cxn ang="0">
                  <a:pos x="771" y="122"/>
                </a:cxn>
                <a:cxn ang="0">
                  <a:pos x="841" y="92"/>
                </a:cxn>
                <a:cxn ang="0">
                  <a:pos x="915" y="19"/>
                </a:cxn>
                <a:cxn ang="0">
                  <a:pos x="984" y="19"/>
                </a:cxn>
                <a:cxn ang="0">
                  <a:pos x="1054" y="37"/>
                </a:cxn>
                <a:cxn ang="0">
                  <a:pos x="1124" y="11"/>
                </a:cxn>
                <a:cxn ang="0">
                  <a:pos x="1194" y="19"/>
                </a:cxn>
                <a:cxn ang="0">
                  <a:pos x="1264" y="8"/>
                </a:cxn>
                <a:cxn ang="0">
                  <a:pos x="1337" y="19"/>
                </a:cxn>
                <a:cxn ang="0">
                  <a:pos x="1407" y="19"/>
                </a:cxn>
                <a:cxn ang="0">
                  <a:pos x="1477" y="11"/>
                </a:cxn>
                <a:cxn ang="0">
                  <a:pos x="1547" y="19"/>
                </a:cxn>
                <a:cxn ang="0">
                  <a:pos x="1617" y="4"/>
                </a:cxn>
                <a:cxn ang="0">
                  <a:pos x="1686" y="11"/>
                </a:cxn>
                <a:cxn ang="0">
                  <a:pos x="1760" y="8"/>
                </a:cxn>
                <a:cxn ang="0">
                  <a:pos x="1830" y="19"/>
                </a:cxn>
                <a:cxn ang="0">
                  <a:pos x="1900" y="4"/>
                </a:cxn>
                <a:cxn ang="0">
                  <a:pos x="1969" y="19"/>
                </a:cxn>
                <a:cxn ang="0">
                  <a:pos x="2039" y="19"/>
                </a:cxn>
                <a:cxn ang="0">
                  <a:pos x="2109" y="0"/>
                </a:cxn>
                <a:cxn ang="0">
                  <a:pos x="2183" y="15"/>
                </a:cxn>
              </a:cxnLst>
              <a:rect l="0" t="0" r="r" b="b"/>
              <a:pathLst>
                <a:path w="2183" h="287">
                  <a:moveTo>
                    <a:pt x="0" y="287"/>
                  </a:moveTo>
                  <a:lnTo>
                    <a:pt x="69" y="19"/>
                  </a:lnTo>
                  <a:lnTo>
                    <a:pt x="139" y="169"/>
                  </a:lnTo>
                  <a:lnTo>
                    <a:pt x="209" y="15"/>
                  </a:lnTo>
                  <a:lnTo>
                    <a:pt x="279" y="213"/>
                  </a:lnTo>
                  <a:lnTo>
                    <a:pt x="349" y="258"/>
                  </a:lnTo>
                  <a:lnTo>
                    <a:pt x="418" y="162"/>
                  </a:lnTo>
                  <a:lnTo>
                    <a:pt x="492" y="280"/>
                  </a:lnTo>
                  <a:lnTo>
                    <a:pt x="562" y="15"/>
                  </a:lnTo>
                  <a:lnTo>
                    <a:pt x="632" y="11"/>
                  </a:lnTo>
                  <a:lnTo>
                    <a:pt x="701" y="19"/>
                  </a:lnTo>
                  <a:lnTo>
                    <a:pt x="771" y="122"/>
                  </a:lnTo>
                  <a:lnTo>
                    <a:pt x="841" y="92"/>
                  </a:lnTo>
                  <a:lnTo>
                    <a:pt x="915" y="19"/>
                  </a:lnTo>
                  <a:lnTo>
                    <a:pt x="984" y="19"/>
                  </a:lnTo>
                  <a:lnTo>
                    <a:pt x="1054" y="37"/>
                  </a:lnTo>
                  <a:lnTo>
                    <a:pt x="1124" y="11"/>
                  </a:lnTo>
                  <a:lnTo>
                    <a:pt x="1194" y="19"/>
                  </a:lnTo>
                  <a:lnTo>
                    <a:pt x="1264" y="8"/>
                  </a:lnTo>
                  <a:lnTo>
                    <a:pt x="1337" y="19"/>
                  </a:lnTo>
                  <a:lnTo>
                    <a:pt x="1407" y="19"/>
                  </a:lnTo>
                  <a:lnTo>
                    <a:pt x="1477" y="11"/>
                  </a:lnTo>
                  <a:lnTo>
                    <a:pt x="1547" y="19"/>
                  </a:lnTo>
                  <a:lnTo>
                    <a:pt x="1617" y="4"/>
                  </a:lnTo>
                  <a:lnTo>
                    <a:pt x="1686" y="11"/>
                  </a:lnTo>
                  <a:lnTo>
                    <a:pt x="1760" y="8"/>
                  </a:lnTo>
                  <a:lnTo>
                    <a:pt x="1830" y="19"/>
                  </a:lnTo>
                  <a:lnTo>
                    <a:pt x="1900" y="4"/>
                  </a:lnTo>
                  <a:lnTo>
                    <a:pt x="1969" y="19"/>
                  </a:lnTo>
                  <a:lnTo>
                    <a:pt x="2039" y="19"/>
                  </a:lnTo>
                  <a:lnTo>
                    <a:pt x="2109" y="0"/>
                  </a:lnTo>
                  <a:lnTo>
                    <a:pt x="2183" y="15"/>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6" name="Rectangle 1086"/>
            <p:cNvSpPr>
              <a:spLocks noChangeArrowheads="1"/>
            </p:cNvSpPr>
            <p:nvPr/>
          </p:nvSpPr>
          <p:spPr bwMode="auto">
            <a:xfrm>
              <a:off x="4441826" y="5021900"/>
              <a:ext cx="13625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trial</a:t>
              </a:r>
              <a:endParaRPr kumimoji="0" lang="en-US" sz="1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5167" name="Rectangle 1087"/>
            <p:cNvSpPr>
              <a:spLocks noChangeArrowheads="1"/>
            </p:cNvSpPr>
            <p:nvPr/>
          </p:nvSpPr>
          <p:spPr bwMode="auto">
            <a:xfrm>
              <a:off x="4275235" y="4202873"/>
              <a:ext cx="52738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Confidence</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grpSp>
          <p:nvGrpSpPr>
            <p:cNvPr id="1888" name="Group 1887"/>
            <p:cNvGrpSpPr/>
            <p:nvPr/>
          </p:nvGrpSpPr>
          <p:grpSpPr>
            <a:xfrm rot="5400000" flipV="1">
              <a:off x="6212282" y="1896196"/>
              <a:ext cx="298896" cy="125032"/>
              <a:chOff x="4466380" y="4011497"/>
              <a:chExt cx="1461679" cy="390525"/>
            </a:xfrm>
          </p:grpSpPr>
          <p:pic>
            <p:nvPicPr>
              <p:cNvPr id="1889"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890"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891"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1892" name="Oval 189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893" name="Oval 189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894" name="Oval 189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sp>
          <p:nvSpPr>
            <p:cNvPr id="283" name="Rectangle 58"/>
            <p:cNvSpPr>
              <a:spLocks noChangeArrowheads="1"/>
            </p:cNvSpPr>
            <p:nvPr/>
          </p:nvSpPr>
          <p:spPr bwMode="auto">
            <a:xfrm rot="16200000">
              <a:off x="2481044" y="3656615"/>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nats</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284" name="Rectangle 58"/>
            <p:cNvSpPr>
              <a:spLocks noChangeArrowheads="1"/>
            </p:cNvSpPr>
            <p:nvPr/>
          </p:nvSpPr>
          <p:spPr bwMode="auto">
            <a:xfrm rot="16200000">
              <a:off x="2481044" y="4571015"/>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nats</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grpSp>
      <p:sp>
        <p:nvSpPr>
          <p:cNvPr id="285" name="TextBox 284"/>
          <p:cNvSpPr txBox="1"/>
          <p:nvPr/>
        </p:nvSpPr>
        <p:spPr>
          <a:xfrm>
            <a:off x="3827848" y="431675"/>
            <a:ext cx="1677062"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rPr>
              <a:t>Rule learning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6" name="Group 1265"/>
          <p:cNvGrpSpPr/>
          <p:nvPr/>
        </p:nvGrpSpPr>
        <p:grpSpPr>
          <a:xfrm>
            <a:off x="647705" y="2872146"/>
            <a:ext cx="3525837" cy="1955327"/>
            <a:chOff x="647700" y="2700583"/>
            <a:chExt cx="3525837" cy="1955327"/>
          </a:xfrm>
        </p:grpSpPr>
        <p:sp>
          <p:nvSpPr>
            <p:cNvPr id="165893" name="Rectangle 5"/>
            <p:cNvSpPr>
              <a:spLocks noChangeArrowheads="1"/>
            </p:cNvSpPr>
            <p:nvPr/>
          </p:nvSpPr>
          <p:spPr bwMode="auto">
            <a:xfrm>
              <a:off x="706437" y="2936876"/>
              <a:ext cx="1492250" cy="9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894" name="Rectangle 6"/>
            <p:cNvSpPr>
              <a:spLocks noChangeArrowheads="1"/>
            </p:cNvSpPr>
            <p:nvPr/>
          </p:nvSpPr>
          <p:spPr bwMode="auto">
            <a:xfrm>
              <a:off x="706437" y="2936876"/>
              <a:ext cx="1492250" cy="936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5895" name="Picture 7"/>
            <p:cNvPicPr>
              <a:picLocks noChangeAspect="1" noChangeArrowheads="1"/>
            </p:cNvPicPr>
            <p:nvPr/>
          </p:nvPicPr>
          <p:blipFill>
            <a:blip r:embed="rId2" cstate="print"/>
            <a:srcRect/>
            <a:stretch>
              <a:fillRect/>
            </a:stretch>
          </p:blipFill>
          <p:spPr bwMode="auto">
            <a:xfrm>
              <a:off x="706437" y="2936876"/>
              <a:ext cx="1492250" cy="93663"/>
            </a:xfrm>
            <a:prstGeom prst="rect">
              <a:avLst/>
            </a:prstGeom>
            <a:noFill/>
            <a:ln w="9525">
              <a:noFill/>
              <a:miter lim="800000"/>
              <a:headEnd/>
              <a:tailEnd/>
            </a:ln>
          </p:spPr>
        </p:pic>
        <p:sp>
          <p:nvSpPr>
            <p:cNvPr id="165896" name="Oval 8"/>
            <p:cNvSpPr>
              <a:spLocks noChangeArrowheads="1"/>
            </p:cNvSpPr>
            <p:nvPr/>
          </p:nvSpPr>
          <p:spPr bwMode="auto">
            <a:xfrm>
              <a:off x="811212" y="2995613"/>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897" name="Oval 9"/>
            <p:cNvSpPr>
              <a:spLocks noChangeArrowheads="1"/>
            </p:cNvSpPr>
            <p:nvPr/>
          </p:nvSpPr>
          <p:spPr bwMode="auto">
            <a:xfrm>
              <a:off x="1062037" y="2995613"/>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898" name="Oval 10"/>
            <p:cNvSpPr>
              <a:spLocks noChangeArrowheads="1"/>
            </p:cNvSpPr>
            <p:nvPr/>
          </p:nvSpPr>
          <p:spPr bwMode="auto">
            <a:xfrm>
              <a:off x="1306512" y="29956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899" name="Oval 11"/>
            <p:cNvSpPr>
              <a:spLocks noChangeArrowheads="1"/>
            </p:cNvSpPr>
            <p:nvPr/>
          </p:nvSpPr>
          <p:spPr bwMode="auto">
            <a:xfrm>
              <a:off x="1557337" y="29956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0" name="Oval 12"/>
            <p:cNvSpPr>
              <a:spLocks noChangeArrowheads="1"/>
            </p:cNvSpPr>
            <p:nvPr/>
          </p:nvSpPr>
          <p:spPr bwMode="auto">
            <a:xfrm>
              <a:off x="1808162" y="29956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1" name="Oval 13"/>
            <p:cNvSpPr>
              <a:spLocks noChangeArrowheads="1"/>
            </p:cNvSpPr>
            <p:nvPr/>
          </p:nvSpPr>
          <p:spPr bwMode="auto">
            <a:xfrm>
              <a:off x="2052637" y="29956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2" name="Rectangle 14"/>
            <p:cNvSpPr>
              <a:spLocks noChangeArrowheads="1"/>
            </p:cNvSpPr>
            <p:nvPr/>
          </p:nvSpPr>
          <p:spPr bwMode="auto">
            <a:xfrm>
              <a:off x="1076330" y="2787896"/>
              <a:ext cx="72936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Hidden states - rule</a:t>
              </a:r>
              <a:endParaRPr kumimoji="0" 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65903" name="Line 15"/>
            <p:cNvSpPr>
              <a:spLocks noChangeShapeType="1"/>
            </p:cNvSpPr>
            <p:nvPr/>
          </p:nvSpPr>
          <p:spPr bwMode="auto">
            <a:xfrm>
              <a:off x="706437" y="30305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4" name="Line 16"/>
            <p:cNvSpPr>
              <a:spLocks noChangeShapeType="1"/>
            </p:cNvSpPr>
            <p:nvPr/>
          </p:nvSpPr>
          <p:spPr bwMode="auto">
            <a:xfrm>
              <a:off x="706437" y="2936876"/>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5" name="Line 17"/>
            <p:cNvSpPr>
              <a:spLocks noChangeShapeType="1"/>
            </p:cNvSpPr>
            <p:nvPr/>
          </p:nvSpPr>
          <p:spPr bwMode="auto">
            <a:xfrm>
              <a:off x="2198687" y="293687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6" name="Line 18"/>
            <p:cNvSpPr>
              <a:spLocks noChangeShapeType="1"/>
            </p:cNvSpPr>
            <p:nvPr/>
          </p:nvSpPr>
          <p:spPr bwMode="auto">
            <a:xfrm>
              <a:off x="706437" y="293687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7" name="Line 19"/>
            <p:cNvSpPr>
              <a:spLocks noChangeShapeType="1"/>
            </p:cNvSpPr>
            <p:nvPr/>
          </p:nvSpPr>
          <p:spPr bwMode="auto">
            <a:xfrm>
              <a:off x="706437" y="30305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8" name="Line 20"/>
            <p:cNvSpPr>
              <a:spLocks noChangeShapeType="1"/>
            </p:cNvSpPr>
            <p:nvPr/>
          </p:nvSpPr>
          <p:spPr bwMode="auto">
            <a:xfrm>
              <a:off x="706437" y="293687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09" name="Line 21"/>
            <p:cNvSpPr>
              <a:spLocks noChangeShapeType="1"/>
            </p:cNvSpPr>
            <p:nvPr/>
          </p:nvSpPr>
          <p:spPr bwMode="auto">
            <a:xfrm flipV="1">
              <a:off x="828675" y="30130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10" name="Line 22"/>
            <p:cNvSpPr>
              <a:spLocks noChangeShapeType="1"/>
            </p:cNvSpPr>
            <p:nvPr/>
          </p:nvSpPr>
          <p:spPr bwMode="auto">
            <a:xfrm>
              <a:off x="828675" y="2936876"/>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11" name="Rectangle 23"/>
            <p:cNvSpPr>
              <a:spLocks noChangeArrowheads="1"/>
            </p:cNvSpPr>
            <p:nvPr/>
          </p:nvSpPr>
          <p:spPr bwMode="auto">
            <a:xfrm>
              <a:off x="811212" y="30480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12" name="Line 24"/>
            <p:cNvSpPr>
              <a:spLocks noChangeShapeType="1"/>
            </p:cNvSpPr>
            <p:nvPr/>
          </p:nvSpPr>
          <p:spPr bwMode="auto">
            <a:xfrm flipV="1">
              <a:off x="1079500" y="30130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13" name="Line 25"/>
            <p:cNvSpPr>
              <a:spLocks noChangeShapeType="1"/>
            </p:cNvSpPr>
            <p:nvPr/>
          </p:nvSpPr>
          <p:spPr bwMode="auto">
            <a:xfrm>
              <a:off x="1079500" y="2936876"/>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14" name="Rectangle 26"/>
            <p:cNvSpPr>
              <a:spLocks noChangeArrowheads="1"/>
            </p:cNvSpPr>
            <p:nvPr/>
          </p:nvSpPr>
          <p:spPr bwMode="auto">
            <a:xfrm>
              <a:off x="1062037" y="30480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15" name="Line 27"/>
            <p:cNvSpPr>
              <a:spLocks noChangeShapeType="1"/>
            </p:cNvSpPr>
            <p:nvPr/>
          </p:nvSpPr>
          <p:spPr bwMode="auto">
            <a:xfrm flipV="1">
              <a:off x="1323975" y="30130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16" name="Line 28"/>
            <p:cNvSpPr>
              <a:spLocks noChangeShapeType="1"/>
            </p:cNvSpPr>
            <p:nvPr/>
          </p:nvSpPr>
          <p:spPr bwMode="auto">
            <a:xfrm>
              <a:off x="1323975" y="2936876"/>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17" name="Rectangle 29"/>
            <p:cNvSpPr>
              <a:spLocks noChangeArrowheads="1"/>
            </p:cNvSpPr>
            <p:nvPr/>
          </p:nvSpPr>
          <p:spPr bwMode="auto">
            <a:xfrm>
              <a:off x="1306512" y="30480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18" name="Line 30"/>
            <p:cNvSpPr>
              <a:spLocks noChangeShapeType="1"/>
            </p:cNvSpPr>
            <p:nvPr/>
          </p:nvSpPr>
          <p:spPr bwMode="auto">
            <a:xfrm flipV="1">
              <a:off x="1574800" y="30130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19" name="Line 31"/>
            <p:cNvSpPr>
              <a:spLocks noChangeShapeType="1"/>
            </p:cNvSpPr>
            <p:nvPr/>
          </p:nvSpPr>
          <p:spPr bwMode="auto">
            <a:xfrm>
              <a:off x="1574800" y="2936876"/>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20" name="Rectangle 32"/>
            <p:cNvSpPr>
              <a:spLocks noChangeArrowheads="1"/>
            </p:cNvSpPr>
            <p:nvPr/>
          </p:nvSpPr>
          <p:spPr bwMode="auto">
            <a:xfrm>
              <a:off x="1557337" y="30480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21" name="Line 33"/>
            <p:cNvSpPr>
              <a:spLocks noChangeShapeType="1"/>
            </p:cNvSpPr>
            <p:nvPr/>
          </p:nvSpPr>
          <p:spPr bwMode="auto">
            <a:xfrm flipV="1">
              <a:off x="1825625" y="30130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22" name="Line 34"/>
            <p:cNvSpPr>
              <a:spLocks noChangeShapeType="1"/>
            </p:cNvSpPr>
            <p:nvPr/>
          </p:nvSpPr>
          <p:spPr bwMode="auto">
            <a:xfrm>
              <a:off x="1825625" y="2936876"/>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23" name="Rectangle 35"/>
            <p:cNvSpPr>
              <a:spLocks noChangeArrowheads="1"/>
            </p:cNvSpPr>
            <p:nvPr/>
          </p:nvSpPr>
          <p:spPr bwMode="auto">
            <a:xfrm>
              <a:off x="1808162" y="30480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24" name="Line 36"/>
            <p:cNvSpPr>
              <a:spLocks noChangeShapeType="1"/>
            </p:cNvSpPr>
            <p:nvPr/>
          </p:nvSpPr>
          <p:spPr bwMode="auto">
            <a:xfrm flipV="1">
              <a:off x="2071687" y="30130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25" name="Line 37"/>
            <p:cNvSpPr>
              <a:spLocks noChangeShapeType="1"/>
            </p:cNvSpPr>
            <p:nvPr/>
          </p:nvSpPr>
          <p:spPr bwMode="auto">
            <a:xfrm>
              <a:off x="2071687" y="2936876"/>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26" name="Rectangle 38"/>
            <p:cNvSpPr>
              <a:spLocks noChangeArrowheads="1"/>
            </p:cNvSpPr>
            <p:nvPr/>
          </p:nvSpPr>
          <p:spPr bwMode="auto">
            <a:xfrm>
              <a:off x="2052637" y="30480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27" name="Line 39"/>
            <p:cNvSpPr>
              <a:spLocks noChangeShapeType="1"/>
            </p:cNvSpPr>
            <p:nvPr/>
          </p:nvSpPr>
          <p:spPr bwMode="auto">
            <a:xfrm>
              <a:off x="706437" y="2949576"/>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28" name="Line 40"/>
            <p:cNvSpPr>
              <a:spLocks noChangeShapeType="1"/>
            </p:cNvSpPr>
            <p:nvPr/>
          </p:nvSpPr>
          <p:spPr bwMode="auto">
            <a:xfrm flipH="1">
              <a:off x="2181225" y="2949576"/>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29" name="Rectangle 41"/>
            <p:cNvSpPr>
              <a:spLocks noChangeArrowheads="1"/>
            </p:cNvSpPr>
            <p:nvPr/>
          </p:nvSpPr>
          <p:spPr bwMode="auto">
            <a:xfrm>
              <a:off x="647700" y="29019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30" name="Line 42"/>
            <p:cNvSpPr>
              <a:spLocks noChangeShapeType="1"/>
            </p:cNvSpPr>
            <p:nvPr/>
          </p:nvSpPr>
          <p:spPr bwMode="auto">
            <a:xfrm>
              <a:off x="706437" y="2984501"/>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31" name="Line 43"/>
            <p:cNvSpPr>
              <a:spLocks noChangeShapeType="1"/>
            </p:cNvSpPr>
            <p:nvPr/>
          </p:nvSpPr>
          <p:spPr bwMode="auto">
            <a:xfrm flipH="1">
              <a:off x="2181225" y="298450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32" name="Rectangle 44"/>
            <p:cNvSpPr>
              <a:spLocks noChangeArrowheads="1"/>
            </p:cNvSpPr>
            <p:nvPr/>
          </p:nvSpPr>
          <p:spPr bwMode="auto">
            <a:xfrm>
              <a:off x="647700" y="29368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33" name="Line 45"/>
            <p:cNvSpPr>
              <a:spLocks noChangeShapeType="1"/>
            </p:cNvSpPr>
            <p:nvPr/>
          </p:nvSpPr>
          <p:spPr bwMode="auto">
            <a:xfrm>
              <a:off x="706437" y="3013076"/>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34" name="Line 46"/>
            <p:cNvSpPr>
              <a:spLocks noChangeShapeType="1"/>
            </p:cNvSpPr>
            <p:nvPr/>
          </p:nvSpPr>
          <p:spPr bwMode="auto">
            <a:xfrm flipH="1">
              <a:off x="2181225" y="3013076"/>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35" name="Rectangle 47"/>
            <p:cNvSpPr>
              <a:spLocks noChangeArrowheads="1"/>
            </p:cNvSpPr>
            <p:nvPr/>
          </p:nvSpPr>
          <p:spPr bwMode="auto">
            <a:xfrm>
              <a:off x="647700" y="29670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36" name="Line 48"/>
            <p:cNvSpPr>
              <a:spLocks noChangeShapeType="1"/>
            </p:cNvSpPr>
            <p:nvPr/>
          </p:nvSpPr>
          <p:spPr bwMode="auto">
            <a:xfrm>
              <a:off x="706437" y="30305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37" name="Line 49"/>
            <p:cNvSpPr>
              <a:spLocks noChangeShapeType="1"/>
            </p:cNvSpPr>
            <p:nvPr/>
          </p:nvSpPr>
          <p:spPr bwMode="auto">
            <a:xfrm>
              <a:off x="706437" y="2936876"/>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38" name="Line 50"/>
            <p:cNvSpPr>
              <a:spLocks noChangeShapeType="1"/>
            </p:cNvSpPr>
            <p:nvPr/>
          </p:nvSpPr>
          <p:spPr bwMode="auto">
            <a:xfrm>
              <a:off x="2198687" y="293687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39" name="Line 51"/>
            <p:cNvSpPr>
              <a:spLocks noChangeShapeType="1"/>
            </p:cNvSpPr>
            <p:nvPr/>
          </p:nvSpPr>
          <p:spPr bwMode="auto">
            <a:xfrm>
              <a:off x="706437" y="293687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0" name="Rectangle 52"/>
            <p:cNvSpPr>
              <a:spLocks noChangeArrowheads="1"/>
            </p:cNvSpPr>
            <p:nvPr/>
          </p:nvSpPr>
          <p:spPr bwMode="auto">
            <a:xfrm>
              <a:off x="706437" y="3386138"/>
              <a:ext cx="1492250" cy="9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1" name="Rectangle 53"/>
            <p:cNvSpPr>
              <a:spLocks noChangeArrowheads="1"/>
            </p:cNvSpPr>
            <p:nvPr/>
          </p:nvSpPr>
          <p:spPr bwMode="auto">
            <a:xfrm>
              <a:off x="706437" y="3386138"/>
              <a:ext cx="1492250" cy="936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5942" name="Picture 54"/>
            <p:cNvPicPr>
              <a:picLocks noChangeAspect="1" noChangeArrowheads="1"/>
            </p:cNvPicPr>
            <p:nvPr/>
          </p:nvPicPr>
          <p:blipFill>
            <a:blip r:embed="rId3" cstate="print"/>
            <a:srcRect/>
            <a:stretch>
              <a:fillRect/>
            </a:stretch>
          </p:blipFill>
          <p:spPr bwMode="auto">
            <a:xfrm>
              <a:off x="706437" y="3386138"/>
              <a:ext cx="1492250" cy="93663"/>
            </a:xfrm>
            <a:prstGeom prst="rect">
              <a:avLst/>
            </a:prstGeom>
            <a:noFill/>
            <a:ln w="9525">
              <a:noFill/>
              <a:miter lim="800000"/>
              <a:headEnd/>
              <a:tailEnd/>
            </a:ln>
          </p:spPr>
        </p:pic>
        <p:sp>
          <p:nvSpPr>
            <p:cNvPr id="165943" name="Oval 55"/>
            <p:cNvSpPr>
              <a:spLocks noChangeArrowheads="1"/>
            </p:cNvSpPr>
            <p:nvPr/>
          </p:nvSpPr>
          <p:spPr bwMode="auto">
            <a:xfrm>
              <a:off x="811212" y="3444876"/>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4" name="Oval 56"/>
            <p:cNvSpPr>
              <a:spLocks noChangeArrowheads="1"/>
            </p:cNvSpPr>
            <p:nvPr/>
          </p:nvSpPr>
          <p:spPr bwMode="auto">
            <a:xfrm>
              <a:off x="1062037" y="3444876"/>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5" name="Oval 57"/>
            <p:cNvSpPr>
              <a:spLocks noChangeArrowheads="1"/>
            </p:cNvSpPr>
            <p:nvPr/>
          </p:nvSpPr>
          <p:spPr bwMode="auto">
            <a:xfrm>
              <a:off x="1306512" y="344487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6" name="Oval 58"/>
            <p:cNvSpPr>
              <a:spLocks noChangeArrowheads="1"/>
            </p:cNvSpPr>
            <p:nvPr/>
          </p:nvSpPr>
          <p:spPr bwMode="auto">
            <a:xfrm>
              <a:off x="1557337" y="344487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7" name="Oval 59"/>
            <p:cNvSpPr>
              <a:spLocks noChangeArrowheads="1"/>
            </p:cNvSpPr>
            <p:nvPr/>
          </p:nvSpPr>
          <p:spPr bwMode="auto">
            <a:xfrm>
              <a:off x="1808162" y="344487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8" name="Oval 60"/>
            <p:cNvSpPr>
              <a:spLocks noChangeArrowheads="1"/>
            </p:cNvSpPr>
            <p:nvPr/>
          </p:nvSpPr>
          <p:spPr bwMode="auto">
            <a:xfrm>
              <a:off x="2052637" y="344487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49" name="Rectangle 61"/>
            <p:cNvSpPr>
              <a:spLocks noChangeArrowheads="1"/>
            </p:cNvSpPr>
            <p:nvPr/>
          </p:nvSpPr>
          <p:spPr bwMode="auto">
            <a:xfrm>
              <a:off x="1047755" y="3237158"/>
              <a:ext cx="8175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Hidden states - </a:t>
              </a:r>
              <a:r>
                <a:rPr kumimoji="0" lang="en-US" sz="800" b="0" i="0" u="none" strike="noStrike" cap="none" normalizeH="0" baseline="0" dirty="0" err="1">
                  <a:ln>
                    <a:noFill/>
                  </a:ln>
                  <a:solidFill>
                    <a:srgbClr val="000000"/>
                  </a:solidFill>
                  <a:effectLst/>
                  <a:latin typeface="Arial Narrow" pitchFamily="34" charset="0"/>
                  <a:cs typeface="Arial" pitchFamily="34" charset="0"/>
                </a:rPr>
                <a:t>colour</a:t>
              </a:r>
              <a:endParaRPr kumimoji="0" 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65950" name="Line 62"/>
            <p:cNvSpPr>
              <a:spLocks noChangeShapeType="1"/>
            </p:cNvSpPr>
            <p:nvPr/>
          </p:nvSpPr>
          <p:spPr bwMode="auto">
            <a:xfrm>
              <a:off x="706437" y="3479801"/>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1" name="Line 63"/>
            <p:cNvSpPr>
              <a:spLocks noChangeShapeType="1"/>
            </p:cNvSpPr>
            <p:nvPr/>
          </p:nvSpPr>
          <p:spPr bwMode="auto">
            <a:xfrm>
              <a:off x="706437" y="33861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2" name="Line 64"/>
            <p:cNvSpPr>
              <a:spLocks noChangeShapeType="1"/>
            </p:cNvSpPr>
            <p:nvPr/>
          </p:nvSpPr>
          <p:spPr bwMode="auto">
            <a:xfrm>
              <a:off x="2198687" y="3386138"/>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3" name="Line 65"/>
            <p:cNvSpPr>
              <a:spLocks noChangeShapeType="1"/>
            </p:cNvSpPr>
            <p:nvPr/>
          </p:nvSpPr>
          <p:spPr bwMode="auto">
            <a:xfrm>
              <a:off x="706437" y="3386138"/>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4" name="Line 66"/>
            <p:cNvSpPr>
              <a:spLocks noChangeShapeType="1"/>
            </p:cNvSpPr>
            <p:nvPr/>
          </p:nvSpPr>
          <p:spPr bwMode="auto">
            <a:xfrm>
              <a:off x="706437" y="3479801"/>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5" name="Line 67"/>
            <p:cNvSpPr>
              <a:spLocks noChangeShapeType="1"/>
            </p:cNvSpPr>
            <p:nvPr/>
          </p:nvSpPr>
          <p:spPr bwMode="auto">
            <a:xfrm>
              <a:off x="706437" y="3386138"/>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6" name="Line 68"/>
            <p:cNvSpPr>
              <a:spLocks noChangeShapeType="1"/>
            </p:cNvSpPr>
            <p:nvPr/>
          </p:nvSpPr>
          <p:spPr bwMode="auto">
            <a:xfrm flipV="1">
              <a:off x="828675" y="34623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7" name="Line 69"/>
            <p:cNvSpPr>
              <a:spLocks noChangeShapeType="1"/>
            </p:cNvSpPr>
            <p:nvPr/>
          </p:nvSpPr>
          <p:spPr bwMode="auto">
            <a:xfrm>
              <a:off x="828675" y="33861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58" name="Rectangle 70"/>
            <p:cNvSpPr>
              <a:spLocks noChangeArrowheads="1"/>
            </p:cNvSpPr>
            <p:nvPr/>
          </p:nvSpPr>
          <p:spPr bwMode="auto">
            <a:xfrm>
              <a:off x="811212" y="34972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59" name="Line 71"/>
            <p:cNvSpPr>
              <a:spLocks noChangeShapeType="1"/>
            </p:cNvSpPr>
            <p:nvPr/>
          </p:nvSpPr>
          <p:spPr bwMode="auto">
            <a:xfrm flipV="1">
              <a:off x="1079500" y="34623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60" name="Line 72"/>
            <p:cNvSpPr>
              <a:spLocks noChangeShapeType="1"/>
            </p:cNvSpPr>
            <p:nvPr/>
          </p:nvSpPr>
          <p:spPr bwMode="auto">
            <a:xfrm>
              <a:off x="1079500" y="33861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61" name="Rectangle 73"/>
            <p:cNvSpPr>
              <a:spLocks noChangeArrowheads="1"/>
            </p:cNvSpPr>
            <p:nvPr/>
          </p:nvSpPr>
          <p:spPr bwMode="auto">
            <a:xfrm>
              <a:off x="1062037" y="34972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62" name="Line 74"/>
            <p:cNvSpPr>
              <a:spLocks noChangeShapeType="1"/>
            </p:cNvSpPr>
            <p:nvPr/>
          </p:nvSpPr>
          <p:spPr bwMode="auto">
            <a:xfrm flipV="1">
              <a:off x="1323975" y="34623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63" name="Line 75"/>
            <p:cNvSpPr>
              <a:spLocks noChangeShapeType="1"/>
            </p:cNvSpPr>
            <p:nvPr/>
          </p:nvSpPr>
          <p:spPr bwMode="auto">
            <a:xfrm>
              <a:off x="1323975" y="33861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64" name="Rectangle 76"/>
            <p:cNvSpPr>
              <a:spLocks noChangeArrowheads="1"/>
            </p:cNvSpPr>
            <p:nvPr/>
          </p:nvSpPr>
          <p:spPr bwMode="auto">
            <a:xfrm>
              <a:off x="1306512" y="34972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65" name="Line 77"/>
            <p:cNvSpPr>
              <a:spLocks noChangeShapeType="1"/>
            </p:cNvSpPr>
            <p:nvPr/>
          </p:nvSpPr>
          <p:spPr bwMode="auto">
            <a:xfrm flipV="1">
              <a:off x="1574800" y="34623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66" name="Line 78"/>
            <p:cNvSpPr>
              <a:spLocks noChangeShapeType="1"/>
            </p:cNvSpPr>
            <p:nvPr/>
          </p:nvSpPr>
          <p:spPr bwMode="auto">
            <a:xfrm>
              <a:off x="1574800" y="33861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67" name="Rectangle 79"/>
            <p:cNvSpPr>
              <a:spLocks noChangeArrowheads="1"/>
            </p:cNvSpPr>
            <p:nvPr/>
          </p:nvSpPr>
          <p:spPr bwMode="auto">
            <a:xfrm>
              <a:off x="1557337" y="34972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68" name="Line 80"/>
            <p:cNvSpPr>
              <a:spLocks noChangeShapeType="1"/>
            </p:cNvSpPr>
            <p:nvPr/>
          </p:nvSpPr>
          <p:spPr bwMode="auto">
            <a:xfrm flipV="1">
              <a:off x="1825625" y="34623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69" name="Line 81"/>
            <p:cNvSpPr>
              <a:spLocks noChangeShapeType="1"/>
            </p:cNvSpPr>
            <p:nvPr/>
          </p:nvSpPr>
          <p:spPr bwMode="auto">
            <a:xfrm>
              <a:off x="1825625" y="33861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70" name="Rectangle 82"/>
            <p:cNvSpPr>
              <a:spLocks noChangeArrowheads="1"/>
            </p:cNvSpPr>
            <p:nvPr/>
          </p:nvSpPr>
          <p:spPr bwMode="auto">
            <a:xfrm>
              <a:off x="1808162" y="34972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71" name="Line 83"/>
            <p:cNvSpPr>
              <a:spLocks noChangeShapeType="1"/>
            </p:cNvSpPr>
            <p:nvPr/>
          </p:nvSpPr>
          <p:spPr bwMode="auto">
            <a:xfrm flipV="1">
              <a:off x="2071687" y="34623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72" name="Line 84"/>
            <p:cNvSpPr>
              <a:spLocks noChangeShapeType="1"/>
            </p:cNvSpPr>
            <p:nvPr/>
          </p:nvSpPr>
          <p:spPr bwMode="auto">
            <a:xfrm>
              <a:off x="2071687" y="33861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73" name="Rectangle 85"/>
            <p:cNvSpPr>
              <a:spLocks noChangeArrowheads="1"/>
            </p:cNvSpPr>
            <p:nvPr/>
          </p:nvSpPr>
          <p:spPr bwMode="auto">
            <a:xfrm>
              <a:off x="2052637" y="34972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74" name="Line 86"/>
            <p:cNvSpPr>
              <a:spLocks noChangeShapeType="1"/>
            </p:cNvSpPr>
            <p:nvPr/>
          </p:nvSpPr>
          <p:spPr bwMode="auto">
            <a:xfrm>
              <a:off x="706437" y="339883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75" name="Line 87"/>
            <p:cNvSpPr>
              <a:spLocks noChangeShapeType="1"/>
            </p:cNvSpPr>
            <p:nvPr/>
          </p:nvSpPr>
          <p:spPr bwMode="auto">
            <a:xfrm flipH="1">
              <a:off x="2181225" y="339883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76" name="Rectangle 88"/>
            <p:cNvSpPr>
              <a:spLocks noChangeArrowheads="1"/>
            </p:cNvSpPr>
            <p:nvPr/>
          </p:nvSpPr>
          <p:spPr bwMode="auto">
            <a:xfrm>
              <a:off x="647700" y="33512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77" name="Line 89"/>
            <p:cNvSpPr>
              <a:spLocks noChangeShapeType="1"/>
            </p:cNvSpPr>
            <p:nvPr/>
          </p:nvSpPr>
          <p:spPr bwMode="auto">
            <a:xfrm>
              <a:off x="706437" y="343376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78" name="Line 90"/>
            <p:cNvSpPr>
              <a:spLocks noChangeShapeType="1"/>
            </p:cNvSpPr>
            <p:nvPr/>
          </p:nvSpPr>
          <p:spPr bwMode="auto">
            <a:xfrm flipH="1">
              <a:off x="2181225" y="343376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79" name="Rectangle 91"/>
            <p:cNvSpPr>
              <a:spLocks noChangeArrowheads="1"/>
            </p:cNvSpPr>
            <p:nvPr/>
          </p:nvSpPr>
          <p:spPr bwMode="auto">
            <a:xfrm>
              <a:off x="647700" y="33861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80" name="Line 92"/>
            <p:cNvSpPr>
              <a:spLocks noChangeShapeType="1"/>
            </p:cNvSpPr>
            <p:nvPr/>
          </p:nvSpPr>
          <p:spPr bwMode="auto">
            <a:xfrm>
              <a:off x="706437" y="346233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81" name="Line 93"/>
            <p:cNvSpPr>
              <a:spLocks noChangeShapeType="1"/>
            </p:cNvSpPr>
            <p:nvPr/>
          </p:nvSpPr>
          <p:spPr bwMode="auto">
            <a:xfrm flipH="1">
              <a:off x="2181225" y="346233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82" name="Rectangle 94"/>
            <p:cNvSpPr>
              <a:spLocks noChangeArrowheads="1"/>
            </p:cNvSpPr>
            <p:nvPr/>
          </p:nvSpPr>
          <p:spPr bwMode="auto">
            <a:xfrm>
              <a:off x="647700" y="34163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83" name="Line 95"/>
            <p:cNvSpPr>
              <a:spLocks noChangeShapeType="1"/>
            </p:cNvSpPr>
            <p:nvPr/>
          </p:nvSpPr>
          <p:spPr bwMode="auto">
            <a:xfrm>
              <a:off x="706437" y="3479801"/>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84" name="Line 96"/>
            <p:cNvSpPr>
              <a:spLocks noChangeShapeType="1"/>
            </p:cNvSpPr>
            <p:nvPr/>
          </p:nvSpPr>
          <p:spPr bwMode="auto">
            <a:xfrm>
              <a:off x="706437" y="33861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85" name="Line 97"/>
            <p:cNvSpPr>
              <a:spLocks noChangeShapeType="1"/>
            </p:cNvSpPr>
            <p:nvPr/>
          </p:nvSpPr>
          <p:spPr bwMode="auto">
            <a:xfrm>
              <a:off x="2198687" y="3386138"/>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86" name="Line 98"/>
            <p:cNvSpPr>
              <a:spLocks noChangeShapeType="1"/>
            </p:cNvSpPr>
            <p:nvPr/>
          </p:nvSpPr>
          <p:spPr bwMode="auto">
            <a:xfrm>
              <a:off x="706437" y="3386138"/>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87" name="Rectangle 99"/>
            <p:cNvSpPr>
              <a:spLocks noChangeArrowheads="1"/>
            </p:cNvSpPr>
            <p:nvPr/>
          </p:nvSpPr>
          <p:spPr bwMode="auto">
            <a:xfrm>
              <a:off x="706437" y="3836988"/>
              <a:ext cx="1492250" cy="92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88" name="Rectangle 100"/>
            <p:cNvSpPr>
              <a:spLocks noChangeArrowheads="1"/>
            </p:cNvSpPr>
            <p:nvPr/>
          </p:nvSpPr>
          <p:spPr bwMode="auto">
            <a:xfrm>
              <a:off x="706437" y="3836988"/>
              <a:ext cx="1492250" cy="920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5989" name="Picture 101"/>
            <p:cNvPicPr>
              <a:picLocks noChangeAspect="1" noChangeArrowheads="1"/>
            </p:cNvPicPr>
            <p:nvPr/>
          </p:nvPicPr>
          <p:blipFill>
            <a:blip r:embed="rId4" cstate="print"/>
            <a:srcRect/>
            <a:stretch>
              <a:fillRect/>
            </a:stretch>
          </p:blipFill>
          <p:spPr bwMode="auto">
            <a:xfrm>
              <a:off x="706437" y="3836988"/>
              <a:ext cx="1492250" cy="92075"/>
            </a:xfrm>
            <a:prstGeom prst="rect">
              <a:avLst/>
            </a:prstGeom>
            <a:noFill/>
            <a:ln w="9525">
              <a:noFill/>
              <a:miter lim="800000"/>
              <a:headEnd/>
              <a:tailEnd/>
            </a:ln>
          </p:spPr>
        </p:pic>
        <p:sp>
          <p:nvSpPr>
            <p:cNvPr id="165990" name="Oval 102"/>
            <p:cNvSpPr>
              <a:spLocks noChangeArrowheads="1"/>
            </p:cNvSpPr>
            <p:nvPr/>
          </p:nvSpPr>
          <p:spPr bwMode="auto">
            <a:xfrm>
              <a:off x="811212" y="3900488"/>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1" name="Oval 103"/>
            <p:cNvSpPr>
              <a:spLocks noChangeArrowheads="1"/>
            </p:cNvSpPr>
            <p:nvPr/>
          </p:nvSpPr>
          <p:spPr bwMode="auto">
            <a:xfrm>
              <a:off x="1062037" y="3854451"/>
              <a:ext cx="39687"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2" name="Oval 104"/>
            <p:cNvSpPr>
              <a:spLocks noChangeArrowheads="1"/>
            </p:cNvSpPr>
            <p:nvPr/>
          </p:nvSpPr>
          <p:spPr bwMode="auto">
            <a:xfrm>
              <a:off x="1306512" y="383063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3" name="Oval 105"/>
            <p:cNvSpPr>
              <a:spLocks noChangeArrowheads="1"/>
            </p:cNvSpPr>
            <p:nvPr/>
          </p:nvSpPr>
          <p:spPr bwMode="auto">
            <a:xfrm>
              <a:off x="1557337" y="383063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4" name="Oval 106"/>
            <p:cNvSpPr>
              <a:spLocks noChangeArrowheads="1"/>
            </p:cNvSpPr>
            <p:nvPr/>
          </p:nvSpPr>
          <p:spPr bwMode="auto">
            <a:xfrm>
              <a:off x="1808162" y="390048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5" name="Oval 107"/>
            <p:cNvSpPr>
              <a:spLocks noChangeArrowheads="1"/>
            </p:cNvSpPr>
            <p:nvPr/>
          </p:nvSpPr>
          <p:spPr bwMode="auto">
            <a:xfrm>
              <a:off x="2052637" y="390048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6" name="Rectangle 108"/>
            <p:cNvSpPr>
              <a:spLocks noChangeArrowheads="1"/>
            </p:cNvSpPr>
            <p:nvPr/>
          </p:nvSpPr>
          <p:spPr bwMode="auto">
            <a:xfrm>
              <a:off x="1041405" y="3686421"/>
              <a:ext cx="8175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Hidden states - where</a:t>
              </a:r>
              <a:endParaRPr kumimoji="0" 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5997" name="Line 109"/>
            <p:cNvSpPr>
              <a:spLocks noChangeShapeType="1"/>
            </p:cNvSpPr>
            <p:nvPr/>
          </p:nvSpPr>
          <p:spPr bwMode="auto">
            <a:xfrm>
              <a:off x="706437" y="392906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8" name="Line 110"/>
            <p:cNvSpPr>
              <a:spLocks noChangeShapeType="1"/>
            </p:cNvSpPr>
            <p:nvPr/>
          </p:nvSpPr>
          <p:spPr bwMode="auto">
            <a:xfrm>
              <a:off x="706437" y="383698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5999" name="Line 111"/>
            <p:cNvSpPr>
              <a:spLocks noChangeShapeType="1"/>
            </p:cNvSpPr>
            <p:nvPr/>
          </p:nvSpPr>
          <p:spPr bwMode="auto">
            <a:xfrm>
              <a:off x="2198687" y="3836988"/>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0" name="Line 112"/>
            <p:cNvSpPr>
              <a:spLocks noChangeShapeType="1"/>
            </p:cNvSpPr>
            <p:nvPr/>
          </p:nvSpPr>
          <p:spPr bwMode="auto">
            <a:xfrm>
              <a:off x="706437" y="3836988"/>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1" name="Line 113"/>
            <p:cNvSpPr>
              <a:spLocks noChangeShapeType="1"/>
            </p:cNvSpPr>
            <p:nvPr/>
          </p:nvSpPr>
          <p:spPr bwMode="auto">
            <a:xfrm>
              <a:off x="706437" y="392906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2" name="Line 114"/>
            <p:cNvSpPr>
              <a:spLocks noChangeShapeType="1"/>
            </p:cNvSpPr>
            <p:nvPr/>
          </p:nvSpPr>
          <p:spPr bwMode="auto">
            <a:xfrm>
              <a:off x="706437" y="3836988"/>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3" name="Line 115"/>
            <p:cNvSpPr>
              <a:spLocks noChangeShapeType="1"/>
            </p:cNvSpPr>
            <p:nvPr/>
          </p:nvSpPr>
          <p:spPr bwMode="auto">
            <a:xfrm flipV="1">
              <a:off x="828675" y="391160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4" name="Line 116"/>
            <p:cNvSpPr>
              <a:spLocks noChangeShapeType="1"/>
            </p:cNvSpPr>
            <p:nvPr/>
          </p:nvSpPr>
          <p:spPr bwMode="auto">
            <a:xfrm>
              <a:off x="828675" y="3836988"/>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5" name="Rectangle 117"/>
            <p:cNvSpPr>
              <a:spLocks noChangeArrowheads="1"/>
            </p:cNvSpPr>
            <p:nvPr/>
          </p:nvSpPr>
          <p:spPr bwMode="auto">
            <a:xfrm>
              <a:off x="811212" y="39465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06" name="Line 118"/>
            <p:cNvSpPr>
              <a:spLocks noChangeShapeType="1"/>
            </p:cNvSpPr>
            <p:nvPr/>
          </p:nvSpPr>
          <p:spPr bwMode="auto">
            <a:xfrm flipV="1">
              <a:off x="1079500" y="391160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7" name="Line 119"/>
            <p:cNvSpPr>
              <a:spLocks noChangeShapeType="1"/>
            </p:cNvSpPr>
            <p:nvPr/>
          </p:nvSpPr>
          <p:spPr bwMode="auto">
            <a:xfrm>
              <a:off x="1079500" y="3836988"/>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08" name="Rectangle 120"/>
            <p:cNvSpPr>
              <a:spLocks noChangeArrowheads="1"/>
            </p:cNvSpPr>
            <p:nvPr/>
          </p:nvSpPr>
          <p:spPr bwMode="auto">
            <a:xfrm>
              <a:off x="1062037" y="39465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09" name="Line 121"/>
            <p:cNvSpPr>
              <a:spLocks noChangeShapeType="1"/>
            </p:cNvSpPr>
            <p:nvPr/>
          </p:nvSpPr>
          <p:spPr bwMode="auto">
            <a:xfrm flipV="1">
              <a:off x="1323975" y="391160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10" name="Line 122"/>
            <p:cNvSpPr>
              <a:spLocks noChangeShapeType="1"/>
            </p:cNvSpPr>
            <p:nvPr/>
          </p:nvSpPr>
          <p:spPr bwMode="auto">
            <a:xfrm>
              <a:off x="1323975" y="3836988"/>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11" name="Rectangle 123"/>
            <p:cNvSpPr>
              <a:spLocks noChangeArrowheads="1"/>
            </p:cNvSpPr>
            <p:nvPr/>
          </p:nvSpPr>
          <p:spPr bwMode="auto">
            <a:xfrm>
              <a:off x="1306512" y="39465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12" name="Line 124"/>
            <p:cNvSpPr>
              <a:spLocks noChangeShapeType="1"/>
            </p:cNvSpPr>
            <p:nvPr/>
          </p:nvSpPr>
          <p:spPr bwMode="auto">
            <a:xfrm flipV="1">
              <a:off x="1574800" y="391160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13" name="Line 125"/>
            <p:cNvSpPr>
              <a:spLocks noChangeShapeType="1"/>
            </p:cNvSpPr>
            <p:nvPr/>
          </p:nvSpPr>
          <p:spPr bwMode="auto">
            <a:xfrm>
              <a:off x="1574800" y="3836988"/>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14" name="Rectangle 126"/>
            <p:cNvSpPr>
              <a:spLocks noChangeArrowheads="1"/>
            </p:cNvSpPr>
            <p:nvPr/>
          </p:nvSpPr>
          <p:spPr bwMode="auto">
            <a:xfrm>
              <a:off x="1557337" y="39465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15" name="Line 127"/>
            <p:cNvSpPr>
              <a:spLocks noChangeShapeType="1"/>
            </p:cNvSpPr>
            <p:nvPr/>
          </p:nvSpPr>
          <p:spPr bwMode="auto">
            <a:xfrm flipV="1">
              <a:off x="1825625" y="391160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16" name="Line 128"/>
            <p:cNvSpPr>
              <a:spLocks noChangeShapeType="1"/>
            </p:cNvSpPr>
            <p:nvPr/>
          </p:nvSpPr>
          <p:spPr bwMode="auto">
            <a:xfrm>
              <a:off x="1825625" y="3836988"/>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17" name="Rectangle 129"/>
            <p:cNvSpPr>
              <a:spLocks noChangeArrowheads="1"/>
            </p:cNvSpPr>
            <p:nvPr/>
          </p:nvSpPr>
          <p:spPr bwMode="auto">
            <a:xfrm>
              <a:off x="1808162" y="39465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18" name="Line 130"/>
            <p:cNvSpPr>
              <a:spLocks noChangeShapeType="1"/>
            </p:cNvSpPr>
            <p:nvPr/>
          </p:nvSpPr>
          <p:spPr bwMode="auto">
            <a:xfrm flipV="1">
              <a:off x="2071687" y="391160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19" name="Line 131"/>
            <p:cNvSpPr>
              <a:spLocks noChangeShapeType="1"/>
            </p:cNvSpPr>
            <p:nvPr/>
          </p:nvSpPr>
          <p:spPr bwMode="auto">
            <a:xfrm>
              <a:off x="2071687" y="3836988"/>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20" name="Rectangle 132"/>
            <p:cNvSpPr>
              <a:spLocks noChangeArrowheads="1"/>
            </p:cNvSpPr>
            <p:nvPr/>
          </p:nvSpPr>
          <p:spPr bwMode="auto">
            <a:xfrm>
              <a:off x="2052637" y="39465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21" name="Line 133"/>
            <p:cNvSpPr>
              <a:spLocks noChangeShapeType="1"/>
            </p:cNvSpPr>
            <p:nvPr/>
          </p:nvSpPr>
          <p:spPr bwMode="auto">
            <a:xfrm>
              <a:off x="706437" y="38719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22" name="Line 134"/>
            <p:cNvSpPr>
              <a:spLocks noChangeShapeType="1"/>
            </p:cNvSpPr>
            <p:nvPr/>
          </p:nvSpPr>
          <p:spPr bwMode="auto">
            <a:xfrm flipH="1">
              <a:off x="2181225" y="38719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23" name="Rectangle 135"/>
            <p:cNvSpPr>
              <a:spLocks noChangeArrowheads="1"/>
            </p:cNvSpPr>
            <p:nvPr/>
          </p:nvSpPr>
          <p:spPr bwMode="auto">
            <a:xfrm>
              <a:off x="647700" y="38242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24" name="Line 136"/>
            <p:cNvSpPr>
              <a:spLocks noChangeShapeType="1"/>
            </p:cNvSpPr>
            <p:nvPr/>
          </p:nvSpPr>
          <p:spPr bwMode="auto">
            <a:xfrm>
              <a:off x="706437" y="3917951"/>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25" name="Line 137"/>
            <p:cNvSpPr>
              <a:spLocks noChangeShapeType="1"/>
            </p:cNvSpPr>
            <p:nvPr/>
          </p:nvSpPr>
          <p:spPr bwMode="auto">
            <a:xfrm flipH="1">
              <a:off x="2181225" y="391795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26" name="Rectangle 138"/>
            <p:cNvSpPr>
              <a:spLocks noChangeArrowheads="1"/>
            </p:cNvSpPr>
            <p:nvPr/>
          </p:nvSpPr>
          <p:spPr bwMode="auto">
            <a:xfrm>
              <a:off x="647700" y="38719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27" name="Line 139"/>
            <p:cNvSpPr>
              <a:spLocks noChangeShapeType="1"/>
            </p:cNvSpPr>
            <p:nvPr/>
          </p:nvSpPr>
          <p:spPr bwMode="auto">
            <a:xfrm>
              <a:off x="706437" y="392906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28" name="Line 140"/>
            <p:cNvSpPr>
              <a:spLocks noChangeShapeType="1"/>
            </p:cNvSpPr>
            <p:nvPr/>
          </p:nvSpPr>
          <p:spPr bwMode="auto">
            <a:xfrm>
              <a:off x="706437" y="383698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29" name="Line 141"/>
            <p:cNvSpPr>
              <a:spLocks noChangeShapeType="1"/>
            </p:cNvSpPr>
            <p:nvPr/>
          </p:nvSpPr>
          <p:spPr bwMode="auto">
            <a:xfrm>
              <a:off x="2198687" y="3836988"/>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0" name="Line 142"/>
            <p:cNvSpPr>
              <a:spLocks noChangeShapeType="1"/>
            </p:cNvSpPr>
            <p:nvPr/>
          </p:nvSpPr>
          <p:spPr bwMode="auto">
            <a:xfrm>
              <a:off x="706437" y="3836988"/>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1" name="Rectangle 143"/>
            <p:cNvSpPr>
              <a:spLocks noChangeArrowheads="1"/>
            </p:cNvSpPr>
            <p:nvPr/>
          </p:nvSpPr>
          <p:spPr bwMode="auto">
            <a:xfrm>
              <a:off x="706437" y="4286251"/>
              <a:ext cx="1492250" cy="9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2" name="Rectangle 144"/>
            <p:cNvSpPr>
              <a:spLocks noChangeArrowheads="1"/>
            </p:cNvSpPr>
            <p:nvPr/>
          </p:nvSpPr>
          <p:spPr bwMode="auto">
            <a:xfrm>
              <a:off x="706437" y="4286251"/>
              <a:ext cx="1492250" cy="936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033" name="Picture 145"/>
            <p:cNvPicPr>
              <a:picLocks noChangeAspect="1" noChangeArrowheads="1"/>
            </p:cNvPicPr>
            <p:nvPr/>
          </p:nvPicPr>
          <p:blipFill>
            <a:blip r:embed="rId5" cstate="print"/>
            <a:srcRect/>
            <a:stretch>
              <a:fillRect/>
            </a:stretch>
          </p:blipFill>
          <p:spPr bwMode="auto">
            <a:xfrm>
              <a:off x="706437" y="4286251"/>
              <a:ext cx="1492250" cy="93663"/>
            </a:xfrm>
            <a:prstGeom prst="rect">
              <a:avLst/>
            </a:prstGeom>
            <a:noFill/>
            <a:ln w="9525">
              <a:noFill/>
              <a:miter lim="800000"/>
              <a:headEnd/>
              <a:tailEnd/>
            </a:ln>
          </p:spPr>
        </p:pic>
        <p:sp>
          <p:nvSpPr>
            <p:cNvPr id="166034" name="Oval 146"/>
            <p:cNvSpPr>
              <a:spLocks noChangeArrowheads="1"/>
            </p:cNvSpPr>
            <p:nvPr/>
          </p:nvSpPr>
          <p:spPr bwMode="auto">
            <a:xfrm>
              <a:off x="811212" y="4349751"/>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5" name="Oval 147"/>
            <p:cNvSpPr>
              <a:spLocks noChangeArrowheads="1"/>
            </p:cNvSpPr>
            <p:nvPr/>
          </p:nvSpPr>
          <p:spPr bwMode="auto">
            <a:xfrm>
              <a:off x="1062037" y="4349751"/>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6" name="Oval 148"/>
            <p:cNvSpPr>
              <a:spLocks noChangeArrowheads="1"/>
            </p:cNvSpPr>
            <p:nvPr/>
          </p:nvSpPr>
          <p:spPr bwMode="auto">
            <a:xfrm>
              <a:off x="1306512" y="43497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7" name="Oval 149"/>
            <p:cNvSpPr>
              <a:spLocks noChangeArrowheads="1"/>
            </p:cNvSpPr>
            <p:nvPr/>
          </p:nvSpPr>
          <p:spPr bwMode="auto">
            <a:xfrm>
              <a:off x="1557337" y="43497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8" name="Oval 150"/>
            <p:cNvSpPr>
              <a:spLocks noChangeArrowheads="1"/>
            </p:cNvSpPr>
            <p:nvPr/>
          </p:nvSpPr>
          <p:spPr bwMode="auto">
            <a:xfrm>
              <a:off x="1808162" y="4303713"/>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39" name="Oval 151"/>
            <p:cNvSpPr>
              <a:spLocks noChangeArrowheads="1"/>
            </p:cNvSpPr>
            <p:nvPr/>
          </p:nvSpPr>
          <p:spPr bwMode="auto">
            <a:xfrm>
              <a:off x="2052637" y="427990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0" name="Rectangle 152"/>
            <p:cNvSpPr>
              <a:spLocks noChangeArrowheads="1"/>
            </p:cNvSpPr>
            <p:nvPr/>
          </p:nvSpPr>
          <p:spPr bwMode="auto">
            <a:xfrm>
              <a:off x="1017592" y="4135683"/>
              <a:ext cx="83195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Hidden states - choice</a:t>
              </a:r>
              <a:endParaRPr kumimoji="0" 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66041" name="Rectangle 153"/>
            <p:cNvSpPr>
              <a:spLocks noChangeArrowheads="1"/>
            </p:cNvSpPr>
            <p:nvPr/>
          </p:nvSpPr>
          <p:spPr bwMode="auto">
            <a:xfrm>
              <a:off x="1393825" y="4495801"/>
              <a:ext cx="13946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42" name="Line 154"/>
            <p:cNvSpPr>
              <a:spLocks noChangeShapeType="1"/>
            </p:cNvSpPr>
            <p:nvPr/>
          </p:nvSpPr>
          <p:spPr bwMode="auto">
            <a:xfrm>
              <a:off x="706437" y="43799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3" name="Line 155"/>
            <p:cNvSpPr>
              <a:spLocks noChangeShapeType="1"/>
            </p:cNvSpPr>
            <p:nvPr/>
          </p:nvSpPr>
          <p:spPr bwMode="auto">
            <a:xfrm>
              <a:off x="706437" y="4286251"/>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4" name="Line 156"/>
            <p:cNvSpPr>
              <a:spLocks noChangeShapeType="1"/>
            </p:cNvSpPr>
            <p:nvPr/>
          </p:nvSpPr>
          <p:spPr bwMode="auto">
            <a:xfrm>
              <a:off x="2198687" y="4286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5" name="Line 157"/>
            <p:cNvSpPr>
              <a:spLocks noChangeShapeType="1"/>
            </p:cNvSpPr>
            <p:nvPr/>
          </p:nvSpPr>
          <p:spPr bwMode="auto">
            <a:xfrm>
              <a:off x="706437" y="4286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6" name="Line 158"/>
            <p:cNvSpPr>
              <a:spLocks noChangeShapeType="1"/>
            </p:cNvSpPr>
            <p:nvPr/>
          </p:nvSpPr>
          <p:spPr bwMode="auto">
            <a:xfrm>
              <a:off x="706437" y="43799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7" name="Line 159"/>
            <p:cNvSpPr>
              <a:spLocks noChangeShapeType="1"/>
            </p:cNvSpPr>
            <p:nvPr/>
          </p:nvSpPr>
          <p:spPr bwMode="auto">
            <a:xfrm>
              <a:off x="706437" y="4286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8" name="Line 160"/>
            <p:cNvSpPr>
              <a:spLocks noChangeShapeType="1"/>
            </p:cNvSpPr>
            <p:nvPr/>
          </p:nvSpPr>
          <p:spPr bwMode="auto">
            <a:xfrm flipV="1">
              <a:off x="828675" y="4362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49" name="Line 161"/>
            <p:cNvSpPr>
              <a:spLocks noChangeShapeType="1"/>
            </p:cNvSpPr>
            <p:nvPr/>
          </p:nvSpPr>
          <p:spPr bwMode="auto">
            <a:xfrm>
              <a:off x="828675" y="4286251"/>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50" name="Rectangle 162"/>
            <p:cNvSpPr>
              <a:spLocks noChangeArrowheads="1"/>
            </p:cNvSpPr>
            <p:nvPr/>
          </p:nvSpPr>
          <p:spPr bwMode="auto">
            <a:xfrm>
              <a:off x="811212" y="4397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51" name="Line 163"/>
            <p:cNvSpPr>
              <a:spLocks noChangeShapeType="1"/>
            </p:cNvSpPr>
            <p:nvPr/>
          </p:nvSpPr>
          <p:spPr bwMode="auto">
            <a:xfrm flipV="1">
              <a:off x="1079500" y="4362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52" name="Line 164"/>
            <p:cNvSpPr>
              <a:spLocks noChangeShapeType="1"/>
            </p:cNvSpPr>
            <p:nvPr/>
          </p:nvSpPr>
          <p:spPr bwMode="auto">
            <a:xfrm>
              <a:off x="1079500" y="4286251"/>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53" name="Rectangle 165"/>
            <p:cNvSpPr>
              <a:spLocks noChangeArrowheads="1"/>
            </p:cNvSpPr>
            <p:nvPr/>
          </p:nvSpPr>
          <p:spPr bwMode="auto">
            <a:xfrm>
              <a:off x="1062037" y="4397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54" name="Line 166"/>
            <p:cNvSpPr>
              <a:spLocks noChangeShapeType="1"/>
            </p:cNvSpPr>
            <p:nvPr/>
          </p:nvSpPr>
          <p:spPr bwMode="auto">
            <a:xfrm flipV="1">
              <a:off x="1323975" y="4362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55" name="Line 167"/>
            <p:cNvSpPr>
              <a:spLocks noChangeShapeType="1"/>
            </p:cNvSpPr>
            <p:nvPr/>
          </p:nvSpPr>
          <p:spPr bwMode="auto">
            <a:xfrm>
              <a:off x="1323975" y="4286251"/>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56" name="Rectangle 168"/>
            <p:cNvSpPr>
              <a:spLocks noChangeArrowheads="1"/>
            </p:cNvSpPr>
            <p:nvPr/>
          </p:nvSpPr>
          <p:spPr bwMode="auto">
            <a:xfrm>
              <a:off x="1306512" y="4397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57" name="Line 169"/>
            <p:cNvSpPr>
              <a:spLocks noChangeShapeType="1"/>
            </p:cNvSpPr>
            <p:nvPr/>
          </p:nvSpPr>
          <p:spPr bwMode="auto">
            <a:xfrm flipV="1">
              <a:off x="1574800" y="4362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58" name="Line 170"/>
            <p:cNvSpPr>
              <a:spLocks noChangeShapeType="1"/>
            </p:cNvSpPr>
            <p:nvPr/>
          </p:nvSpPr>
          <p:spPr bwMode="auto">
            <a:xfrm>
              <a:off x="1574800" y="4286251"/>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59" name="Rectangle 171"/>
            <p:cNvSpPr>
              <a:spLocks noChangeArrowheads="1"/>
            </p:cNvSpPr>
            <p:nvPr/>
          </p:nvSpPr>
          <p:spPr bwMode="auto">
            <a:xfrm>
              <a:off x="1557337" y="4397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60" name="Line 172"/>
            <p:cNvSpPr>
              <a:spLocks noChangeShapeType="1"/>
            </p:cNvSpPr>
            <p:nvPr/>
          </p:nvSpPr>
          <p:spPr bwMode="auto">
            <a:xfrm flipV="1">
              <a:off x="1825625" y="4362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61" name="Line 173"/>
            <p:cNvSpPr>
              <a:spLocks noChangeShapeType="1"/>
            </p:cNvSpPr>
            <p:nvPr/>
          </p:nvSpPr>
          <p:spPr bwMode="auto">
            <a:xfrm>
              <a:off x="1825625" y="4286251"/>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62" name="Rectangle 174"/>
            <p:cNvSpPr>
              <a:spLocks noChangeArrowheads="1"/>
            </p:cNvSpPr>
            <p:nvPr/>
          </p:nvSpPr>
          <p:spPr bwMode="auto">
            <a:xfrm>
              <a:off x="1808162" y="4397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63" name="Line 175"/>
            <p:cNvSpPr>
              <a:spLocks noChangeShapeType="1"/>
            </p:cNvSpPr>
            <p:nvPr/>
          </p:nvSpPr>
          <p:spPr bwMode="auto">
            <a:xfrm flipV="1">
              <a:off x="2071687" y="4362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64" name="Line 176"/>
            <p:cNvSpPr>
              <a:spLocks noChangeShapeType="1"/>
            </p:cNvSpPr>
            <p:nvPr/>
          </p:nvSpPr>
          <p:spPr bwMode="auto">
            <a:xfrm>
              <a:off x="2071687" y="4286251"/>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65" name="Rectangle 177"/>
            <p:cNvSpPr>
              <a:spLocks noChangeArrowheads="1"/>
            </p:cNvSpPr>
            <p:nvPr/>
          </p:nvSpPr>
          <p:spPr bwMode="auto">
            <a:xfrm>
              <a:off x="2052637" y="4397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66" name="Line 178"/>
            <p:cNvSpPr>
              <a:spLocks noChangeShapeType="1"/>
            </p:cNvSpPr>
            <p:nvPr/>
          </p:nvSpPr>
          <p:spPr bwMode="auto">
            <a:xfrm>
              <a:off x="706437" y="4321176"/>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67" name="Line 179"/>
            <p:cNvSpPr>
              <a:spLocks noChangeShapeType="1"/>
            </p:cNvSpPr>
            <p:nvPr/>
          </p:nvSpPr>
          <p:spPr bwMode="auto">
            <a:xfrm flipH="1">
              <a:off x="2181225" y="4321176"/>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68" name="Rectangle 180"/>
            <p:cNvSpPr>
              <a:spLocks noChangeArrowheads="1"/>
            </p:cNvSpPr>
            <p:nvPr/>
          </p:nvSpPr>
          <p:spPr bwMode="auto">
            <a:xfrm>
              <a:off x="647700" y="42735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69" name="Line 181"/>
            <p:cNvSpPr>
              <a:spLocks noChangeShapeType="1"/>
            </p:cNvSpPr>
            <p:nvPr/>
          </p:nvSpPr>
          <p:spPr bwMode="auto">
            <a:xfrm>
              <a:off x="706437" y="43672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70" name="Line 182"/>
            <p:cNvSpPr>
              <a:spLocks noChangeShapeType="1"/>
            </p:cNvSpPr>
            <p:nvPr/>
          </p:nvSpPr>
          <p:spPr bwMode="auto">
            <a:xfrm flipH="1">
              <a:off x="2181225" y="43672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71" name="Rectangle 183"/>
            <p:cNvSpPr>
              <a:spLocks noChangeArrowheads="1"/>
            </p:cNvSpPr>
            <p:nvPr/>
          </p:nvSpPr>
          <p:spPr bwMode="auto">
            <a:xfrm>
              <a:off x="647700" y="43211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72" name="Line 184"/>
            <p:cNvSpPr>
              <a:spLocks noChangeShapeType="1"/>
            </p:cNvSpPr>
            <p:nvPr/>
          </p:nvSpPr>
          <p:spPr bwMode="auto">
            <a:xfrm>
              <a:off x="706437" y="43799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73" name="Line 185"/>
            <p:cNvSpPr>
              <a:spLocks noChangeShapeType="1"/>
            </p:cNvSpPr>
            <p:nvPr/>
          </p:nvSpPr>
          <p:spPr bwMode="auto">
            <a:xfrm>
              <a:off x="706437" y="4286251"/>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74" name="Line 186"/>
            <p:cNvSpPr>
              <a:spLocks noChangeShapeType="1"/>
            </p:cNvSpPr>
            <p:nvPr/>
          </p:nvSpPr>
          <p:spPr bwMode="auto">
            <a:xfrm>
              <a:off x="2198687" y="4286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75" name="Line 187"/>
            <p:cNvSpPr>
              <a:spLocks noChangeShapeType="1"/>
            </p:cNvSpPr>
            <p:nvPr/>
          </p:nvSpPr>
          <p:spPr bwMode="auto">
            <a:xfrm>
              <a:off x="706437" y="4286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76" name="Rectangle 188"/>
            <p:cNvSpPr>
              <a:spLocks noChangeArrowheads="1"/>
            </p:cNvSpPr>
            <p:nvPr/>
          </p:nvSpPr>
          <p:spPr bwMode="auto">
            <a:xfrm>
              <a:off x="2671762" y="2849563"/>
              <a:ext cx="1500187" cy="660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77" name="Rectangle 189"/>
            <p:cNvSpPr>
              <a:spLocks noChangeArrowheads="1"/>
            </p:cNvSpPr>
            <p:nvPr/>
          </p:nvSpPr>
          <p:spPr bwMode="auto">
            <a:xfrm>
              <a:off x="2671762" y="2849563"/>
              <a:ext cx="1500187" cy="6604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078" name="Picture 190"/>
            <p:cNvPicPr>
              <a:picLocks noChangeAspect="1" noChangeArrowheads="1"/>
            </p:cNvPicPr>
            <p:nvPr/>
          </p:nvPicPr>
          <p:blipFill>
            <a:blip r:embed="rId6" cstate="print"/>
            <a:srcRect/>
            <a:stretch>
              <a:fillRect/>
            </a:stretch>
          </p:blipFill>
          <p:spPr bwMode="auto">
            <a:xfrm>
              <a:off x="2671762" y="2849563"/>
              <a:ext cx="1500187" cy="660400"/>
            </a:xfrm>
            <a:prstGeom prst="rect">
              <a:avLst/>
            </a:prstGeom>
            <a:noFill/>
            <a:ln w="9525">
              <a:noFill/>
              <a:miter lim="800000"/>
              <a:headEnd/>
              <a:tailEnd/>
            </a:ln>
          </p:spPr>
        </p:pic>
        <p:sp>
          <p:nvSpPr>
            <p:cNvPr id="166079" name="Oval 191"/>
            <p:cNvSpPr>
              <a:spLocks noChangeArrowheads="1"/>
            </p:cNvSpPr>
            <p:nvPr/>
          </p:nvSpPr>
          <p:spPr bwMode="auto">
            <a:xfrm>
              <a:off x="2800350" y="3078163"/>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0" name="Oval 192"/>
            <p:cNvSpPr>
              <a:spLocks noChangeArrowheads="1"/>
            </p:cNvSpPr>
            <p:nvPr/>
          </p:nvSpPr>
          <p:spPr bwMode="auto">
            <a:xfrm>
              <a:off x="3103562" y="2914651"/>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1" name="Oval 193"/>
            <p:cNvSpPr>
              <a:spLocks noChangeArrowheads="1"/>
            </p:cNvSpPr>
            <p:nvPr/>
          </p:nvSpPr>
          <p:spPr bwMode="auto">
            <a:xfrm>
              <a:off x="3400425" y="2914651"/>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2" name="Oval 194"/>
            <p:cNvSpPr>
              <a:spLocks noChangeArrowheads="1"/>
            </p:cNvSpPr>
            <p:nvPr/>
          </p:nvSpPr>
          <p:spPr bwMode="auto">
            <a:xfrm>
              <a:off x="3698875" y="340360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3" name="Oval 195"/>
            <p:cNvSpPr>
              <a:spLocks noChangeArrowheads="1"/>
            </p:cNvSpPr>
            <p:nvPr/>
          </p:nvSpPr>
          <p:spPr bwMode="auto">
            <a:xfrm>
              <a:off x="4002087" y="340360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4" name="Rectangle 196"/>
            <p:cNvSpPr>
              <a:spLocks noChangeArrowheads="1"/>
            </p:cNvSpPr>
            <p:nvPr/>
          </p:nvSpPr>
          <p:spPr bwMode="auto">
            <a:xfrm>
              <a:off x="2758472" y="2700583"/>
              <a:ext cx="134011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Inferred and selected action - where</a:t>
              </a:r>
              <a:endParaRPr kumimoji="0" 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66085" name="Rectangle 197"/>
            <p:cNvSpPr>
              <a:spLocks noChangeArrowheads="1"/>
            </p:cNvSpPr>
            <p:nvPr/>
          </p:nvSpPr>
          <p:spPr bwMode="auto">
            <a:xfrm rot="16200000">
              <a:off x="2438233" y="3110027"/>
              <a:ext cx="19877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action</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86" name="Line 198"/>
            <p:cNvSpPr>
              <a:spLocks noChangeShapeType="1"/>
            </p:cNvSpPr>
            <p:nvPr/>
          </p:nvSpPr>
          <p:spPr bwMode="auto">
            <a:xfrm>
              <a:off x="2671762" y="3509963"/>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7" name="Line 199"/>
            <p:cNvSpPr>
              <a:spLocks noChangeShapeType="1"/>
            </p:cNvSpPr>
            <p:nvPr/>
          </p:nvSpPr>
          <p:spPr bwMode="auto">
            <a:xfrm>
              <a:off x="2671762" y="2849563"/>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8" name="Line 200"/>
            <p:cNvSpPr>
              <a:spLocks noChangeShapeType="1"/>
            </p:cNvSpPr>
            <p:nvPr/>
          </p:nvSpPr>
          <p:spPr bwMode="auto">
            <a:xfrm>
              <a:off x="4171950" y="2849563"/>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89" name="Line 201"/>
            <p:cNvSpPr>
              <a:spLocks noChangeShapeType="1"/>
            </p:cNvSpPr>
            <p:nvPr/>
          </p:nvSpPr>
          <p:spPr bwMode="auto">
            <a:xfrm>
              <a:off x="2671762" y="2849563"/>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90" name="Line 202"/>
            <p:cNvSpPr>
              <a:spLocks noChangeShapeType="1"/>
            </p:cNvSpPr>
            <p:nvPr/>
          </p:nvSpPr>
          <p:spPr bwMode="auto">
            <a:xfrm>
              <a:off x="2671762" y="3509963"/>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91" name="Line 203"/>
            <p:cNvSpPr>
              <a:spLocks noChangeShapeType="1"/>
            </p:cNvSpPr>
            <p:nvPr/>
          </p:nvSpPr>
          <p:spPr bwMode="auto">
            <a:xfrm>
              <a:off x="2671762" y="2849563"/>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92" name="Line 204"/>
            <p:cNvSpPr>
              <a:spLocks noChangeShapeType="1"/>
            </p:cNvSpPr>
            <p:nvPr/>
          </p:nvSpPr>
          <p:spPr bwMode="auto">
            <a:xfrm flipV="1">
              <a:off x="2817812" y="349250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94" name="Line 206"/>
            <p:cNvSpPr>
              <a:spLocks noChangeShapeType="1"/>
            </p:cNvSpPr>
            <p:nvPr/>
          </p:nvSpPr>
          <p:spPr bwMode="auto">
            <a:xfrm>
              <a:off x="2817813" y="284956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95" name="Rectangle 207"/>
            <p:cNvSpPr>
              <a:spLocks noChangeArrowheads="1"/>
            </p:cNvSpPr>
            <p:nvPr/>
          </p:nvSpPr>
          <p:spPr bwMode="auto">
            <a:xfrm>
              <a:off x="2800350" y="352742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96" name="Line 208"/>
            <p:cNvSpPr>
              <a:spLocks noChangeShapeType="1"/>
            </p:cNvSpPr>
            <p:nvPr/>
          </p:nvSpPr>
          <p:spPr bwMode="auto">
            <a:xfrm flipV="1">
              <a:off x="3121025" y="3492500"/>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97" name="Line 209"/>
            <p:cNvSpPr>
              <a:spLocks noChangeShapeType="1"/>
            </p:cNvSpPr>
            <p:nvPr/>
          </p:nvSpPr>
          <p:spPr bwMode="auto">
            <a:xfrm>
              <a:off x="3121025" y="284956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098" name="Rectangle 210"/>
            <p:cNvSpPr>
              <a:spLocks noChangeArrowheads="1"/>
            </p:cNvSpPr>
            <p:nvPr/>
          </p:nvSpPr>
          <p:spPr bwMode="auto">
            <a:xfrm>
              <a:off x="3103563" y="352742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099" name="Line 211"/>
            <p:cNvSpPr>
              <a:spLocks noChangeShapeType="1"/>
            </p:cNvSpPr>
            <p:nvPr/>
          </p:nvSpPr>
          <p:spPr bwMode="auto">
            <a:xfrm flipV="1">
              <a:off x="3417888" y="3492500"/>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00" name="Line 212"/>
            <p:cNvSpPr>
              <a:spLocks noChangeShapeType="1"/>
            </p:cNvSpPr>
            <p:nvPr/>
          </p:nvSpPr>
          <p:spPr bwMode="auto">
            <a:xfrm>
              <a:off x="3417888" y="284956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01" name="Rectangle 213"/>
            <p:cNvSpPr>
              <a:spLocks noChangeArrowheads="1"/>
            </p:cNvSpPr>
            <p:nvPr/>
          </p:nvSpPr>
          <p:spPr bwMode="auto">
            <a:xfrm>
              <a:off x="3400425" y="352742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02" name="Line 214"/>
            <p:cNvSpPr>
              <a:spLocks noChangeShapeType="1"/>
            </p:cNvSpPr>
            <p:nvPr/>
          </p:nvSpPr>
          <p:spPr bwMode="auto">
            <a:xfrm flipV="1">
              <a:off x="3716338" y="3492500"/>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03" name="Line 215"/>
            <p:cNvSpPr>
              <a:spLocks noChangeShapeType="1"/>
            </p:cNvSpPr>
            <p:nvPr/>
          </p:nvSpPr>
          <p:spPr bwMode="auto">
            <a:xfrm>
              <a:off x="3716338" y="284956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04" name="Rectangle 216"/>
            <p:cNvSpPr>
              <a:spLocks noChangeArrowheads="1"/>
            </p:cNvSpPr>
            <p:nvPr/>
          </p:nvSpPr>
          <p:spPr bwMode="auto">
            <a:xfrm>
              <a:off x="3698875" y="352742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05" name="Line 217"/>
            <p:cNvSpPr>
              <a:spLocks noChangeShapeType="1"/>
            </p:cNvSpPr>
            <p:nvPr/>
          </p:nvSpPr>
          <p:spPr bwMode="auto">
            <a:xfrm flipV="1">
              <a:off x="4019550" y="3492500"/>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06" name="Line 218"/>
            <p:cNvSpPr>
              <a:spLocks noChangeShapeType="1"/>
            </p:cNvSpPr>
            <p:nvPr/>
          </p:nvSpPr>
          <p:spPr bwMode="auto">
            <a:xfrm>
              <a:off x="4019550" y="284956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07" name="Rectangle 219"/>
            <p:cNvSpPr>
              <a:spLocks noChangeArrowheads="1"/>
            </p:cNvSpPr>
            <p:nvPr/>
          </p:nvSpPr>
          <p:spPr bwMode="auto">
            <a:xfrm>
              <a:off x="4002088" y="352742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08" name="Line 220"/>
            <p:cNvSpPr>
              <a:spLocks noChangeShapeType="1"/>
            </p:cNvSpPr>
            <p:nvPr/>
          </p:nvSpPr>
          <p:spPr bwMode="auto">
            <a:xfrm>
              <a:off x="2671763" y="29321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09" name="Line 221"/>
            <p:cNvSpPr>
              <a:spLocks noChangeShapeType="1"/>
            </p:cNvSpPr>
            <p:nvPr/>
          </p:nvSpPr>
          <p:spPr bwMode="auto">
            <a:xfrm flipH="1">
              <a:off x="4154488" y="29321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10" name="Rectangle 222"/>
            <p:cNvSpPr>
              <a:spLocks noChangeArrowheads="1"/>
            </p:cNvSpPr>
            <p:nvPr/>
          </p:nvSpPr>
          <p:spPr bwMode="auto">
            <a:xfrm>
              <a:off x="2613025" y="28844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11" name="Line 223"/>
            <p:cNvSpPr>
              <a:spLocks noChangeShapeType="1"/>
            </p:cNvSpPr>
            <p:nvPr/>
          </p:nvSpPr>
          <p:spPr bwMode="auto">
            <a:xfrm>
              <a:off x="2671763" y="3095625"/>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12" name="Line 224"/>
            <p:cNvSpPr>
              <a:spLocks noChangeShapeType="1"/>
            </p:cNvSpPr>
            <p:nvPr/>
          </p:nvSpPr>
          <p:spPr bwMode="auto">
            <a:xfrm flipH="1">
              <a:off x="4154488" y="3095625"/>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13" name="Rectangle 225"/>
            <p:cNvSpPr>
              <a:spLocks noChangeArrowheads="1"/>
            </p:cNvSpPr>
            <p:nvPr/>
          </p:nvSpPr>
          <p:spPr bwMode="auto">
            <a:xfrm>
              <a:off x="2613025" y="30480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14" name="Line 226"/>
            <p:cNvSpPr>
              <a:spLocks noChangeShapeType="1"/>
            </p:cNvSpPr>
            <p:nvPr/>
          </p:nvSpPr>
          <p:spPr bwMode="auto">
            <a:xfrm>
              <a:off x="2671763" y="325913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15" name="Line 227"/>
            <p:cNvSpPr>
              <a:spLocks noChangeShapeType="1"/>
            </p:cNvSpPr>
            <p:nvPr/>
          </p:nvSpPr>
          <p:spPr bwMode="auto">
            <a:xfrm flipH="1">
              <a:off x="4154488" y="325913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16" name="Rectangle 228"/>
            <p:cNvSpPr>
              <a:spLocks noChangeArrowheads="1"/>
            </p:cNvSpPr>
            <p:nvPr/>
          </p:nvSpPr>
          <p:spPr bwMode="auto">
            <a:xfrm>
              <a:off x="2613025" y="32115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17" name="Line 229"/>
            <p:cNvSpPr>
              <a:spLocks noChangeShapeType="1"/>
            </p:cNvSpPr>
            <p:nvPr/>
          </p:nvSpPr>
          <p:spPr bwMode="auto">
            <a:xfrm>
              <a:off x="2671763" y="3422650"/>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18" name="Line 230"/>
            <p:cNvSpPr>
              <a:spLocks noChangeShapeType="1"/>
            </p:cNvSpPr>
            <p:nvPr/>
          </p:nvSpPr>
          <p:spPr bwMode="auto">
            <a:xfrm flipH="1">
              <a:off x="4154488" y="3422650"/>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19" name="Rectangle 231"/>
            <p:cNvSpPr>
              <a:spLocks noChangeArrowheads="1"/>
            </p:cNvSpPr>
            <p:nvPr/>
          </p:nvSpPr>
          <p:spPr bwMode="auto">
            <a:xfrm>
              <a:off x="2613025" y="337502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20" name="Line 232"/>
            <p:cNvSpPr>
              <a:spLocks noChangeShapeType="1"/>
            </p:cNvSpPr>
            <p:nvPr/>
          </p:nvSpPr>
          <p:spPr bwMode="auto">
            <a:xfrm>
              <a:off x="2671763" y="3509963"/>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21" name="Line 233"/>
            <p:cNvSpPr>
              <a:spLocks noChangeShapeType="1"/>
            </p:cNvSpPr>
            <p:nvPr/>
          </p:nvSpPr>
          <p:spPr bwMode="auto">
            <a:xfrm>
              <a:off x="2671763" y="2849563"/>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22" name="Line 234"/>
            <p:cNvSpPr>
              <a:spLocks noChangeShapeType="1"/>
            </p:cNvSpPr>
            <p:nvPr/>
          </p:nvSpPr>
          <p:spPr bwMode="auto">
            <a:xfrm>
              <a:off x="4171950" y="2849563"/>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23" name="Line 235"/>
            <p:cNvSpPr>
              <a:spLocks noChangeShapeType="1"/>
            </p:cNvSpPr>
            <p:nvPr/>
          </p:nvSpPr>
          <p:spPr bwMode="auto">
            <a:xfrm>
              <a:off x="2671763" y="2849563"/>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24" name="Rectangle 236"/>
            <p:cNvSpPr>
              <a:spLocks noChangeArrowheads="1"/>
            </p:cNvSpPr>
            <p:nvPr/>
          </p:nvSpPr>
          <p:spPr bwMode="auto">
            <a:xfrm>
              <a:off x="2671763" y="3765550"/>
              <a:ext cx="1500187" cy="666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25" name="Rectangle 237"/>
            <p:cNvSpPr>
              <a:spLocks noChangeArrowheads="1"/>
            </p:cNvSpPr>
            <p:nvPr/>
          </p:nvSpPr>
          <p:spPr bwMode="auto">
            <a:xfrm>
              <a:off x="2671763" y="3765550"/>
              <a:ext cx="1500187" cy="6667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126" name="Picture 238"/>
            <p:cNvPicPr>
              <a:picLocks noChangeAspect="1" noChangeArrowheads="1"/>
            </p:cNvPicPr>
            <p:nvPr/>
          </p:nvPicPr>
          <p:blipFill>
            <a:blip r:embed="rId7" cstate="print"/>
            <a:srcRect/>
            <a:stretch>
              <a:fillRect/>
            </a:stretch>
          </p:blipFill>
          <p:spPr bwMode="auto">
            <a:xfrm>
              <a:off x="2671763" y="3765550"/>
              <a:ext cx="1500187" cy="666750"/>
            </a:xfrm>
            <a:prstGeom prst="rect">
              <a:avLst/>
            </a:prstGeom>
            <a:noFill/>
            <a:ln w="9525">
              <a:noFill/>
              <a:miter lim="800000"/>
              <a:headEnd/>
              <a:tailEnd/>
            </a:ln>
          </p:spPr>
        </p:pic>
        <p:sp>
          <p:nvSpPr>
            <p:cNvPr id="166127" name="Oval 239"/>
            <p:cNvSpPr>
              <a:spLocks noChangeArrowheads="1"/>
            </p:cNvSpPr>
            <p:nvPr/>
          </p:nvSpPr>
          <p:spPr bwMode="auto">
            <a:xfrm>
              <a:off x="2800350" y="432593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28" name="Oval 240"/>
            <p:cNvSpPr>
              <a:spLocks noChangeArrowheads="1"/>
            </p:cNvSpPr>
            <p:nvPr/>
          </p:nvSpPr>
          <p:spPr bwMode="auto">
            <a:xfrm>
              <a:off x="3103563" y="432593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29" name="Oval 241"/>
            <p:cNvSpPr>
              <a:spLocks noChangeArrowheads="1"/>
            </p:cNvSpPr>
            <p:nvPr/>
          </p:nvSpPr>
          <p:spPr bwMode="auto">
            <a:xfrm>
              <a:off x="3400425" y="432593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30" name="Oval 242"/>
            <p:cNvSpPr>
              <a:spLocks noChangeArrowheads="1"/>
            </p:cNvSpPr>
            <p:nvPr/>
          </p:nvSpPr>
          <p:spPr bwMode="auto">
            <a:xfrm>
              <a:off x="3698875" y="3994150"/>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31" name="Oval 243"/>
            <p:cNvSpPr>
              <a:spLocks noChangeArrowheads="1"/>
            </p:cNvSpPr>
            <p:nvPr/>
          </p:nvSpPr>
          <p:spPr bwMode="auto">
            <a:xfrm>
              <a:off x="4002088" y="383063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32" name="Rectangle 244"/>
            <p:cNvSpPr>
              <a:spLocks noChangeArrowheads="1"/>
            </p:cNvSpPr>
            <p:nvPr/>
          </p:nvSpPr>
          <p:spPr bwMode="auto">
            <a:xfrm>
              <a:off x="2734660" y="3616570"/>
              <a:ext cx="13545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Inferred and selected action - choice</a:t>
              </a:r>
              <a:endParaRPr kumimoji="0" 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66133" name="Rectangle 245"/>
            <p:cNvSpPr>
              <a:spLocks noChangeArrowheads="1"/>
            </p:cNvSpPr>
            <p:nvPr/>
          </p:nvSpPr>
          <p:spPr bwMode="auto">
            <a:xfrm>
              <a:off x="3360738" y="4548188"/>
              <a:ext cx="13946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34" name="Rectangle 246"/>
            <p:cNvSpPr>
              <a:spLocks noChangeArrowheads="1"/>
            </p:cNvSpPr>
            <p:nvPr/>
          </p:nvSpPr>
          <p:spPr bwMode="auto">
            <a:xfrm rot="16200000">
              <a:off x="2438233" y="4030776"/>
              <a:ext cx="19877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action</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35" name="Line 247"/>
            <p:cNvSpPr>
              <a:spLocks noChangeShapeType="1"/>
            </p:cNvSpPr>
            <p:nvPr/>
          </p:nvSpPr>
          <p:spPr bwMode="auto">
            <a:xfrm>
              <a:off x="2671763" y="4432300"/>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36" name="Line 248"/>
            <p:cNvSpPr>
              <a:spLocks noChangeShapeType="1"/>
            </p:cNvSpPr>
            <p:nvPr/>
          </p:nvSpPr>
          <p:spPr bwMode="auto">
            <a:xfrm>
              <a:off x="2671763" y="3765550"/>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37" name="Line 249"/>
            <p:cNvSpPr>
              <a:spLocks noChangeShapeType="1"/>
            </p:cNvSpPr>
            <p:nvPr/>
          </p:nvSpPr>
          <p:spPr bwMode="auto">
            <a:xfrm>
              <a:off x="4171950" y="3765550"/>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38" name="Line 250"/>
            <p:cNvSpPr>
              <a:spLocks noChangeShapeType="1"/>
            </p:cNvSpPr>
            <p:nvPr/>
          </p:nvSpPr>
          <p:spPr bwMode="auto">
            <a:xfrm>
              <a:off x="2671763" y="3765550"/>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39" name="Line 251"/>
            <p:cNvSpPr>
              <a:spLocks noChangeShapeType="1"/>
            </p:cNvSpPr>
            <p:nvPr/>
          </p:nvSpPr>
          <p:spPr bwMode="auto">
            <a:xfrm>
              <a:off x="2671763" y="4432300"/>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0" name="Line 252"/>
            <p:cNvSpPr>
              <a:spLocks noChangeShapeType="1"/>
            </p:cNvSpPr>
            <p:nvPr/>
          </p:nvSpPr>
          <p:spPr bwMode="auto">
            <a:xfrm>
              <a:off x="2671763" y="3765550"/>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1" name="Line 253"/>
            <p:cNvSpPr>
              <a:spLocks noChangeShapeType="1"/>
            </p:cNvSpPr>
            <p:nvPr/>
          </p:nvSpPr>
          <p:spPr bwMode="auto">
            <a:xfrm flipV="1">
              <a:off x="2817813" y="44148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2" name="Line 254"/>
            <p:cNvSpPr>
              <a:spLocks noChangeShapeType="1"/>
            </p:cNvSpPr>
            <p:nvPr/>
          </p:nvSpPr>
          <p:spPr bwMode="auto">
            <a:xfrm>
              <a:off x="2817813" y="3765550"/>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3" name="Rectangle 255"/>
            <p:cNvSpPr>
              <a:spLocks noChangeArrowheads="1"/>
            </p:cNvSpPr>
            <p:nvPr/>
          </p:nvSpPr>
          <p:spPr bwMode="auto">
            <a:xfrm>
              <a:off x="2800350" y="44497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44" name="Line 256"/>
            <p:cNvSpPr>
              <a:spLocks noChangeShapeType="1"/>
            </p:cNvSpPr>
            <p:nvPr/>
          </p:nvSpPr>
          <p:spPr bwMode="auto">
            <a:xfrm flipV="1">
              <a:off x="3121025" y="44148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5" name="Line 257"/>
            <p:cNvSpPr>
              <a:spLocks noChangeShapeType="1"/>
            </p:cNvSpPr>
            <p:nvPr/>
          </p:nvSpPr>
          <p:spPr bwMode="auto">
            <a:xfrm>
              <a:off x="3121025" y="3765550"/>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6" name="Rectangle 258"/>
            <p:cNvSpPr>
              <a:spLocks noChangeArrowheads="1"/>
            </p:cNvSpPr>
            <p:nvPr/>
          </p:nvSpPr>
          <p:spPr bwMode="auto">
            <a:xfrm>
              <a:off x="3103563" y="44497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47" name="Line 259"/>
            <p:cNvSpPr>
              <a:spLocks noChangeShapeType="1"/>
            </p:cNvSpPr>
            <p:nvPr/>
          </p:nvSpPr>
          <p:spPr bwMode="auto">
            <a:xfrm flipV="1">
              <a:off x="3417888" y="44148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8" name="Line 260"/>
            <p:cNvSpPr>
              <a:spLocks noChangeShapeType="1"/>
            </p:cNvSpPr>
            <p:nvPr/>
          </p:nvSpPr>
          <p:spPr bwMode="auto">
            <a:xfrm>
              <a:off x="3417888" y="3765550"/>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49" name="Rectangle 261"/>
            <p:cNvSpPr>
              <a:spLocks noChangeArrowheads="1"/>
            </p:cNvSpPr>
            <p:nvPr/>
          </p:nvSpPr>
          <p:spPr bwMode="auto">
            <a:xfrm>
              <a:off x="3400425" y="44497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50" name="Line 262"/>
            <p:cNvSpPr>
              <a:spLocks noChangeShapeType="1"/>
            </p:cNvSpPr>
            <p:nvPr/>
          </p:nvSpPr>
          <p:spPr bwMode="auto">
            <a:xfrm flipV="1">
              <a:off x="3716338" y="44148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51" name="Line 263"/>
            <p:cNvSpPr>
              <a:spLocks noChangeShapeType="1"/>
            </p:cNvSpPr>
            <p:nvPr/>
          </p:nvSpPr>
          <p:spPr bwMode="auto">
            <a:xfrm>
              <a:off x="3716338" y="3765550"/>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52" name="Rectangle 264"/>
            <p:cNvSpPr>
              <a:spLocks noChangeArrowheads="1"/>
            </p:cNvSpPr>
            <p:nvPr/>
          </p:nvSpPr>
          <p:spPr bwMode="auto">
            <a:xfrm>
              <a:off x="3698875" y="44497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53" name="Line 265"/>
            <p:cNvSpPr>
              <a:spLocks noChangeShapeType="1"/>
            </p:cNvSpPr>
            <p:nvPr/>
          </p:nvSpPr>
          <p:spPr bwMode="auto">
            <a:xfrm flipV="1">
              <a:off x="4019550" y="4414838"/>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54" name="Line 266"/>
            <p:cNvSpPr>
              <a:spLocks noChangeShapeType="1"/>
            </p:cNvSpPr>
            <p:nvPr/>
          </p:nvSpPr>
          <p:spPr bwMode="auto">
            <a:xfrm>
              <a:off x="4019550" y="3765550"/>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55" name="Rectangle 267"/>
            <p:cNvSpPr>
              <a:spLocks noChangeArrowheads="1"/>
            </p:cNvSpPr>
            <p:nvPr/>
          </p:nvSpPr>
          <p:spPr bwMode="auto">
            <a:xfrm>
              <a:off x="4002088" y="44497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56" name="Line 268"/>
            <p:cNvSpPr>
              <a:spLocks noChangeShapeType="1"/>
            </p:cNvSpPr>
            <p:nvPr/>
          </p:nvSpPr>
          <p:spPr bwMode="auto">
            <a:xfrm>
              <a:off x="2671763" y="3848100"/>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57" name="Line 269"/>
            <p:cNvSpPr>
              <a:spLocks noChangeShapeType="1"/>
            </p:cNvSpPr>
            <p:nvPr/>
          </p:nvSpPr>
          <p:spPr bwMode="auto">
            <a:xfrm flipH="1">
              <a:off x="4154488" y="3848100"/>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58" name="Rectangle 270"/>
            <p:cNvSpPr>
              <a:spLocks noChangeArrowheads="1"/>
            </p:cNvSpPr>
            <p:nvPr/>
          </p:nvSpPr>
          <p:spPr bwMode="auto">
            <a:xfrm>
              <a:off x="2613025" y="38020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59" name="Line 271"/>
            <p:cNvSpPr>
              <a:spLocks noChangeShapeType="1"/>
            </p:cNvSpPr>
            <p:nvPr/>
          </p:nvSpPr>
          <p:spPr bwMode="auto">
            <a:xfrm>
              <a:off x="2671763" y="40116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60" name="Line 272"/>
            <p:cNvSpPr>
              <a:spLocks noChangeShapeType="1"/>
            </p:cNvSpPr>
            <p:nvPr/>
          </p:nvSpPr>
          <p:spPr bwMode="auto">
            <a:xfrm flipH="1">
              <a:off x="4154488" y="40116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61" name="Rectangle 273"/>
            <p:cNvSpPr>
              <a:spLocks noChangeArrowheads="1"/>
            </p:cNvSpPr>
            <p:nvPr/>
          </p:nvSpPr>
          <p:spPr bwMode="auto">
            <a:xfrm>
              <a:off x="2613025" y="39639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62" name="Line 274"/>
            <p:cNvSpPr>
              <a:spLocks noChangeShapeType="1"/>
            </p:cNvSpPr>
            <p:nvPr/>
          </p:nvSpPr>
          <p:spPr bwMode="auto">
            <a:xfrm>
              <a:off x="2671763" y="4181475"/>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63" name="Line 275"/>
            <p:cNvSpPr>
              <a:spLocks noChangeShapeType="1"/>
            </p:cNvSpPr>
            <p:nvPr/>
          </p:nvSpPr>
          <p:spPr bwMode="auto">
            <a:xfrm flipH="1">
              <a:off x="4154488" y="4181475"/>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64" name="Rectangle 276"/>
            <p:cNvSpPr>
              <a:spLocks noChangeArrowheads="1"/>
            </p:cNvSpPr>
            <p:nvPr/>
          </p:nvSpPr>
          <p:spPr bwMode="auto">
            <a:xfrm>
              <a:off x="2613025" y="41338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65" name="Line 277"/>
            <p:cNvSpPr>
              <a:spLocks noChangeShapeType="1"/>
            </p:cNvSpPr>
            <p:nvPr/>
          </p:nvSpPr>
          <p:spPr bwMode="auto">
            <a:xfrm>
              <a:off x="2671763" y="4343400"/>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66" name="Line 278"/>
            <p:cNvSpPr>
              <a:spLocks noChangeShapeType="1"/>
            </p:cNvSpPr>
            <p:nvPr/>
          </p:nvSpPr>
          <p:spPr bwMode="auto">
            <a:xfrm flipH="1">
              <a:off x="4154488" y="4343400"/>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67" name="Rectangle 279"/>
            <p:cNvSpPr>
              <a:spLocks noChangeArrowheads="1"/>
            </p:cNvSpPr>
            <p:nvPr/>
          </p:nvSpPr>
          <p:spPr bwMode="auto">
            <a:xfrm>
              <a:off x="2613025" y="42973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68" name="Line 280"/>
            <p:cNvSpPr>
              <a:spLocks noChangeShapeType="1"/>
            </p:cNvSpPr>
            <p:nvPr/>
          </p:nvSpPr>
          <p:spPr bwMode="auto">
            <a:xfrm>
              <a:off x="2671763" y="4432300"/>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69" name="Line 281"/>
            <p:cNvSpPr>
              <a:spLocks noChangeShapeType="1"/>
            </p:cNvSpPr>
            <p:nvPr/>
          </p:nvSpPr>
          <p:spPr bwMode="auto">
            <a:xfrm>
              <a:off x="2671763" y="3765550"/>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70" name="Line 282"/>
            <p:cNvSpPr>
              <a:spLocks noChangeShapeType="1"/>
            </p:cNvSpPr>
            <p:nvPr/>
          </p:nvSpPr>
          <p:spPr bwMode="auto">
            <a:xfrm>
              <a:off x="4171950" y="3765550"/>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grpSp>
      <p:grpSp>
        <p:nvGrpSpPr>
          <p:cNvPr id="1265" name="Group 1264"/>
          <p:cNvGrpSpPr/>
          <p:nvPr/>
        </p:nvGrpSpPr>
        <p:grpSpPr>
          <a:xfrm>
            <a:off x="4797440" y="2872146"/>
            <a:ext cx="3525837" cy="1955327"/>
            <a:chOff x="5000625" y="2652958"/>
            <a:chExt cx="3525837" cy="1955327"/>
          </a:xfrm>
        </p:grpSpPr>
        <p:sp>
          <p:nvSpPr>
            <p:cNvPr id="166176" name="Rectangle 288"/>
            <p:cNvSpPr>
              <a:spLocks noChangeArrowheads="1"/>
            </p:cNvSpPr>
            <p:nvPr/>
          </p:nvSpPr>
          <p:spPr bwMode="auto">
            <a:xfrm>
              <a:off x="5059362" y="2889251"/>
              <a:ext cx="1492250" cy="9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77" name="Rectangle 289"/>
            <p:cNvSpPr>
              <a:spLocks noChangeArrowheads="1"/>
            </p:cNvSpPr>
            <p:nvPr/>
          </p:nvSpPr>
          <p:spPr bwMode="auto">
            <a:xfrm>
              <a:off x="5059362" y="2889251"/>
              <a:ext cx="1492250" cy="936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178" name="Picture 290"/>
            <p:cNvPicPr>
              <a:picLocks noChangeAspect="1" noChangeArrowheads="1"/>
            </p:cNvPicPr>
            <p:nvPr/>
          </p:nvPicPr>
          <p:blipFill>
            <a:blip r:embed="rId2" cstate="print"/>
            <a:srcRect/>
            <a:stretch>
              <a:fillRect/>
            </a:stretch>
          </p:blipFill>
          <p:spPr bwMode="auto">
            <a:xfrm>
              <a:off x="5059362" y="2889251"/>
              <a:ext cx="1492250" cy="93663"/>
            </a:xfrm>
            <a:prstGeom prst="rect">
              <a:avLst/>
            </a:prstGeom>
            <a:noFill/>
            <a:ln w="9525">
              <a:noFill/>
              <a:miter lim="800000"/>
              <a:headEnd/>
              <a:tailEnd/>
            </a:ln>
          </p:spPr>
        </p:pic>
        <p:sp>
          <p:nvSpPr>
            <p:cNvPr id="166179" name="Oval 291"/>
            <p:cNvSpPr>
              <a:spLocks noChangeArrowheads="1"/>
            </p:cNvSpPr>
            <p:nvPr/>
          </p:nvSpPr>
          <p:spPr bwMode="auto">
            <a:xfrm>
              <a:off x="5164137" y="2947988"/>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0" name="Oval 292"/>
            <p:cNvSpPr>
              <a:spLocks noChangeArrowheads="1"/>
            </p:cNvSpPr>
            <p:nvPr/>
          </p:nvSpPr>
          <p:spPr bwMode="auto">
            <a:xfrm>
              <a:off x="5414962" y="2947988"/>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1" name="Oval 293"/>
            <p:cNvSpPr>
              <a:spLocks noChangeArrowheads="1"/>
            </p:cNvSpPr>
            <p:nvPr/>
          </p:nvSpPr>
          <p:spPr bwMode="auto">
            <a:xfrm>
              <a:off x="5659437" y="294798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2" name="Oval 294"/>
            <p:cNvSpPr>
              <a:spLocks noChangeArrowheads="1"/>
            </p:cNvSpPr>
            <p:nvPr/>
          </p:nvSpPr>
          <p:spPr bwMode="auto">
            <a:xfrm>
              <a:off x="5910262" y="294798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3" name="Oval 295"/>
            <p:cNvSpPr>
              <a:spLocks noChangeArrowheads="1"/>
            </p:cNvSpPr>
            <p:nvPr/>
          </p:nvSpPr>
          <p:spPr bwMode="auto">
            <a:xfrm>
              <a:off x="6161087" y="294798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4" name="Oval 296"/>
            <p:cNvSpPr>
              <a:spLocks noChangeArrowheads="1"/>
            </p:cNvSpPr>
            <p:nvPr/>
          </p:nvSpPr>
          <p:spPr bwMode="auto">
            <a:xfrm>
              <a:off x="6405562" y="2947988"/>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5" name="Rectangle 297"/>
            <p:cNvSpPr>
              <a:spLocks noChangeArrowheads="1"/>
            </p:cNvSpPr>
            <p:nvPr/>
          </p:nvSpPr>
          <p:spPr bwMode="auto">
            <a:xfrm>
              <a:off x="5429255" y="2740271"/>
              <a:ext cx="72936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Hidden states - rule</a:t>
              </a:r>
              <a:endParaRPr kumimoji="0" 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86" name="Line 298"/>
            <p:cNvSpPr>
              <a:spLocks noChangeShapeType="1"/>
            </p:cNvSpPr>
            <p:nvPr/>
          </p:nvSpPr>
          <p:spPr bwMode="auto">
            <a:xfrm>
              <a:off x="5059362" y="29829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7" name="Line 299"/>
            <p:cNvSpPr>
              <a:spLocks noChangeShapeType="1"/>
            </p:cNvSpPr>
            <p:nvPr/>
          </p:nvSpPr>
          <p:spPr bwMode="auto">
            <a:xfrm>
              <a:off x="5059362" y="2889251"/>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8" name="Line 300"/>
            <p:cNvSpPr>
              <a:spLocks noChangeShapeType="1"/>
            </p:cNvSpPr>
            <p:nvPr/>
          </p:nvSpPr>
          <p:spPr bwMode="auto">
            <a:xfrm>
              <a:off x="6551612" y="2889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89" name="Line 301"/>
            <p:cNvSpPr>
              <a:spLocks noChangeShapeType="1"/>
            </p:cNvSpPr>
            <p:nvPr/>
          </p:nvSpPr>
          <p:spPr bwMode="auto">
            <a:xfrm>
              <a:off x="5059362" y="2889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0" name="Line 302"/>
            <p:cNvSpPr>
              <a:spLocks noChangeShapeType="1"/>
            </p:cNvSpPr>
            <p:nvPr/>
          </p:nvSpPr>
          <p:spPr bwMode="auto">
            <a:xfrm>
              <a:off x="5059362" y="29829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1" name="Line 303"/>
            <p:cNvSpPr>
              <a:spLocks noChangeShapeType="1"/>
            </p:cNvSpPr>
            <p:nvPr/>
          </p:nvSpPr>
          <p:spPr bwMode="auto">
            <a:xfrm>
              <a:off x="5059362" y="2889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2" name="Line 304"/>
            <p:cNvSpPr>
              <a:spLocks noChangeShapeType="1"/>
            </p:cNvSpPr>
            <p:nvPr/>
          </p:nvSpPr>
          <p:spPr bwMode="auto">
            <a:xfrm flipV="1">
              <a:off x="5181600" y="2965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3" name="Line 305"/>
            <p:cNvSpPr>
              <a:spLocks noChangeShapeType="1"/>
            </p:cNvSpPr>
            <p:nvPr/>
          </p:nvSpPr>
          <p:spPr bwMode="auto">
            <a:xfrm>
              <a:off x="5181600" y="2889251"/>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4" name="Rectangle 306"/>
            <p:cNvSpPr>
              <a:spLocks noChangeArrowheads="1"/>
            </p:cNvSpPr>
            <p:nvPr/>
          </p:nvSpPr>
          <p:spPr bwMode="auto">
            <a:xfrm>
              <a:off x="5164137" y="3000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95" name="Line 307"/>
            <p:cNvSpPr>
              <a:spLocks noChangeShapeType="1"/>
            </p:cNvSpPr>
            <p:nvPr/>
          </p:nvSpPr>
          <p:spPr bwMode="auto">
            <a:xfrm flipV="1">
              <a:off x="5432425" y="2965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6" name="Line 308"/>
            <p:cNvSpPr>
              <a:spLocks noChangeShapeType="1"/>
            </p:cNvSpPr>
            <p:nvPr/>
          </p:nvSpPr>
          <p:spPr bwMode="auto">
            <a:xfrm>
              <a:off x="5432425" y="2889251"/>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7" name="Rectangle 309"/>
            <p:cNvSpPr>
              <a:spLocks noChangeArrowheads="1"/>
            </p:cNvSpPr>
            <p:nvPr/>
          </p:nvSpPr>
          <p:spPr bwMode="auto">
            <a:xfrm>
              <a:off x="5414962" y="3000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198" name="Line 310"/>
            <p:cNvSpPr>
              <a:spLocks noChangeShapeType="1"/>
            </p:cNvSpPr>
            <p:nvPr/>
          </p:nvSpPr>
          <p:spPr bwMode="auto">
            <a:xfrm flipV="1">
              <a:off x="5676900" y="2965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199" name="Line 311"/>
            <p:cNvSpPr>
              <a:spLocks noChangeShapeType="1"/>
            </p:cNvSpPr>
            <p:nvPr/>
          </p:nvSpPr>
          <p:spPr bwMode="auto">
            <a:xfrm>
              <a:off x="5676900" y="2889251"/>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00" name="Rectangle 312"/>
            <p:cNvSpPr>
              <a:spLocks noChangeArrowheads="1"/>
            </p:cNvSpPr>
            <p:nvPr/>
          </p:nvSpPr>
          <p:spPr bwMode="auto">
            <a:xfrm>
              <a:off x="5659437" y="3000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01" name="Line 313"/>
            <p:cNvSpPr>
              <a:spLocks noChangeShapeType="1"/>
            </p:cNvSpPr>
            <p:nvPr/>
          </p:nvSpPr>
          <p:spPr bwMode="auto">
            <a:xfrm flipV="1">
              <a:off x="5927725" y="2965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02" name="Line 314"/>
            <p:cNvSpPr>
              <a:spLocks noChangeShapeType="1"/>
            </p:cNvSpPr>
            <p:nvPr/>
          </p:nvSpPr>
          <p:spPr bwMode="auto">
            <a:xfrm>
              <a:off x="5927725" y="2889251"/>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03" name="Rectangle 315"/>
            <p:cNvSpPr>
              <a:spLocks noChangeArrowheads="1"/>
            </p:cNvSpPr>
            <p:nvPr/>
          </p:nvSpPr>
          <p:spPr bwMode="auto">
            <a:xfrm>
              <a:off x="5910262" y="3000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04" name="Line 316"/>
            <p:cNvSpPr>
              <a:spLocks noChangeShapeType="1"/>
            </p:cNvSpPr>
            <p:nvPr/>
          </p:nvSpPr>
          <p:spPr bwMode="auto">
            <a:xfrm flipV="1">
              <a:off x="6178550" y="2965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05" name="Line 317"/>
            <p:cNvSpPr>
              <a:spLocks noChangeShapeType="1"/>
            </p:cNvSpPr>
            <p:nvPr/>
          </p:nvSpPr>
          <p:spPr bwMode="auto">
            <a:xfrm>
              <a:off x="6178550" y="2889251"/>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06" name="Rectangle 318"/>
            <p:cNvSpPr>
              <a:spLocks noChangeArrowheads="1"/>
            </p:cNvSpPr>
            <p:nvPr/>
          </p:nvSpPr>
          <p:spPr bwMode="auto">
            <a:xfrm>
              <a:off x="6161087" y="3000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07" name="Line 319"/>
            <p:cNvSpPr>
              <a:spLocks noChangeShapeType="1"/>
            </p:cNvSpPr>
            <p:nvPr/>
          </p:nvSpPr>
          <p:spPr bwMode="auto">
            <a:xfrm flipV="1">
              <a:off x="6424612" y="29654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08" name="Line 320"/>
            <p:cNvSpPr>
              <a:spLocks noChangeShapeType="1"/>
            </p:cNvSpPr>
            <p:nvPr/>
          </p:nvSpPr>
          <p:spPr bwMode="auto">
            <a:xfrm>
              <a:off x="6424612" y="2889251"/>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09" name="Rectangle 321"/>
            <p:cNvSpPr>
              <a:spLocks noChangeArrowheads="1"/>
            </p:cNvSpPr>
            <p:nvPr/>
          </p:nvSpPr>
          <p:spPr bwMode="auto">
            <a:xfrm>
              <a:off x="6405562" y="30003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10" name="Line 322"/>
            <p:cNvSpPr>
              <a:spLocks noChangeShapeType="1"/>
            </p:cNvSpPr>
            <p:nvPr/>
          </p:nvSpPr>
          <p:spPr bwMode="auto">
            <a:xfrm>
              <a:off x="5059362" y="2901951"/>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11" name="Line 323"/>
            <p:cNvSpPr>
              <a:spLocks noChangeShapeType="1"/>
            </p:cNvSpPr>
            <p:nvPr/>
          </p:nvSpPr>
          <p:spPr bwMode="auto">
            <a:xfrm flipH="1">
              <a:off x="6534150" y="290195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12" name="Rectangle 324"/>
            <p:cNvSpPr>
              <a:spLocks noChangeArrowheads="1"/>
            </p:cNvSpPr>
            <p:nvPr/>
          </p:nvSpPr>
          <p:spPr bwMode="auto">
            <a:xfrm>
              <a:off x="5000625" y="28543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13" name="Line 325"/>
            <p:cNvSpPr>
              <a:spLocks noChangeShapeType="1"/>
            </p:cNvSpPr>
            <p:nvPr/>
          </p:nvSpPr>
          <p:spPr bwMode="auto">
            <a:xfrm>
              <a:off x="5059362" y="2936876"/>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14" name="Line 326"/>
            <p:cNvSpPr>
              <a:spLocks noChangeShapeType="1"/>
            </p:cNvSpPr>
            <p:nvPr/>
          </p:nvSpPr>
          <p:spPr bwMode="auto">
            <a:xfrm flipH="1">
              <a:off x="6534150" y="2936876"/>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15" name="Rectangle 327"/>
            <p:cNvSpPr>
              <a:spLocks noChangeArrowheads="1"/>
            </p:cNvSpPr>
            <p:nvPr/>
          </p:nvSpPr>
          <p:spPr bwMode="auto">
            <a:xfrm>
              <a:off x="5000625" y="28892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16" name="Line 328"/>
            <p:cNvSpPr>
              <a:spLocks noChangeShapeType="1"/>
            </p:cNvSpPr>
            <p:nvPr/>
          </p:nvSpPr>
          <p:spPr bwMode="auto">
            <a:xfrm>
              <a:off x="5059362" y="2965451"/>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17" name="Line 329"/>
            <p:cNvSpPr>
              <a:spLocks noChangeShapeType="1"/>
            </p:cNvSpPr>
            <p:nvPr/>
          </p:nvSpPr>
          <p:spPr bwMode="auto">
            <a:xfrm flipH="1">
              <a:off x="6534150" y="296545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18" name="Rectangle 330"/>
            <p:cNvSpPr>
              <a:spLocks noChangeArrowheads="1"/>
            </p:cNvSpPr>
            <p:nvPr/>
          </p:nvSpPr>
          <p:spPr bwMode="auto">
            <a:xfrm>
              <a:off x="5000625" y="29194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19" name="Line 331"/>
            <p:cNvSpPr>
              <a:spLocks noChangeShapeType="1"/>
            </p:cNvSpPr>
            <p:nvPr/>
          </p:nvSpPr>
          <p:spPr bwMode="auto">
            <a:xfrm>
              <a:off x="5059362" y="29829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0" name="Line 332"/>
            <p:cNvSpPr>
              <a:spLocks noChangeShapeType="1"/>
            </p:cNvSpPr>
            <p:nvPr/>
          </p:nvSpPr>
          <p:spPr bwMode="auto">
            <a:xfrm>
              <a:off x="5059362" y="2889251"/>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1" name="Line 333"/>
            <p:cNvSpPr>
              <a:spLocks noChangeShapeType="1"/>
            </p:cNvSpPr>
            <p:nvPr/>
          </p:nvSpPr>
          <p:spPr bwMode="auto">
            <a:xfrm>
              <a:off x="6551612" y="2889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2" name="Line 334"/>
            <p:cNvSpPr>
              <a:spLocks noChangeShapeType="1"/>
            </p:cNvSpPr>
            <p:nvPr/>
          </p:nvSpPr>
          <p:spPr bwMode="auto">
            <a:xfrm>
              <a:off x="5059362" y="2889251"/>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3" name="Rectangle 335"/>
            <p:cNvSpPr>
              <a:spLocks noChangeArrowheads="1"/>
            </p:cNvSpPr>
            <p:nvPr/>
          </p:nvSpPr>
          <p:spPr bwMode="auto">
            <a:xfrm>
              <a:off x="5059362" y="3338513"/>
              <a:ext cx="1492250" cy="9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4" name="Rectangle 336"/>
            <p:cNvSpPr>
              <a:spLocks noChangeArrowheads="1"/>
            </p:cNvSpPr>
            <p:nvPr/>
          </p:nvSpPr>
          <p:spPr bwMode="auto">
            <a:xfrm>
              <a:off x="5059362" y="3338513"/>
              <a:ext cx="1492250" cy="936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225" name="Picture 337"/>
            <p:cNvPicPr>
              <a:picLocks noChangeAspect="1" noChangeArrowheads="1"/>
            </p:cNvPicPr>
            <p:nvPr/>
          </p:nvPicPr>
          <p:blipFill>
            <a:blip r:embed="rId8" cstate="print"/>
            <a:srcRect/>
            <a:stretch>
              <a:fillRect/>
            </a:stretch>
          </p:blipFill>
          <p:spPr bwMode="auto">
            <a:xfrm>
              <a:off x="5059362" y="3338513"/>
              <a:ext cx="1492250" cy="93663"/>
            </a:xfrm>
            <a:prstGeom prst="rect">
              <a:avLst/>
            </a:prstGeom>
            <a:noFill/>
            <a:ln w="9525">
              <a:noFill/>
              <a:miter lim="800000"/>
              <a:headEnd/>
              <a:tailEnd/>
            </a:ln>
          </p:spPr>
        </p:pic>
        <p:sp>
          <p:nvSpPr>
            <p:cNvPr id="166226" name="Oval 338"/>
            <p:cNvSpPr>
              <a:spLocks noChangeArrowheads="1"/>
            </p:cNvSpPr>
            <p:nvPr/>
          </p:nvSpPr>
          <p:spPr bwMode="auto">
            <a:xfrm>
              <a:off x="5164137" y="3397251"/>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7" name="Oval 339"/>
            <p:cNvSpPr>
              <a:spLocks noChangeArrowheads="1"/>
            </p:cNvSpPr>
            <p:nvPr/>
          </p:nvSpPr>
          <p:spPr bwMode="auto">
            <a:xfrm>
              <a:off x="5414962" y="3397251"/>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8" name="Oval 340"/>
            <p:cNvSpPr>
              <a:spLocks noChangeArrowheads="1"/>
            </p:cNvSpPr>
            <p:nvPr/>
          </p:nvSpPr>
          <p:spPr bwMode="auto">
            <a:xfrm>
              <a:off x="5659437" y="33972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29" name="Oval 341"/>
            <p:cNvSpPr>
              <a:spLocks noChangeArrowheads="1"/>
            </p:cNvSpPr>
            <p:nvPr/>
          </p:nvSpPr>
          <p:spPr bwMode="auto">
            <a:xfrm>
              <a:off x="5910262" y="33972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0" name="Oval 342"/>
            <p:cNvSpPr>
              <a:spLocks noChangeArrowheads="1"/>
            </p:cNvSpPr>
            <p:nvPr/>
          </p:nvSpPr>
          <p:spPr bwMode="auto">
            <a:xfrm>
              <a:off x="6161087" y="33972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1" name="Oval 343"/>
            <p:cNvSpPr>
              <a:spLocks noChangeArrowheads="1"/>
            </p:cNvSpPr>
            <p:nvPr/>
          </p:nvSpPr>
          <p:spPr bwMode="auto">
            <a:xfrm>
              <a:off x="6405562" y="33972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2" name="Rectangle 344"/>
            <p:cNvSpPr>
              <a:spLocks noChangeArrowheads="1"/>
            </p:cNvSpPr>
            <p:nvPr/>
          </p:nvSpPr>
          <p:spPr bwMode="auto">
            <a:xfrm>
              <a:off x="5400680" y="3189533"/>
              <a:ext cx="8175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Hidden states - colour</a:t>
              </a:r>
              <a:endParaRPr kumimoji="0" 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33" name="Line 345"/>
            <p:cNvSpPr>
              <a:spLocks noChangeShapeType="1"/>
            </p:cNvSpPr>
            <p:nvPr/>
          </p:nvSpPr>
          <p:spPr bwMode="auto">
            <a:xfrm>
              <a:off x="5059362" y="3432176"/>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4" name="Line 346"/>
            <p:cNvSpPr>
              <a:spLocks noChangeShapeType="1"/>
            </p:cNvSpPr>
            <p:nvPr/>
          </p:nvSpPr>
          <p:spPr bwMode="auto">
            <a:xfrm>
              <a:off x="5059362" y="33385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5" name="Line 347"/>
            <p:cNvSpPr>
              <a:spLocks noChangeShapeType="1"/>
            </p:cNvSpPr>
            <p:nvPr/>
          </p:nvSpPr>
          <p:spPr bwMode="auto">
            <a:xfrm>
              <a:off x="6551612" y="3338513"/>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6" name="Line 348"/>
            <p:cNvSpPr>
              <a:spLocks noChangeShapeType="1"/>
            </p:cNvSpPr>
            <p:nvPr/>
          </p:nvSpPr>
          <p:spPr bwMode="auto">
            <a:xfrm>
              <a:off x="5059362" y="3338513"/>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7" name="Line 349"/>
            <p:cNvSpPr>
              <a:spLocks noChangeShapeType="1"/>
            </p:cNvSpPr>
            <p:nvPr/>
          </p:nvSpPr>
          <p:spPr bwMode="auto">
            <a:xfrm>
              <a:off x="5059362" y="3432176"/>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8" name="Line 350"/>
            <p:cNvSpPr>
              <a:spLocks noChangeShapeType="1"/>
            </p:cNvSpPr>
            <p:nvPr/>
          </p:nvSpPr>
          <p:spPr bwMode="auto">
            <a:xfrm>
              <a:off x="5059362" y="3338513"/>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39" name="Line 351"/>
            <p:cNvSpPr>
              <a:spLocks noChangeShapeType="1"/>
            </p:cNvSpPr>
            <p:nvPr/>
          </p:nvSpPr>
          <p:spPr bwMode="auto">
            <a:xfrm flipV="1">
              <a:off x="5181600" y="34147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40" name="Line 352"/>
            <p:cNvSpPr>
              <a:spLocks noChangeShapeType="1"/>
            </p:cNvSpPr>
            <p:nvPr/>
          </p:nvSpPr>
          <p:spPr bwMode="auto">
            <a:xfrm>
              <a:off x="5181600" y="333851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41" name="Rectangle 353"/>
            <p:cNvSpPr>
              <a:spLocks noChangeArrowheads="1"/>
            </p:cNvSpPr>
            <p:nvPr/>
          </p:nvSpPr>
          <p:spPr bwMode="auto">
            <a:xfrm>
              <a:off x="5164137" y="34496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42" name="Line 354"/>
            <p:cNvSpPr>
              <a:spLocks noChangeShapeType="1"/>
            </p:cNvSpPr>
            <p:nvPr/>
          </p:nvSpPr>
          <p:spPr bwMode="auto">
            <a:xfrm flipV="1">
              <a:off x="5432425" y="34147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43" name="Line 355"/>
            <p:cNvSpPr>
              <a:spLocks noChangeShapeType="1"/>
            </p:cNvSpPr>
            <p:nvPr/>
          </p:nvSpPr>
          <p:spPr bwMode="auto">
            <a:xfrm>
              <a:off x="5432425" y="333851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44" name="Rectangle 356"/>
            <p:cNvSpPr>
              <a:spLocks noChangeArrowheads="1"/>
            </p:cNvSpPr>
            <p:nvPr/>
          </p:nvSpPr>
          <p:spPr bwMode="auto">
            <a:xfrm>
              <a:off x="5414962" y="34496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45" name="Line 357"/>
            <p:cNvSpPr>
              <a:spLocks noChangeShapeType="1"/>
            </p:cNvSpPr>
            <p:nvPr/>
          </p:nvSpPr>
          <p:spPr bwMode="auto">
            <a:xfrm flipV="1">
              <a:off x="5676900" y="34147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46" name="Line 358"/>
            <p:cNvSpPr>
              <a:spLocks noChangeShapeType="1"/>
            </p:cNvSpPr>
            <p:nvPr/>
          </p:nvSpPr>
          <p:spPr bwMode="auto">
            <a:xfrm>
              <a:off x="5676900" y="333851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47" name="Rectangle 359"/>
            <p:cNvSpPr>
              <a:spLocks noChangeArrowheads="1"/>
            </p:cNvSpPr>
            <p:nvPr/>
          </p:nvSpPr>
          <p:spPr bwMode="auto">
            <a:xfrm>
              <a:off x="5659437" y="34496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48" name="Line 360"/>
            <p:cNvSpPr>
              <a:spLocks noChangeShapeType="1"/>
            </p:cNvSpPr>
            <p:nvPr/>
          </p:nvSpPr>
          <p:spPr bwMode="auto">
            <a:xfrm flipV="1">
              <a:off x="5927725" y="34147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49" name="Line 361"/>
            <p:cNvSpPr>
              <a:spLocks noChangeShapeType="1"/>
            </p:cNvSpPr>
            <p:nvPr/>
          </p:nvSpPr>
          <p:spPr bwMode="auto">
            <a:xfrm>
              <a:off x="5927725" y="333851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50" name="Rectangle 362"/>
            <p:cNvSpPr>
              <a:spLocks noChangeArrowheads="1"/>
            </p:cNvSpPr>
            <p:nvPr/>
          </p:nvSpPr>
          <p:spPr bwMode="auto">
            <a:xfrm>
              <a:off x="5910262" y="34496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51" name="Line 363"/>
            <p:cNvSpPr>
              <a:spLocks noChangeShapeType="1"/>
            </p:cNvSpPr>
            <p:nvPr/>
          </p:nvSpPr>
          <p:spPr bwMode="auto">
            <a:xfrm flipV="1">
              <a:off x="6178550" y="34147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52" name="Line 364"/>
            <p:cNvSpPr>
              <a:spLocks noChangeShapeType="1"/>
            </p:cNvSpPr>
            <p:nvPr/>
          </p:nvSpPr>
          <p:spPr bwMode="auto">
            <a:xfrm>
              <a:off x="6178550" y="333851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53" name="Rectangle 365"/>
            <p:cNvSpPr>
              <a:spLocks noChangeArrowheads="1"/>
            </p:cNvSpPr>
            <p:nvPr/>
          </p:nvSpPr>
          <p:spPr bwMode="auto">
            <a:xfrm>
              <a:off x="6161087" y="34496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54" name="Line 366"/>
            <p:cNvSpPr>
              <a:spLocks noChangeShapeType="1"/>
            </p:cNvSpPr>
            <p:nvPr/>
          </p:nvSpPr>
          <p:spPr bwMode="auto">
            <a:xfrm flipV="1">
              <a:off x="6424612" y="34147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55" name="Line 367"/>
            <p:cNvSpPr>
              <a:spLocks noChangeShapeType="1"/>
            </p:cNvSpPr>
            <p:nvPr/>
          </p:nvSpPr>
          <p:spPr bwMode="auto">
            <a:xfrm>
              <a:off x="6424612" y="3338513"/>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56" name="Rectangle 368"/>
            <p:cNvSpPr>
              <a:spLocks noChangeArrowheads="1"/>
            </p:cNvSpPr>
            <p:nvPr/>
          </p:nvSpPr>
          <p:spPr bwMode="auto">
            <a:xfrm>
              <a:off x="6405562" y="34496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57" name="Line 369"/>
            <p:cNvSpPr>
              <a:spLocks noChangeShapeType="1"/>
            </p:cNvSpPr>
            <p:nvPr/>
          </p:nvSpPr>
          <p:spPr bwMode="auto">
            <a:xfrm>
              <a:off x="5059362" y="33512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58" name="Line 370"/>
            <p:cNvSpPr>
              <a:spLocks noChangeShapeType="1"/>
            </p:cNvSpPr>
            <p:nvPr/>
          </p:nvSpPr>
          <p:spPr bwMode="auto">
            <a:xfrm flipH="1">
              <a:off x="6534150" y="33512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59" name="Rectangle 371"/>
            <p:cNvSpPr>
              <a:spLocks noChangeArrowheads="1"/>
            </p:cNvSpPr>
            <p:nvPr/>
          </p:nvSpPr>
          <p:spPr bwMode="auto">
            <a:xfrm>
              <a:off x="5000625" y="33035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60" name="Line 372"/>
            <p:cNvSpPr>
              <a:spLocks noChangeShapeType="1"/>
            </p:cNvSpPr>
            <p:nvPr/>
          </p:nvSpPr>
          <p:spPr bwMode="auto">
            <a:xfrm>
              <a:off x="5059362" y="338613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61" name="Line 373"/>
            <p:cNvSpPr>
              <a:spLocks noChangeShapeType="1"/>
            </p:cNvSpPr>
            <p:nvPr/>
          </p:nvSpPr>
          <p:spPr bwMode="auto">
            <a:xfrm flipH="1">
              <a:off x="6534150" y="338613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62" name="Rectangle 374"/>
            <p:cNvSpPr>
              <a:spLocks noChangeArrowheads="1"/>
            </p:cNvSpPr>
            <p:nvPr/>
          </p:nvSpPr>
          <p:spPr bwMode="auto">
            <a:xfrm>
              <a:off x="5000625" y="33385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63" name="Line 375"/>
            <p:cNvSpPr>
              <a:spLocks noChangeShapeType="1"/>
            </p:cNvSpPr>
            <p:nvPr/>
          </p:nvSpPr>
          <p:spPr bwMode="auto">
            <a:xfrm>
              <a:off x="5059362" y="34147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64" name="Line 376"/>
            <p:cNvSpPr>
              <a:spLocks noChangeShapeType="1"/>
            </p:cNvSpPr>
            <p:nvPr/>
          </p:nvSpPr>
          <p:spPr bwMode="auto">
            <a:xfrm flipH="1">
              <a:off x="6534150" y="34147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65" name="Rectangle 377"/>
            <p:cNvSpPr>
              <a:spLocks noChangeArrowheads="1"/>
            </p:cNvSpPr>
            <p:nvPr/>
          </p:nvSpPr>
          <p:spPr bwMode="auto">
            <a:xfrm>
              <a:off x="5000625" y="336867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66" name="Line 378"/>
            <p:cNvSpPr>
              <a:spLocks noChangeShapeType="1"/>
            </p:cNvSpPr>
            <p:nvPr/>
          </p:nvSpPr>
          <p:spPr bwMode="auto">
            <a:xfrm>
              <a:off x="5059362" y="3432176"/>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67" name="Line 379"/>
            <p:cNvSpPr>
              <a:spLocks noChangeShapeType="1"/>
            </p:cNvSpPr>
            <p:nvPr/>
          </p:nvSpPr>
          <p:spPr bwMode="auto">
            <a:xfrm>
              <a:off x="5059362" y="333851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68" name="Line 380"/>
            <p:cNvSpPr>
              <a:spLocks noChangeShapeType="1"/>
            </p:cNvSpPr>
            <p:nvPr/>
          </p:nvSpPr>
          <p:spPr bwMode="auto">
            <a:xfrm>
              <a:off x="6551612" y="3338513"/>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69" name="Line 381"/>
            <p:cNvSpPr>
              <a:spLocks noChangeShapeType="1"/>
            </p:cNvSpPr>
            <p:nvPr/>
          </p:nvSpPr>
          <p:spPr bwMode="auto">
            <a:xfrm>
              <a:off x="5059362" y="3338513"/>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0" name="Rectangle 382"/>
            <p:cNvSpPr>
              <a:spLocks noChangeArrowheads="1"/>
            </p:cNvSpPr>
            <p:nvPr/>
          </p:nvSpPr>
          <p:spPr bwMode="auto">
            <a:xfrm>
              <a:off x="5059362" y="3789363"/>
              <a:ext cx="1492250" cy="92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1" name="Rectangle 383"/>
            <p:cNvSpPr>
              <a:spLocks noChangeArrowheads="1"/>
            </p:cNvSpPr>
            <p:nvPr/>
          </p:nvSpPr>
          <p:spPr bwMode="auto">
            <a:xfrm>
              <a:off x="5059362" y="3789363"/>
              <a:ext cx="1492250" cy="920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272" name="Picture 384"/>
            <p:cNvPicPr>
              <a:picLocks noChangeAspect="1" noChangeArrowheads="1"/>
            </p:cNvPicPr>
            <p:nvPr/>
          </p:nvPicPr>
          <p:blipFill>
            <a:blip r:embed="rId9" cstate="print"/>
            <a:srcRect/>
            <a:stretch>
              <a:fillRect/>
            </a:stretch>
          </p:blipFill>
          <p:spPr bwMode="auto">
            <a:xfrm>
              <a:off x="5059362" y="3789363"/>
              <a:ext cx="1492250" cy="92075"/>
            </a:xfrm>
            <a:prstGeom prst="rect">
              <a:avLst/>
            </a:prstGeom>
            <a:noFill/>
            <a:ln w="9525">
              <a:noFill/>
              <a:miter lim="800000"/>
              <a:headEnd/>
              <a:tailEnd/>
            </a:ln>
          </p:spPr>
        </p:pic>
        <p:sp>
          <p:nvSpPr>
            <p:cNvPr id="166273" name="Oval 385"/>
            <p:cNvSpPr>
              <a:spLocks noChangeArrowheads="1"/>
            </p:cNvSpPr>
            <p:nvPr/>
          </p:nvSpPr>
          <p:spPr bwMode="auto">
            <a:xfrm>
              <a:off x="5164137" y="3852863"/>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4" name="Oval 386"/>
            <p:cNvSpPr>
              <a:spLocks noChangeArrowheads="1"/>
            </p:cNvSpPr>
            <p:nvPr/>
          </p:nvSpPr>
          <p:spPr bwMode="auto">
            <a:xfrm>
              <a:off x="5414962" y="3806826"/>
              <a:ext cx="39687"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5" name="Oval 387"/>
            <p:cNvSpPr>
              <a:spLocks noChangeArrowheads="1"/>
            </p:cNvSpPr>
            <p:nvPr/>
          </p:nvSpPr>
          <p:spPr bwMode="auto">
            <a:xfrm>
              <a:off x="5659437" y="38290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6" name="Oval 388"/>
            <p:cNvSpPr>
              <a:spLocks noChangeArrowheads="1"/>
            </p:cNvSpPr>
            <p:nvPr/>
          </p:nvSpPr>
          <p:spPr bwMode="auto">
            <a:xfrm>
              <a:off x="5910262" y="3829051"/>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7" name="Oval 389"/>
            <p:cNvSpPr>
              <a:spLocks noChangeArrowheads="1"/>
            </p:cNvSpPr>
            <p:nvPr/>
          </p:nvSpPr>
          <p:spPr bwMode="auto">
            <a:xfrm>
              <a:off x="6161087" y="385286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8" name="Oval 390"/>
            <p:cNvSpPr>
              <a:spLocks noChangeArrowheads="1"/>
            </p:cNvSpPr>
            <p:nvPr/>
          </p:nvSpPr>
          <p:spPr bwMode="auto">
            <a:xfrm>
              <a:off x="6405562" y="385286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79" name="Rectangle 391"/>
            <p:cNvSpPr>
              <a:spLocks noChangeArrowheads="1"/>
            </p:cNvSpPr>
            <p:nvPr/>
          </p:nvSpPr>
          <p:spPr bwMode="auto">
            <a:xfrm>
              <a:off x="5394330" y="3638796"/>
              <a:ext cx="8175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Hidden states - where</a:t>
              </a:r>
              <a:endParaRPr kumimoji="0" 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80" name="Line 392"/>
            <p:cNvSpPr>
              <a:spLocks noChangeShapeType="1"/>
            </p:cNvSpPr>
            <p:nvPr/>
          </p:nvSpPr>
          <p:spPr bwMode="auto">
            <a:xfrm>
              <a:off x="5059362" y="38814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1" name="Line 393"/>
            <p:cNvSpPr>
              <a:spLocks noChangeShapeType="1"/>
            </p:cNvSpPr>
            <p:nvPr/>
          </p:nvSpPr>
          <p:spPr bwMode="auto">
            <a:xfrm>
              <a:off x="5059362" y="378936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2" name="Line 394"/>
            <p:cNvSpPr>
              <a:spLocks noChangeShapeType="1"/>
            </p:cNvSpPr>
            <p:nvPr/>
          </p:nvSpPr>
          <p:spPr bwMode="auto">
            <a:xfrm>
              <a:off x="6551612" y="3789363"/>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3" name="Line 395"/>
            <p:cNvSpPr>
              <a:spLocks noChangeShapeType="1"/>
            </p:cNvSpPr>
            <p:nvPr/>
          </p:nvSpPr>
          <p:spPr bwMode="auto">
            <a:xfrm>
              <a:off x="5059362" y="3789363"/>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4" name="Line 396"/>
            <p:cNvSpPr>
              <a:spLocks noChangeShapeType="1"/>
            </p:cNvSpPr>
            <p:nvPr/>
          </p:nvSpPr>
          <p:spPr bwMode="auto">
            <a:xfrm>
              <a:off x="5059362" y="38814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5" name="Line 397"/>
            <p:cNvSpPr>
              <a:spLocks noChangeShapeType="1"/>
            </p:cNvSpPr>
            <p:nvPr/>
          </p:nvSpPr>
          <p:spPr bwMode="auto">
            <a:xfrm>
              <a:off x="5059362" y="3789363"/>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6" name="Line 398"/>
            <p:cNvSpPr>
              <a:spLocks noChangeShapeType="1"/>
            </p:cNvSpPr>
            <p:nvPr/>
          </p:nvSpPr>
          <p:spPr bwMode="auto">
            <a:xfrm flipV="1">
              <a:off x="5181600" y="38639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7" name="Line 399"/>
            <p:cNvSpPr>
              <a:spLocks noChangeShapeType="1"/>
            </p:cNvSpPr>
            <p:nvPr/>
          </p:nvSpPr>
          <p:spPr bwMode="auto">
            <a:xfrm>
              <a:off x="5181600" y="3789363"/>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88" name="Rectangle 400"/>
            <p:cNvSpPr>
              <a:spLocks noChangeArrowheads="1"/>
            </p:cNvSpPr>
            <p:nvPr/>
          </p:nvSpPr>
          <p:spPr bwMode="auto">
            <a:xfrm>
              <a:off x="5164137" y="38989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89" name="Line 401"/>
            <p:cNvSpPr>
              <a:spLocks noChangeShapeType="1"/>
            </p:cNvSpPr>
            <p:nvPr/>
          </p:nvSpPr>
          <p:spPr bwMode="auto">
            <a:xfrm flipV="1">
              <a:off x="5432425" y="38639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90" name="Line 402"/>
            <p:cNvSpPr>
              <a:spLocks noChangeShapeType="1"/>
            </p:cNvSpPr>
            <p:nvPr/>
          </p:nvSpPr>
          <p:spPr bwMode="auto">
            <a:xfrm>
              <a:off x="5432425" y="3789363"/>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91" name="Rectangle 403"/>
            <p:cNvSpPr>
              <a:spLocks noChangeArrowheads="1"/>
            </p:cNvSpPr>
            <p:nvPr/>
          </p:nvSpPr>
          <p:spPr bwMode="auto">
            <a:xfrm>
              <a:off x="5414962" y="38989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92" name="Line 404"/>
            <p:cNvSpPr>
              <a:spLocks noChangeShapeType="1"/>
            </p:cNvSpPr>
            <p:nvPr/>
          </p:nvSpPr>
          <p:spPr bwMode="auto">
            <a:xfrm flipV="1">
              <a:off x="5676900" y="38639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93" name="Line 405"/>
            <p:cNvSpPr>
              <a:spLocks noChangeShapeType="1"/>
            </p:cNvSpPr>
            <p:nvPr/>
          </p:nvSpPr>
          <p:spPr bwMode="auto">
            <a:xfrm>
              <a:off x="5676900" y="3789363"/>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94" name="Rectangle 406"/>
            <p:cNvSpPr>
              <a:spLocks noChangeArrowheads="1"/>
            </p:cNvSpPr>
            <p:nvPr/>
          </p:nvSpPr>
          <p:spPr bwMode="auto">
            <a:xfrm>
              <a:off x="5659437" y="38989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95" name="Line 407"/>
            <p:cNvSpPr>
              <a:spLocks noChangeShapeType="1"/>
            </p:cNvSpPr>
            <p:nvPr/>
          </p:nvSpPr>
          <p:spPr bwMode="auto">
            <a:xfrm flipV="1">
              <a:off x="5927725" y="38639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96" name="Line 408"/>
            <p:cNvSpPr>
              <a:spLocks noChangeShapeType="1"/>
            </p:cNvSpPr>
            <p:nvPr/>
          </p:nvSpPr>
          <p:spPr bwMode="auto">
            <a:xfrm>
              <a:off x="5927725" y="3789363"/>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97" name="Rectangle 409"/>
            <p:cNvSpPr>
              <a:spLocks noChangeArrowheads="1"/>
            </p:cNvSpPr>
            <p:nvPr/>
          </p:nvSpPr>
          <p:spPr bwMode="auto">
            <a:xfrm>
              <a:off x="5910262" y="38989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298" name="Line 410"/>
            <p:cNvSpPr>
              <a:spLocks noChangeShapeType="1"/>
            </p:cNvSpPr>
            <p:nvPr/>
          </p:nvSpPr>
          <p:spPr bwMode="auto">
            <a:xfrm flipV="1">
              <a:off x="6178550" y="38639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299" name="Line 411"/>
            <p:cNvSpPr>
              <a:spLocks noChangeShapeType="1"/>
            </p:cNvSpPr>
            <p:nvPr/>
          </p:nvSpPr>
          <p:spPr bwMode="auto">
            <a:xfrm>
              <a:off x="6178550" y="3789363"/>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00" name="Rectangle 412"/>
            <p:cNvSpPr>
              <a:spLocks noChangeArrowheads="1"/>
            </p:cNvSpPr>
            <p:nvPr/>
          </p:nvSpPr>
          <p:spPr bwMode="auto">
            <a:xfrm>
              <a:off x="6161087" y="38989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01" name="Line 413"/>
            <p:cNvSpPr>
              <a:spLocks noChangeShapeType="1"/>
            </p:cNvSpPr>
            <p:nvPr/>
          </p:nvSpPr>
          <p:spPr bwMode="auto">
            <a:xfrm flipV="1">
              <a:off x="6424612" y="38639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02" name="Line 414"/>
            <p:cNvSpPr>
              <a:spLocks noChangeShapeType="1"/>
            </p:cNvSpPr>
            <p:nvPr/>
          </p:nvSpPr>
          <p:spPr bwMode="auto">
            <a:xfrm>
              <a:off x="6424612" y="3789363"/>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03" name="Rectangle 415"/>
            <p:cNvSpPr>
              <a:spLocks noChangeArrowheads="1"/>
            </p:cNvSpPr>
            <p:nvPr/>
          </p:nvSpPr>
          <p:spPr bwMode="auto">
            <a:xfrm>
              <a:off x="6405562" y="38989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04" name="Line 416"/>
            <p:cNvSpPr>
              <a:spLocks noChangeShapeType="1"/>
            </p:cNvSpPr>
            <p:nvPr/>
          </p:nvSpPr>
          <p:spPr bwMode="auto">
            <a:xfrm>
              <a:off x="5059362" y="382428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05" name="Line 417"/>
            <p:cNvSpPr>
              <a:spLocks noChangeShapeType="1"/>
            </p:cNvSpPr>
            <p:nvPr/>
          </p:nvSpPr>
          <p:spPr bwMode="auto">
            <a:xfrm flipH="1">
              <a:off x="6534150" y="382428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06" name="Rectangle 418"/>
            <p:cNvSpPr>
              <a:spLocks noChangeArrowheads="1"/>
            </p:cNvSpPr>
            <p:nvPr/>
          </p:nvSpPr>
          <p:spPr bwMode="auto">
            <a:xfrm>
              <a:off x="5000625" y="37766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07" name="Line 419"/>
            <p:cNvSpPr>
              <a:spLocks noChangeShapeType="1"/>
            </p:cNvSpPr>
            <p:nvPr/>
          </p:nvSpPr>
          <p:spPr bwMode="auto">
            <a:xfrm>
              <a:off x="5059362" y="3870326"/>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08" name="Line 420"/>
            <p:cNvSpPr>
              <a:spLocks noChangeShapeType="1"/>
            </p:cNvSpPr>
            <p:nvPr/>
          </p:nvSpPr>
          <p:spPr bwMode="auto">
            <a:xfrm flipH="1">
              <a:off x="6534150" y="3870326"/>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09" name="Rectangle 421"/>
            <p:cNvSpPr>
              <a:spLocks noChangeArrowheads="1"/>
            </p:cNvSpPr>
            <p:nvPr/>
          </p:nvSpPr>
          <p:spPr bwMode="auto">
            <a:xfrm>
              <a:off x="5000625" y="38242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10" name="Line 422"/>
            <p:cNvSpPr>
              <a:spLocks noChangeShapeType="1"/>
            </p:cNvSpPr>
            <p:nvPr/>
          </p:nvSpPr>
          <p:spPr bwMode="auto">
            <a:xfrm>
              <a:off x="5059362" y="388143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11" name="Line 423"/>
            <p:cNvSpPr>
              <a:spLocks noChangeShapeType="1"/>
            </p:cNvSpPr>
            <p:nvPr/>
          </p:nvSpPr>
          <p:spPr bwMode="auto">
            <a:xfrm>
              <a:off x="5059362" y="3789363"/>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12" name="Line 424"/>
            <p:cNvSpPr>
              <a:spLocks noChangeShapeType="1"/>
            </p:cNvSpPr>
            <p:nvPr/>
          </p:nvSpPr>
          <p:spPr bwMode="auto">
            <a:xfrm>
              <a:off x="6551612" y="3789363"/>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13" name="Line 425"/>
            <p:cNvSpPr>
              <a:spLocks noChangeShapeType="1"/>
            </p:cNvSpPr>
            <p:nvPr/>
          </p:nvSpPr>
          <p:spPr bwMode="auto">
            <a:xfrm>
              <a:off x="5059362" y="3789363"/>
              <a:ext cx="1587" cy="920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14" name="Rectangle 426"/>
            <p:cNvSpPr>
              <a:spLocks noChangeArrowheads="1"/>
            </p:cNvSpPr>
            <p:nvPr/>
          </p:nvSpPr>
          <p:spPr bwMode="auto">
            <a:xfrm>
              <a:off x="5059362" y="4238626"/>
              <a:ext cx="1492250" cy="9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15" name="Rectangle 427"/>
            <p:cNvSpPr>
              <a:spLocks noChangeArrowheads="1"/>
            </p:cNvSpPr>
            <p:nvPr/>
          </p:nvSpPr>
          <p:spPr bwMode="auto">
            <a:xfrm>
              <a:off x="5059362" y="4238626"/>
              <a:ext cx="1492250" cy="936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316" name="Picture 428"/>
            <p:cNvPicPr>
              <a:picLocks noChangeAspect="1" noChangeArrowheads="1"/>
            </p:cNvPicPr>
            <p:nvPr/>
          </p:nvPicPr>
          <p:blipFill>
            <a:blip r:embed="rId10" cstate="print"/>
            <a:srcRect/>
            <a:stretch>
              <a:fillRect/>
            </a:stretch>
          </p:blipFill>
          <p:spPr bwMode="auto">
            <a:xfrm>
              <a:off x="5059362" y="4238626"/>
              <a:ext cx="1492250" cy="93663"/>
            </a:xfrm>
            <a:prstGeom prst="rect">
              <a:avLst/>
            </a:prstGeom>
            <a:noFill/>
            <a:ln w="9525">
              <a:noFill/>
              <a:miter lim="800000"/>
              <a:headEnd/>
              <a:tailEnd/>
            </a:ln>
          </p:spPr>
        </p:pic>
        <p:sp>
          <p:nvSpPr>
            <p:cNvPr id="166317" name="Oval 429"/>
            <p:cNvSpPr>
              <a:spLocks noChangeArrowheads="1"/>
            </p:cNvSpPr>
            <p:nvPr/>
          </p:nvSpPr>
          <p:spPr bwMode="auto">
            <a:xfrm>
              <a:off x="5164137" y="4302126"/>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18" name="Oval 430"/>
            <p:cNvSpPr>
              <a:spLocks noChangeArrowheads="1"/>
            </p:cNvSpPr>
            <p:nvPr/>
          </p:nvSpPr>
          <p:spPr bwMode="auto">
            <a:xfrm>
              <a:off x="5414962" y="4302126"/>
              <a:ext cx="39687"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19" name="Oval 431"/>
            <p:cNvSpPr>
              <a:spLocks noChangeArrowheads="1"/>
            </p:cNvSpPr>
            <p:nvPr/>
          </p:nvSpPr>
          <p:spPr bwMode="auto">
            <a:xfrm>
              <a:off x="5659437" y="430212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0" name="Oval 432"/>
            <p:cNvSpPr>
              <a:spLocks noChangeArrowheads="1"/>
            </p:cNvSpPr>
            <p:nvPr/>
          </p:nvSpPr>
          <p:spPr bwMode="auto">
            <a:xfrm>
              <a:off x="5910262" y="430212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1" name="Oval 433"/>
            <p:cNvSpPr>
              <a:spLocks noChangeArrowheads="1"/>
            </p:cNvSpPr>
            <p:nvPr/>
          </p:nvSpPr>
          <p:spPr bwMode="auto">
            <a:xfrm>
              <a:off x="6161087" y="42783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2" name="Oval 434"/>
            <p:cNvSpPr>
              <a:spLocks noChangeArrowheads="1"/>
            </p:cNvSpPr>
            <p:nvPr/>
          </p:nvSpPr>
          <p:spPr bwMode="auto">
            <a:xfrm>
              <a:off x="6405562" y="42783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3" name="Rectangle 435"/>
            <p:cNvSpPr>
              <a:spLocks noChangeArrowheads="1"/>
            </p:cNvSpPr>
            <p:nvPr/>
          </p:nvSpPr>
          <p:spPr bwMode="auto">
            <a:xfrm>
              <a:off x="5370517" y="4088058"/>
              <a:ext cx="83195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Hidden states - choice</a:t>
              </a:r>
              <a:endParaRPr kumimoji="0" 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66324" name="Rectangle 436"/>
            <p:cNvSpPr>
              <a:spLocks noChangeArrowheads="1"/>
            </p:cNvSpPr>
            <p:nvPr/>
          </p:nvSpPr>
          <p:spPr bwMode="auto">
            <a:xfrm>
              <a:off x="5746750" y="4448176"/>
              <a:ext cx="13946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25" name="Line 437"/>
            <p:cNvSpPr>
              <a:spLocks noChangeShapeType="1"/>
            </p:cNvSpPr>
            <p:nvPr/>
          </p:nvSpPr>
          <p:spPr bwMode="auto">
            <a:xfrm>
              <a:off x="5059362" y="433228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6" name="Line 438"/>
            <p:cNvSpPr>
              <a:spLocks noChangeShapeType="1"/>
            </p:cNvSpPr>
            <p:nvPr/>
          </p:nvSpPr>
          <p:spPr bwMode="auto">
            <a:xfrm>
              <a:off x="5059362" y="4238626"/>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7" name="Line 439"/>
            <p:cNvSpPr>
              <a:spLocks noChangeShapeType="1"/>
            </p:cNvSpPr>
            <p:nvPr/>
          </p:nvSpPr>
          <p:spPr bwMode="auto">
            <a:xfrm>
              <a:off x="6551612" y="423862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8" name="Line 440"/>
            <p:cNvSpPr>
              <a:spLocks noChangeShapeType="1"/>
            </p:cNvSpPr>
            <p:nvPr/>
          </p:nvSpPr>
          <p:spPr bwMode="auto">
            <a:xfrm>
              <a:off x="5059362" y="423862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29" name="Line 441"/>
            <p:cNvSpPr>
              <a:spLocks noChangeShapeType="1"/>
            </p:cNvSpPr>
            <p:nvPr/>
          </p:nvSpPr>
          <p:spPr bwMode="auto">
            <a:xfrm>
              <a:off x="5059362" y="433228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0" name="Line 442"/>
            <p:cNvSpPr>
              <a:spLocks noChangeShapeType="1"/>
            </p:cNvSpPr>
            <p:nvPr/>
          </p:nvSpPr>
          <p:spPr bwMode="auto">
            <a:xfrm>
              <a:off x="5059362" y="423862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1" name="Line 443"/>
            <p:cNvSpPr>
              <a:spLocks noChangeShapeType="1"/>
            </p:cNvSpPr>
            <p:nvPr/>
          </p:nvSpPr>
          <p:spPr bwMode="auto">
            <a:xfrm flipV="1">
              <a:off x="5181600" y="43148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2" name="Line 444"/>
            <p:cNvSpPr>
              <a:spLocks noChangeShapeType="1"/>
            </p:cNvSpPr>
            <p:nvPr/>
          </p:nvSpPr>
          <p:spPr bwMode="auto">
            <a:xfrm>
              <a:off x="5181600" y="4238626"/>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3" name="Rectangle 445"/>
            <p:cNvSpPr>
              <a:spLocks noChangeArrowheads="1"/>
            </p:cNvSpPr>
            <p:nvPr/>
          </p:nvSpPr>
          <p:spPr bwMode="auto">
            <a:xfrm>
              <a:off x="5164137" y="43497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34" name="Line 446"/>
            <p:cNvSpPr>
              <a:spLocks noChangeShapeType="1"/>
            </p:cNvSpPr>
            <p:nvPr/>
          </p:nvSpPr>
          <p:spPr bwMode="auto">
            <a:xfrm flipV="1">
              <a:off x="5432425" y="43148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5" name="Line 447"/>
            <p:cNvSpPr>
              <a:spLocks noChangeShapeType="1"/>
            </p:cNvSpPr>
            <p:nvPr/>
          </p:nvSpPr>
          <p:spPr bwMode="auto">
            <a:xfrm>
              <a:off x="5432425" y="4238626"/>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6" name="Rectangle 448"/>
            <p:cNvSpPr>
              <a:spLocks noChangeArrowheads="1"/>
            </p:cNvSpPr>
            <p:nvPr/>
          </p:nvSpPr>
          <p:spPr bwMode="auto">
            <a:xfrm>
              <a:off x="5414962" y="43497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37" name="Line 449"/>
            <p:cNvSpPr>
              <a:spLocks noChangeShapeType="1"/>
            </p:cNvSpPr>
            <p:nvPr/>
          </p:nvSpPr>
          <p:spPr bwMode="auto">
            <a:xfrm flipV="1">
              <a:off x="5676900" y="43148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8" name="Line 450"/>
            <p:cNvSpPr>
              <a:spLocks noChangeShapeType="1"/>
            </p:cNvSpPr>
            <p:nvPr/>
          </p:nvSpPr>
          <p:spPr bwMode="auto">
            <a:xfrm>
              <a:off x="5676900" y="4238626"/>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39" name="Rectangle 451"/>
            <p:cNvSpPr>
              <a:spLocks noChangeArrowheads="1"/>
            </p:cNvSpPr>
            <p:nvPr/>
          </p:nvSpPr>
          <p:spPr bwMode="auto">
            <a:xfrm>
              <a:off x="5659437" y="43497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40" name="Line 452"/>
            <p:cNvSpPr>
              <a:spLocks noChangeShapeType="1"/>
            </p:cNvSpPr>
            <p:nvPr/>
          </p:nvSpPr>
          <p:spPr bwMode="auto">
            <a:xfrm flipV="1">
              <a:off x="5927725" y="43148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41" name="Line 453"/>
            <p:cNvSpPr>
              <a:spLocks noChangeShapeType="1"/>
            </p:cNvSpPr>
            <p:nvPr/>
          </p:nvSpPr>
          <p:spPr bwMode="auto">
            <a:xfrm>
              <a:off x="5927725" y="4238626"/>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42" name="Rectangle 454"/>
            <p:cNvSpPr>
              <a:spLocks noChangeArrowheads="1"/>
            </p:cNvSpPr>
            <p:nvPr/>
          </p:nvSpPr>
          <p:spPr bwMode="auto">
            <a:xfrm>
              <a:off x="5910262" y="43497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43" name="Line 455"/>
            <p:cNvSpPr>
              <a:spLocks noChangeShapeType="1"/>
            </p:cNvSpPr>
            <p:nvPr/>
          </p:nvSpPr>
          <p:spPr bwMode="auto">
            <a:xfrm flipV="1">
              <a:off x="6178550" y="43148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44" name="Line 456"/>
            <p:cNvSpPr>
              <a:spLocks noChangeShapeType="1"/>
            </p:cNvSpPr>
            <p:nvPr/>
          </p:nvSpPr>
          <p:spPr bwMode="auto">
            <a:xfrm>
              <a:off x="6178550" y="4238626"/>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45" name="Rectangle 457"/>
            <p:cNvSpPr>
              <a:spLocks noChangeArrowheads="1"/>
            </p:cNvSpPr>
            <p:nvPr/>
          </p:nvSpPr>
          <p:spPr bwMode="auto">
            <a:xfrm>
              <a:off x="6161087" y="43497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46" name="Line 458"/>
            <p:cNvSpPr>
              <a:spLocks noChangeShapeType="1"/>
            </p:cNvSpPr>
            <p:nvPr/>
          </p:nvSpPr>
          <p:spPr bwMode="auto">
            <a:xfrm flipV="1">
              <a:off x="6424612" y="43148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47" name="Line 459"/>
            <p:cNvSpPr>
              <a:spLocks noChangeShapeType="1"/>
            </p:cNvSpPr>
            <p:nvPr/>
          </p:nvSpPr>
          <p:spPr bwMode="auto">
            <a:xfrm>
              <a:off x="6424612" y="4238626"/>
              <a:ext cx="1587" cy="111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48" name="Rectangle 460"/>
            <p:cNvSpPr>
              <a:spLocks noChangeArrowheads="1"/>
            </p:cNvSpPr>
            <p:nvPr/>
          </p:nvSpPr>
          <p:spPr bwMode="auto">
            <a:xfrm>
              <a:off x="6405562" y="43497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49" name="Line 461"/>
            <p:cNvSpPr>
              <a:spLocks noChangeShapeType="1"/>
            </p:cNvSpPr>
            <p:nvPr/>
          </p:nvSpPr>
          <p:spPr bwMode="auto">
            <a:xfrm>
              <a:off x="5059362" y="4273551"/>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0" name="Line 462"/>
            <p:cNvSpPr>
              <a:spLocks noChangeShapeType="1"/>
            </p:cNvSpPr>
            <p:nvPr/>
          </p:nvSpPr>
          <p:spPr bwMode="auto">
            <a:xfrm flipH="1">
              <a:off x="6534150" y="427355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1" name="Rectangle 463"/>
            <p:cNvSpPr>
              <a:spLocks noChangeArrowheads="1"/>
            </p:cNvSpPr>
            <p:nvPr/>
          </p:nvSpPr>
          <p:spPr bwMode="auto">
            <a:xfrm>
              <a:off x="5000625" y="422592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52" name="Line 464"/>
            <p:cNvSpPr>
              <a:spLocks noChangeShapeType="1"/>
            </p:cNvSpPr>
            <p:nvPr/>
          </p:nvSpPr>
          <p:spPr bwMode="auto">
            <a:xfrm>
              <a:off x="5059362" y="431958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3" name="Line 465"/>
            <p:cNvSpPr>
              <a:spLocks noChangeShapeType="1"/>
            </p:cNvSpPr>
            <p:nvPr/>
          </p:nvSpPr>
          <p:spPr bwMode="auto">
            <a:xfrm flipH="1">
              <a:off x="6534150" y="431958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4" name="Rectangle 466"/>
            <p:cNvSpPr>
              <a:spLocks noChangeArrowheads="1"/>
            </p:cNvSpPr>
            <p:nvPr/>
          </p:nvSpPr>
          <p:spPr bwMode="auto">
            <a:xfrm>
              <a:off x="5000625" y="427355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55" name="Line 467"/>
            <p:cNvSpPr>
              <a:spLocks noChangeShapeType="1"/>
            </p:cNvSpPr>
            <p:nvPr/>
          </p:nvSpPr>
          <p:spPr bwMode="auto">
            <a:xfrm>
              <a:off x="5059362" y="4332288"/>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6" name="Line 468"/>
            <p:cNvSpPr>
              <a:spLocks noChangeShapeType="1"/>
            </p:cNvSpPr>
            <p:nvPr/>
          </p:nvSpPr>
          <p:spPr bwMode="auto">
            <a:xfrm>
              <a:off x="5059362" y="4238626"/>
              <a:ext cx="14922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7" name="Line 469"/>
            <p:cNvSpPr>
              <a:spLocks noChangeShapeType="1"/>
            </p:cNvSpPr>
            <p:nvPr/>
          </p:nvSpPr>
          <p:spPr bwMode="auto">
            <a:xfrm>
              <a:off x="6551612" y="423862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8" name="Line 470"/>
            <p:cNvSpPr>
              <a:spLocks noChangeShapeType="1"/>
            </p:cNvSpPr>
            <p:nvPr/>
          </p:nvSpPr>
          <p:spPr bwMode="auto">
            <a:xfrm>
              <a:off x="5059362" y="4238626"/>
              <a:ext cx="1587" cy="936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59" name="Rectangle 471"/>
            <p:cNvSpPr>
              <a:spLocks noChangeArrowheads="1"/>
            </p:cNvSpPr>
            <p:nvPr/>
          </p:nvSpPr>
          <p:spPr bwMode="auto">
            <a:xfrm>
              <a:off x="7024687" y="2801938"/>
              <a:ext cx="1500187" cy="660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60" name="Rectangle 472"/>
            <p:cNvSpPr>
              <a:spLocks noChangeArrowheads="1"/>
            </p:cNvSpPr>
            <p:nvPr/>
          </p:nvSpPr>
          <p:spPr bwMode="auto">
            <a:xfrm>
              <a:off x="7024687" y="2801938"/>
              <a:ext cx="1500187" cy="6604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361" name="Picture 473"/>
            <p:cNvPicPr>
              <a:picLocks noChangeAspect="1" noChangeArrowheads="1"/>
            </p:cNvPicPr>
            <p:nvPr/>
          </p:nvPicPr>
          <p:blipFill>
            <a:blip r:embed="rId11" cstate="print"/>
            <a:srcRect/>
            <a:stretch>
              <a:fillRect/>
            </a:stretch>
          </p:blipFill>
          <p:spPr bwMode="auto">
            <a:xfrm>
              <a:off x="7024687" y="2801938"/>
              <a:ext cx="1500187" cy="660400"/>
            </a:xfrm>
            <a:prstGeom prst="rect">
              <a:avLst/>
            </a:prstGeom>
            <a:noFill/>
            <a:ln w="9525">
              <a:noFill/>
              <a:miter lim="800000"/>
              <a:headEnd/>
              <a:tailEnd/>
            </a:ln>
          </p:spPr>
        </p:pic>
        <p:sp>
          <p:nvSpPr>
            <p:cNvPr id="166362" name="Oval 474"/>
            <p:cNvSpPr>
              <a:spLocks noChangeArrowheads="1"/>
            </p:cNvSpPr>
            <p:nvPr/>
          </p:nvSpPr>
          <p:spPr bwMode="auto">
            <a:xfrm>
              <a:off x="7153275" y="3030538"/>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63" name="Oval 475"/>
            <p:cNvSpPr>
              <a:spLocks noChangeArrowheads="1"/>
            </p:cNvSpPr>
            <p:nvPr/>
          </p:nvSpPr>
          <p:spPr bwMode="auto">
            <a:xfrm>
              <a:off x="7456487" y="3194051"/>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64" name="Oval 476"/>
            <p:cNvSpPr>
              <a:spLocks noChangeArrowheads="1"/>
            </p:cNvSpPr>
            <p:nvPr/>
          </p:nvSpPr>
          <p:spPr bwMode="auto">
            <a:xfrm>
              <a:off x="7753350" y="3194051"/>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65" name="Oval 477"/>
            <p:cNvSpPr>
              <a:spLocks noChangeArrowheads="1"/>
            </p:cNvSpPr>
            <p:nvPr/>
          </p:nvSpPr>
          <p:spPr bwMode="auto">
            <a:xfrm>
              <a:off x="8051800" y="335597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66" name="Oval 478"/>
            <p:cNvSpPr>
              <a:spLocks noChangeArrowheads="1"/>
            </p:cNvSpPr>
            <p:nvPr/>
          </p:nvSpPr>
          <p:spPr bwMode="auto">
            <a:xfrm>
              <a:off x="8355012" y="3355976"/>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67" name="Rectangle 479"/>
            <p:cNvSpPr>
              <a:spLocks noChangeArrowheads="1"/>
            </p:cNvSpPr>
            <p:nvPr/>
          </p:nvSpPr>
          <p:spPr bwMode="auto">
            <a:xfrm>
              <a:off x="7111397" y="2652958"/>
              <a:ext cx="134011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Inferred and selected action - where</a:t>
              </a:r>
              <a:endParaRPr kumimoji="0" 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68" name="Rectangle 480"/>
            <p:cNvSpPr>
              <a:spLocks noChangeArrowheads="1"/>
            </p:cNvSpPr>
            <p:nvPr/>
          </p:nvSpPr>
          <p:spPr bwMode="auto">
            <a:xfrm rot="16200000">
              <a:off x="6791158" y="3060814"/>
              <a:ext cx="19877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action</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69" name="Line 481"/>
            <p:cNvSpPr>
              <a:spLocks noChangeShapeType="1"/>
            </p:cNvSpPr>
            <p:nvPr/>
          </p:nvSpPr>
          <p:spPr bwMode="auto">
            <a:xfrm>
              <a:off x="7024687" y="3462338"/>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0" name="Line 482"/>
            <p:cNvSpPr>
              <a:spLocks noChangeShapeType="1"/>
            </p:cNvSpPr>
            <p:nvPr/>
          </p:nvSpPr>
          <p:spPr bwMode="auto">
            <a:xfrm>
              <a:off x="7024687" y="2801938"/>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1" name="Line 483"/>
            <p:cNvSpPr>
              <a:spLocks noChangeShapeType="1"/>
            </p:cNvSpPr>
            <p:nvPr/>
          </p:nvSpPr>
          <p:spPr bwMode="auto">
            <a:xfrm>
              <a:off x="8524875" y="2801938"/>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2" name="Line 484"/>
            <p:cNvSpPr>
              <a:spLocks noChangeShapeType="1"/>
            </p:cNvSpPr>
            <p:nvPr/>
          </p:nvSpPr>
          <p:spPr bwMode="auto">
            <a:xfrm>
              <a:off x="7024687" y="2801938"/>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3" name="Line 485"/>
            <p:cNvSpPr>
              <a:spLocks noChangeShapeType="1"/>
            </p:cNvSpPr>
            <p:nvPr/>
          </p:nvSpPr>
          <p:spPr bwMode="auto">
            <a:xfrm>
              <a:off x="7024687" y="3462338"/>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4" name="Line 486"/>
            <p:cNvSpPr>
              <a:spLocks noChangeShapeType="1"/>
            </p:cNvSpPr>
            <p:nvPr/>
          </p:nvSpPr>
          <p:spPr bwMode="auto">
            <a:xfrm>
              <a:off x="7024687" y="2801938"/>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5" name="Line 487"/>
            <p:cNvSpPr>
              <a:spLocks noChangeShapeType="1"/>
            </p:cNvSpPr>
            <p:nvPr/>
          </p:nvSpPr>
          <p:spPr bwMode="auto">
            <a:xfrm flipV="1">
              <a:off x="7170737" y="344487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7" name="Line 489"/>
            <p:cNvSpPr>
              <a:spLocks noChangeShapeType="1"/>
            </p:cNvSpPr>
            <p:nvPr/>
          </p:nvSpPr>
          <p:spPr bwMode="auto">
            <a:xfrm>
              <a:off x="7170738" y="28019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78" name="Rectangle 490"/>
            <p:cNvSpPr>
              <a:spLocks noChangeArrowheads="1"/>
            </p:cNvSpPr>
            <p:nvPr/>
          </p:nvSpPr>
          <p:spPr bwMode="auto">
            <a:xfrm>
              <a:off x="7153275" y="34798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79" name="Line 491"/>
            <p:cNvSpPr>
              <a:spLocks noChangeShapeType="1"/>
            </p:cNvSpPr>
            <p:nvPr/>
          </p:nvSpPr>
          <p:spPr bwMode="auto">
            <a:xfrm flipV="1">
              <a:off x="7473950" y="3444875"/>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80" name="Line 492"/>
            <p:cNvSpPr>
              <a:spLocks noChangeShapeType="1"/>
            </p:cNvSpPr>
            <p:nvPr/>
          </p:nvSpPr>
          <p:spPr bwMode="auto">
            <a:xfrm>
              <a:off x="7473950" y="28019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81" name="Rectangle 493"/>
            <p:cNvSpPr>
              <a:spLocks noChangeArrowheads="1"/>
            </p:cNvSpPr>
            <p:nvPr/>
          </p:nvSpPr>
          <p:spPr bwMode="auto">
            <a:xfrm>
              <a:off x="7456488" y="34798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82" name="Line 494"/>
            <p:cNvSpPr>
              <a:spLocks noChangeShapeType="1"/>
            </p:cNvSpPr>
            <p:nvPr/>
          </p:nvSpPr>
          <p:spPr bwMode="auto">
            <a:xfrm flipV="1">
              <a:off x="7770813" y="3444875"/>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83" name="Line 495"/>
            <p:cNvSpPr>
              <a:spLocks noChangeShapeType="1"/>
            </p:cNvSpPr>
            <p:nvPr/>
          </p:nvSpPr>
          <p:spPr bwMode="auto">
            <a:xfrm>
              <a:off x="7770813" y="28019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84" name="Rectangle 496"/>
            <p:cNvSpPr>
              <a:spLocks noChangeArrowheads="1"/>
            </p:cNvSpPr>
            <p:nvPr/>
          </p:nvSpPr>
          <p:spPr bwMode="auto">
            <a:xfrm>
              <a:off x="7753350" y="34798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85" name="Line 497"/>
            <p:cNvSpPr>
              <a:spLocks noChangeShapeType="1"/>
            </p:cNvSpPr>
            <p:nvPr/>
          </p:nvSpPr>
          <p:spPr bwMode="auto">
            <a:xfrm flipV="1">
              <a:off x="8069263" y="3444875"/>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86" name="Line 498"/>
            <p:cNvSpPr>
              <a:spLocks noChangeShapeType="1"/>
            </p:cNvSpPr>
            <p:nvPr/>
          </p:nvSpPr>
          <p:spPr bwMode="auto">
            <a:xfrm>
              <a:off x="8069263" y="28019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87" name="Rectangle 499"/>
            <p:cNvSpPr>
              <a:spLocks noChangeArrowheads="1"/>
            </p:cNvSpPr>
            <p:nvPr/>
          </p:nvSpPr>
          <p:spPr bwMode="auto">
            <a:xfrm>
              <a:off x="8051800" y="34798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88" name="Line 500"/>
            <p:cNvSpPr>
              <a:spLocks noChangeShapeType="1"/>
            </p:cNvSpPr>
            <p:nvPr/>
          </p:nvSpPr>
          <p:spPr bwMode="auto">
            <a:xfrm flipV="1">
              <a:off x="8372475" y="3444875"/>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89" name="Line 501"/>
            <p:cNvSpPr>
              <a:spLocks noChangeShapeType="1"/>
            </p:cNvSpPr>
            <p:nvPr/>
          </p:nvSpPr>
          <p:spPr bwMode="auto">
            <a:xfrm>
              <a:off x="8372475" y="2801938"/>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90" name="Rectangle 502"/>
            <p:cNvSpPr>
              <a:spLocks noChangeArrowheads="1"/>
            </p:cNvSpPr>
            <p:nvPr/>
          </p:nvSpPr>
          <p:spPr bwMode="auto">
            <a:xfrm>
              <a:off x="8355013" y="34798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91" name="Line 503"/>
            <p:cNvSpPr>
              <a:spLocks noChangeShapeType="1"/>
            </p:cNvSpPr>
            <p:nvPr/>
          </p:nvSpPr>
          <p:spPr bwMode="auto">
            <a:xfrm>
              <a:off x="7024688" y="288448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92" name="Line 504"/>
            <p:cNvSpPr>
              <a:spLocks noChangeShapeType="1"/>
            </p:cNvSpPr>
            <p:nvPr/>
          </p:nvSpPr>
          <p:spPr bwMode="auto">
            <a:xfrm flipH="1">
              <a:off x="8507413" y="288448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93" name="Rectangle 505"/>
            <p:cNvSpPr>
              <a:spLocks noChangeArrowheads="1"/>
            </p:cNvSpPr>
            <p:nvPr/>
          </p:nvSpPr>
          <p:spPr bwMode="auto">
            <a:xfrm>
              <a:off x="6965950" y="28368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94" name="Line 506"/>
            <p:cNvSpPr>
              <a:spLocks noChangeShapeType="1"/>
            </p:cNvSpPr>
            <p:nvPr/>
          </p:nvSpPr>
          <p:spPr bwMode="auto">
            <a:xfrm>
              <a:off x="7024688" y="3048000"/>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95" name="Line 507"/>
            <p:cNvSpPr>
              <a:spLocks noChangeShapeType="1"/>
            </p:cNvSpPr>
            <p:nvPr/>
          </p:nvSpPr>
          <p:spPr bwMode="auto">
            <a:xfrm flipH="1">
              <a:off x="8507413" y="3048000"/>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96" name="Rectangle 508"/>
            <p:cNvSpPr>
              <a:spLocks noChangeArrowheads="1"/>
            </p:cNvSpPr>
            <p:nvPr/>
          </p:nvSpPr>
          <p:spPr bwMode="auto">
            <a:xfrm>
              <a:off x="6965950" y="300037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397" name="Line 509"/>
            <p:cNvSpPr>
              <a:spLocks noChangeShapeType="1"/>
            </p:cNvSpPr>
            <p:nvPr/>
          </p:nvSpPr>
          <p:spPr bwMode="auto">
            <a:xfrm>
              <a:off x="7024688" y="32115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98" name="Line 510"/>
            <p:cNvSpPr>
              <a:spLocks noChangeShapeType="1"/>
            </p:cNvSpPr>
            <p:nvPr/>
          </p:nvSpPr>
          <p:spPr bwMode="auto">
            <a:xfrm flipH="1">
              <a:off x="8507413" y="32115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399" name="Rectangle 511"/>
            <p:cNvSpPr>
              <a:spLocks noChangeArrowheads="1"/>
            </p:cNvSpPr>
            <p:nvPr/>
          </p:nvSpPr>
          <p:spPr bwMode="auto">
            <a:xfrm>
              <a:off x="6965950" y="31638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00" name="Line 512"/>
            <p:cNvSpPr>
              <a:spLocks noChangeShapeType="1"/>
            </p:cNvSpPr>
            <p:nvPr/>
          </p:nvSpPr>
          <p:spPr bwMode="auto">
            <a:xfrm>
              <a:off x="7024688" y="3375025"/>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01" name="Line 513"/>
            <p:cNvSpPr>
              <a:spLocks noChangeShapeType="1"/>
            </p:cNvSpPr>
            <p:nvPr/>
          </p:nvSpPr>
          <p:spPr bwMode="auto">
            <a:xfrm flipH="1">
              <a:off x="8507413" y="3375025"/>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02" name="Rectangle 514"/>
            <p:cNvSpPr>
              <a:spLocks noChangeArrowheads="1"/>
            </p:cNvSpPr>
            <p:nvPr/>
          </p:nvSpPr>
          <p:spPr bwMode="auto">
            <a:xfrm>
              <a:off x="6965950" y="33274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03" name="Line 515"/>
            <p:cNvSpPr>
              <a:spLocks noChangeShapeType="1"/>
            </p:cNvSpPr>
            <p:nvPr/>
          </p:nvSpPr>
          <p:spPr bwMode="auto">
            <a:xfrm>
              <a:off x="7024688" y="3462338"/>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04" name="Line 516"/>
            <p:cNvSpPr>
              <a:spLocks noChangeShapeType="1"/>
            </p:cNvSpPr>
            <p:nvPr/>
          </p:nvSpPr>
          <p:spPr bwMode="auto">
            <a:xfrm>
              <a:off x="7024688" y="2801938"/>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05" name="Line 517"/>
            <p:cNvSpPr>
              <a:spLocks noChangeShapeType="1"/>
            </p:cNvSpPr>
            <p:nvPr/>
          </p:nvSpPr>
          <p:spPr bwMode="auto">
            <a:xfrm>
              <a:off x="8524875" y="2801938"/>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06" name="Line 518"/>
            <p:cNvSpPr>
              <a:spLocks noChangeShapeType="1"/>
            </p:cNvSpPr>
            <p:nvPr/>
          </p:nvSpPr>
          <p:spPr bwMode="auto">
            <a:xfrm>
              <a:off x="7024688" y="2801938"/>
              <a:ext cx="1587" cy="660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07" name="Rectangle 519"/>
            <p:cNvSpPr>
              <a:spLocks noChangeArrowheads="1"/>
            </p:cNvSpPr>
            <p:nvPr/>
          </p:nvSpPr>
          <p:spPr bwMode="auto">
            <a:xfrm>
              <a:off x="7024688" y="3717925"/>
              <a:ext cx="1500187" cy="666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08" name="Rectangle 520"/>
            <p:cNvSpPr>
              <a:spLocks noChangeArrowheads="1"/>
            </p:cNvSpPr>
            <p:nvPr/>
          </p:nvSpPr>
          <p:spPr bwMode="auto">
            <a:xfrm>
              <a:off x="7024688" y="3717925"/>
              <a:ext cx="1500187" cy="6667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pic>
          <p:nvPicPr>
            <p:cNvPr id="166409" name="Picture 521"/>
            <p:cNvPicPr>
              <a:picLocks noChangeAspect="1" noChangeArrowheads="1"/>
            </p:cNvPicPr>
            <p:nvPr/>
          </p:nvPicPr>
          <p:blipFill>
            <a:blip r:embed="rId12" cstate="print"/>
            <a:srcRect/>
            <a:stretch>
              <a:fillRect/>
            </a:stretch>
          </p:blipFill>
          <p:spPr bwMode="auto">
            <a:xfrm>
              <a:off x="7024688" y="3717925"/>
              <a:ext cx="1500187" cy="666750"/>
            </a:xfrm>
            <a:prstGeom prst="rect">
              <a:avLst/>
            </a:prstGeom>
            <a:noFill/>
            <a:ln w="9525">
              <a:noFill/>
              <a:miter lim="800000"/>
              <a:headEnd/>
              <a:tailEnd/>
            </a:ln>
          </p:spPr>
        </p:pic>
        <p:sp>
          <p:nvSpPr>
            <p:cNvPr id="166410" name="Oval 522"/>
            <p:cNvSpPr>
              <a:spLocks noChangeArrowheads="1"/>
            </p:cNvSpPr>
            <p:nvPr/>
          </p:nvSpPr>
          <p:spPr bwMode="auto">
            <a:xfrm>
              <a:off x="7153275" y="42783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11" name="Oval 523"/>
            <p:cNvSpPr>
              <a:spLocks noChangeArrowheads="1"/>
            </p:cNvSpPr>
            <p:nvPr/>
          </p:nvSpPr>
          <p:spPr bwMode="auto">
            <a:xfrm>
              <a:off x="7456488" y="42783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12" name="Oval 524"/>
            <p:cNvSpPr>
              <a:spLocks noChangeArrowheads="1"/>
            </p:cNvSpPr>
            <p:nvPr/>
          </p:nvSpPr>
          <p:spPr bwMode="auto">
            <a:xfrm>
              <a:off x="7753350" y="4278313"/>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13" name="Oval 525"/>
            <p:cNvSpPr>
              <a:spLocks noChangeArrowheads="1"/>
            </p:cNvSpPr>
            <p:nvPr/>
          </p:nvSpPr>
          <p:spPr bwMode="auto">
            <a:xfrm>
              <a:off x="8051800" y="4114800"/>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14" name="Oval 526"/>
            <p:cNvSpPr>
              <a:spLocks noChangeArrowheads="1"/>
            </p:cNvSpPr>
            <p:nvPr/>
          </p:nvSpPr>
          <p:spPr bwMode="auto">
            <a:xfrm>
              <a:off x="8355013" y="4114800"/>
              <a:ext cx="41275" cy="412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15" name="Rectangle 527"/>
            <p:cNvSpPr>
              <a:spLocks noChangeArrowheads="1"/>
            </p:cNvSpPr>
            <p:nvPr/>
          </p:nvSpPr>
          <p:spPr bwMode="auto">
            <a:xfrm>
              <a:off x="7087585" y="3568945"/>
              <a:ext cx="13545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Inferred and selected action - choice</a:t>
              </a:r>
              <a:endParaRPr kumimoji="0" 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66416" name="Rectangle 528"/>
            <p:cNvSpPr>
              <a:spLocks noChangeArrowheads="1"/>
            </p:cNvSpPr>
            <p:nvPr/>
          </p:nvSpPr>
          <p:spPr bwMode="auto">
            <a:xfrm>
              <a:off x="7713663" y="4500563"/>
              <a:ext cx="13946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17" name="Rectangle 529"/>
            <p:cNvSpPr>
              <a:spLocks noChangeArrowheads="1"/>
            </p:cNvSpPr>
            <p:nvPr/>
          </p:nvSpPr>
          <p:spPr bwMode="auto">
            <a:xfrm rot="16200000">
              <a:off x="6791158" y="3984739"/>
              <a:ext cx="19877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action</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18" name="Line 530"/>
            <p:cNvSpPr>
              <a:spLocks noChangeShapeType="1"/>
            </p:cNvSpPr>
            <p:nvPr/>
          </p:nvSpPr>
          <p:spPr bwMode="auto">
            <a:xfrm>
              <a:off x="7024688" y="4384675"/>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19" name="Line 531"/>
            <p:cNvSpPr>
              <a:spLocks noChangeShapeType="1"/>
            </p:cNvSpPr>
            <p:nvPr/>
          </p:nvSpPr>
          <p:spPr bwMode="auto">
            <a:xfrm>
              <a:off x="7024688" y="3717925"/>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0" name="Line 532"/>
            <p:cNvSpPr>
              <a:spLocks noChangeShapeType="1"/>
            </p:cNvSpPr>
            <p:nvPr/>
          </p:nvSpPr>
          <p:spPr bwMode="auto">
            <a:xfrm>
              <a:off x="8524875" y="3717925"/>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1" name="Line 533"/>
            <p:cNvSpPr>
              <a:spLocks noChangeShapeType="1"/>
            </p:cNvSpPr>
            <p:nvPr/>
          </p:nvSpPr>
          <p:spPr bwMode="auto">
            <a:xfrm>
              <a:off x="7024688" y="3717925"/>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2" name="Line 534"/>
            <p:cNvSpPr>
              <a:spLocks noChangeShapeType="1"/>
            </p:cNvSpPr>
            <p:nvPr/>
          </p:nvSpPr>
          <p:spPr bwMode="auto">
            <a:xfrm>
              <a:off x="7024688" y="4384675"/>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3" name="Line 535"/>
            <p:cNvSpPr>
              <a:spLocks noChangeShapeType="1"/>
            </p:cNvSpPr>
            <p:nvPr/>
          </p:nvSpPr>
          <p:spPr bwMode="auto">
            <a:xfrm>
              <a:off x="7024688" y="3717925"/>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4" name="Line 536"/>
            <p:cNvSpPr>
              <a:spLocks noChangeShapeType="1"/>
            </p:cNvSpPr>
            <p:nvPr/>
          </p:nvSpPr>
          <p:spPr bwMode="auto">
            <a:xfrm flipV="1">
              <a:off x="7170738" y="43672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5" name="Line 537"/>
            <p:cNvSpPr>
              <a:spLocks noChangeShapeType="1"/>
            </p:cNvSpPr>
            <p:nvPr/>
          </p:nvSpPr>
          <p:spPr bwMode="auto">
            <a:xfrm>
              <a:off x="7170738" y="3717925"/>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6" name="Rectangle 538"/>
            <p:cNvSpPr>
              <a:spLocks noChangeArrowheads="1"/>
            </p:cNvSpPr>
            <p:nvPr/>
          </p:nvSpPr>
          <p:spPr bwMode="auto">
            <a:xfrm>
              <a:off x="7153275" y="44021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27" name="Line 539"/>
            <p:cNvSpPr>
              <a:spLocks noChangeShapeType="1"/>
            </p:cNvSpPr>
            <p:nvPr/>
          </p:nvSpPr>
          <p:spPr bwMode="auto">
            <a:xfrm flipV="1">
              <a:off x="7473950" y="43672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8" name="Line 540"/>
            <p:cNvSpPr>
              <a:spLocks noChangeShapeType="1"/>
            </p:cNvSpPr>
            <p:nvPr/>
          </p:nvSpPr>
          <p:spPr bwMode="auto">
            <a:xfrm>
              <a:off x="7473950" y="3717925"/>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29" name="Rectangle 541"/>
            <p:cNvSpPr>
              <a:spLocks noChangeArrowheads="1"/>
            </p:cNvSpPr>
            <p:nvPr/>
          </p:nvSpPr>
          <p:spPr bwMode="auto">
            <a:xfrm>
              <a:off x="7456488" y="44021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30" name="Line 542"/>
            <p:cNvSpPr>
              <a:spLocks noChangeShapeType="1"/>
            </p:cNvSpPr>
            <p:nvPr/>
          </p:nvSpPr>
          <p:spPr bwMode="auto">
            <a:xfrm flipV="1">
              <a:off x="7770813" y="43672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31" name="Line 543"/>
            <p:cNvSpPr>
              <a:spLocks noChangeShapeType="1"/>
            </p:cNvSpPr>
            <p:nvPr/>
          </p:nvSpPr>
          <p:spPr bwMode="auto">
            <a:xfrm>
              <a:off x="7770813" y="3717925"/>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32" name="Rectangle 544"/>
            <p:cNvSpPr>
              <a:spLocks noChangeArrowheads="1"/>
            </p:cNvSpPr>
            <p:nvPr/>
          </p:nvSpPr>
          <p:spPr bwMode="auto">
            <a:xfrm>
              <a:off x="7753350" y="44021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33" name="Line 545"/>
            <p:cNvSpPr>
              <a:spLocks noChangeShapeType="1"/>
            </p:cNvSpPr>
            <p:nvPr/>
          </p:nvSpPr>
          <p:spPr bwMode="auto">
            <a:xfrm flipV="1">
              <a:off x="8069263" y="43672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34" name="Line 546"/>
            <p:cNvSpPr>
              <a:spLocks noChangeShapeType="1"/>
            </p:cNvSpPr>
            <p:nvPr/>
          </p:nvSpPr>
          <p:spPr bwMode="auto">
            <a:xfrm>
              <a:off x="8069263" y="3717925"/>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35" name="Rectangle 547"/>
            <p:cNvSpPr>
              <a:spLocks noChangeArrowheads="1"/>
            </p:cNvSpPr>
            <p:nvPr/>
          </p:nvSpPr>
          <p:spPr bwMode="auto">
            <a:xfrm>
              <a:off x="8051800" y="44021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36" name="Line 548"/>
            <p:cNvSpPr>
              <a:spLocks noChangeShapeType="1"/>
            </p:cNvSpPr>
            <p:nvPr/>
          </p:nvSpPr>
          <p:spPr bwMode="auto">
            <a:xfrm flipV="1">
              <a:off x="8372475" y="43672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37" name="Line 549"/>
            <p:cNvSpPr>
              <a:spLocks noChangeShapeType="1"/>
            </p:cNvSpPr>
            <p:nvPr/>
          </p:nvSpPr>
          <p:spPr bwMode="auto">
            <a:xfrm>
              <a:off x="8372475" y="3717925"/>
              <a:ext cx="1587"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38" name="Rectangle 550"/>
            <p:cNvSpPr>
              <a:spLocks noChangeArrowheads="1"/>
            </p:cNvSpPr>
            <p:nvPr/>
          </p:nvSpPr>
          <p:spPr bwMode="auto">
            <a:xfrm>
              <a:off x="8355013" y="44021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39" name="Line 551"/>
            <p:cNvSpPr>
              <a:spLocks noChangeShapeType="1"/>
            </p:cNvSpPr>
            <p:nvPr/>
          </p:nvSpPr>
          <p:spPr bwMode="auto">
            <a:xfrm>
              <a:off x="7024688" y="3800475"/>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40" name="Line 552"/>
            <p:cNvSpPr>
              <a:spLocks noChangeShapeType="1"/>
            </p:cNvSpPr>
            <p:nvPr/>
          </p:nvSpPr>
          <p:spPr bwMode="auto">
            <a:xfrm flipH="1">
              <a:off x="8507413" y="3800475"/>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41" name="Rectangle 553"/>
            <p:cNvSpPr>
              <a:spLocks noChangeArrowheads="1"/>
            </p:cNvSpPr>
            <p:nvPr/>
          </p:nvSpPr>
          <p:spPr bwMode="auto">
            <a:xfrm>
              <a:off x="6965950" y="37544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42" name="Line 554"/>
            <p:cNvSpPr>
              <a:spLocks noChangeShapeType="1"/>
            </p:cNvSpPr>
            <p:nvPr/>
          </p:nvSpPr>
          <p:spPr bwMode="auto">
            <a:xfrm>
              <a:off x="7024688" y="396398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43" name="Line 555"/>
            <p:cNvSpPr>
              <a:spLocks noChangeShapeType="1"/>
            </p:cNvSpPr>
            <p:nvPr/>
          </p:nvSpPr>
          <p:spPr bwMode="auto">
            <a:xfrm flipH="1">
              <a:off x="8507413" y="396398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44" name="Rectangle 556"/>
            <p:cNvSpPr>
              <a:spLocks noChangeArrowheads="1"/>
            </p:cNvSpPr>
            <p:nvPr/>
          </p:nvSpPr>
          <p:spPr bwMode="auto">
            <a:xfrm>
              <a:off x="6965950" y="39163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45" name="Line 557"/>
            <p:cNvSpPr>
              <a:spLocks noChangeShapeType="1"/>
            </p:cNvSpPr>
            <p:nvPr/>
          </p:nvSpPr>
          <p:spPr bwMode="auto">
            <a:xfrm>
              <a:off x="7024688" y="4133850"/>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46" name="Line 558"/>
            <p:cNvSpPr>
              <a:spLocks noChangeShapeType="1"/>
            </p:cNvSpPr>
            <p:nvPr/>
          </p:nvSpPr>
          <p:spPr bwMode="auto">
            <a:xfrm flipH="1">
              <a:off x="8507413" y="4133850"/>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47" name="Rectangle 559"/>
            <p:cNvSpPr>
              <a:spLocks noChangeArrowheads="1"/>
            </p:cNvSpPr>
            <p:nvPr/>
          </p:nvSpPr>
          <p:spPr bwMode="auto">
            <a:xfrm>
              <a:off x="6965950" y="408622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48" name="Line 560"/>
            <p:cNvSpPr>
              <a:spLocks noChangeShapeType="1"/>
            </p:cNvSpPr>
            <p:nvPr/>
          </p:nvSpPr>
          <p:spPr bwMode="auto">
            <a:xfrm>
              <a:off x="7024688" y="4295775"/>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49" name="Line 561"/>
            <p:cNvSpPr>
              <a:spLocks noChangeShapeType="1"/>
            </p:cNvSpPr>
            <p:nvPr/>
          </p:nvSpPr>
          <p:spPr bwMode="auto">
            <a:xfrm flipH="1">
              <a:off x="8507413" y="4295775"/>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50" name="Rectangle 562"/>
            <p:cNvSpPr>
              <a:spLocks noChangeArrowheads="1"/>
            </p:cNvSpPr>
            <p:nvPr/>
          </p:nvSpPr>
          <p:spPr bwMode="auto">
            <a:xfrm>
              <a:off x="6965950" y="42497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2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66451" name="Line 563"/>
            <p:cNvSpPr>
              <a:spLocks noChangeShapeType="1"/>
            </p:cNvSpPr>
            <p:nvPr/>
          </p:nvSpPr>
          <p:spPr bwMode="auto">
            <a:xfrm>
              <a:off x="7024688" y="4384675"/>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52" name="Line 564"/>
            <p:cNvSpPr>
              <a:spLocks noChangeShapeType="1"/>
            </p:cNvSpPr>
            <p:nvPr/>
          </p:nvSpPr>
          <p:spPr bwMode="auto">
            <a:xfrm>
              <a:off x="7024688" y="3717925"/>
              <a:ext cx="150018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sp>
          <p:nvSpPr>
            <p:cNvPr id="166453" name="Line 565"/>
            <p:cNvSpPr>
              <a:spLocks noChangeShapeType="1"/>
            </p:cNvSpPr>
            <p:nvPr/>
          </p:nvSpPr>
          <p:spPr bwMode="auto">
            <a:xfrm>
              <a:off x="8524875" y="3717925"/>
              <a:ext cx="1587" cy="666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000">
                <a:latin typeface="Arial Narrow" panose="020B0606020202030204" pitchFamily="34" charset="0"/>
              </a:endParaRPr>
            </a:p>
          </p:txBody>
        </p:sp>
      </p:grpSp>
      <p:sp>
        <p:nvSpPr>
          <p:cNvPr id="616" name="TextBox 615"/>
          <p:cNvSpPr txBox="1"/>
          <p:nvPr/>
        </p:nvSpPr>
        <p:spPr>
          <a:xfrm>
            <a:off x="2668837" y="492950"/>
            <a:ext cx="3619902"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rPr>
              <a:t>Epistemic </a:t>
            </a:r>
            <a:r>
              <a:rPr lang="en-GB" sz="2400" dirty="0" smtClean="0">
                <a:solidFill>
                  <a:schemeClr val="accent2">
                    <a:lumMod val="50000"/>
                  </a:schemeClr>
                </a:solidFill>
                <a:latin typeface="Arial Narrow" panose="020B0606020202030204" pitchFamily="34" charset="0"/>
              </a:rPr>
              <a:t>learning and </a:t>
            </a:r>
            <a:r>
              <a:rPr lang="en-GB" sz="2400" dirty="0" smtClean="0">
                <a:solidFill>
                  <a:schemeClr val="accent2">
                    <a:lumMod val="50000"/>
                  </a:schemeClr>
                </a:solidFill>
                <a:latin typeface="Arial Narrow" panose="020B0606020202030204" pitchFamily="34" charset="0"/>
              </a:rPr>
              <a:t>novelty</a:t>
            </a:r>
            <a:endParaRPr lang="en-GB" sz="2400" dirty="0">
              <a:solidFill>
                <a:schemeClr val="accent2">
                  <a:lumMod val="50000"/>
                </a:schemeClr>
              </a:solidFill>
              <a:latin typeface="Arial Narrow" panose="020B0606020202030204" pitchFamily="34" charset="0"/>
            </a:endParaRPr>
          </a:p>
        </p:txBody>
      </p:sp>
      <p:grpSp>
        <p:nvGrpSpPr>
          <p:cNvPr id="617" name="Group 616"/>
          <p:cNvGrpSpPr/>
          <p:nvPr/>
        </p:nvGrpSpPr>
        <p:grpSpPr>
          <a:xfrm>
            <a:off x="2745238" y="1614585"/>
            <a:ext cx="3467101" cy="925405"/>
            <a:chOff x="2762245" y="1419210"/>
            <a:chExt cx="3467101" cy="925405"/>
          </a:xfrm>
        </p:grpSpPr>
        <p:grpSp>
          <p:nvGrpSpPr>
            <p:cNvPr id="618" name="Group 617"/>
            <p:cNvGrpSpPr/>
            <p:nvPr/>
          </p:nvGrpSpPr>
          <p:grpSpPr>
            <a:xfrm>
              <a:off x="2762245" y="1419210"/>
              <a:ext cx="3467101" cy="515938"/>
              <a:chOff x="2762250" y="1137856"/>
              <a:chExt cx="3467101" cy="515938"/>
            </a:xfrm>
          </p:grpSpPr>
          <p:sp>
            <p:nvSpPr>
              <p:cNvPr id="619" name="Rectangle 6"/>
              <p:cNvSpPr>
                <a:spLocks noChangeArrowheads="1"/>
              </p:cNvSpPr>
              <p:nvPr/>
            </p:nvSpPr>
            <p:spPr bwMode="auto">
              <a:xfrm>
                <a:off x="2762250" y="1137856"/>
                <a:ext cx="3465513" cy="514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0" name="Rectangle 7"/>
              <p:cNvSpPr>
                <a:spLocks noChangeArrowheads="1"/>
              </p:cNvSpPr>
              <p:nvPr/>
            </p:nvSpPr>
            <p:spPr bwMode="auto">
              <a:xfrm>
                <a:off x="2762250" y="1137856"/>
                <a:ext cx="3465513" cy="514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621" name="Picture 8"/>
              <p:cNvPicPr>
                <a:picLocks noChangeAspect="1" noChangeArrowheads="1"/>
              </p:cNvPicPr>
              <p:nvPr/>
            </p:nvPicPr>
            <p:blipFill>
              <a:blip r:embed="rId13" cstate="print"/>
              <a:srcRect/>
              <a:stretch>
                <a:fillRect/>
              </a:stretch>
            </p:blipFill>
            <p:spPr bwMode="auto">
              <a:xfrm>
                <a:off x="2762250" y="1137856"/>
                <a:ext cx="3465513" cy="514350"/>
              </a:xfrm>
              <a:prstGeom prst="rect">
                <a:avLst/>
              </a:prstGeom>
              <a:noFill/>
              <a:ln w="9525">
                <a:noFill/>
                <a:miter lim="800000"/>
                <a:headEnd/>
                <a:tailEnd/>
              </a:ln>
            </p:spPr>
          </p:pic>
          <p:sp>
            <p:nvSpPr>
              <p:cNvPr id="622" name="Oval 9"/>
              <p:cNvSpPr>
                <a:spLocks noChangeArrowheads="1"/>
              </p:cNvSpPr>
              <p:nvPr/>
            </p:nvSpPr>
            <p:spPr bwMode="auto">
              <a:xfrm>
                <a:off x="32162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3" name="Oval 10"/>
              <p:cNvSpPr>
                <a:spLocks noChangeArrowheads="1"/>
              </p:cNvSpPr>
              <p:nvPr/>
            </p:nvSpPr>
            <p:spPr bwMode="auto">
              <a:xfrm>
                <a:off x="34321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4" name="Oval 11"/>
              <p:cNvSpPr>
                <a:spLocks noChangeArrowheads="1"/>
              </p:cNvSpPr>
              <p:nvPr/>
            </p:nvSpPr>
            <p:spPr bwMode="auto">
              <a:xfrm>
                <a:off x="36480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5" name="Oval 12"/>
              <p:cNvSpPr>
                <a:spLocks noChangeArrowheads="1"/>
              </p:cNvSpPr>
              <p:nvPr/>
            </p:nvSpPr>
            <p:spPr bwMode="auto">
              <a:xfrm>
                <a:off x="375920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6" name="Oval 13"/>
              <p:cNvSpPr>
                <a:spLocks noChangeArrowheads="1"/>
              </p:cNvSpPr>
              <p:nvPr/>
            </p:nvSpPr>
            <p:spPr bwMode="auto">
              <a:xfrm>
                <a:off x="45180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7" name="Oval 14"/>
              <p:cNvSpPr>
                <a:spLocks noChangeArrowheads="1"/>
              </p:cNvSpPr>
              <p:nvPr/>
            </p:nvSpPr>
            <p:spPr bwMode="auto">
              <a:xfrm>
                <a:off x="47339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8" name="Oval 15"/>
              <p:cNvSpPr>
                <a:spLocks noChangeArrowheads="1"/>
              </p:cNvSpPr>
              <p:nvPr/>
            </p:nvSpPr>
            <p:spPr bwMode="auto">
              <a:xfrm>
                <a:off x="527685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29" name="Oval 16"/>
              <p:cNvSpPr>
                <a:spLocks noChangeArrowheads="1"/>
              </p:cNvSpPr>
              <p:nvPr/>
            </p:nvSpPr>
            <p:spPr bwMode="auto">
              <a:xfrm>
                <a:off x="28892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0" name="Oval 17"/>
              <p:cNvSpPr>
                <a:spLocks noChangeArrowheads="1"/>
              </p:cNvSpPr>
              <p:nvPr/>
            </p:nvSpPr>
            <p:spPr bwMode="auto">
              <a:xfrm>
                <a:off x="31051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1" name="Oval 18"/>
              <p:cNvSpPr>
                <a:spLocks noChangeArrowheads="1"/>
              </p:cNvSpPr>
              <p:nvPr/>
            </p:nvSpPr>
            <p:spPr bwMode="auto">
              <a:xfrm>
                <a:off x="3863975"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2" name="Oval 19"/>
              <p:cNvSpPr>
                <a:spLocks noChangeArrowheads="1"/>
              </p:cNvSpPr>
              <p:nvPr/>
            </p:nvSpPr>
            <p:spPr bwMode="auto">
              <a:xfrm>
                <a:off x="41910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3" name="Oval 20"/>
              <p:cNvSpPr>
                <a:spLocks noChangeArrowheads="1"/>
              </p:cNvSpPr>
              <p:nvPr/>
            </p:nvSpPr>
            <p:spPr bwMode="auto">
              <a:xfrm>
                <a:off x="43021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4" name="Oval 21"/>
              <p:cNvSpPr>
                <a:spLocks noChangeArrowheads="1"/>
              </p:cNvSpPr>
              <p:nvPr/>
            </p:nvSpPr>
            <p:spPr bwMode="auto">
              <a:xfrm>
                <a:off x="46228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5" name="Oval 22"/>
              <p:cNvSpPr>
                <a:spLocks noChangeArrowheads="1"/>
              </p:cNvSpPr>
              <p:nvPr/>
            </p:nvSpPr>
            <p:spPr bwMode="auto">
              <a:xfrm>
                <a:off x="49498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6" name="Oval 23"/>
              <p:cNvSpPr>
                <a:spLocks noChangeArrowheads="1"/>
              </p:cNvSpPr>
              <p:nvPr/>
            </p:nvSpPr>
            <p:spPr bwMode="auto">
              <a:xfrm>
                <a:off x="51657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7" name="Oval 24"/>
              <p:cNvSpPr>
                <a:spLocks noChangeArrowheads="1"/>
              </p:cNvSpPr>
              <p:nvPr/>
            </p:nvSpPr>
            <p:spPr bwMode="auto">
              <a:xfrm>
                <a:off x="55975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8" name="Oval 25"/>
              <p:cNvSpPr>
                <a:spLocks noChangeArrowheads="1"/>
              </p:cNvSpPr>
              <p:nvPr/>
            </p:nvSpPr>
            <p:spPr bwMode="auto">
              <a:xfrm>
                <a:off x="5818188"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39" name="Oval 26"/>
              <p:cNvSpPr>
                <a:spLocks noChangeArrowheads="1"/>
              </p:cNvSpPr>
              <p:nvPr/>
            </p:nvSpPr>
            <p:spPr bwMode="auto">
              <a:xfrm>
                <a:off x="59229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40" name="Oval 27"/>
              <p:cNvSpPr>
                <a:spLocks noChangeArrowheads="1"/>
              </p:cNvSpPr>
              <p:nvPr/>
            </p:nvSpPr>
            <p:spPr bwMode="auto">
              <a:xfrm>
                <a:off x="61388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45" name="Oval 28"/>
              <p:cNvSpPr>
                <a:spLocks noChangeArrowheads="1"/>
              </p:cNvSpPr>
              <p:nvPr/>
            </p:nvSpPr>
            <p:spPr bwMode="auto">
              <a:xfrm>
                <a:off x="27844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47" name="Oval 29"/>
              <p:cNvSpPr>
                <a:spLocks noChangeArrowheads="1"/>
              </p:cNvSpPr>
              <p:nvPr/>
            </p:nvSpPr>
            <p:spPr bwMode="auto">
              <a:xfrm>
                <a:off x="30003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49" name="Oval 30"/>
              <p:cNvSpPr>
                <a:spLocks noChangeArrowheads="1"/>
              </p:cNvSpPr>
              <p:nvPr/>
            </p:nvSpPr>
            <p:spPr bwMode="auto">
              <a:xfrm>
                <a:off x="33274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52" name="Oval 31"/>
              <p:cNvSpPr>
                <a:spLocks noChangeArrowheads="1"/>
              </p:cNvSpPr>
              <p:nvPr/>
            </p:nvSpPr>
            <p:spPr bwMode="auto">
              <a:xfrm>
                <a:off x="35433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64" name="Oval 32"/>
              <p:cNvSpPr>
                <a:spLocks noChangeArrowheads="1"/>
              </p:cNvSpPr>
              <p:nvPr/>
            </p:nvSpPr>
            <p:spPr bwMode="auto">
              <a:xfrm>
                <a:off x="39751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65" name="Oval 33"/>
              <p:cNvSpPr>
                <a:spLocks noChangeArrowheads="1"/>
              </p:cNvSpPr>
              <p:nvPr/>
            </p:nvSpPr>
            <p:spPr bwMode="auto">
              <a:xfrm>
                <a:off x="40862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688" name="Oval 34"/>
              <p:cNvSpPr>
                <a:spLocks noChangeArrowheads="1"/>
              </p:cNvSpPr>
              <p:nvPr/>
            </p:nvSpPr>
            <p:spPr bwMode="auto">
              <a:xfrm>
                <a:off x="44069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03" name="Oval 35"/>
              <p:cNvSpPr>
                <a:spLocks noChangeArrowheads="1"/>
              </p:cNvSpPr>
              <p:nvPr/>
            </p:nvSpPr>
            <p:spPr bwMode="auto">
              <a:xfrm>
                <a:off x="48387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06" name="Oval 36"/>
              <p:cNvSpPr>
                <a:spLocks noChangeArrowheads="1"/>
              </p:cNvSpPr>
              <p:nvPr/>
            </p:nvSpPr>
            <p:spPr bwMode="auto">
              <a:xfrm>
                <a:off x="50609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07" name="Oval 37"/>
              <p:cNvSpPr>
                <a:spLocks noChangeArrowheads="1"/>
              </p:cNvSpPr>
              <p:nvPr/>
            </p:nvSpPr>
            <p:spPr bwMode="auto">
              <a:xfrm>
                <a:off x="53816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08" name="Oval 38"/>
              <p:cNvSpPr>
                <a:spLocks noChangeArrowheads="1"/>
              </p:cNvSpPr>
              <p:nvPr/>
            </p:nvSpPr>
            <p:spPr bwMode="auto">
              <a:xfrm>
                <a:off x="54927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09" name="Oval 39"/>
              <p:cNvSpPr>
                <a:spLocks noChangeArrowheads="1"/>
              </p:cNvSpPr>
              <p:nvPr/>
            </p:nvSpPr>
            <p:spPr bwMode="auto">
              <a:xfrm>
                <a:off x="5707063"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0" name="Oval 40"/>
              <p:cNvSpPr>
                <a:spLocks noChangeArrowheads="1"/>
              </p:cNvSpPr>
              <p:nvPr/>
            </p:nvSpPr>
            <p:spPr bwMode="auto">
              <a:xfrm>
                <a:off x="6034088"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1" name="Line 140"/>
              <p:cNvSpPr>
                <a:spLocks noChangeShapeType="1"/>
              </p:cNvSpPr>
              <p:nvPr/>
            </p:nvSpPr>
            <p:spPr bwMode="auto">
              <a:xfrm>
                <a:off x="2762250" y="165220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2" name="Line 141"/>
              <p:cNvSpPr>
                <a:spLocks noChangeShapeType="1"/>
              </p:cNvSpPr>
              <p:nvPr/>
            </p:nvSpPr>
            <p:spPr bwMode="auto">
              <a:xfrm>
                <a:off x="2762250" y="113785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3" name="Line 142"/>
              <p:cNvSpPr>
                <a:spLocks noChangeShapeType="1"/>
              </p:cNvSpPr>
              <p:nvPr/>
            </p:nvSpPr>
            <p:spPr bwMode="auto">
              <a:xfrm>
                <a:off x="6227763"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4" name="Line 143"/>
              <p:cNvSpPr>
                <a:spLocks noChangeShapeType="1"/>
              </p:cNvSpPr>
              <p:nvPr/>
            </p:nvSpPr>
            <p:spPr bwMode="auto">
              <a:xfrm>
                <a:off x="2762250"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5" name="Line 146"/>
              <p:cNvSpPr>
                <a:spLocks noChangeShapeType="1"/>
              </p:cNvSpPr>
              <p:nvPr/>
            </p:nvSpPr>
            <p:spPr bwMode="auto">
              <a:xfrm flipV="1">
                <a:off x="3246438"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6" name="Line 147"/>
              <p:cNvSpPr>
                <a:spLocks noChangeShapeType="1"/>
              </p:cNvSpPr>
              <p:nvPr/>
            </p:nvSpPr>
            <p:spPr bwMode="auto">
              <a:xfrm>
                <a:off x="3246438"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7" name="Line 149"/>
              <p:cNvSpPr>
                <a:spLocks noChangeShapeType="1"/>
              </p:cNvSpPr>
              <p:nvPr/>
            </p:nvSpPr>
            <p:spPr bwMode="auto">
              <a:xfrm flipV="1">
                <a:off x="37877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8" name="Line 150"/>
              <p:cNvSpPr>
                <a:spLocks noChangeShapeType="1"/>
              </p:cNvSpPr>
              <p:nvPr/>
            </p:nvSpPr>
            <p:spPr bwMode="auto">
              <a:xfrm>
                <a:off x="37877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19" name="Line 152"/>
              <p:cNvSpPr>
                <a:spLocks noChangeShapeType="1"/>
              </p:cNvSpPr>
              <p:nvPr/>
            </p:nvSpPr>
            <p:spPr bwMode="auto">
              <a:xfrm flipV="1">
                <a:off x="43307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0" name="Line 153"/>
              <p:cNvSpPr>
                <a:spLocks noChangeShapeType="1"/>
              </p:cNvSpPr>
              <p:nvPr/>
            </p:nvSpPr>
            <p:spPr bwMode="auto">
              <a:xfrm>
                <a:off x="43307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1" name="Line 155"/>
              <p:cNvSpPr>
                <a:spLocks noChangeShapeType="1"/>
              </p:cNvSpPr>
              <p:nvPr/>
            </p:nvSpPr>
            <p:spPr bwMode="auto">
              <a:xfrm flipV="1">
                <a:off x="48672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2" name="Line 156"/>
              <p:cNvSpPr>
                <a:spLocks noChangeShapeType="1"/>
              </p:cNvSpPr>
              <p:nvPr/>
            </p:nvSpPr>
            <p:spPr bwMode="auto">
              <a:xfrm>
                <a:off x="48672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3" name="Line 158"/>
              <p:cNvSpPr>
                <a:spLocks noChangeShapeType="1"/>
              </p:cNvSpPr>
              <p:nvPr/>
            </p:nvSpPr>
            <p:spPr bwMode="auto">
              <a:xfrm flipV="1">
                <a:off x="54102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4" name="Line 159"/>
              <p:cNvSpPr>
                <a:spLocks noChangeShapeType="1"/>
              </p:cNvSpPr>
              <p:nvPr/>
            </p:nvSpPr>
            <p:spPr bwMode="auto">
              <a:xfrm>
                <a:off x="54102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5" name="Line 161"/>
              <p:cNvSpPr>
                <a:spLocks noChangeShapeType="1"/>
              </p:cNvSpPr>
              <p:nvPr/>
            </p:nvSpPr>
            <p:spPr bwMode="auto">
              <a:xfrm flipV="1">
                <a:off x="595312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6" name="Line 162"/>
              <p:cNvSpPr>
                <a:spLocks noChangeShapeType="1"/>
              </p:cNvSpPr>
              <p:nvPr/>
            </p:nvSpPr>
            <p:spPr bwMode="auto">
              <a:xfrm>
                <a:off x="595312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27" name="Line 170"/>
              <p:cNvSpPr>
                <a:spLocks noChangeShapeType="1"/>
              </p:cNvSpPr>
              <p:nvPr/>
            </p:nvSpPr>
            <p:spPr bwMode="auto">
              <a:xfrm>
                <a:off x="2762250" y="1604581"/>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cxnSp>
          <p:nvCxnSpPr>
            <p:cNvPr id="643" name="Straight Arrow Connector 642"/>
            <p:cNvCxnSpPr>
              <a:stCxn id="645" idx="4"/>
            </p:cNvCxnSpPr>
            <p:nvPr/>
          </p:nvCxnSpPr>
          <p:spPr>
            <a:xfrm flipH="1">
              <a:off x="2813528" y="1495410"/>
              <a:ext cx="3486" cy="84920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flipH="1">
              <a:off x="6060668" y="1491510"/>
              <a:ext cx="3486" cy="84920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a:off x="2967043" y="2633775"/>
            <a:ext cx="617537" cy="1154358"/>
          </a:xfrm>
          <a:prstGeom prst="ellipse">
            <a:avLst/>
          </a:prstGeom>
          <a:solidFill>
            <a:srgbClr val="F2DCDB">
              <a:alpha val="4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p:cNvSpPr/>
          <p:nvPr/>
        </p:nvSpPr>
        <p:spPr>
          <a:xfrm>
            <a:off x="7121228" y="2633775"/>
            <a:ext cx="617537" cy="1154358"/>
          </a:xfrm>
          <a:prstGeom prst="ellipse">
            <a:avLst/>
          </a:prstGeom>
          <a:solidFill>
            <a:srgbClr val="F2DCDB">
              <a:alpha val="4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1106181" y="1558806"/>
            <a:ext cx="703323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So far, we have considered expected free energy in terms of risk and ambiguity that reflect uncertainty about states. Exactly the same principles can be applied to model parameters leading to epistemic policies that resolve ignorance; i.e., search out novel contingencies.</a:t>
            </a:r>
            <a:endParaRPr kumimoji="0" lang="en-GB" sz="900" b="0" i="0" u="none" strike="noStrike" cap="none" normalizeH="0" baseline="0" dirty="0">
              <a:ln>
                <a:noFill/>
              </a:ln>
              <a:solidFill>
                <a:schemeClr val="accent1">
                  <a:lumMod val="75000"/>
                </a:schemeClr>
              </a:solidFill>
              <a:effectLst/>
              <a:latin typeface="Arial Narrow" pitchFamily="34" charset="0"/>
              <a:cs typeface="Arial" pitchFamily="34" charset="0"/>
            </a:endParaRPr>
          </a:p>
        </p:txBody>
      </p:sp>
      <p:sp>
        <p:nvSpPr>
          <p:cNvPr id="7" name="TextBox 6"/>
          <p:cNvSpPr txBox="1"/>
          <p:nvPr/>
        </p:nvSpPr>
        <p:spPr>
          <a:xfrm>
            <a:off x="2635302" y="798980"/>
            <a:ext cx="3959738" cy="461665"/>
          </a:xfrm>
          <a:prstGeom prst="rect">
            <a:avLst/>
          </a:prstGeom>
          <a:noFill/>
        </p:spPr>
        <p:txBody>
          <a:bodyPr wrap="none" rtlCol="0">
            <a:spAutoFit/>
          </a:bodyPr>
          <a:lstStyle/>
          <a:p>
            <a:r>
              <a:rPr lang="en-GB" sz="2400" dirty="0">
                <a:solidFill>
                  <a:schemeClr val="accent2">
                    <a:lumMod val="50000"/>
                  </a:schemeClr>
                </a:solidFill>
                <a:latin typeface="Arial Narrow" pitchFamily="34" charset="0"/>
              </a:rPr>
              <a:t>Expected free energy and novelty</a:t>
            </a:r>
          </a:p>
        </p:txBody>
      </p:sp>
      <p:grpSp>
        <p:nvGrpSpPr>
          <p:cNvPr id="15" name="Group 14"/>
          <p:cNvGrpSpPr/>
          <p:nvPr/>
        </p:nvGrpSpPr>
        <p:grpSpPr>
          <a:xfrm>
            <a:off x="712788" y="2828930"/>
            <a:ext cx="7548074" cy="2899792"/>
            <a:chOff x="712788" y="3071195"/>
            <a:chExt cx="7548074" cy="2899792"/>
          </a:xfrm>
        </p:grpSpPr>
        <p:sp>
          <p:nvSpPr>
            <p:cNvPr id="10" name="Rounded Rectangle 9"/>
            <p:cNvSpPr/>
            <p:nvPr/>
          </p:nvSpPr>
          <p:spPr>
            <a:xfrm>
              <a:off x="6162348" y="5033141"/>
              <a:ext cx="1496729" cy="93784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a:p>
              <a:pPr algn="ctr"/>
              <a:endParaRPr lang="en-GB" sz="1600" dirty="0">
                <a:solidFill>
                  <a:schemeClr val="accent2">
                    <a:lumMod val="50000"/>
                  </a:schemeClr>
                </a:solidFill>
                <a:latin typeface="Arial Narrow" pitchFamily="34" charset="0"/>
              </a:endParaRPr>
            </a:p>
            <a:p>
              <a:pPr algn="ctr"/>
              <a:r>
                <a:rPr lang="en-GB" sz="1600" dirty="0">
                  <a:solidFill>
                    <a:schemeClr val="accent2">
                      <a:lumMod val="50000"/>
                    </a:schemeClr>
                  </a:solidFill>
                  <a:latin typeface="Arial Narrow" pitchFamily="34" charset="0"/>
                </a:rPr>
                <a:t>ambiguity</a:t>
              </a:r>
            </a:p>
          </p:txBody>
        </p:sp>
        <p:sp>
          <p:nvSpPr>
            <p:cNvPr id="9" name="Rounded Rectangle 8"/>
            <p:cNvSpPr/>
            <p:nvPr/>
          </p:nvSpPr>
          <p:spPr>
            <a:xfrm>
              <a:off x="4329723" y="5021411"/>
              <a:ext cx="1719385" cy="9378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4">
                    <a:lumMod val="50000"/>
                  </a:schemeClr>
                </a:solidFill>
                <a:latin typeface="Arial Narrow" pitchFamily="34" charset="0"/>
              </a:endParaRPr>
            </a:p>
            <a:p>
              <a:pPr algn="ctr"/>
              <a:endParaRPr lang="en-GB" sz="1600" dirty="0">
                <a:solidFill>
                  <a:schemeClr val="accent4">
                    <a:lumMod val="50000"/>
                  </a:schemeClr>
                </a:solidFill>
                <a:latin typeface="Arial Narrow" pitchFamily="34" charset="0"/>
              </a:endParaRPr>
            </a:p>
            <a:p>
              <a:pPr algn="ctr"/>
              <a:r>
                <a:rPr lang="en-GB" sz="1600" dirty="0">
                  <a:solidFill>
                    <a:schemeClr val="accent4">
                      <a:lumMod val="50000"/>
                    </a:schemeClr>
                  </a:solidFill>
                  <a:latin typeface="Arial Narrow" pitchFamily="34" charset="0"/>
                </a:rPr>
                <a:t>risk</a:t>
              </a:r>
            </a:p>
          </p:txBody>
        </p:sp>
        <p:sp>
          <p:nvSpPr>
            <p:cNvPr id="6" name="Rounded Rectangle 5"/>
            <p:cNvSpPr/>
            <p:nvPr/>
          </p:nvSpPr>
          <p:spPr>
            <a:xfrm>
              <a:off x="1555258" y="5009681"/>
              <a:ext cx="2657230" cy="9378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Narrow" pitchFamily="34" charset="0"/>
              </a:endParaRPr>
            </a:p>
            <a:p>
              <a:pPr algn="ctr"/>
              <a:endParaRPr lang="en-GB" sz="1600" dirty="0">
                <a:solidFill>
                  <a:schemeClr val="tx2"/>
                </a:solidFill>
                <a:latin typeface="Arial Narrow" pitchFamily="34" charset="0"/>
              </a:endParaRPr>
            </a:p>
            <a:p>
              <a:pPr algn="ctr"/>
              <a:r>
                <a:rPr lang="en-GB" sz="1600" dirty="0">
                  <a:solidFill>
                    <a:schemeClr val="tx2"/>
                  </a:solidFill>
                  <a:latin typeface="Arial Narrow" pitchFamily="34" charset="0"/>
                </a:rPr>
                <a:t>ignorance</a:t>
              </a:r>
            </a:p>
          </p:txBody>
        </p:sp>
        <p:sp>
          <p:nvSpPr>
            <p:cNvPr id="12" name="Rounded Rectangle 11"/>
            <p:cNvSpPr/>
            <p:nvPr/>
          </p:nvSpPr>
          <p:spPr>
            <a:xfrm>
              <a:off x="7143257" y="3833546"/>
              <a:ext cx="1117605" cy="93784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a:p>
              <a:pPr algn="ctr"/>
              <a:endParaRPr lang="en-GB" sz="1600" dirty="0">
                <a:solidFill>
                  <a:schemeClr val="accent2">
                    <a:lumMod val="50000"/>
                  </a:schemeClr>
                </a:solidFill>
                <a:latin typeface="Arial Narrow" pitchFamily="34" charset="0"/>
              </a:endParaRPr>
            </a:p>
            <a:p>
              <a:pPr algn="ctr"/>
              <a:r>
                <a:rPr lang="en-GB" sz="1600" dirty="0">
                  <a:solidFill>
                    <a:schemeClr val="accent2">
                      <a:lumMod val="50000"/>
                    </a:schemeClr>
                  </a:solidFill>
                  <a:latin typeface="Arial Narrow" pitchFamily="34" charset="0"/>
                </a:rPr>
                <a:t>extrinsic</a:t>
              </a:r>
            </a:p>
          </p:txBody>
        </p:sp>
        <p:sp>
          <p:nvSpPr>
            <p:cNvPr id="13" name="Rounded Rectangle 12"/>
            <p:cNvSpPr/>
            <p:nvPr/>
          </p:nvSpPr>
          <p:spPr>
            <a:xfrm>
              <a:off x="4341453" y="3821816"/>
              <a:ext cx="2684578" cy="9378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4">
                    <a:lumMod val="50000"/>
                  </a:schemeClr>
                </a:solidFill>
                <a:latin typeface="Arial Narrow" pitchFamily="34" charset="0"/>
              </a:endParaRPr>
            </a:p>
            <a:p>
              <a:pPr algn="ctr"/>
              <a:endParaRPr lang="en-GB" sz="1600" dirty="0">
                <a:solidFill>
                  <a:schemeClr val="accent4">
                    <a:lumMod val="50000"/>
                  </a:schemeClr>
                </a:solidFill>
                <a:latin typeface="Arial Narrow" pitchFamily="34" charset="0"/>
              </a:endParaRPr>
            </a:p>
            <a:p>
              <a:pPr algn="ctr"/>
              <a:r>
                <a:rPr lang="en-GB" sz="1600" dirty="0">
                  <a:solidFill>
                    <a:schemeClr val="accent4">
                      <a:lumMod val="50000"/>
                    </a:schemeClr>
                  </a:solidFill>
                  <a:latin typeface="Arial Narrow" pitchFamily="34" charset="0"/>
                </a:rPr>
                <a:t>intrinsic value</a:t>
              </a:r>
            </a:p>
          </p:txBody>
        </p:sp>
        <p:sp>
          <p:nvSpPr>
            <p:cNvPr id="14" name="Rounded Rectangle 13"/>
            <p:cNvSpPr/>
            <p:nvPr/>
          </p:nvSpPr>
          <p:spPr>
            <a:xfrm>
              <a:off x="1566988" y="3810086"/>
              <a:ext cx="2657230" cy="9378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Narrow" pitchFamily="34" charset="0"/>
              </a:endParaRPr>
            </a:p>
            <a:p>
              <a:pPr algn="ctr"/>
              <a:endParaRPr lang="en-GB" sz="1600" dirty="0">
                <a:solidFill>
                  <a:schemeClr val="tx2"/>
                </a:solidFill>
                <a:latin typeface="Arial Narrow" pitchFamily="34" charset="0"/>
              </a:endParaRPr>
            </a:p>
            <a:p>
              <a:pPr algn="ctr"/>
              <a:r>
                <a:rPr lang="en-GB" sz="1600" dirty="0">
                  <a:solidFill>
                    <a:schemeClr val="tx2"/>
                  </a:solidFill>
                  <a:latin typeface="Arial Narrow" pitchFamily="34" charset="0"/>
                </a:rPr>
                <a:t>novelty</a:t>
              </a:r>
            </a:p>
          </p:txBody>
        </p:sp>
        <p:graphicFrame>
          <p:nvGraphicFramePr>
            <p:cNvPr id="180226" name="Object 2"/>
            <p:cNvGraphicFramePr>
              <a:graphicFrameLocks noChangeAspect="1"/>
            </p:cNvGraphicFramePr>
            <p:nvPr>
              <p:extLst>
                <p:ext uri="{D42A27DB-BD31-4B8C-83A1-F6EECF244321}">
                  <p14:modId xmlns="" xmlns:p14="http://schemas.microsoft.com/office/powerpoint/2010/main" val="292687339"/>
                </p:ext>
              </p:extLst>
            </p:nvPr>
          </p:nvGraphicFramePr>
          <p:xfrm>
            <a:off x="712788" y="3071195"/>
            <a:ext cx="7537450" cy="2655888"/>
          </p:xfrm>
          <a:graphic>
            <a:graphicData uri="http://schemas.openxmlformats.org/presentationml/2006/ole">
              <p:oleObj spid="_x0000_s180244" name="Equation" r:id="rId3" imgW="5461000" imgH="1930400" progId="Equation.DSMT4">
                <p:embed/>
              </p:oleObj>
            </a:graphicData>
          </a:graphic>
        </p:graphicFrame>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5" name="Group 604"/>
          <p:cNvGrpSpPr/>
          <p:nvPr/>
        </p:nvGrpSpPr>
        <p:grpSpPr>
          <a:xfrm>
            <a:off x="432012" y="1408598"/>
            <a:ext cx="7954021" cy="4104562"/>
            <a:chOff x="432008" y="1408598"/>
            <a:chExt cx="7954021" cy="4104562"/>
          </a:xfrm>
        </p:grpSpPr>
        <p:sp>
          <p:nvSpPr>
            <p:cNvPr id="616" name="TextBox 615"/>
            <p:cNvSpPr txBox="1"/>
            <p:nvPr/>
          </p:nvSpPr>
          <p:spPr>
            <a:xfrm>
              <a:off x="432008" y="1408598"/>
              <a:ext cx="296876" cy="338554"/>
            </a:xfrm>
            <a:prstGeom prst="rect">
              <a:avLst/>
            </a:prstGeom>
            <a:noFill/>
          </p:spPr>
          <p:txBody>
            <a:bodyPr wrap="none" rtlCol="0">
              <a:spAutoFit/>
            </a:bodyPr>
            <a:lstStyle/>
            <a:p>
              <a:r>
                <a:rPr lang="en-GB" sz="1600" dirty="0">
                  <a:latin typeface="Arial Narrow" panose="020B0606020202030204" pitchFamily="34" charset="0"/>
                </a:rPr>
                <a:t>A</a:t>
              </a:r>
            </a:p>
          </p:txBody>
        </p:sp>
        <p:sp>
          <p:nvSpPr>
            <p:cNvPr id="617" name="TextBox 616"/>
            <p:cNvSpPr txBox="1"/>
            <p:nvPr/>
          </p:nvSpPr>
          <p:spPr>
            <a:xfrm>
              <a:off x="4453024" y="1408598"/>
              <a:ext cx="296876" cy="338554"/>
            </a:xfrm>
            <a:prstGeom prst="rect">
              <a:avLst/>
            </a:prstGeom>
            <a:noFill/>
          </p:spPr>
          <p:txBody>
            <a:bodyPr wrap="none" rtlCol="0">
              <a:spAutoFit/>
            </a:bodyPr>
            <a:lstStyle/>
            <a:p>
              <a:r>
                <a:rPr lang="en-GB" sz="1600" dirty="0">
                  <a:latin typeface="Arial Narrow" panose="020B0606020202030204" pitchFamily="34" charset="0"/>
                </a:rPr>
                <a:t>B</a:t>
              </a:r>
            </a:p>
          </p:txBody>
        </p:sp>
        <p:sp>
          <p:nvSpPr>
            <p:cNvPr id="175110" name="Rectangle 6"/>
            <p:cNvSpPr>
              <a:spLocks noChangeArrowheads="1"/>
            </p:cNvSpPr>
            <p:nvPr/>
          </p:nvSpPr>
          <p:spPr bwMode="auto">
            <a:xfrm>
              <a:off x="4978400" y="1960563"/>
              <a:ext cx="1393825" cy="1393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1" name="Rectangle 7"/>
            <p:cNvSpPr>
              <a:spLocks noChangeArrowheads="1"/>
            </p:cNvSpPr>
            <p:nvPr/>
          </p:nvSpPr>
          <p:spPr bwMode="auto">
            <a:xfrm>
              <a:off x="4978400" y="1960563"/>
              <a:ext cx="1393825"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175112" name="Picture 8"/>
            <p:cNvPicPr>
              <a:picLocks noChangeAspect="1" noChangeArrowheads="1"/>
            </p:cNvPicPr>
            <p:nvPr/>
          </p:nvPicPr>
          <p:blipFill>
            <a:blip r:embed="rId3" cstate="print"/>
            <a:srcRect/>
            <a:stretch>
              <a:fillRect/>
            </a:stretch>
          </p:blipFill>
          <p:spPr bwMode="auto">
            <a:xfrm>
              <a:off x="4984750" y="1965326"/>
              <a:ext cx="1387475" cy="1389063"/>
            </a:xfrm>
            <a:prstGeom prst="rect">
              <a:avLst/>
            </a:prstGeom>
            <a:noFill/>
            <a:ln w="9525">
              <a:noFill/>
              <a:miter lim="800000"/>
              <a:headEnd/>
              <a:tailEnd/>
            </a:ln>
          </p:spPr>
        </p:pic>
        <p:sp>
          <p:nvSpPr>
            <p:cNvPr id="175113" name="Rectangle 9"/>
            <p:cNvSpPr>
              <a:spLocks noChangeArrowheads="1"/>
            </p:cNvSpPr>
            <p:nvPr/>
          </p:nvSpPr>
          <p:spPr bwMode="auto">
            <a:xfrm>
              <a:off x="5322887" y="1773238"/>
              <a:ext cx="69730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Unit responses</a:t>
              </a:r>
              <a:endParaRPr kumimoji="0" lang="en-US" sz="1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5114" name="Rectangle 10"/>
            <p:cNvSpPr>
              <a:spLocks noChangeArrowheads="1"/>
            </p:cNvSpPr>
            <p:nvPr/>
          </p:nvSpPr>
          <p:spPr bwMode="auto">
            <a:xfrm>
              <a:off x="5410200" y="3465513"/>
              <a:ext cx="4857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 (seconds)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5" name="Rectangle 11"/>
            <p:cNvSpPr>
              <a:spLocks noChangeArrowheads="1"/>
            </p:cNvSpPr>
            <p:nvPr/>
          </p:nvSpPr>
          <p:spPr bwMode="auto">
            <a:xfrm rot="16200000">
              <a:off x="4742868" y="2578215"/>
              <a:ext cx="12022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unit</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6" name="Freeform 12"/>
            <p:cNvSpPr>
              <a:spLocks/>
            </p:cNvSpPr>
            <p:nvPr/>
          </p:nvSpPr>
          <p:spPr bwMode="auto">
            <a:xfrm>
              <a:off x="5205412"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7" name="Freeform 13"/>
            <p:cNvSpPr>
              <a:spLocks/>
            </p:cNvSpPr>
            <p:nvPr/>
          </p:nvSpPr>
          <p:spPr bwMode="auto">
            <a:xfrm>
              <a:off x="5438775"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8" name="Freeform 14"/>
            <p:cNvSpPr>
              <a:spLocks/>
            </p:cNvSpPr>
            <p:nvPr/>
          </p:nvSpPr>
          <p:spPr bwMode="auto">
            <a:xfrm>
              <a:off x="5667375"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9" name="Freeform 15"/>
            <p:cNvSpPr>
              <a:spLocks/>
            </p:cNvSpPr>
            <p:nvPr/>
          </p:nvSpPr>
          <p:spPr bwMode="auto">
            <a:xfrm>
              <a:off x="5900737"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0" name="Freeform 16"/>
            <p:cNvSpPr>
              <a:spLocks/>
            </p:cNvSpPr>
            <p:nvPr/>
          </p:nvSpPr>
          <p:spPr bwMode="auto">
            <a:xfrm>
              <a:off x="6134100"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1" name="Freeform 17"/>
            <p:cNvSpPr>
              <a:spLocks/>
            </p:cNvSpPr>
            <p:nvPr/>
          </p:nvSpPr>
          <p:spPr bwMode="auto">
            <a:xfrm>
              <a:off x="6361112"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2" name="Freeform 18"/>
            <p:cNvSpPr>
              <a:spLocks/>
            </p:cNvSpPr>
            <p:nvPr/>
          </p:nvSpPr>
          <p:spPr bwMode="auto">
            <a:xfrm>
              <a:off x="4978400" y="2159001"/>
              <a:ext cx="13938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3" name="Freeform 19"/>
            <p:cNvSpPr>
              <a:spLocks/>
            </p:cNvSpPr>
            <p:nvPr/>
          </p:nvSpPr>
          <p:spPr bwMode="auto">
            <a:xfrm>
              <a:off x="4978400" y="2386013"/>
              <a:ext cx="13938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4" name="Freeform 20"/>
            <p:cNvSpPr>
              <a:spLocks/>
            </p:cNvSpPr>
            <p:nvPr/>
          </p:nvSpPr>
          <p:spPr bwMode="auto">
            <a:xfrm>
              <a:off x="4978400" y="2619376"/>
              <a:ext cx="13938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5" name="Freeform 21"/>
            <p:cNvSpPr>
              <a:spLocks/>
            </p:cNvSpPr>
            <p:nvPr/>
          </p:nvSpPr>
          <p:spPr bwMode="auto">
            <a:xfrm>
              <a:off x="4978400" y="2852738"/>
              <a:ext cx="13938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6" name="Freeform 22"/>
            <p:cNvSpPr>
              <a:spLocks/>
            </p:cNvSpPr>
            <p:nvPr/>
          </p:nvSpPr>
          <p:spPr bwMode="auto">
            <a:xfrm>
              <a:off x="4978400" y="3079751"/>
              <a:ext cx="13938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7" name="Freeform 23"/>
            <p:cNvSpPr>
              <a:spLocks/>
            </p:cNvSpPr>
            <p:nvPr/>
          </p:nvSpPr>
          <p:spPr bwMode="auto">
            <a:xfrm>
              <a:off x="4978400" y="3314701"/>
              <a:ext cx="13938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8" name="Line 24"/>
            <p:cNvSpPr>
              <a:spLocks noChangeShapeType="1"/>
            </p:cNvSpPr>
            <p:nvPr/>
          </p:nvSpPr>
          <p:spPr bwMode="auto">
            <a:xfrm>
              <a:off x="4978400" y="3354388"/>
              <a:ext cx="13938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9" name="Line 25"/>
            <p:cNvSpPr>
              <a:spLocks noChangeShapeType="1"/>
            </p:cNvSpPr>
            <p:nvPr/>
          </p:nvSpPr>
          <p:spPr bwMode="auto">
            <a:xfrm>
              <a:off x="4978400" y="1960563"/>
              <a:ext cx="13938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0" name="Line 26"/>
            <p:cNvSpPr>
              <a:spLocks noChangeShapeType="1"/>
            </p:cNvSpPr>
            <p:nvPr/>
          </p:nvSpPr>
          <p:spPr bwMode="auto">
            <a:xfrm>
              <a:off x="6372225"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1" name="Line 27"/>
            <p:cNvSpPr>
              <a:spLocks noChangeShapeType="1"/>
            </p:cNvSpPr>
            <p:nvPr/>
          </p:nvSpPr>
          <p:spPr bwMode="auto">
            <a:xfrm>
              <a:off x="4978400"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2" name="Line 28"/>
            <p:cNvSpPr>
              <a:spLocks noChangeShapeType="1"/>
            </p:cNvSpPr>
            <p:nvPr/>
          </p:nvSpPr>
          <p:spPr bwMode="auto">
            <a:xfrm>
              <a:off x="4978400" y="3354388"/>
              <a:ext cx="13938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3" name="Line 29"/>
            <p:cNvSpPr>
              <a:spLocks noChangeShapeType="1"/>
            </p:cNvSpPr>
            <p:nvPr/>
          </p:nvSpPr>
          <p:spPr bwMode="auto">
            <a:xfrm>
              <a:off x="4978400"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4" name="Line 30"/>
            <p:cNvSpPr>
              <a:spLocks noChangeShapeType="1"/>
            </p:cNvSpPr>
            <p:nvPr/>
          </p:nvSpPr>
          <p:spPr bwMode="auto">
            <a:xfrm flipV="1">
              <a:off x="5205412" y="33369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5" name="Line 31"/>
            <p:cNvSpPr>
              <a:spLocks noChangeShapeType="1"/>
            </p:cNvSpPr>
            <p:nvPr/>
          </p:nvSpPr>
          <p:spPr bwMode="auto">
            <a:xfrm>
              <a:off x="5205412" y="196056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6" name="Rectangle 32"/>
            <p:cNvSpPr>
              <a:spLocks noChangeArrowheads="1"/>
            </p:cNvSpPr>
            <p:nvPr/>
          </p:nvSpPr>
          <p:spPr bwMode="auto">
            <a:xfrm>
              <a:off x="5148262" y="3371851"/>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37" name="Line 33"/>
            <p:cNvSpPr>
              <a:spLocks noChangeShapeType="1"/>
            </p:cNvSpPr>
            <p:nvPr/>
          </p:nvSpPr>
          <p:spPr bwMode="auto">
            <a:xfrm flipV="1">
              <a:off x="5438775" y="33369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8" name="Line 34"/>
            <p:cNvSpPr>
              <a:spLocks noChangeShapeType="1"/>
            </p:cNvSpPr>
            <p:nvPr/>
          </p:nvSpPr>
          <p:spPr bwMode="auto">
            <a:xfrm>
              <a:off x="5438775" y="196056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9" name="Rectangle 35"/>
            <p:cNvSpPr>
              <a:spLocks noChangeArrowheads="1"/>
            </p:cNvSpPr>
            <p:nvPr/>
          </p:nvSpPr>
          <p:spPr bwMode="auto">
            <a:xfrm>
              <a:off x="5399087" y="3371851"/>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0" name="Line 36"/>
            <p:cNvSpPr>
              <a:spLocks noChangeShapeType="1"/>
            </p:cNvSpPr>
            <p:nvPr/>
          </p:nvSpPr>
          <p:spPr bwMode="auto">
            <a:xfrm flipV="1">
              <a:off x="5667375" y="33369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1" name="Line 37"/>
            <p:cNvSpPr>
              <a:spLocks noChangeShapeType="1"/>
            </p:cNvSpPr>
            <p:nvPr/>
          </p:nvSpPr>
          <p:spPr bwMode="auto">
            <a:xfrm>
              <a:off x="5667375" y="196056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2" name="Rectangle 38"/>
            <p:cNvSpPr>
              <a:spLocks noChangeArrowheads="1"/>
            </p:cNvSpPr>
            <p:nvPr/>
          </p:nvSpPr>
          <p:spPr bwMode="auto">
            <a:xfrm>
              <a:off x="5608637" y="3371851"/>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3" name="Line 39"/>
            <p:cNvSpPr>
              <a:spLocks noChangeShapeType="1"/>
            </p:cNvSpPr>
            <p:nvPr/>
          </p:nvSpPr>
          <p:spPr bwMode="auto">
            <a:xfrm flipV="1">
              <a:off x="5900737" y="33369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4" name="Line 40"/>
            <p:cNvSpPr>
              <a:spLocks noChangeShapeType="1"/>
            </p:cNvSpPr>
            <p:nvPr/>
          </p:nvSpPr>
          <p:spPr bwMode="auto">
            <a:xfrm>
              <a:off x="5900737" y="196056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5" name="Rectangle 41"/>
            <p:cNvSpPr>
              <a:spLocks noChangeArrowheads="1"/>
            </p:cNvSpPr>
            <p:nvPr/>
          </p:nvSpPr>
          <p:spPr bwMode="auto">
            <a:xfrm>
              <a:off x="5883275" y="337185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6" name="Line 42"/>
            <p:cNvSpPr>
              <a:spLocks noChangeShapeType="1"/>
            </p:cNvSpPr>
            <p:nvPr/>
          </p:nvSpPr>
          <p:spPr bwMode="auto">
            <a:xfrm flipV="1">
              <a:off x="6134100" y="33369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7" name="Line 43"/>
            <p:cNvSpPr>
              <a:spLocks noChangeShapeType="1"/>
            </p:cNvSpPr>
            <p:nvPr/>
          </p:nvSpPr>
          <p:spPr bwMode="auto">
            <a:xfrm>
              <a:off x="6134100" y="196056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8" name="Rectangle 44"/>
            <p:cNvSpPr>
              <a:spLocks noChangeArrowheads="1"/>
            </p:cNvSpPr>
            <p:nvPr/>
          </p:nvSpPr>
          <p:spPr bwMode="auto">
            <a:xfrm>
              <a:off x="6075362" y="3371851"/>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9" name="Line 45"/>
            <p:cNvSpPr>
              <a:spLocks noChangeShapeType="1"/>
            </p:cNvSpPr>
            <p:nvPr/>
          </p:nvSpPr>
          <p:spPr bwMode="auto">
            <a:xfrm flipV="1">
              <a:off x="6361112" y="3336926"/>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0" name="Line 46"/>
            <p:cNvSpPr>
              <a:spLocks noChangeShapeType="1"/>
            </p:cNvSpPr>
            <p:nvPr/>
          </p:nvSpPr>
          <p:spPr bwMode="auto">
            <a:xfrm>
              <a:off x="6361112" y="196056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1" name="Rectangle 47"/>
            <p:cNvSpPr>
              <a:spLocks noChangeArrowheads="1"/>
            </p:cNvSpPr>
            <p:nvPr/>
          </p:nvSpPr>
          <p:spPr bwMode="auto">
            <a:xfrm>
              <a:off x="6319837" y="3371851"/>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2" name="Line 48"/>
            <p:cNvSpPr>
              <a:spLocks noChangeShapeType="1"/>
            </p:cNvSpPr>
            <p:nvPr/>
          </p:nvSpPr>
          <p:spPr bwMode="auto">
            <a:xfrm>
              <a:off x="4978400" y="215900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3" name="Line 49"/>
            <p:cNvSpPr>
              <a:spLocks noChangeShapeType="1"/>
            </p:cNvSpPr>
            <p:nvPr/>
          </p:nvSpPr>
          <p:spPr bwMode="auto">
            <a:xfrm flipH="1">
              <a:off x="6354762" y="215900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4" name="Rectangle 50"/>
            <p:cNvSpPr>
              <a:spLocks noChangeArrowheads="1"/>
            </p:cNvSpPr>
            <p:nvPr/>
          </p:nvSpPr>
          <p:spPr bwMode="auto">
            <a:xfrm>
              <a:off x="4926012" y="211137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5" name="Line 51"/>
            <p:cNvSpPr>
              <a:spLocks noChangeShapeType="1"/>
            </p:cNvSpPr>
            <p:nvPr/>
          </p:nvSpPr>
          <p:spPr bwMode="auto">
            <a:xfrm>
              <a:off x="4978400" y="23860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6" name="Line 52"/>
            <p:cNvSpPr>
              <a:spLocks noChangeShapeType="1"/>
            </p:cNvSpPr>
            <p:nvPr/>
          </p:nvSpPr>
          <p:spPr bwMode="auto">
            <a:xfrm flipH="1">
              <a:off x="6354762" y="2386013"/>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7" name="Rectangle 53"/>
            <p:cNvSpPr>
              <a:spLocks noChangeArrowheads="1"/>
            </p:cNvSpPr>
            <p:nvPr/>
          </p:nvSpPr>
          <p:spPr bwMode="auto">
            <a:xfrm>
              <a:off x="4926012" y="233997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8" name="Line 54"/>
            <p:cNvSpPr>
              <a:spLocks noChangeShapeType="1"/>
            </p:cNvSpPr>
            <p:nvPr/>
          </p:nvSpPr>
          <p:spPr bwMode="auto">
            <a:xfrm>
              <a:off x="4978400" y="2619376"/>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9" name="Line 55"/>
            <p:cNvSpPr>
              <a:spLocks noChangeShapeType="1"/>
            </p:cNvSpPr>
            <p:nvPr/>
          </p:nvSpPr>
          <p:spPr bwMode="auto">
            <a:xfrm flipH="1">
              <a:off x="6354762" y="2619376"/>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0" name="Rectangle 56"/>
            <p:cNvSpPr>
              <a:spLocks noChangeArrowheads="1"/>
            </p:cNvSpPr>
            <p:nvPr/>
          </p:nvSpPr>
          <p:spPr bwMode="auto">
            <a:xfrm>
              <a:off x="4926012" y="257333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9</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61" name="Line 57"/>
            <p:cNvSpPr>
              <a:spLocks noChangeShapeType="1"/>
            </p:cNvSpPr>
            <p:nvPr/>
          </p:nvSpPr>
          <p:spPr bwMode="auto">
            <a:xfrm>
              <a:off x="4978400" y="285273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2" name="Line 58"/>
            <p:cNvSpPr>
              <a:spLocks noChangeShapeType="1"/>
            </p:cNvSpPr>
            <p:nvPr/>
          </p:nvSpPr>
          <p:spPr bwMode="auto">
            <a:xfrm flipH="1">
              <a:off x="6354762" y="2852738"/>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3" name="Rectangle 59"/>
            <p:cNvSpPr>
              <a:spLocks noChangeArrowheads="1"/>
            </p:cNvSpPr>
            <p:nvPr/>
          </p:nvSpPr>
          <p:spPr bwMode="auto">
            <a:xfrm>
              <a:off x="4891087" y="2806701"/>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64" name="Line 60"/>
            <p:cNvSpPr>
              <a:spLocks noChangeShapeType="1"/>
            </p:cNvSpPr>
            <p:nvPr/>
          </p:nvSpPr>
          <p:spPr bwMode="auto">
            <a:xfrm>
              <a:off x="4978400" y="307975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5" name="Line 61"/>
            <p:cNvSpPr>
              <a:spLocks noChangeShapeType="1"/>
            </p:cNvSpPr>
            <p:nvPr/>
          </p:nvSpPr>
          <p:spPr bwMode="auto">
            <a:xfrm flipH="1">
              <a:off x="6354762" y="307975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6" name="Rectangle 62"/>
            <p:cNvSpPr>
              <a:spLocks noChangeArrowheads="1"/>
            </p:cNvSpPr>
            <p:nvPr/>
          </p:nvSpPr>
          <p:spPr bwMode="auto">
            <a:xfrm>
              <a:off x="4891087" y="303371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67" name="Line 63"/>
            <p:cNvSpPr>
              <a:spLocks noChangeShapeType="1"/>
            </p:cNvSpPr>
            <p:nvPr/>
          </p:nvSpPr>
          <p:spPr bwMode="auto">
            <a:xfrm>
              <a:off x="4978400" y="331470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8" name="Line 64"/>
            <p:cNvSpPr>
              <a:spLocks noChangeShapeType="1"/>
            </p:cNvSpPr>
            <p:nvPr/>
          </p:nvSpPr>
          <p:spPr bwMode="auto">
            <a:xfrm flipH="1">
              <a:off x="6354762" y="3314701"/>
              <a:ext cx="174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9" name="Rectangle 65"/>
            <p:cNvSpPr>
              <a:spLocks noChangeArrowheads="1"/>
            </p:cNvSpPr>
            <p:nvPr/>
          </p:nvSpPr>
          <p:spPr bwMode="auto">
            <a:xfrm>
              <a:off x="4891087" y="326707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18</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70" name="Line 66"/>
            <p:cNvSpPr>
              <a:spLocks noChangeShapeType="1"/>
            </p:cNvSpPr>
            <p:nvPr/>
          </p:nvSpPr>
          <p:spPr bwMode="auto">
            <a:xfrm>
              <a:off x="4978400" y="3354388"/>
              <a:ext cx="13938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71" name="Line 67"/>
            <p:cNvSpPr>
              <a:spLocks noChangeShapeType="1"/>
            </p:cNvSpPr>
            <p:nvPr/>
          </p:nvSpPr>
          <p:spPr bwMode="auto">
            <a:xfrm>
              <a:off x="4978400" y="1960563"/>
              <a:ext cx="13938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72" name="Line 68"/>
            <p:cNvSpPr>
              <a:spLocks noChangeShapeType="1"/>
            </p:cNvSpPr>
            <p:nvPr/>
          </p:nvSpPr>
          <p:spPr bwMode="auto">
            <a:xfrm>
              <a:off x="6372225"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73" name="Line 69"/>
            <p:cNvSpPr>
              <a:spLocks noChangeShapeType="1"/>
            </p:cNvSpPr>
            <p:nvPr/>
          </p:nvSpPr>
          <p:spPr bwMode="auto">
            <a:xfrm>
              <a:off x="4978400"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75" name="Rectangle 71"/>
            <p:cNvSpPr>
              <a:spLocks noChangeArrowheads="1"/>
            </p:cNvSpPr>
            <p:nvPr/>
          </p:nvSpPr>
          <p:spPr bwMode="auto">
            <a:xfrm>
              <a:off x="4932362" y="3897313"/>
              <a:ext cx="1492250"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28" name="Oval 124"/>
            <p:cNvSpPr>
              <a:spLocks noChangeArrowheads="1"/>
            </p:cNvSpPr>
            <p:nvPr/>
          </p:nvSpPr>
          <p:spPr bwMode="auto">
            <a:xfrm>
              <a:off x="5264150" y="4551363"/>
              <a:ext cx="87312" cy="8731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29" name="Oval 125"/>
            <p:cNvSpPr>
              <a:spLocks noChangeArrowheads="1"/>
            </p:cNvSpPr>
            <p:nvPr/>
          </p:nvSpPr>
          <p:spPr bwMode="auto">
            <a:xfrm>
              <a:off x="5637212" y="4200526"/>
              <a:ext cx="87312" cy="8890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0" name="Oval 126"/>
            <p:cNvSpPr>
              <a:spLocks noChangeArrowheads="1"/>
            </p:cNvSpPr>
            <p:nvPr/>
          </p:nvSpPr>
          <p:spPr bwMode="auto">
            <a:xfrm>
              <a:off x="6010275" y="4551363"/>
              <a:ext cx="88900" cy="8731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1" name="Oval 127"/>
            <p:cNvSpPr>
              <a:spLocks noChangeArrowheads="1"/>
            </p:cNvSpPr>
            <p:nvPr/>
          </p:nvSpPr>
          <p:spPr bwMode="auto">
            <a:xfrm>
              <a:off x="5637212" y="4551363"/>
              <a:ext cx="87312" cy="87313"/>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2" name="Oval 128"/>
            <p:cNvSpPr>
              <a:spLocks noChangeArrowheads="1"/>
            </p:cNvSpPr>
            <p:nvPr/>
          </p:nvSpPr>
          <p:spPr bwMode="auto">
            <a:xfrm>
              <a:off x="5473700" y="4743451"/>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3" name="Oval 129"/>
            <p:cNvSpPr>
              <a:spLocks noChangeArrowheads="1"/>
            </p:cNvSpPr>
            <p:nvPr/>
          </p:nvSpPr>
          <p:spPr bwMode="auto">
            <a:xfrm>
              <a:off x="5661025" y="4743451"/>
              <a:ext cx="41275" cy="4127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4" name="Oval 130"/>
            <p:cNvSpPr>
              <a:spLocks noChangeArrowheads="1"/>
            </p:cNvSpPr>
            <p:nvPr/>
          </p:nvSpPr>
          <p:spPr bwMode="auto">
            <a:xfrm>
              <a:off x="5824537" y="4721226"/>
              <a:ext cx="87312" cy="87313"/>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5" name="Oval 131"/>
            <p:cNvSpPr>
              <a:spLocks noChangeArrowheads="1"/>
            </p:cNvSpPr>
            <p:nvPr/>
          </p:nvSpPr>
          <p:spPr bwMode="auto">
            <a:xfrm>
              <a:off x="5848350" y="4743451"/>
              <a:ext cx="39687" cy="4127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6" name="Oval 132"/>
            <p:cNvSpPr>
              <a:spLocks noChangeArrowheads="1"/>
            </p:cNvSpPr>
            <p:nvPr/>
          </p:nvSpPr>
          <p:spPr bwMode="auto">
            <a:xfrm>
              <a:off x="5661025" y="4919663"/>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7" name="Freeform 133"/>
            <p:cNvSpPr>
              <a:spLocks/>
            </p:cNvSpPr>
            <p:nvPr/>
          </p:nvSpPr>
          <p:spPr bwMode="auto">
            <a:xfrm>
              <a:off x="5678487" y="4241801"/>
              <a:ext cx="373062" cy="350838"/>
            </a:xfrm>
            <a:custGeom>
              <a:avLst/>
              <a:gdLst/>
              <a:ahLst/>
              <a:cxnLst>
                <a:cxn ang="0">
                  <a:pos x="0" y="221"/>
                </a:cxn>
                <a:cxn ang="0">
                  <a:pos x="0" y="0"/>
                </a:cxn>
                <a:cxn ang="0">
                  <a:pos x="235" y="221"/>
                </a:cxn>
                <a:cxn ang="0">
                  <a:pos x="0" y="221"/>
                </a:cxn>
              </a:cxnLst>
              <a:rect l="0" t="0" r="r" b="b"/>
              <a:pathLst>
                <a:path w="235" h="221">
                  <a:moveTo>
                    <a:pt x="0" y="221"/>
                  </a:moveTo>
                  <a:lnTo>
                    <a:pt x="0" y="0"/>
                  </a:lnTo>
                  <a:lnTo>
                    <a:pt x="235" y="221"/>
                  </a:lnTo>
                  <a:lnTo>
                    <a:pt x="0" y="221"/>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8" name="Line 134"/>
            <p:cNvSpPr>
              <a:spLocks noChangeShapeType="1"/>
            </p:cNvSpPr>
            <p:nvPr/>
          </p:nvSpPr>
          <p:spPr bwMode="auto">
            <a:xfrm flipV="1">
              <a:off x="5678487" y="4760913"/>
              <a:ext cx="187325" cy="176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39" name="Rectangle 135"/>
            <p:cNvSpPr>
              <a:spLocks noChangeArrowheads="1"/>
            </p:cNvSpPr>
            <p:nvPr/>
          </p:nvSpPr>
          <p:spPr bwMode="auto">
            <a:xfrm>
              <a:off x="5468085" y="3797541"/>
              <a:ext cx="44242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Narrow" panose="020B0606020202030204" pitchFamily="34" charset="0"/>
                  <a:cs typeface="Arial" pitchFamily="34" charset="0"/>
                </a:rPr>
                <a:t>trial 31</a:t>
              </a:r>
              <a:endParaRPr kumimoji="0" lang="en-US" sz="32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40" name="Rectangle 136"/>
            <p:cNvSpPr>
              <a:spLocks noChangeArrowheads="1"/>
            </p:cNvSpPr>
            <p:nvPr/>
          </p:nvSpPr>
          <p:spPr bwMode="auto">
            <a:xfrm>
              <a:off x="6950075" y="3892551"/>
              <a:ext cx="1389062" cy="1393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1" name="Rectangle 137"/>
            <p:cNvSpPr>
              <a:spLocks noChangeArrowheads="1"/>
            </p:cNvSpPr>
            <p:nvPr/>
          </p:nvSpPr>
          <p:spPr bwMode="auto">
            <a:xfrm>
              <a:off x="6950075" y="3892551"/>
              <a:ext cx="1389062"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2" name="Freeform 138"/>
            <p:cNvSpPr>
              <a:spLocks/>
            </p:cNvSpPr>
            <p:nvPr/>
          </p:nvSpPr>
          <p:spPr bwMode="auto">
            <a:xfrm>
              <a:off x="7172325" y="3892551"/>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3" name="Freeform 139"/>
            <p:cNvSpPr>
              <a:spLocks/>
            </p:cNvSpPr>
            <p:nvPr/>
          </p:nvSpPr>
          <p:spPr bwMode="auto">
            <a:xfrm>
              <a:off x="7405687" y="3892551"/>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4" name="Freeform 140"/>
            <p:cNvSpPr>
              <a:spLocks/>
            </p:cNvSpPr>
            <p:nvPr/>
          </p:nvSpPr>
          <p:spPr bwMode="auto">
            <a:xfrm>
              <a:off x="7639050" y="3892551"/>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5" name="Freeform 141"/>
            <p:cNvSpPr>
              <a:spLocks/>
            </p:cNvSpPr>
            <p:nvPr/>
          </p:nvSpPr>
          <p:spPr bwMode="auto">
            <a:xfrm>
              <a:off x="7872412" y="3892551"/>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6" name="Freeform 142"/>
            <p:cNvSpPr>
              <a:spLocks/>
            </p:cNvSpPr>
            <p:nvPr/>
          </p:nvSpPr>
          <p:spPr bwMode="auto">
            <a:xfrm>
              <a:off x="8105775" y="3892551"/>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7" name="Freeform 143"/>
            <p:cNvSpPr>
              <a:spLocks/>
            </p:cNvSpPr>
            <p:nvPr/>
          </p:nvSpPr>
          <p:spPr bwMode="auto">
            <a:xfrm>
              <a:off x="8339137" y="3892551"/>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8" name="Freeform 144"/>
            <p:cNvSpPr>
              <a:spLocks/>
            </p:cNvSpPr>
            <p:nvPr/>
          </p:nvSpPr>
          <p:spPr bwMode="auto">
            <a:xfrm>
              <a:off x="6950075" y="5286376"/>
              <a:ext cx="1389062"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49" name="Freeform 145"/>
            <p:cNvSpPr>
              <a:spLocks/>
            </p:cNvSpPr>
            <p:nvPr/>
          </p:nvSpPr>
          <p:spPr bwMode="auto">
            <a:xfrm>
              <a:off x="6950075" y="5053013"/>
              <a:ext cx="1389062"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0" name="Freeform 146"/>
            <p:cNvSpPr>
              <a:spLocks/>
            </p:cNvSpPr>
            <p:nvPr/>
          </p:nvSpPr>
          <p:spPr bwMode="auto">
            <a:xfrm>
              <a:off x="6950075" y="4819651"/>
              <a:ext cx="1389062"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1" name="Freeform 147"/>
            <p:cNvSpPr>
              <a:spLocks/>
            </p:cNvSpPr>
            <p:nvPr/>
          </p:nvSpPr>
          <p:spPr bwMode="auto">
            <a:xfrm>
              <a:off x="6950075" y="4592638"/>
              <a:ext cx="1389062"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2" name="Freeform 148"/>
            <p:cNvSpPr>
              <a:spLocks/>
            </p:cNvSpPr>
            <p:nvPr/>
          </p:nvSpPr>
          <p:spPr bwMode="auto">
            <a:xfrm>
              <a:off x="6950075" y="4359276"/>
              <a:ext cx="1389062"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3" name="Freeform 149"/>
            <p:cNvSpPr>
              <a:spLocks/>
            </p:cNvSpPr>
            <p:nvPr/>
          </p:nvSpPr>
          <p:spPr bwMode="auto">
            <a:xfrm>
              <a:off x="6950075" y="4125913"/>
              <a:ext cx="1389062"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4" name="Freeform 150"/>
            <p:cNvSpPr>
              <a:spLocks/>
            </p:cNvSpPr>
            <p:nvPr/>
          </p:nvSpPr>
          <p:spPr bwMode="auto">
            <a:xfrm>
              <a:off x="6950075" y="3892551"/>
              <a:ext cx="1389062"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5" name="Line 151"/>
            <p:cNvSpPr>
              <a:spLocks noChangeShapeType="1"/>
            </p:cNvSpPr>
            <p:nvPr/>
          </p:nvSpPr>
          <p:spPr bwMode="auto">
            <a:xfrm>
              <a:off x="6950075" y="3892551"/>
              <a:ext cx="13890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6" name="Line 152"/>
            <p:cNvSpPr>
              <a:spLocks noChangeShapeType="1"/>
            </p:cNvSpPr>
            <p:nvPr/>
          </p:nvSpPr>
          <p:spPr bwMode="auto">
            <a:xfrm>
              <a:off x="6950075" y="5286376"/>
              <a:ext cx="13890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7" name="Line 153"/>
            <p:cNvSpPr>
              <a:spLocks noChangeShapeType="1"/>
            </p:cNvSpPr>
            <p:nvPr/>
          </p:nvSpPr>
          <p:spPr bwMode="auto">
            <a:xfrm flipV="1">
              <a:off x="8339137" y="3892551"/>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8" name="Line 154"/>
            <p:cNvSpPr>
              <a:spLocks noChangeShapeType="1"/>
            </p:cNvSpPr>
            <p:nvPr/>
          </p:nvSpPr>
          <p:spPr bwMode="auto">
            <a:xfrm flipV="1">
              <a:off x="6950075" y="3892551"/>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59" name="Line 155"/>
            <p:cNvSpPr>
              <a:spLocks noChangeShapeType="1"/>
            </p:cNvSpPr>
            <p:nvPr/>
          </p:nvSpPr>
          <p:spPr bwMode="auto">
            <a:xfrm>
              <a:off x="6950075" y="5286376"/>
              <a:ext cx="13890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0" name="Line 156"/>
            <p:cNvSpPr>
              <a:spLocks noChangeShapeType="1"/>
            </p:cNvSpPr>
            <p:nvPr/>
          </p:nvSpPr>
          <p:spPr bwMode="auto">
            <a:xfrm flipV="1">
              <a:off x="6950075" y="3892551"/>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1" name="Line 157"/>
            <p:cNvSpPr>
              <a:spLocks noChangeShapeType="1"/>
            </p:cNvSpPr>
            <p:nvPr/>
          </p:nvSpPr>
          <p:spPr bwMode="auto">
            <a:xfrm flipV="1">
              <a:off x="7172325" y="52689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2" name="Line 158"/>
            <p:cNvSpPr>
              <a:spLocks noChangeShapeType="1"/>
            </p:cNvSpPr>
            <p:nvPr/>
          </p:nvSpPr>
          <p:spPr bwMode="auto">
            <a:xfrm>
              <a:off x="7172325" y="38925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3" name="Rectangle 159"/>
            <p:cNvSpPr>
              <a:spLocks noChangeArrowheads="1"/>
            </p:cNvSpPr>
            <p:nvPr/>
          </p:nvSpPr>
          <p:spPr bwMode="auto">
            <a:xfrm>
              <a:off x="7113587" y="530383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64" name="Line 160"/>
            <p:cNvSpPr>
              <a:spLocks noChangeShapeType="1"/>
            </p:cNvSpPr>
            <p:nvPr/>
          </p:nvSpPr>
          <p:spPr bwMode="auto">
            <a:xfrm flipV="1">
              <a:off x="7405687" y="52689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5" name="Line 161"/>
            <p:cNvSpPr>
              <a:spLocks noChangeShapeType="1"/>
            </p:cNvSpPr>
            <p:nvPr/>
          </p:nvSpPr>
          <p:spPr bwMode="auto">
            <a:xfrm>
              <a:off x="7405687" y="38925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6" name="Rectangle 162"/>
            <p:cNvSpPr>
              <a:spLocks noChangeArrowheads="1"/>
            </p:cNvSpPr>
            <p:nvPr/>
          </p:nvSpPr>
          <p:spPr bwMode="auto">
            <a:xfrm>
              <a:off x="7364412" y="530383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67" name="Line 163"/>
            <p:cNvSpPr>
              <a:spLocks noChangeShapeType="1"/>
            </p:cNvSpPr>
            <p:nvPr/>
          </p:nvSpPr>
          <p:spPr bwMode="auto">
            <a:xfrm flipV="1">
              <a:off x="7639050" y="52689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8" name="Line 164"/>
            <p:cNvSpPr>
              <a:spLocks noChangeShapeType="1"/>
            </p:cNvSpPr>
            <p:nvPr/>
          </p:nvSpPr>
          <p:spPr bwMode="auto">
            <a:xfrm>
              <a:off x="7639050" y="38925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69" name="Rectangle 165"/>
            <p:cNvSpPr>
              <a:spLocks noChangeArrowheads="1"/>
            </p:cNvSpPr>
            <p:nvPr/>
          </p:nvSpPr>
          <p:spPr bwMode="auto">
            <a:xfrm>
              <a:off x="7580312" y="530383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70" name="Line 166"/>
            <p:cNvSpPr>
              <a:spLocks noChangeShapeType="1"/>
            </p:cNvSpPr>
            <p:nvPr/>
          </p:nvSpPr>
          <p:spPr bwMode="auto">
            <a:xfrm flipV="1">
              <a:off x="7872412" y="52689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71" name="Line 167"/>
            <p:cNvSpPr>
              <a:spLocks noChangeShapeType="1"/>
            </p:cNvSpPr>
            <p:nvPr/>
          </p:nvSpPr>
          <p:spPr bwMode="auto">
            <a:xfrm>
              <a:off x="7872412" y="38925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72" name="Rectangle 168"/>
            <p:cNvSpPr>
              <a:spLocks noChangeArrowheads="1"/>
            </p:cNvSpPr>
            <p:nvPr/>
          </p:nvSpPr>
          <p:spPr bwMode="auto">
            <a:xfrm>
              <a:off x="7854950" y="530383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73" name="Line 169"/>
            <p:cNvSpPr>
              <a:spLocks noChangeShapeType="1"/>
            </p:cNvSpPr>
            <p:nvPr/>
          </p:nvSpPr>
          <p:spPr bwMode="auto">
            <a:xfrm flipV="1">
              <a:off x="8105775" y="52689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74" name="Line 170"/>
            <p:cNvSpPr>
              <a:spLocks noChangeShapeType="1"/>
            </p:cNvSpPr>
            <p:nvPr/>
          </p:nvSpPr>
          <p:spPr bwMode="auto">
            <a:xfrm>
              <a:off x="8105775" y="38925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75" name="Rectangle 171"/>
            <p:cNvSpPr>
              <a:spLocks noChangeArrowheads="1"/>
            </p:cNvSpPr>
            <p:nvPr/>
          </p:nvSpPr>
          <p:spPr bwMode="auto">
            <a:xfrm>
              <a:off x="8047037" y="530383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76" name="Line 172"/>
            <p:cNvSpPr>
              <a:spLocks noChangeShapeType="1"/>
            </p:cNvSpPr>
            <p:nvPr/>
          </p:nvSpPr>
          <p:spPr bwMode="auto">
            <a:xfrm flipV="1">
              <a:off x="8339137" y="5268913"/>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77" name="Line 173"/>
            <p:cNvSpPr>
              <a:spLocks noChangeShapeType="1"/>
            </p:cNvSpPr>
            <p:nvPr/>
          </p:nvSpPr>
          <p:spPr bwMode="auto">
            <a:xfrm>
              <a:off x="8339137" y="3892551"/>
              <a:ext cx="1587"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78" name="Rectangle 174"/>
            <p:cNvSpPr>
              <a:spLocks noChangeArrowheads="1"/>
            </p:cNvSpPr>
            <p:nvPr/>
          </p:nvSpPr>
          <p:spPr bwMode="auto">
            <a:xfrm>
              <a:off x="8297862" y="530383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79" name="Line 175"/>
            <p:cNvSpPr>
              <a:spLocks noChangeShapeType="1"/>
            </p:cNvSpPr>
            <p:nvPr/>
          </p:nvSpPr>
          <p:spPr bwMode="auto">
            <a:xfrm>
              <a:off x="6950075" y="5286376"/>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80" name="Line 176"/>
            <p:cNvSpPr>
              <a:spLocks noChangeShapeType="1"/>
            </p:cNvSpPr>
            <p:nvPr/>
          </p:nvSpPr>
          <p:spPr bwMode="auto">
            <a:xfrm flipH="1">
              <a:off x="8326437" y="5286376"/>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81" name="Rectangle 177"/>
            <p:cNvSpPr>
              <a:spLocks noChangeArrowheads="1"/>
            </p:cNvSpPr>
            <p:nvPr/>
          </p:nvSpPr>
          <p:spPr bwMode="auto">
            <a:xfrm>
              <a:off x="6816725" y="5240338"/>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82" name="Line 178"/>
            <p:cNvSpPr>
              <a:spLocks noChangeShapeType="1"/>
            </p:cNvSpPr>
            <p:nvPr/>
          </p:nvSpPr>
          <p:spPr bwMode="auto">
            <a:xfrm>
              <a:off x="6950075" y="50530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83" name="Line 179"/>
            <p:cNvSpPr>
              <a:spLocks noChangeShapeType="1"/>
            </p:cNvSpPr>
            <p:nvPr/>
          </p:nvSpPr>
          <p:spPr bwMode="auto">
            <a:xfrm flipH="1">
              <a:off x="8326437" y="50530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84" name="Rectangle 180"/>
            <p:cNvSpPr>
              <a:spLocks noChangeArrowheads="1"/>
            </p:cNvSpPr>
            <p:nvPr/>
          </p:nvSpPr>
          <p:spPr bwMode="auto">
            <a:xfrm>
              <a:off x="6781800" y="5006976"/>
              <a:ext cx="14427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85" name="Line 181"/>
            <p:cNvSpPr>
              <a:spLocks noChangeShapeType="1"/>
            </p:cNvSpPr>
            <p:nvPr/>
          </p:nvSpPr>
          <p:spPr bwMode="auto">
            <a:xfrm>
              <a:off x="6950075" y="4819651"/>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86" name="Line 182"/>
            <p:cNvSpPr>
              <a:spLocks noChangeShapeType="1"/>
            </p:cNvSpPr>
            <p:nvPr/>
          </p:nvSpPr>
          <p:spPr bwMode="auto">
            <a:xfrm flipH="1">
              <a:off x="8326437" y="4819651"/>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87" name="Rectangle 183"/>
            <p:cNvSpPr>
              <a:spLocks noChangeArrowheads="1"/>
            </p:cNvSpPr>
            <p:nvPr/>
          </p:nvSpPr>
          <p:spPr bwMode="auto">
            <a:xfrm>
              <a:off x="6891337" y="477361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88" name="Line 184"/>
            <p:cNvSpPr>
              <a:spLocks noChangeShapeType="1"/>
            </p:cNvSpPr>
            <p:nvPr/>
          </p:nvSpPr>
          <p:spPr bwMode="auto">
            <a:xfrm>
              <a:off x="6950075" y="4592638"/>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89" name="Line 185"/>
            <p:cNvSpPr>
              <a:spLocks noChangeShapeType="1"/>
            </p:cNvSpPr>
            <p:nvPr/>
          </p:nvSpPr>
          <p:spPr bwMode="auto">
            <a:xfrm flipH="1">
              <a:off x="8326437" y="45926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90" name="Rectangle 186"/>
            <p:cNvSpPr>
              <a:spLocks noChangeArrowheads="1"/>
            </p:cNvSpPr>
            <p:nvPr/>
          </p:nvSpPr>
          <p:spPr bwMode="auto">
            <a:xfrm>
              <a:off x="6804025" y="4545013"/>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91" name="Line 187"/>
            <p:cNvSpPr>
              <a:spLocks noChangeShapeType="1"/>
            </p:cNvSpPr>
            <p:nvPr/>
          </p:nvSpPr>
          <p:spPr bwMode="auto">
            <a:xfrm>
              <a:off x="6950075" y="4359276"/>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92" name="Line 188"/>
            <p:cNvSpPr>
              <a:spLocks noChangeShapeType="1"/>
            </p:cNvSpPr>
            <p:nvPr/>
          </p:nvSpPr>
          <p:spPr bwMode="auto">
            <a:xfrm flipH="1">
              <a:off x="8326437" y="4359276"/>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93" name="Rectangle 189"/>
            <p:cNvSpPr>
              <a:spLocks noChangeArrowheads="1"/>
            </p:cNvSpPr>
            <p:nvPr/>
          </p:nvSpPr>
          <p:spPr bwMode="auto">
            <a:xfrm>
              <a:off x="6838950" y="4311651"/>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94" name="Line 190"/>
            <p:cNvSpPr>
              <a:spLocks noChangeShapeType="1"/>
            </p:cNvSpPr>
            <p:nvPr/>
          </p:nvSpPr>
          <p:spPr bwMode="auto">
            <a:xfrm>
              <a:off x="6950075" y="4125913"/>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95" name="Line 191"/>
            <p:cNvSpPr>
              <a:spLocks noChangeShapeType="1"/>
            </p:cNvSpPr>
            <p:nvPr/>
          </p:nvSpPr>
          <p:spPr bwMode="auto">
            <a:xfrm flipH="1">
              <a:off x="8326437" y="41259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96" name="Rectangle 192"/>
            <p:cNvSpPr>
              <a:spLocks noChangeArrowheads="1"/>
            </p:cNvSpPr>
            <p:nvPr/>
          </p:nvSpPr>
          <p:spPr bwMode="auto">
            <a:xfrm>
              <a:off x="6804025" y="40782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297" name="Line 193"/>
            <p:cNvSpPr>
              <a:spLocks noChangeShapeType="1"/>
            </p:cNvSpPr>
            <p:nvPr/>
          </p:nvSpPr>
          <p:spPr bwMode="auto">
            <a:xfrm>
              <a:off x="6950075" y="3892551"/>
              <a:ext cx="1111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98" name="Line 194"/>
            <p:cNvSpPr>
              <a:spLocks noChangeShapeType="1"/>
            </p:cNvSpPr>
            <p:nvPr/>
          </p:nvSpPr>
          <p:spPr bwMode="auto">
            <a:xfrm flipH="1">
              <a:off x="8326437" y="3892551"/>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299" name="Rectangle 195"/>
            <p:cNvSpPr>
              <a:spLocks noChangeArrowheads="1"/>
            </p:cNvSpPr>
            <p:nvPr/>
          </p:nvSpPr>
          <p:spPr bwMode="auto">
            <a:xfrm>
              <a:off x="6838950" y="3844926"/>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300" name="Line 196"/>
            <p:cNvSpPr>
              <a:spLocks noChangeShapeType="1"/>
            </p:cNvSpPr>
            <p:nvPr/>
          </p:nvSpPr>
          <p:spPr bwMode="auto">
            <a:xfrm>
              <a:off x="6950075" y="3892551"/>
              <a:ext cx="13890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1" name="Line 197"/>
            <p:cNvSpPr>
              <a:spLocks noChangeShapeType="1"/>
            </p:cNvSpPr>
            <p:nvPr/>
          </p:nvSpPr>
          <p:spPr bwMode="auto">
            <a:xfrm>
              <a:off x="6950075" y="5286376"/>
              <a:ext cx="13890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2" name="Line 198"/>
            <p:cNvSpPr>
              <a:spLocks noChangeShapeType="1"/>
            </p:cNvSpPr>
            <p:nvPr/>
          </p:nvSpPr>
          <p:spPr bwMode="auto">
            <a:xfrm flipV="1">
              <a:off x="8339137" y="3892551"/>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3" name="Line 199"/>
            <p:cNvSpPr>
              <a:spLocks noChangeShapeType="1"/>
            </p:cNvSpPr>
            <p:nvPr/>
          </p:nvSpPr>
          <p:spPr bwMode="auto">
            <a:xfrm flipV="1">
              <a:off x="6950075" y="3892551"/>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4" name="Freeform 200"/>
            <p:cNvSpPr>
              <a:spLocks/>
            </p:cNvSpPr>
            <p:nvPr/>
          </p:nvSpPr>
          <p:spPr bwMode="auto">
            <a:xfrm>
              <a:off x="6950075" y="4819651"/>
              <a:ext cx="1389062" cy="36195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4"/>
                </a:cxn>
                <a:cxn ang="0">
                  <a:pos x="177" y="0"/>
                </a:cxn>
                <a:cxn ang="0">
                  <a:pos x="195" y="0"/>
                </a:cxn>
                <a:cxn ang="0">
                  <a:pos x="213" y="0"/>
                </a:cxn>
                <a:cxn ang="0">
                  <a:pos x="232" y="0"/>
                </a:cxn>
                <a:cxn ang="0">
                  <a:pos x="250" y="0"/>
                </a:cxn>
                <a:cxn ang="0">
                  <a:pos x="268" y="0"/>
                </a:cxn>
                <a:cxn ang="0">
                  <a:pos x="287" y="0"/>
                </a:cxn>
                <a:cxn ang="0">
                  <a:pos x="305" y="4"/>
                </a:cxn>
                <a:cxn ang="0">
                  <a:pos x="324" y="8"/>
                </a:cxn>
                <a:cxn ang="0">
                  <a:pos x="342" y="30"/>
                </a:cxn>
                <a:cxn ang="0">
                  <a:pos x="360" y="70"/>
                </a:cxn>
                <a:cxn ang="0">
                  <a:pos x="379" y="118"/>
                </a:cxn>
                <a:cxn ang="0">
                  <a:pos x="397" y="140"/>
                </a:cxn>
                <a:cxn ang="0">
                  <a:pos x="415" y="92"/>
                </a:cxn>
                <a:cxn ang="0">
                  <a:pos x="434" y="41"/>
                </a:cxn>
                <a:cxn ang="0">
                  <a:pos x="452" y="4"/>
                </a:cxn>
                <a:cxn ang="0">
                  <a:pos x="471" y="8"/>
                </a:cxn>
                <a:cxn ang="0">
                  <a:pos x="489" y="33"/>
                </a:cxn>
                <a:cxn ang="0">
                  <a:pos x="507" y="92"/>
                </a:cxn>
                <a:cxn ang="0">
                  <a:pos x="526" y="162"/>
                </a:cxn>
                <a:cxn ang="0">
                  <a:pos x="544" y="144"/>
                </a:cxn>
                <a:cxn ang="0">
                  <a:pos x="562" y="48"/>
                </a:cxn>
                <a:cxn ang="0">
                  <a:pos x="581" y="8"/>
                </a:cxn>
                <a:cxn ang="0">
                  <a:pos x="599" y="4"/>
                </a:cxn>
                <a:cxn ang="0">
                  <a:pos x="618" y="8"/>
                </a:cxn>
                <a:cxn ang="0">
                  <a:pos x="636" y="37"/>
                </a:cxn>
                <a:cxn ang="0">
                  <a:pos x="654" y="125"/>
                </a:cxn>
                <a:cxn ang="0">
                  <a:pos x="673" y="221"/>
                </a:cxn>
                <a:cxn ang="0">
                  <a:pos x="691" y="88"/>
                </a:cxn>
                <a:cxn ang="0">
                  <a:pos x="709" y="8"/>
                </a:cxn>
                <a:cxn ang="0">
                  <a:pos x="728" y="0"/>
                </a:cxn>
                <a:cxn ang="0">
                  <a:pos x="746" y="4"/>
                </a:cxn>
                <a:cxn ang="0">
                  <a:pos x="765" y="8"/>
                </a:cxn>
                <a:cxn ang="0">
                  <a:pos x="783" y="41"/>
                </a:cxn>
                <a:cxn ang="0">
                  <a:pos x="801" y="133"/>
                </a:cxn>
                <a:cxn ang="0">
                  <a:pos x="820" y="228"/>
                </a:cxn>
                <a:cxn ang="0">
                  <a:pos x="838" y="81"/>
                </a:cxn>
                <a:cxn ang="0">
                  <a:pos x="856" y="4"/>
                </a:cxn>
                <a:cxn ang="0">
                  <a:pos x="875" y="0"/>
                </a:cxn>
              </a:cxnLst>
              <a:rect l="0" t="0" r="r" b="b"/>
              <a:pathLst>
                <a:path w="875" h="22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4"/>
                  </a:lnTo>
                  <a:lnTo>
                    <a:pt x="158" y="4"/>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4"/>
                  </a:lnTo>
                  <a:lnTo>
                    <a:pt x="305" y="4"/>
                  </a:lnTo>
                  <a:lnTo>
                    <a:pt x="313" y="4"/>
                  </a:lnTo>
                  <a:lnTo>
                    <a:pt x="324" y="8"/>
                  </a:lnTo>
                  <a:lnTo>
                    <a:pt x="331" y="15"/>
                  </a:lnTo>
                  <a:lnTo>
                    <a:pt x="342" y="30"/>
                  </a:lnTo>
                  <a:lnTo>
                    <a:pt x="349" y="48"/>
                  </a:lnTo>
                  <a:lnTo>
                    <a:pt x="360" y="70"/>
                  </a:lnTo>
                  <a:lnTo>
                    <a:pt x="368" y="96"/>
                  </a:lnTo>
                  <a:lnTo>
                    <a:pt x="379" y="118"/>
                  </a:lnTo>
                  <a:lnTo>
                    <a:pt x="386" y="136"/>
                  </a:lnTo>
                  <a:lnTo>
                    <a:pt x="397" y="140"/>
                  </a:lnTo>
                  <a:lnTo>
                    <a:pt x="404" y="122"/>
                  </a:lnTo>
                  <a:lnTo>
                    <a:pt x="415" y="92"/>
                  </a:lnTo>
                  <a:lnTo>
                    <a:pt x="423" y="55"/>
                  </a:lnTo>
                  <a:lnTo>
                    <a:pt x="434" y="41"/>
                  </a:lnTo>
                  <a:lnTo>
                    <a:pt x="441" y="4"/>
                  </a:lnTo>
                  <a:lnTo>
                    <a:pt x="452" y="4"/>
                  </a:lnTo>
                  <a:lnTo>
                    <a:pt x="460" y="4"/>
                  </a:lnTo>
                  <a:lnTo>
                    <a:pt x="471" y="8"/>
                  </a:lnTo>
                  <a:lnTo>
                    <a:pt x="478" y="19"/>
                  </a:lnTo>
                  <a:lnTo>
                    <a:pt x="489" y="33"/>
                  </a:lnTo>
                  <a:lnTo>
                    <a:pt x="496" y="59"/>
                  </a:lnTo>
                  <a:lnTo>
                    <a:pt x="507" y="92"/>
                  </a:lnTo>
                  <a:lnTo>
                    <a:pt x="515" y="129"/>
                  </a:lnTo>
                  <a:lnTo>
                    <a:pt x="526" y="162"/>
                  </a:lnTo>
                  <a:lnTo>
                    <a:pt x="533" y="169"/>
                  </a:lnTo>
                  <a:lnTo>
                    <a:pt x="544" y="144"/>
                  </a:lnTo>
                  <a:lnTo>
                    <a:pt x="551" y="96"/>
                  </a:lnTo>
                  <a:lnTo>
                    <a:pt x="562" y="48"/>
                  </a:lnTo>
                  <a:lnTo>
                    <a:pt x="570" y="19"/>
                  </a:lnTo>
                  <a:lnTo>
                    <a:pt x="581" y="8"/>
                  </a:lnTo>
                  <a:lnTo>
                    <a:pt x="588" y="4"/>
                  </a:lnTo>
                  <a:lnTo>
                    <a:pt x="599" y="4"/>
                  </a:lnTo>
                  <a:lnTo>
                    <a:pt x="607" y="4"/>
                  </a:lnTo>
                  <a:lnTo>
                    <a:pt x="618" y="8"/>
                  </a:lnTo>
                  <a:lnTo>
                    <a:pt x="625" y="19"/>
                  </a:lnTo>
                  <a:lnTo>
                    <a:pt x="636" y="37"/>
                  </a:lnTo>
                  <a:lnTo>
                    <a:pt x="643" y="74"/>
                  </a:lnTo>
                  <a:lnTo>
                    <a:pt x="654" y="125"/>
                  </a:lnTo>
                  <a:lnTo>
                    <a:pt x="662" y="188"/>
                  </a:lnTo>
                  <a:lnTo>
                    <a:pt x="673" y="221"/>
                  </a:lnTo>
                  <a:lnTo>
                    <a:pt x="680" y="177"/>
                  </a:lnTo>
                  <a:lnTo>
                    <a:pt x="691" y="88"/>
                  </a:lnTo>
                  <a:lnTo>
                    <a:pt x="698" y="26"/>
                  </a:lnTo>
                  <a:lnTo>
                    <a:pt x="709" y="8"/>
                  </a:lnTo>
                  <a:lnTo>
                    <a:pt x="717" y="0"/>
                  </a:lnTo>
                  <a:lnTo>
                    <a:pt x="728" y="0"/>
                  </a:lnTo>
                  <a:lnTo>
                    <a:pt x="735" y="4"/>
                  </a:lnTo>
                  <a:lnTo>
                    <a:pt x="746" y="4"/>
                  </a:lnTo>
                  <a:lnTo>
                    <a:pt x="754" y="4"/>
                  </a:lnTo>
                  <a:lnTo>
                    <a:pt x="765" y="8"/>
                  </a:lnTo>
                  <a:lnTo>
                    <a:pt x="772" y="19"/>
                  </a:lnTo>
                  <a:lnTo>
                    <a:pt x="783" y="41"/>
                  </a:lnTo>
                  <a:lnTo>
                    <a:pt x="790" y="74"/>
                  </a:lnTo>
                  <a:lnTo>
                    <a:pt x="801" y="133"/>
                  </a:lnTo>
                  <a:lnTo>
                    <a:pt x="809" y="199"/>
                  </a:lnTo>
                  <a:lnTo>
                    <a:pt x="820" y="228"/>
                  </a:lnTo>
                  <a:lnTo>
                    <a:pt x="827" y="173"/>
                  </a:lnTo>
                  <a:lnTo>
                    <a:pt x="838" y="81"/>
                  </a:lnTo>
                  <a:lnTo>
                    <a:pt x="845" y="22"/>
                  </a:lnTo>
                  <a:lnTo>
                    <a:pt x="856" y="4"/>
                  </a:lnTo>
                  <a:lnTo>
                    <a:pt x="864" y="0"/>
                  </a:lnTo>
                  <a:lnTo>
                    <a:pt x="875"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5" name="Freeform 201"/>
            <p:cNvSpPr>
              <a:spLocks/>
            </p:cNvSpPr>
            <p:nvPr/>
          </p:nvSpPr>
          <p:spPr bwMode="auto">
            <a:xfrm>
              <a:off x="6950075" y="4819651"/>
              <a:ext cx="1389062" cy="32702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4"/>
                </a:cxn>
                <a:cxn ang="0">
                  <a:pos x="177" y="0"/>
                </a:cxn>
                <a:cxn ang="0">
                  <a:pos x="195" y="0"/>
                </a:cxn>
                <a:cxn ang="0">
                  <a:pos x="213" y="0"/>
                </a:cxn>
                <a:cxn ang="0">
                  <a:pos x="232" y="0"/>
                </a:cxn>
                <a:cxn ang="0">
                  <a:pos x="250" y="0"/>
                </a:cxn>
                <a:cxn ang="0">
                  <a:pos x="268" y="0"/>
                </a:cxn>
                <a:cxn ang="0">
                  <a:pos x="287" y="0"/>
                </a:cxn>
                <a:cxn ang="0">
                  <a:pos x="305" y="4"/>
                </a:cxn>
                <a:cxn ang="0">
                  <a:pos x="324" y="15"/>
                </a:cxn>
                <a:cxn ang="0">
                  <a:pos x="342" y="44"/>
                </a:cxn>
                <a:cxn ang="0">
                  <a:pos x="360" y="81"/>
                </a:cxn>
                <a:cxn ang="0">
                  <a:pos x="379" y="122"/>
                </a:cxn>
                <a:cxn ang="0">
                  <a:pos x="397" y="129"/>
                </a:cxn>
                <a:cxn ang="0">
                  <a:pos x="415" y="77"/>
                </a:cxn>
                <a:cxn ang="0">
                  <a:pos x="434" y="30"/>
                </a:cxn>
                <a:cxn ang="0">
                  <a:pos x="452" y="4"/>
                </a:cxn>
                <a:cxn ang="0">
                  <a:pos x="471" y="19"/>
                </a:cxn>
                <a:cxn ang="0">
                  <a:pos x="489" y="55"/>
                </a:cxn>
                <a:cxn ang="0">
                  <a:pos x="507" y="111"/>
                </a:cxn>
                <a:cxn ang="0">
                  <a:pos x="526" y="158"/>
                </a:cxn>
                <a:cxn ang="0">
                  <a:pos x="544" y="118"/>
                </a:cxn>
                <a:cxn ang="0">
                  <a:pos x="562" y="30"/>
                </a:cxn>
                <a:cxn ang="0">
                  <a:pos x="581" y="4"/>
                </a:cxn>
                <a:cxn ang="0">
                  <a:pos x="599" y="4"/>
                </a:cxn>
                <a:cxn ang="0">
                  <a:pos x="618" y="19"/>
                </a:cxn>
                <a:cxn ang="0">
                  <a:pos x="636" y="59"/>
                </a:cxn>
                <a:cxn ang="0">
                  <a:pos x="654" y="136"/>
                </a:cxn>
                <a:cxn ang="0">
                  <a:pos x="673" y="202"/>
                </a:cxn>
                <a:cxn ang="0">
                  <a:pos x="691" y="74"/>
                </a:cxn>
                <a:cxn ang="0">
                  <a:pos x="709" y="4"/>
                </a:cxn>
                <a:cxn ang="0">
                  <a:pos x="728" y="0"/>
                </a:cxn>
                <a:cxn ang="0">
                  <a:pos x="746" y="4"/>
                </a:cxn>
                <a:cxn ang="0">
                  <a:pos x="765" y="19"/>
                </a:cxn>
                <a:cxn ang="0">
                  <a:pos x="783" y="59"/>
                </a:cxn>
                <a:cxn ang="0">
                  <a:pos x="801" y="140"/>
                </a:cxn>
                <a:cxn ang="0">
                  <a:pos x="820" y="206"/>
                </a:cxn>
                <a:cxn ang="0">
                  <a:pos x="838" y="66"/>
                </a:cxn>
                <a:cxn ang="0">
                  <a:pos x="856" y="4"/>
                </a:cxn>
                <a:cxn ang="0">
                  <a:pos x="875" y="0"/>
                </a:cxn>
              </a:cxnLst>
              <a:rect l="0" t="0" r="r" b="b"/>
              <a:pathLst>
                <a:path w="875" h="206">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4"/>
                  </a:lnTo>
                  <a:lnTo>
                    <a:pt x="158" y="4"/>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4"/>
                  </a:lnTo>
                  <a:lnTo>
                    <a:pt x="305" y="4"/>
                  </a:lnTo>
                  <a:lnTo>
                    <a:pt x="313" y="8"/>
                  </a:lnTo>
                  <a:lnTo>
                    <a:pt x="324" y="15"/>
                  </a:lnTo>
                  <a:lnTo>
                    <a:pt x="331" y="30"/>
                  </a:lnTo>
                  <a:lnTo>
                    <a:pt x="342" y="44"/>
                  </a:lnTo>
                  <a:lnTo>
                    <a:pt x="349" y="63"/>
                  </a:lnTo>
                  <a:lnTo>
                    <a:pt x="360" y="81"/>
                  </a:lnTo>
                  <a:lnTo>
                    <a:pt x="368" y="103"/>
                  </a:lnTo>
                  <a:lnTo>
                    <a:pt x="379" y="122"/>
                  </a:lnTo>
                  <a:lnTo>
                    <a:pt x="386" y="133"/>
                  </a:lnTo>
                  <a:lnTo>
                    <a:pt x="397" y="129"/>
                  </a:lnTo>
                  <a:lnTo>
                    <a:pt x="404" y="107"/>
                  </a:lnTo>
                  <a:lnTo>
                    <a:pt x="415" y="77"/>
                  </a:lnTo>
                  <a:lnTo>
                    <a:pt x="423" y="44"/>
                  </a:lnTo>
                  <a:lnTo>
                    <a:pt x="434" y="30"/>
                  </a:lnTo>
                  <a:lnTo>
                    <a:pt x="441" y="4"/>
                  </a:lnTo>
                  <a:lnTo>
                    <a:pt x="452" y="4"/>
                  </a:lnTo>
                  <a:lnTo>
                    <a:pt x="460" y="8"/>
                  </a:lnTo>
                  <a:lnTo>
                    <a:pt x="471" y="19"/>
                  </a:lnTo>
                  <a:lnTo>
                    <a:pt x="478" y="33"/>
                  </a:lnTo>
                  <a:lnTo>
                    <a:pt x="489" y="55"/>
                  </a:lnTo>
                  <a:lnTo>
                    <a:pt x="496" y="81"/>
                  </a:lnTo>
                  <a:lnTo>
                    <a:pt x="507" y="111"/>
                  </a:lnTo>
                  <a:lnTo>
                    <a:pt x="515" y="140"/>
                  </a:lnTo>
                  <a:lnTo>
                    <a:pt x="526" y="158"/>
                  </a:lnTo>
                  <a:lnTo>
                    <a:pt x="533" y="151"/>
                  </a:lnTo>
                  <a:lnTo>
                    <a:pt x="544" y="118"/>
                  </a:lnTo>
                  <a:lnTo>
                    <a:pt x="551" y="70"/>
                  </a:lnTo>
                  <a:lnTo>
                    <a:pt x="562" y="30"/>
                  </a:lnTo>
                  <a:lnTo>
                    <a:pt x="570" y="11"/>
                  </a:lnTo>
                  <a:lnTo>
                    <a:pt x="581" y="4"/>
                  </a:lnTo>
                  <a:lnTo>
                    <a:pt x="588" y="4"/>
                  </a:lnTo>
                  <a:lnTo>
                    <a:pt x="599" y="4"/>
                  </a:lnTo>
                  <a:lnTo>
                    <a:pt x="607" y="8"/>
                  </a:lnTo>
                  <a:lnTo>
                    <a:pt x="618" y="19"/>
                  </a:lnTo>
                  <a:lnTo>
                    <a:pt x="625" y="33"/>
                  </a:lnTo>
                  <a:lnTo>
                    <a:pt x="636" y="59"/>
                  </a:lnTo>
                  <a:lnTo>
                    <a:pt x="643" y="92"/>
                  </a:lnTo>
                  <a:lnTo>
                    <a:pt x="654" y="136"/>
                  </a:lnTo>
                  <a:lnTo>
                    <a:pt x="662" y="184"/>
                  </a:lnTo>
                  <a:lnTo>
                    <a:pt x="673" y="202"/>
                  </a:lnTo>
                  <a:lnTo>
                    <a:pt x="680" y="151"/>
                  </a:lnTo>
                  <a:lnTo>
                    <a:pt x="691" y="74"/>
                  </a:lnTo>
                  <a:lnTo>
                    <a:pt x="698" y="22"/>
                  </a:lnTo>
                  <a:lnTo>
                    <a:pt x="709" y="4"/>
                  </a:lnTo>
                  <a:lnTo>
                    <a:pt x="717" y="0"/>
                  </a:lnTo>
                  <a:lnTo>
                    <a:pt x="728" y="0"/>
                  </a:lnTo>
                  <a:lnTo>
                    <a:pt x="735" y="4"/>
                  </a:lnTo>
                  <a:lnTo>
                    <a:pt x="746" y="4"/>
                  </a:lnTo>
                  <a:lnTo>
                    <a:pt x="754" y="8"/>
                  </a:lnTo>
                  <a:lnTo>
                    <a:pt x="765" y="19"/>
                  </a:lnTo>
                  <a:lnTo>
                    <a:pt x="772" y="33"/>
                  </a:lnTo>
                  <a:lnTo>
                    <a:pt x="783" y="59"/>
                  </a:lnTo>
                  <a:lnTo>
                    <a:pt x="790" y="92"/>
                  </a:lnTo>
                  <a:lnTo>
                    <a:pt x="801" y="140"/>
                  </a:lnTo>
                  <a:lnTo>
                    <a:pt x="809" y="191"/>
                  </a:lnTo>
                  <a:lnTo>
                    <a:pt x="820" y="206"/>
                  </a:lnTo>
                  <a:lnTo>
                    <a:pt x="827" y="147"/>
                  </a:lnTo>
                  <a:lnTo>
                    <a:pt x="838" y="66"/>
                  </a:lnTo>
                  <a:lnTo>
                    <a:pt x="845" y="19"/>
                  </a:lnTo>
                  <a:lnTo>
                    <a:pt x="856" y="4"/>
                  </a:lnTo>
                  <a:lnTo>
                    <a:pt x="864" y="0"/>
                  </a:lnTo>
                  <a:lnTo>
                    <a:pt x="875"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6" name="Freeform 202"/>
            <p:cNvSpPr>
              <a:spLocks/>
            </p:cNvSpPr>
            <p:nvPr/>
          </p:nvSpPr>
          <p:spPr bwMode="auto">
            <a:xfrm>
              <a:off x="6950075" y="4137026"/>
              <a:ext cx="1389062" cy="682625"/>
            </a:xfrm>
            <a:custGeom>
              <a:avLst/>
              <a:gdLst/>
              <a:ahLst/>
              <a:cxnLst>
                <a:cxn ang="0">
                  <a:pos x="11" y="430"/>
                </a:cxn>
                <a:cxn ang="0">
                  <a:pos x="30" y="430"/>
                </a:cxn>
                <a:cxn ang="0">
                  <a:pos x="48" y="430"/>
                </a:cxn>
                <a:cxn ang="0">
                  <a:pos x="66" y="430"/>
                </a:cxn>
                <a:cxn ang="0">
                  <a:pos x="85" y="430"/>
                </a:cxn>
                <a:cxn ang="0">
                  <a:pos x="103" y="430"/>
                </a:cxn>
                <a:cxn ang="0">
                  <a:pos x="121" y="430"/>
                </a:cxn>
                <a:cxn ang="0">
                  <a:pos x="140" y="430"/>
                </a:cxn>
                <a:cxn ang="0">
                  <a:pos x="158" y="427"/>
                </a:cxn>
                <a:cxn ang="0">
                  <a:pos x="177" y="430"/>
                </a:cxn>
                <a:cxn ang="0">
                  <a:pos x="195" y="430"/>
                </a:cxn>
                <a:cxn ang="0">
                  <a:pos x="213" y="430"/>
                </a:cxn>
                <a:cxn ang="0">
                  <a:pos x="232" y="430"/>
                </a:cxn>
                <a:cxn ang="0">
                  <a:pos x="250" y="430"/>
                </a:cxn>
                <a:cxn ang="0">
                  <a:pos x="268" y="430"/>
                </a:cxn>
                <a:cxn ang="0">
                  <a:pos x="287" y="430"/>
                </a:cxn>
                <a:cxn ang="0">
                  <a:pos x="305" y="427"/>
                </a:cxn>
                <a:cxn ang="0">
                  <a:pos x="324" y="408"/>
                </a:cxn>
                <a:cxn ang="0">
                  <a:pos x="342" y="360"/>
                </a:cxn>
                <a:cxn ang="0">
                  <a:pos x="360" y="283"/>
                </a:cxn>
                <a:cxn ang="0">
                  <a:pos x="379" y="195"/>
                </a:cxn>
                <a:cxn ang="0">
                  <a:pos x="397" y="165"/>
                </a:cxn>
                <a:cxn ang="0">
                  <a:pos x="415" y="265"/>
                </a:cxn>
                <a:cxn ang="0">
                  <a:pos x="434" y="360"/>
                </a:cxn>
                <a:cxn ang="0">
                  <a:pos x="452" y="427"/>
                </a:cxn>
                <a:cxn ang="0">
                  <a:pos x="471" y="408"/>
                </a:cxn>
                <a:cxn ang="0">
                  <a:pos x="489" y="346"/>
                </a:cxn>
                <a:cxn ang="0">
                  <a:pos x="507" y="232"/>
                </a:cxn>
                <a:cxn ang="0">
                  <a:pos x="526" y="114"/>
                </a:cxn>
                <a:cxn ang="0">
                  <a:pos x="544" y="169"/>
                </a:cxn>
                <a:cxn ang="0">
                  <a:pos x="562" y="357"/>
                </a:cxn>
                <a:cxn ang="0">
                  <a:pos x="581" y="419"/>
                </a:cxn>
                <a:cxn ang="0">
                  <a:pos x="599" y="427"/>
                </a:cxn>
                <a:cxn ang="0">
                  <a:pos x="618" y="408"/>
                </a:cxn>
                <a:cxn ang="0">
                  <a:pos x="636" y="335"/>
                </a:cxn>
                <a:cxn ang="0">
                  <a:pos x="654" y="169"/>
                </a:cxn>
                <a:cxn ang="0">
                  <a:pos x="673" y="11"/>
                </a:cxn>
                <a:cxn ang="0">
                  <a:pos x="691" y="272"/>
                </a:cxn>
                <a:cxn ang="0">
                  <a:pos x="709" y="423"/>
                </a:cxn>
                <a:cxn ang="0">
                  <a:pos x="728" y="430"/>
                </a:cxn>
                <a:cxn ang="0">
                  <a:pos x="746" y="427"/>
                </a:cxn>
                <a:cxn ang="0">
                  <a:pos x="765" y="408"/>
                </a:cxn>
                <a:cxn ang="0">
                  <a:pos x="783" y="335"/>
                </a:cxn>
                <a:cxn ang="0">
                  <a:pos x="801" y="162"/>
                </a:cxn>
                <a:cxn ang="0">
                  <a:pos x="820" y="0"/>
                </a:cxn>
                <a:cxn ang="0">
                  <a:pos x="838" y="287"/>
                </a:cxn>
                <a:cxn ang="0">
                  <a:pos x="856" y="423"/>
                </a:cxn>
                <a:cxn ang="0">
                  <a:pos x="875" y="430"/>
                </a:cxn>
              </a:cxnLst>
              <a:rect l="0" t="0" r="r" b="b"/>
              <a:pathLst>
                <a:path w="875" h="430">
                  <a:moveTo>
                    <a:pt x="0" y="430"/>
                  </a:moveTo>
                  <a:lnTo>
                    <a:pt x="11" y="430"/>
                  </a:lnTo>
                  <a:lnTo>
                    <a:pt x="19" y="430"/>
                  </a:lnTo>
                  <a:lnTo>
                    <a:pt x="30" y="430"/>
                  </a:lnTo>
                  <a:lnTo>
                    <a:pt x="37" y="430"/>
                  </a:lnTo>
                  <a:lnTo>
                    <a:pt x="48" y="430"/>
                  </a:lnTo>
                  <a:lnTo>
                    <a:pt x="55" y="430"/>
                  </a:lnTo>
                  <a:lnTo>
                    <a:pt x="66" y="430"/>
                  </a:lnTo>
                  <a:lnTo>
                    <a:pt x="74" y="430"/>
                  </a:lnTo>
                  <a:lnTo>
                    <a:pt x="85" y="430"/>
                  </a:lnTo>
                  <a:lnTo>
                    <a:pt x="92" y="430"/>
                  </a:lnTo>
                  <a:lnTo>
                    <a:pt x="103" y="430"/>
                  </a:lnTo>
                  <a:lnTo>
                    <a:pt x="110" y="430"/>
                  </a:lnTo>
                  <a:lnTo>
                    <a:pt x="121" y="430"/>
                  </a:lnTo>
                  <a:lnTo>
                    <a:pt x="129" y="430"/>
                  </a:lnTo>
                  <a:lnTo>
                    <a:pt x="140" y="430"/>
                  </a:lnTo>
                  <a:lnTo>
                    <a:pt x="147" y="427"/>
                  </a:lnTo>
                  <a:lnTo>
                    <a:pt x="158" y="427"/>
                  </a:lnTo>
                  <a:lnTo>
                    <a:pt x="166" y="430"/>
                  </a:lnTo>
                  <a:lnTo>
                    <a:pt x="177" y="430"/>
                  </a:lnTo>
                  <a:lnTo>
                    <a:pt x="184" y="430"/>
                  </a:lnTo>
                  <a:lnTo>
                    <a:pt x="195" y="430"/>
                  </a:lnTo>
                  <a:lnTo>
                    <a:pt x="202" y="430"/>
                  </a:lnTo>
                  <a:lnTo>
                    <a:pt x="213" y="430"/>
                  </a:lnTo>
                  <a:lnTo>
                    <a:pt x="221" y="430"/>
                  </a:lnTo>
                  <a:lnTo>
                    <a:pt x="232" y="430"/>
                  </a:lnTo>
                  <a:lnTo>
                    <a:pt x="239" y="430"/>
                  </a:lnTo>
                  <a:lnTo>
                    <a:pt x="250" y="430"/>
                  </a:lnTo>
                  <a:lnTo>
                    <a:pt x="257" y="430"/>
                  </a:lnTo>
                  <a:lnTo>
                    <a:pt x="268" y="430"/>
                  </a:lnTo>
                  <a:lnTo>
                    <a:pt x="276" y="430"/>
                  </a:lnTo>
                  <a:lnTo>
                    <a:pt x="287" y="430"/>
                  </a:lnTo>
                  <a:lnTo>
                    <a:pt x="294" y="427"/>
                  </a:lnTo>
                  <a:lnTo>
                    <a:pt x="305" y="427"/>
                  </a:lnTo>
                  <a:lnTo>
                    <a:pt x="313" y="423"/>
                  </a:lnTo>
                  <a:lnTo>
                    <a:pt x="324" y="408"/>
                  </a:lnTo>
                  <a:lnTo>
                    <a:pt x="331" y="386"/>
                  </a:lnTo>
                  <a:lnTo>
                    <a:pt x="342" y="360"/>
                  </a:lnTo>
                  <a:lnTo>
                    <a:pt x="349" y="324"/>
                  </a:lnTo>
                  <a:lnTo>
                    <a:pt x="360" y="283"/>
                  </a:lnTo>
                  <a:lnTo>
                    <a:pt x="368" y="235"/>
                  </a:lnTo>
                  <a:lnTo>
                    <a:pt x="379" y="195"/>
                  </a:lnTo>
                  <a:lnTo>
                    <a:pt x="386" y="165"/>
                  </a:lnTo>
                  <a:lnTo>
                    <a:pt x="397" y="165"/>
                  </a:lnTo>
                  <a:lnTo>
                    <a:pt x="404" y="202"/>
                  </a:lnTo>
                  <a:lnTo>
                    <a:pt x="415" y="265"/>
                  </a:lnTo>
                  <a:lnTo>
                    <a:pt x="423" y="331"/>
                  </a:lnTo>
                  <a:lnTo>
                    <a:pt x="434" y="360"/>
                  </a:lnTo>
                  <a:lnTo>
                    <a:pt x="441" y="427"/>
                  </a:lnTo>
                  <a:lnTo>
                    <a:pt x="452" y="427"/>
                  </a:lnTo>
                  <a:lnTo>
                    <a:pt x="460" y="423"/>
                  </a:lnTo>
                  <a:lnTo>
                    <a:pt x="471" y="408"/>
                  </a:lnTo>
                  <a:lnTo>
                    <a:pt x="478" y="382"/>
                  </a:lnTo>
                  <a:lnTo>
                    <a:pt x="489" y="346"/>
                  </a:lnTo>
                  <a:lnTo>
                    <a:pt x="496" y="294"/>
                  </a:lnTo>
                  <a:lnTo>
                    <a:pt x="507" y="232"/>
                  </a:lnTo>
                  <a:lnTo>
                    <a:pt x="515" y="165"/>
                  </a:lnTo>
                  <a:lnTo>
                    <a:pt x="526" y="114"/>
                  </a:lnTo>
                  <a:lnTo>
                    <a:pt x="533" y="110"/>
                  </a:lnTo>
                  <a:lnTo>
                    <a:pt x="544" y="169"/>
                  </a:lnTo>
                  <a:lnTo>
                    <a:pt x="551" y="268"/>
                  </a:lnTo>
                  <a:lnTo>
                    <a:pt x="562" y="357"/>
                  </a:lnTo>
                  <a:lnTo>
                    <a:pt x="570" y="404"/>
                  </a:lnTo>
                  <a:lnTo>
                    <a:pt x="581" y="419"/>
                  </a:lnTo>
                  <a:lnTo>
                    <a:pt x="588" y="427"/>
                  </a:lnTo>
                  <a:lnTo>
                    <a:pt x="599" y="427"/>
                  </a:lnTo>
                  <a:lnTo>
                    <a:pt x="607" y="423"/>
                  </a:lnTo>
                  <a:lnTo>
                    <a:pt x="618" y="408"/>
                  </a:lnTo>
                  <a:lnTo>
                    <a:pt x="625" y="379"/>
                  </a:lnTo>
                  <a:lnTo>
                    <a:pt x="636" y="335"/>
                  </a:lnTo>
                  <a:lnTo>
                    <a:pt x="643" y="268"/>
                  </a:lnTo>
                  <a:lnTo>
                    <a:pt x="654" y="169"/>
                  </a:lnTo>
                  <a:lnTo>
                    <a:pt x="662" y="59"/>
                  </a:lnTo>
                  <a:lnTo>
                    <a:pt x="673" y="11"/>
                  </a:lnTo>
                  <a:lnTo>
                    <a:pt x="680" y="103"/>
                  </a:lnTo>
                  <a:lnTo>
                    <a:pt x="691" y="272"/>
                  </a:lnTo>
                  <a:lnTo>
                    <a:pt x="698" y="386"/>
                  </a:lnTo>
                  <a:lnTo>
                    <a:pt x="709" y="423"/>
                  </a:lnTo>
                  <a:lnTo>
                    <a:pt x="717" y="430"/>
                  </a:lnTo>
                  <a:lnTo>
                    <a:pt x="728" y="430"/>
                  </a:lnTo>
                  <a:lnTo>
                    <a:pt x="735" y="427"/>
                  </a:lnTo>
                  <a:lnTo>
                    <a:pt x="746" y="427"/>
                  </a:lnTo>
                  <a:lnTo>
                    <a:pt x="754" y="423"/>
                  </a:lnTo>
                  <a:lnTo>
                    <a:pt x="765" y="408"/>
                  </a:lnTo>
                  <a:lnTo>
                    <a:pt x="772" y="379"/>
                  </a:lnTo>
                  <a:lnTo>
                    <a:pt x="783" y="335"/>
                  </a:lnTo>
                  <a:lnTo>
                    <a:pt x="790" y="265"/>
                  </a:lnTo>
                  <a:lnTo>
                    <a:pt x="801" y="162"/>
                  </a:lnTo>
                  <a:lnTo>
                    <a:pt x="809" y="40"/>
                  </a:lnTo>
                  <a:lnTo>
                    <a:pt x="820" y="0"/>
                  </a:lnTo>
                  <a:lnTo>
                    <a:pt x="827" y="110"/>
                  </a:lnTo>
                  <a:lnTo>
                    <a:pt x="838" y="287"/>
                  </a:lnTo>
                  <a:lnTo>
                    <a:pt x="845" y="393"/>
                  </a:lnTo>
                  <a:lnTo>
                    <a:pt x="856" y="423"/>
                  </a:lnTo>
                  <a:lnTo>
                    <a:pt x="864" y="430"/>
                  </a:lnTo>
                  <a:lnTo>
                    <a:pt x="875" y="43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7" name="Freeform 203"/>
            <p:cNvSpPr>
              <a:spLocks/>
            </p:cNvSpPr>
            <p:nvPr/>
          </p:nvSpPr>
          <p:spPr bwMode="auto">
            <a:xfrm>
              <a:off x="6950075" y="4819651"/>
              <a:ext cx="1389062" cy="379413"/>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4"/>
                </a:cxn>
                <a:cxn ang="0">
                  <a:pos x="324" y="44"/>
                </a:cxn>
                <a:cxn ang="0">
                  <a:pos x="342" y="107"/>
                </a:cxn>
                <a:cxn ang="0">
                  <a:pos x="360" y="147"/>
                </a:cxn>
                <a:cxn ang="0">
                  <a:pos x="379" y="122"/>
                </a:cxn>
                <a:cxn ang="0">
                  <a:pos x="397" y="52"/>
                </a:cxn>
                <a:cxn ang="0">
                  <a:pos x="415" y="11"/>
                </a:cxn>
                <a:cxn ang="0">
                  <a:pos x="434" y="0"/>
                </a:cxn>
                <a:cxn ang="0">
                  <a:pos x="452" y="8"/>
                </a:cxn>
                <a:cxn ang="0">
                  <a:pos x="471" y="52"/>
                </a:cxn>
                <a:cxn ang="0">
                  <a:pos x="489" y="133"/>
                </a:cxn>
                <a:cxn ang="0">
                  <a:pos x="507" y="184"/>
                </a:cxn>
                <a:cxn ang="0">
                  <a:pos x="526" y="96"/>
                </a:cxn>
                <a:cxn ang="0">
                  <a:pos x="544" y="15"/>
                </a:cxn>
                <a:cxn ang="0">
                  <a:pos x="562" y="0"/>
                </a:cxn>
                <a:cxn ang="0">
                  <a:pos x="581" y="0"/>
                </a:cxn>
                <a:cxn ang="0">
                  <a:pos x="599" y="8"/>
                </a:cxn>
                <a:cxn ang="0">
                  <a:pos x="618" y="55"/>
                </a:cxn>
                <a:cxn ang="0">
                  <a:pos x="636" y="177"/>
                </a:cxn>
                <a:cxn ang="0">
                  <a:pos x="654" y="213"/>
                </a:cxn>
                <a:cxn ang="0">
                  <a:pos x="673" y="37"/>
                </a:cxn>
                <a:cxn ang="0">
                  <a:pos x="691" y="0"/>
                </a:cxn>
                <a:cxn ang="0">
                  <a:pos x="709" y="0"/>
                </a:cxn>
                <a:cxn ang="0">
                  <a:pos x="728" y="0"/>
                </a:cxn>
                <a:cxn ang="0">
                  <a:pos x="746" y="8"/>
                </a:cxn>
                <a:cxn ang="0">
                  <a:pos x="765" y="55"/>
                </a:cxn>
                <a:cxn ang="0">
                  <a:pos x="783" y="180"/>
                </a:cxn>
                <a:cxn ang="0">
                  <a:pos x="801" y="213"/>
                </a:cxn>
                <a:cxn ang="0">
                  <a:pos x="820" y="33"/>
                </a:cxn>
                <a:cxn ang="0">
                  <a:pos x="838" y="0"/>
                </a:cxn>
                <a:cxn ang="0">
                  <a:pos x="856" y="0"/>
                </a:cxn>
                <a:cxn ang="0">
                  <a:pos x="875" y="0"/>
                </a:cxn>
              </a:cxnLst>
              <a:rect l="0" t="0" r="r" b="b"/>
              <a:pathLst>
                <a:path w="875" h="239">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4"/>
                  </a:lnTo>
                  <a:lnTo>
                    <a:pt x="313" y="19"/>
                  </a:lnTo>
                  <a:lnTo>
                    <a:pt x="324" y="44"/>
                  </a:lnTo>
                  <a:lnTo>
                    <a:pt x="331" y="77"/>
                  </a:lnTo>
                  <a:lnTo>
                    <a:pt x="342" y="107"/>
                  </a:lnTo>
                  <a:lnTo>
                    <a:pt x="349" y="133"/>
                  </a:lnTo>
                  <a:lnTo>
                    <a:pt x="360" y="147"/>
                  </a:lnTo>
                  <a:lnTo>
                    <a:pt x="368" y="144"/>
                  </a:lnTo>
                  <a:lnTo>
                    <a:pt x="379" y="122"/>
                  </a:lnTo>
                  <a:lnTo>
                    <a:pt x="386" y="88"/>
                  </a:lnTo>
                  <a:lnTo>
                    <a:pt x="397" y="52"/>
                  </a:lnTo>
                  <a:lnTo>
                    <a:pt x="404" y="26"/>
                  </a:lnTo>
                  <a:lnTo>
                    <a:pt x="415" y="11"/>
                  </a:lnTo>
                  <a:lnTo>
                    <a:pt x="423" y="4"/>
                  </a:lnTo>
                  <a:lnTo>
                    <a:pt x="434" y="0"/>
                  </a:lnTo>
                  <a:lnTo>
                    <a:pt x="441" y="0"/>
                  </a:lnTo>
                  <a:lnTo>
                    <a:pt x="452" y="8"/>
                  </a:lnTo>
                  <a:lnTo>
                    <a:pt x="460" y="22"/>
                  </a:lnTo>
                  <a:lnTo>
                    <a:pt x="471" y="52"/>
                  </a:lnTo>
                  <a:lnTo>
                    <a:pt x="478" y="92"/>
                  </a:lnTo>
                  <a:lnTo>
                    <a:pt x="489" y="133"/>
                  </a:lnTo>
                  <a:lnTo>
                    <a:pt x="496" y="173"/>
                  </a:lnTo>
                  <a:lnTo>
                    <a:pt x="507" y="184"/>
                  </a:lnTo>
                  <a:lnTo>
                    <a:pt x="515" y="155"/>
                  </a:lnTo>
                  <a:lnTo>
                    <a:pt x="526" y="96"/>
                  </a:lnTo>
                  <a:lnTo>
                    <a:pt x="533" y="44"/>
                  </a:lnTo>
                  <a:lnTo>
                    <a:pt x="544" y="15"/>
                  </a:lnTo>
                  <a:lnTo>
                    <a:pt x="551" y="4"/>
                  </a:lnTo>
                  <a:lnTo>
                    <a:pt x="562" y="0"/>
                  </a:lnTo>
                  <a:lnTo>
                    <a:pt x="570" y="0"/>
                  </a:lnTo>
                  <a:lnTo>
                    <a:pt x="581" y="0"/>
                  </a:lnTo>
                  <a:lnTo>
                    <a:pt x="588" y="0"/>
                  </a:lnTo>
                  <a:lnTo>
                    <a:pt x="599" y="8"/>
                  </a:lnTo>
                  <a:lnTo>
                    <a:pt x="607" y="22"/>
                  </a:lnTo>
                  <a:lnTo>
                    <a:pt x="618" y="55"/>
                  </a:lnTo>
                  <a:lnTo>
                    <a:pt x="625" y="107"/>
                  </a:lnTo>
                  <a:lnTo>
                    <a:pt x="636" y="177"/>
                  </a:lnTo>
                  <a:lnTo>
                    <a:pt x="643" y="232"/>
                  </a:lnTo>
                  <a:lnTo>
                    <a:pt x="654" y="213"/>
                  </a:lnTo>
                  <a:lnTo>
                    <a:pt x="662" y="118"/>
                  </a:lnTo>
                  <a:lnTo>
                    <a:pt x="673" y="37"/>
                  </a:lnTo>
                  <a:lnTo>
                    <a:pt x="680" y="8"/>
                  </a:lnTo>
                  <a:lnTo>
                    <a:pt x="691" y="0"/>
                  </a:lnTo>
                  <a:lnTo>
                    <a:pt x="698" y="0"/>
                  </a:lnTo>
                  <a:lnTo>
                    <a:pt x="709" y="0"/>
                  </a:lnTo>
                  <a:lnTo>
                    <a:pt x="717" y="0"/>
                  </a:lnTo>
                  <a:lnTo>
                    <a:pt x="728" y="0"/>
                  </a:lnTo>
                  <a:lnTo>
                    <a:pt x="735" y="0"/>
                  </a:lnTo>
                  <a:lnTo>
                    <a:pt x="746" y="8"/>
                  </a:lnTo>
                  <a:lnTo>
                    <a:pt x="754" y="22"/>
                  </a:lnTo>
                  <a:lnTo>
                    <a:pt x="765" y="55"/>
                  </a:lnTo>
                  <a:lnTo>
                    <a:pt x="772" y="107"/>
                  </a:lnTo>
                  <a:lnTo>
                    <a:pt x="783" y="180"/>
                  </a:lnTo>
                  <a:lnTo>
                    <a:pt x="790" y="239"/>
                  </a:lnTo>
                  <a:lnTo>
                    <a:pt x="801" y="213"/>
                  </a:lnTo>
                  <a:lnTo>
                    <a:pt x="809" y="114"/>
                  </a:lnTo>
                  <a:lnTo>
                    <a:pt x="820" y="33"/>
                  </a:lnTo>
                  <a:lnTo>
                    <a:pt x="827" y="4"/>
                  </a:lnTo>
                  <a:lnTo>
                    <a:pt x="838" y="0"/>
                  </a:lnTo>
                  <a:lnTo>
                    <a:pt x="845" y="0"/>
                  </a:lnTo>
                  <a:lnTo>
                    <a:pt x="856" y="0"/>
                  </a:lnTo>
                  <a:lnTo>
                    <a:pt x="864" y="0"/>
                  </a:lnTo>
                  <a:lnTo>
                    <a:pt x="875"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8" name="Freeform 204"/>
            <p:cNvSpPr>
              <a:spLocks/>
            </p:cNvSpPr>
            <p:nvPr/>
          </p:nvSpPr>
          <p:spPr bwMode="auto">
            <a:xfrm>
              <a:off x="6950075" y="4819651"/>
              <a:ext cx="1389062" cy="344488"/>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9"/>
                </a:cxn>
                <a:cxn ang="0">
                  <a:pos x="324" y="66"/>
                </a:cxn>
                <a:cxn ang="0">
                  <a:pos x="342" y="111"/>
                </a:cxn>
                <a:cxn ang="0">
                  <a:pos x="360" y="140"/>
                </a:cxn>
                <a:cxn ang="0">
                  <a:pos x="379" y="107"/>
                </a:cxn>
                <a:cxn ang="0">
                  <a:pos x="397" y="41"/>
                </a:cxn>
                <a:cxn ang="0">
                  <a:pos x="415" y="8"/>
                </a:cxn>
                <a:cxn ang="0">
                  <a:pos x="434" y="0"/>
                </a:cxn>
                <a:cxn ang="0">
                  <a:pos x="452" y="19"/>
                </a:cxn>
                <a:cxn ang="0">
                  <a:pos x="471" y="81"/>
                </a:cxn>
                <a:cxn ang="0">
                  <a:pos x="489" y="147"/>
                </a:cxn>
                <a:cxn ang="0">
                  <a:pos x="507" y="162"/>
                </a:cxn>
                <a:cxn ang="0">
                  <a:pos x="526" y="70"/>
                </a:cxn>
                <a:cxn ang="0">
                  <a:pos x="544" y="11"/>
                </a:cxn>
                <a:cxn ang="0">
                  <a:pos x="562" y="0"/>
                </a:cxn>
                <a:cxn ang="0">
                  <a:pos x="581" y="0"/>
                </a:cxn>
                <a:cxn ang="0">
                  <a:pos x="599" y="19"/>
                </a:cxn>
                <a:cxn ang="0">
                  <a:pos x="618" y="85"/>
                </a:cxn>
                <a:cxn ang="0">
                  <a:pos x="636" y="180"/>
                </a:cxn>
                <a:cxn ang="0">
                  <a:pos x="654" y="177"/>
                </a:cxn>
                <a:cxn ang="0">
                  <a:pos x="673" y="30"/>
                </a:cxn>
                <a:cxn ang="0">
                  <a:pos x="691" y="0"/>
                </a:cxn>
                <a:cxn ang="0">
                  <a:pos x="709" y="0"/>
                </a:cxn>
                <a:cxn ang="0">
                  <a:pos x="728" y="0"/>
                </a:cxn>
                <a:cxn ang="0">
                  <a:pos x="746" y="19"/>
                </a:cxn>
                <a:cxn ang="0">
                  <a:pos x="765" y="85"/>
                </a:cxn>
                <a:cxn ang="0">
                  <a:pos x="783" y="180"/>
                </a:cxn>
                <a:cxn ang="0">
                  <a:pos x="801" y="180"/>
                </a:cxn>
                <a:cxn ang="0">
                  <a:pos x="820" y="22"/>
                </a:cxn>
                <a:cxn ang="0">
                  <a:pos x="838" y="0"/>
                </a:cxn>
                <a:cxn ang="0">
                  <a:pos x="856" y="0"/>
                </a:cxn>
                <a:cxn ang="0">
                  <a:pos x="875" y="0"/>
                </a:cxn>
              </a:cxnLst>
              <a:rect l="0" t="0" r="r" b="b"/>
              <a:pathLst>
                <a:path w="875" h="217">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19"/>
                  </a:lnTo>
                  <a:lnTo>
                    <a:pt x="313" y="44"/>
                  </a:lnTo>
                  <a:lnTo>
                    <a:pt x="324" y="66"/>
                  </a:lnTo>
                  <a:lnTo>
                    <a:pt x="331" y="88"/>
                  </a:lnTo>
                  <a:lnTo>
                    <a:pt x="342" y="111"/>
                  </a:lnTo>
                  <a:lnTo>
                    <a:pt x="349" y="129"/>
                  </a:lnTo>
                  <a:lnTo>
                    <a:pt x="360" y="140"/>
                  </a:lnTo>
                  <a:lnTo>
                    <a:pt x="368" y="133"/>
                  </a:lnTo>
                  <a:lnTo>
                    <a:pt x="379" y="107"/>
                  </a:lnTo>
                  <a:lnTo>
                    <a:pt x="386" y="74"/>
                  </a:lnTo>
                  <a:lnTo>
                    <a:pt x="397" y="41"/>
                  </a:lnTo>
                  <a:lnTo>
                    <a:pt x="404" y="19"/>
                  </a:lnTo>
                  <a:lnTo>
                    <a:pt x="415" y="8"/>
                  </a:lnTo>
                  <a:lnTo>
                    <a:pt x="423" y="4"/>
                  </a:lnTo>
                  <a:lnTo>
                    <a:pt x="434" y="0"/>
                  </a:lnTo>
                  <a:lnTo>
                    <a:pt x="441" y="0"/>
                  </a:lnTo>
                  <a:lnTo>
                    <a:pt x="452" y="19"/>
                  </a:lnTo>
                  <a:lnTo>
                    <a:pt x="460" y="48"/>
                  </a:lnTo>
                  <a:lnTo>
                    <a:pt x="471" y="81"/>
                  </a:lnTo>
                  <a:lnTo>
                    <a:pt x="478" y="114"/>
                  </a:lnTo>
                  <a:lnTo>
                    <a:pt x="489" y="147"/>
                  </a:lnTo>
                  <a:lnTo>
                    <a:pt x="496" y="169"/>
                  </a:lnTo>
                  <a:lnTo>
                    <a:pt x="507" y="162"/>
                  </a:lnTo>
                  <a:lnTo>
                    <a:pt x="515" y="122"/>
                  </a:lnTo>
                  <a:lnTo>
                    <a:pt x="526" y="70"/>
                  </a:lnTo>
                  <a:lnTo>
                    <a:pt x="533" y="30"/>
                  </a:lnTo>
                  <a:lnTo>
                    <a:pt x="544" y="11"/>
                  </a:lnTo>
                  <a:lnTo>
                    <a:pt x="551" y="4"/>
                  </a:lnTo>
                  <a:lnTo>
                    <a:pt x="562" y="0"/>
                  </a:lnTo>
                  <a:lnTo>
                    <a:pt x="570" y="0"/>
                  </a:lnTo>
                  <a:lnTo>
                    <a:pt x="581" y="0"/>
                  </a:lnTo>
                  <a:lnTo>
                    <a:pt x="588" y="0"/>
                  </a:lnTo>
                  <a:lnTo>
                    <a:pt x="599" y="19"/>
                  </a:lnTo>
                  <a:lnTo>
                    <a:pt x="607" y="48"/>
                  </a:lnTo>
                  <a:lnTo>
                    <a:pt x="618" y="85"/>
                  </a:lnTo>
                  <a:lnTo>
                    <a:pt x="625" y="129"/>
                  </a:lnTo>
                  <a:lnTo>
                    <a:pt x="636" y="180"/>
                  </a:lnTo>
                  <a:lnTo>
                    <a:pt x="643" y="210"/>
                  </a:lnTo>
                  <a:lnTo>
                    <a:pt x="654" y="177"/>
                  </a:lnTo>
                  <a:lnTo>
                    <a:pt x="662" y="96"/>
                  </a:lnTo>
                  <a:lnTo>
                    <a:pt x="673" y="30"/>
                  </a:lnTo>
                  <a:lnTo>
                    <a:pt x="680" y="4"/>
                  </a:lnTo>
                  <a:lnTo>
                    <a:pt x="691" y="0"/>
                  </a:lnTo>
                  <a:lnTo>
                    <a:pt x="698" y="0"/>
                  </a:lnTo>
                  <a:lnTo>
                    <a:pt x="709" y="0"/>
                  </a:lnTo>
                  <a:lnTo>
                    <a:pt x="717" y="0"/>
                  </a:lnTo>
                  <a:lnTo>
                    <a:pt x="728" y="0"/>
                  </a:lnTo>
                  <a:lnTo>
                    <a:pt x="735" y="0"/>
                  </a:lnTo>
                  <a:lnTo>
                    <a:pt x="746" y="19"/>
                  </a:lnTo>
                  <a:lnTo>
                    <a:pt x="754" y="48"/>
                  </a:lnTo>
                  <a:lnTo>
                    <a:pt x="765" y="85"/>
                  </a:lnTo>
                  <a:lnTo>
                    <a:pt x="772" y="129"/>
                  </a:lnTo>
                  <a:lnTo>
                    <a:pt x="783" y="180"/>
                  </a:lnTo>
                  <a:lnTo>
                    <a:pt x="790" y="217"/>
                  </a:lnTo>
                  <a:lnTo>
                    <a:pt x="801" y="180"/>
                  </a:lnTo>
                  <a:lnTo>
                    <a:pt x="809" y="88"/>
                  </a:lnTo>
                  <a:lnTo>
                    <a:pt x="820" y="22"/>
                  </a:lnTo>
                  <a:lnTo>
                    <a:pt x="827" y="4"/>
                  </a:lnTo>
                  <a:lnTo>
                    <a:pt x="838" y="0"/>
                  </a:lnTo>
                  <a:lnTo>
                    <a:pt x="845" y="0"/>
                  </a:lnTo>
                  <a:lnTo>
                    <a:pt x="856" y="0"/>
                  </a:lnTo>
                  <a:lnTo>
                    <a:pt x="864" y="0"/>
                  </a:lnTo>
                  <a:lnTo>
                    <a:pt x="875"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09" name="Freeform 205"/>
            <p:cNvSpPr>
              <a:spLocks/>
            </p:cNvSpPr>
            <p:nvPr/>
          </p:nvSpPr>
          <p:spPr bwMode="auto">
            <a:xfrm>
              <a:off x="6950075" y="4102101"/>
              <a:ext cx="1389062" cy="723900"/>
            </a:xfrm>
            <a:custGeom>
              <a:avLst/>
              <a:gdLst/>
              <a:ahLst/>
              <a:cxnLst>
                <a:cxn ang="0">
                  <a:pos x="11" y="452"/>
                </a:cxn>
                <a:cxn ang="0">
                  <a:pos x="30" y="452"/>
                </a:cxn>
                <a:cxn ang="0">
                  <a:pos x="48" y="452"/>
                </a:cxn>
                <a:cxn ang="0">
                  <a:pos x="66" y="452"/>
                </a:cxn>
                <a:cxn ang="0">
                  <a:pos x="85" y="452"/>
                </a:cxn>
                <a:cxn ang="0">
                  <a:pos x="103" y="452"/>
                </a:cxn>
                <a:cxn ang="0">
                  <a:pos x="121" y="452"/>
                </a:cxn>
                <a:cxn ang="0">
                  <a:pos x="140" y="452"/>
                </a:cxn>
                <a:cxn ang="0">
                  <a:pos x="158" y="452"/>
                </a:cxn>
                <a:cxn ang="0">
                  <a:pos x="177" y="452"/>
                </a:cxn>
                <a:cxn ang="0">
                  <a:pos x="195" y="452"/>
                </a:cxn>
                <a:cxn ang="0">
                  <a:pos x="213" y="452"/>
                </a:cxn>
                <a:cxn ang="0">
                  <a:pos x="232" y="452"/>
                </a:cxn>
                <a:cxn ang="0">
                  <a:pos x="250" y="452"/>
                </a:cxn>
                <a:cxn ang="0">
                  <a:pos x="268" y="452"/>
                </a:cxn>
                <a:cxn ang="0">
                  <a:pos x="287" y="452"/>
                </a:cxn>
                <a:cxn ang="0">
                  <a:pos x="305" y="434"/>
                </a:cxn>
                <a:cxn ang="0">
                  <a:pos x="324" y="342"/>
                </a:cxn>
                <a:cxn ang="0">
                  <a:pos x="342" y="239"/>
                </a:cxn>
                <a:cxn ang="0">
                  <a:pos x="360" y="169"/>
                </a:cxn>
                <a:cxn ang="0">
                  <a:pos x="379" y="224"/>
                </a:cxn>
                <a:cxn ang="0">
                  <a:pos x="397" y="364"/>
                </a:cxn>
                <a:cxn ang="0">
                  <a:pos x="415" y="437"/>
                </a:cxn>
                <a:cxn ang="0">
                  <a:pos x="434" y="452"/>
                </a:cxn>
                <a:cxn ang="0">
                  <a:pos x="452" y="430"/>
                </a:cxn>
                <a:cxn ang="0">
                  <a:pos x="471" y="320"/>
                </a:cxn>
                <a:cxn ang="0">
                  <a:pos x="489" y="173"/>
                </a:cxn>
                <a:cxn ang="0">
                  <a:pos x="507" y="110"/>
                </a:cxn>
                <a:cxn ang="0">
                  <a:pos x="526" y="287"/>
                </a:cxn>
                <a:cxn ang="0">
                  <a:pos x="544" y="430"/>
                </a:cxn>
                <a:cxn ang="0">
                  <a:pos x="562" y="452"/>
                </a:cxn>
                <a:cxn ang="0">
                  <a:pos x="581" y="452"/>
                </a:cxn>
                <a:cxn ang="0">
                  <a:pos x="599" y="430"/>
                </a:cxn>
                <a:cxn ang="0">
                  <a:pos x="618" y="316"/>
                </a:cxn>
                <a:cxn ang="0">
                  <a:pos x="636" y="99"/>
                </a:cxn>
                <a:cxn ang="0">
                  <a:pos x="654" y="66"/>
                </a:cxn>
                <a:cxn ang="0">
                  <a:pos x="673" y="390"/>
                </a:cxn>
                <a:cxn ang="0">
                  <a:pos x="691" y="452"/>
                </a:cxn>
                <a:cxn ang="0">
                  <a:pos x="709" y="452"/>
                </a:cxn>
                <a:cxn ang="0">
                  <a:pos x="728" y="452"/>
                </a:cxn>
                <a:cxn ang="0">
                  <a:pos x="746" y="430"/>
                </a:cxn>
                <a:cxn ang="0">
                  <a:pos x="765" y="316"/>
                </a:cxn>
                <a:cxn ang="0">
                  <a:pos x="783" y="92"/>
                </a:cxn>
                <a:cxn ang="0">
                  <a:pos x="801" y="59"/>
                </a:cxn>
                <a:cxn ang="0">
                  <a:pos x="820" y="401"/>
                </a:cxn>
                <a:cxn ang="0">
                  <a:pos x="838" y="452"/>
                </a:cxn>
                <a:cxn ang="0">
                  <a:pos x="856" y="452"/>
                </a:cxn>
                <a:cxn ang="0">
                  <a:pos x="875" y="452"/>
                </a:cxn>
              </a:cxnLst>
              <a:rect l="0" t="0" r="r" b="b"/>
              <a:pathLst>
                <a:path w="875" h="456">
                  <a:moveTo>
                    <a:pt x="0" y="452"/>
                  </a:moveTo>
                  <a:lnTo>
                    <a:pt x="11" y="452"/>
                  </a:lnTo>
                  <a:lnTo>
                    <a:pt x="19" y="452"/>
                  </a:lnTo>
                  <a:lnTo>
                    <a:pt x="30" y="452"/>
                  </a:lnTo>
                  <a:lnTo>
                    <a:pt x="37" y="452"/>
                  </a:lnTo>
                  <a:lnTo>
                    <a:pt x="48" y="452"/>
                  </a:lnTo>
                  <a:lnTo>
                    <a:pt x="55" y="452"/>
                  </a:lnTo>
                  <a:lnTo>
                    <a:pt x="66" y="452"/>
                  </a:lnTo>
                  <a:lnTo>
                    <a:pt x="74" y="452"/>
                  </a:lnTo>
                  <a:lnTo>
                    <a:pt x="85" y="452"/>
                  </a:lnTo>
                  <a:lnTo>
                    <a:pt x="92" y="452"/>
                  </a:lnTo>
                  <a:lnTo>
                    <a:pt x="103" y="452"/>
                  </a:lnTo>
                  <a:lnTo>
                    <a:pt x="110" y="452"/>
                  </a:lnTo>
                  <a:lnTo>
                    <a:pt x="121" y="452"/>
                  </a:lnTo>
                  <a:lnTo>
                    <a:pt x="129" y="452"/>
                  </a:lnTo>
                  <a:lnTo>
                    <a:pt x="140" y="452"/>
                  </a:lnTo>
                  <a:lnTo>
                    <a:pt x="147" y="456"/>
                  </a:lnTo>
                  <a:lnTo>
                    <a:pt x="158" y="452"/>
                  </a:lnTo>
                  <a:lnTo>
                    <a:pt x="166" y="452"/>
                  </a:lnTo>
                  <a:lnTo>
                    <a:pt x="177" y="452"/>
                  </a:lnTo>
                  <a:lnTo>
                    <a:pt x="184" y="452"/>
                  </a:lnTo>
                  <a:lnTo>
                    <a:pt x="195" y="452"/>
                  </a:lnTo>
                  <a:lnTo>
                    <a:pt x="202" y="452"/>
                  </a:lnTo>
                  <a:lnTo>
                    <a:pt x="213" y="452"/>
                  </a:lnTo>
                  <a:lnTo>
                    <a:pt x="221" y="452"/>
                  </a:lnTo>
                  <a:lnTo>
                    <a:pt x="232" y="452"/>
                  </a:lnTo>
                  <a:lnTo>
                    <a:pt x="239" y="452"/>
                  </a:lnTo>
                  <a:lnTo>
                    <a:pt x="250" y="452"/>
                  </a:lnTo>
                  <a:lnTo>
                    <a:pt x="257" y="452"/>
                  </a:lnTo>
                  <a:lnTo>
                    <a:pt x="268" y="452"/>
                  </a:lnTo>
                  <a:lnTo>
                    <a:pt x="276" y="452"/>
                  </a:lnTo>
                  <a:lnTo>
                    <a:pt x="287" y="452"/>
                  </a:lnTo>
                  <a:lnTo>
                    <a:pt x="294" y="452"/>
                  </a:lnTo>
                  <a:lnTo>
                    <a:pt x="305" y="434"/>
                  </a:lnTo>
                  <a:lnTo>
                    <a:pt x="313" y="390"/>
                  </a:lnTo>
                  <a:lnTo>
                    <a:pt x="324" y="342"/>
                  </a:lnTo>
                  <a:lnTo>
                    <a:pt x="331" y="290"/>
                  </a:lnTo>
                  <a:lnTo>
                    <a:pt x="342" y="239"/>
                  </a:lnTo>
                  <a:lnTo>
                    <a:pt x="349" y="195"/>
                  </a:lnTo>
                  <a:lnTo>
                    <a:pt x="360" y="169"/>
                  </a:lnTo>
                  <a:lnTo>
                    <a:pt x="368" y="180"/>
                  </a:lnTo>
                  <a:lnTo>
                    <a:pt x="379" y="224"/>
                  </a:lnTo>
                  <a:lnTo>
                    <a:pt x="386" y="294"/>
                  </a:lnTo>
                  <a:lnTo>
                    <a:pt x="397" y="364"/>
                  </a:lnTo>
                  <a:lnTo>
                    <a:pt x="404" y="412"/>
                  </a:lnTo>
                  <a:lnTo>
                    <a:pt x="415" y="437"/>
                  </a:lnTo>
                  <a:lnTo>
                    <a:pt x="423" y="449"/>
                  </a:lnTo>
                  <a:lnTo>
                    <a:pt x="434" y="452"/>
                  </a:lnTo>
                  <a:lnTo>
                    <a:pt x="441" y="452"/>
                  </a:lnTo>
                  <a:lnTo>
                    <a:pt x="452" y="430"/>
                  </a:lnTo>
                  <a:lnTo>
                    <a:pt x="460" y="382"/>
                  </a:lnTo>
                  <a:lnTo>
                    <a:pt x="471" y="320"/>
                  </a:lnTo>
                  <a:lnTo>
                    <a:pt x="478" y="250"/>
                  </a:lnTo>
                  <a:lnTo>
                    <a:pt x="489" y="173"/>
                  </a:lnTo>
                  <a:lnTo>
                    <a:pt x="496" y="114"/>
                  </a:lnTo>
                  <a:lnTo>
                    <a:pt x="507" y="110"/>
                  </a:lnTo>
                  <a:lnTo>
                    <a:pt x="515" y="180"/>
                  </a:lnTo>
                  <a:lnTo>
                    <a:pt x="526" y="287"/>
                  </a:lnTo>
                  <a:lnTo>
                    <a:pt x="533" y="379"/>
                  </a:lnTo>
                  <a:lnTo>
                    <a:pt x="544" y="430"/>
                  </a:lnTo>
                  <a:lnTo>
                    <a:pt x="551" y="449"/>
                  </a:lnTo>
                  <a:lnTo>
                    <a:pt x="562" y="452"/>
                  </a:lnTo>
                  <a:lnTo>
                    <a:pt x="570" y="452"/>
                  </a:lnTo>
                  <a:lnTo>
                    <a:pt x="581" y="452"/>
                  </a:lnTo>
                  <a:lnTo>
                    <a:pt x="588" y="452"/>
                  </a:lnTo>
                  <a:lnTo>
                    <a:pt x="599" y="430"/>
                  </a:lnTo>
                  <a:lnTo>
                    <a:pt x="607" y="382"/>
                  </a:lnTo>
                  <a:lnTo>
                    <a:pt x="618" y="316"/>
                  </a:lnTo>
                  <a:lnTo>
                    <a:pt x="625" y="221"/>
                  </a:lnTo>
                  <a:lnTo>
                    <a:pt x="636" y="99"/>
                  </a:lnTo>
                  <a:lnTo>
                    <a:pt x="643" y="15"/>
                  </a:lnTo>
                  <a:lnTo>
                    <a:pt x="654" y="66"/>
                  </a:lnTo>
                  <a:lnTo>
                    <a:pt x="662" y="239"/>
                  </a:lnTo>
                  <a:lnTo>
                    <a:pt x="673" y="390"/>
                  </a:lnTo>
                  <a:lnTo>
                    <a:pt x="680" y="441"/>
                  </a:lnTo>
                  <a:lnTo>
                    <a:pt x="691" y="452"/>
                  </a:lnTo>
                  <a:lnTo>
                    <a:pt x="698" y="452"/>
                  </a:lnTo>
                  <a:lnTo>
                    <a:pt x="709" y="452"/>
                  </a:lnTo>
                  <a:lnTo>
                    <a:pt x="717" y="452"/>
                  </a:lnTo>
                  <a:lnTo>
                    <a:pt x="728" y="452"/>
                  </a:lnTo>
                  <a:lnTo>
                    <a:pt x="735" y="452"/>
                  </a:lnTo>
                  <a:lnTo>
                    <a:pt x="746" y="430"/>
                  </a:lnTo>
                  <a:lnTo>
                    <a:pt x="754" y="382"/>
                  </a:lnTo>
                  <a:lnTo>
                    <a:pt x="765" y="316"/>
                  </a:lnTo>
                  <a:lnTo>
                    <a:pt x="772" y="221"/>
                  </a:lnTo>
                  <a:lnTo>
                    <a:pt x="783" y="92"/>
                  </a:lnTo>
                  <a:lnTo>
                    <a:pt x="790" y="0"/>
                  </a:lnTo>
                  <a:lnTo>
                    <a:pt x="801" y="59"/>
                  </a:lnTo>
                  <a:lnTo>
                    <a:pt x="809" y="250"/>
                  </a:lnTo>
                  <a:lnTo>
                    <a:pt x="820" y="401"/>
                  </a:lnTo>
                  <a:lnTo>
                    <a:pt x="827" y="445"/>
                  </a:lnTo>
                  <a:lnTo>
                    <a:pt x="838" y="452"/>
                  </a:lnTo>
                  <a:lnTo>
                    <a:pt x="845" y="452"/>
                  </a:lnTo>
                  <a:lnTo>
                    <a:pt x="856" y="452"/>
                  </a:lnTo>
                  <a:lnTo>
                    <a:pt x="864" y="452"/>
                  </a:lnTo>
                  <a:lnTo>
                    <a:pt x="875" y="452"/>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1" name="Freeform 207"/>
            <p:cNvSpPr>
              <a:spLocks/>
            </p:cNvSpPr>
            <p:nvPr/>
          </p:nvSpPr>
          <p:spPr bwMode="auto">
            <a:xfrm>
              <a:off x="6950075" y="4819650"/>
              <a:ext cx="1389062" cy="379412"/>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66"/>
                </a:cxn>
                <a:cxn ang="0">
                  <a:pos x="324" y="144"/>
                </a:cxn>
                <a:cxn ang="0">
                  <a:pos x="342" y="129"/>
                </a:cxn>
                <a:cxn ang="0">
                  <a:pos x="360" y="92"/>
                </a:cxn>
                <a:cxn ang="0">
                  <a:pos x="379" y="44"/>
                </a:cxn>
                <a:cxn ang="0">
                  <a:pos x="397" y="11"/>
                </a:cxn>
                <a:cxn ang="0">
                  <a:pos x="415" y="4"/>
                </a:cxn>
                <a:cxn ang="0">
                  <a:pos x="434" y="0"/>
                </a:cxn>
                <a:cxn ang="0">
                  <a:pos x="452" y="77"/>
                </a:cxn>
                <a:cxn ang="0">
                  <a:pos x="471" y="177"/>
                </a:cxn>
                <a:cxn ang="0">
                  <a:pos x="489" y="158"/>
                </a:cxn>
                <a:cxn ang="0">
                  <a:pos x="507" y="66"/>
                </a:cxn>
                <a:cxn ang="0">
                  <a:pos x="526" y="11"/>
                </a:cxn>
                <a:cxn ang="0">
                  <a:pos x="544" y="0"/>
                </a:cxn>
                <a:cxn ang="0">
                  <a:pos x="562" y="0"/>
                </a:cxn>
                <a:cxn ang="0">
                  <a:pos x="581" y="0"/>
                </a:cxn>
                <a:cxn ang="0">
                  <a:pos x="599" y="77"/>
                </a:cxn>
                <a:cxn ang="0">
                  <a:pos x="618" y="217"/>
                </a:cxn>
                <a:cxn ang="0">
                  <a:pos x="636" y="173"/>
                </a:cxn>
                <a:cxn ang="0">
                  <a:pos x="654" y="19"/>
                </a:cxn>
                <a:cxn ang="0">
                  <a:pos x="673" y="0"/>
                </a:cxn>
                <a:cxn ang="0">
                  <a:pos x="691" y="0"/>
                </a:cxn>
                <a:cxn ang="0">
                  <a:pos x="709" y="0"/>
                </a:cxn>
                <a:cxn ang="0">
                  <a:pos x="728" y="0"/>
                </a:cxn>
                <a:cxn ang="0">
                  <a:pos x="746" y="77"/>
                </a:cxn>
                <a:cxn ang="0">
                  <a:pos x="765" y="221"/>
                </a:cxn>
                <a:cxn ang="0">
                  <a:pos x="783" y="173"/>
                </a:cxn>
                <a:cxn ang="0">
                  <a:pos x="801" y="15"/>
                </a:cxn>
                <a:cxn ang="0">
                  <a:pos x="820" y="0"/>
                </a:cxn>
                <a:cxn ang="0">
                  <a:pos x="838" y="0"/>
                </a:cxn>
                <a:cxn ang="0">
                  <a:pos x="856" y="0"/>
                </a:cxn>
                <a:cxn ang="0">
                  <a:pos x="875" y="0"/>
                </a:cxn>
              </a:cxnLst>
              <a:rect l="0" t="0" r="r" b="b"/>
              <a:pathLst>
                <a:path w="875" h="239">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33"/>
                  </a:lnTo>
                  <a:lnTo>
                    <a:pt x="305" y="66"/>
                  </a:lnTo>
                  <a:lnTo>
                    <a:pt x="313" y="122"/>
                  </a:lnTo>
                  <a:lnTo>
                    <a:pt x="324" y="144"/>
                  </a:lnTo>
                  <a:lnTo>
                    <a:pt x="331" y="140"/>
                  </a:lnTo>
                  <a:lnTo>
                    <a:pt x="342" y="129"/>
                  </a:lnTo>
                  <a:lnTo>
                    <a:pt x="349" y="114"/>
                  </a:lnTo>
                  <a:lnTo>
                    <a:pt x="360" y="92"/>
                  </a:lnTo>
                  <a:lnTo>
                    <a:pt x="368" y="66"/>
                  </a:lnTo>
                  <a:lnTo>
                    <a:pt x="379" y="44"/>
                  </a:lnTo>
                  <a:lnTo>
                    <a:pt x="386" y="26"/>
                  </a:lnTo>
                  <a:lnTo>
                    <a:pt x="397" y="11"/>
                  </a:lnTo>
                  <a:lnTo>
                    <a:pt x="404" y="4"/>
                  </a:lnTo>
                  <a:lnTo>
                    <a:pt x="415" y="4"/>
                  </a:lnTo>
                  <a:lnTo>
                    <a:pt x="423" y="0"/>
                  </a:lnTo>
                  <a:lnTo>
                    <a:pt x="434" y="0"/>
                  </a:lnTo>
                  <a:lnTo>
                    <a:pt x="441" y="37"/>
                  </a:lnTo>
                  <a:lnTo>
                    <a:pt x="452" y="77"/>
                  </a:lnTo>
                  <a:lnTo>
                    <a:pt x="460" y="140"/>
                  </a:lnTo>
                  <a:lnTo>
                    <a:pt x="471" y="177"/>
                  </a:lnTo>
                  <a:lnTo>
                    <a:pt x="478" y="180"/>
                  </a:lnTo>
                  <a:lnTo>
                    <a:pt x="489" y="158"/>
                  </a:lnTo>
                  <a:lnTo>
                    <a:pt x="496" y="114"/>
                  </a:lnTo>
                  <a:lnTo>
                    <a:pt x="507" y="66"/>
                  </a:lnTo>
                  <a:lnTo>
                    <a:pt x="515" y="30"/>
                  </a:lnTo>
                  <a:lnTo>
                    <a:pt x="526" y="11"/>
                  </a:lnTo>
                  <a:lnTo>
                    <a:pt x="533" y="4"/>
                  </a:lnTo>
                  <a:lnTo>
                    <a:pt x="544" y="0"/>
                  </a:lnTo>
                  <a:lnTo>
                    <a:pt x="551" y="0"/>
                  </a:lnTo>
                  <a:lnTo>
                    <a:pt x="562" y="0"/>
                  </a:lnTo>
                  <a:lnTo>
                    <a:pt x="570" y="0"/>
                  </a:lnTo>
                  <a:lnTo>
                    <a:pt x="581" y="0"/>
                  </a:lnTo>
                  <a:lnTo>
                    <a:pt x="588" y="37"/>
                  </a:lnTo>
                  <a:lnTo>
                    <a:pt x="599" y="77"/>
                  </a:lnTo>
                  <a:lnTo>
                    <a:pt x="607" y="151"/>
                  </a:lnTo>
                  <a:lnTo>
                    <a:pt x="618" y="217"/>
                  </a:lnTo>
                  <a:lnTo>
                    <a:pt x="625" y="236"/>
                  </a:lnTo>
                  <a:lnTo>
                    <a:pt x="636" y="173"/>
                  </a:lnTo>
                  <a:lnTo>
                    <a:pt x="643" y="74"/>
                  </a:lnTo>
                  <a:lnTo>
                    <a:pt x="654" y="19"/>
                  </a:lnTo>
                  <a:lnTo>
                    <a:pt x="662" y="4"/>
                  </a:lnTo>
                  <a:lnTo>
                    <a:pt x="673" y="0"/>
                  </a:lnTo>
                  <a:lnTo>
                    <a:pt x="680" y="0"/>
                  </a:lnTo>
                  <a:lnTo>
                    <a:pt x="691" y="0"/>
                  </a:lnTo>
                  <a:lnTo>
                    <a:pt x="698" y="0"/>
                  </a:lnTo>
                  <a:lnTo>
                    <a:pt x="709" y="0"/>
                  </a:lnTo>
                  <a:lnTo>
                    <a:pt x="717" y="0"/>
                  </a:lnTo>
                  <a:lnTo>
                    <a:pt x="728" y="0"/>
                  </a:lnTo>
                  <a:lnTo>
                    <a:pt x="735" y="37"/>
                  </a:lnTo>
                  <a:lnTo>
                    <a:pt x="746" y="77"/>
                  </a:lnTo>
                  <a:lnTo>
                    <a:pt x="754" y="151"/>
                  </a:lnTo>
                  <a:lnTo>
                    <a:pt x="765" y="221"/>
                  </a:lnTo>
                  <a:lnTo>
                    <a:pt x="772" y="239"/>
                  </a:lnTo>
                  <a:lnTo>
                    <a:pt x="783" y="173"/>
                  </a:lnTo>
                  <a:lnTo>
                    <a:pt x="790" y="70"/>
                  </a:lnTo>
                  <a:lnTo>
                    <a:pt x="801" y="15"/>
                  </a:lnTo>
                  <a:lnTo>
                    <a:pt x="809" y="0"/>
                  </a:lnTo>
                  <a:lnTo>
                    <a:pt x="820" y="0"/>
                  </a:lnTo>
                  <a:lnTo>
                    <a:pt x="827" y="0"/>
                  </a:lnTo>
                  <a:lnTo>
                    <a:pt x="838" y="0"/>
                  </a:lnTo>
                  <a:lnTo>
                    <a:pt x="845" y="0"/>
                  </a:lnTo>
                  <a:lnTo>
                    <a:pt x="856" y="0"/>
                  </a:lnTo>
                  <a:lnTo>
                    <a:pt x="864" y="0"/>
                  </a:lnTo>
                  <a:lnTo>
                    <a:pt x="875"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2" name="Freeform 208"/>
            <p:cNvSpPr>
              <a:spLocks/>
            </p:cNvSpPr>
            <p:nvPr/>
          </p:nvSpPr>
          <p:spPr bwMode="auto">
            <a:xfrm>
              <a:off x="6950075" y="4819650"/>
              <a:ext cx="1389062" cy="3206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22"/>
                </a:cxn>
                <a:cxn ang="0">
                  <a:pos x="324" y="125"/>
                </a:cxn>
                <a:cxn ang="0">
                  <a:pos x="342" y="114"/>
                </a:cxn>
                <a:cxn ang="0">
                  <a:pos x="360" y="81"/>
                </a:cxn>
                <a:cxn ang="0">
                  <a:pos x="379" y="37"/>
                </a:cxn>
                <a:cxn ang="0">
                  <a:pos x="397" y="8"/>
                </a:cxn>
                <a:cxn ang="0">
                  <a:pos x="415" y="0"/>
                </a:cxn>
                <a:cxn ang="0">
                  <a:pos x="434" y="0"/>
                </a:cxn>
                <a:cxn ang="0">
                  <a:pos x="452" y="136"/>
                </a:cxn>
                <a:cxn ang="0">
                  <a:pos x="471" y="166"/>
                </a:cxn>
                <a:cxn ang="0">
                  <a:pos x="489" y="129"/>
                </a:cxn>
                <a:cxn ang="0">
                  <a:pos x="507" y="48"/>
                </a:cxn>
                <a:cxn ang="0">
                  <a:pos x="526" y="8"/>
                </a:cxn>
                <a:cxn ang="0">
                  <a:pos x="544" y="0"/>
                </a:cxn>
                <a:cxn ang="0">
                  <a:pos x="562" y="0"/>
                </a:cxn>
                <a:cxn ang="0">
                  <a:pos x="581" y="0"/>
                </a:cxn>
                <a:cxn ang="0">
                  <a:pos x="599" y="136"/>
                </a:cxn>
                <a:cxn ang="0">
                  <a:pos x="618" y="199"/>
                </a:cxn>
                <a:cxn ang="0">
                  <a:pos x="636" y="136"/>
                </a:cxn>
                <a:cxn ang="0">
                  <a:pos x="654" y="15"/>
                </a:cxn>
                <a:cxn ang="0">
                  <a:pos x="673" y="0"/>
                </a:cxn>
                <a:cxn ang="0">
                  <a:pos x="691" y="0"/>
                </a:cxn>
                <a:cxn ang="0">
                  <a:pos x="709" y="0"/>
                </a:cxn>
                <a:cxn ang="0">
                  <a:pos x="728" y="0"/>
                </a:cxn>
                <a:cxn ang="0">
                  <a:pos x="746" y="136"/>
                </a:cxn>
                <a:cxn ang="0">
                  <a:pos x="765" y="199"/>
                </a:cxn>
                <a:cxn ang="0">
                  <a:pos x="783" y="140"/>
                </a:cxn>
                <a:cxn ang="0">
                  <a:pos x="801" y="11"/>
                </a:cxn>
                <a:cxn ang="0">
                  <a:pos x="820" y="0"/>
                </a:cxn>
                <a:cxn ang="0">
                  <a:pos x="838" y="0"/>
                </a:cxn>
                <a:cxn ang="0">
                  <a:pos x="856" y="0"/>
                </a:cxn>
                <a:cxn ang="0">
                  <a:pos x="875" y="0"/>
                </a:cxn>
              </a:cxnLst>
              <a:rect l="0" t="0" r="r" b="b"/>
              <a:pathLst>
                <a:path w="875" h="202">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122"/>
                  </a:lnTo>
                  <a:lnTo>
                    <a:pt x="305" y="122"/>
                  </a:lnTo>
                  <a:lnTo>
                    <a:pt x="313" y="122"/>
                  </a:lnTo>
                  <a:lnTo>
                    <a:pt x="324" y="125"/>
                  </a:lnTo>
                  <a:lnTo>
                    <a:pt x="331" y="122"/>
                  </a:lnTo>
                  <a:lnTo>
                    <a:pt x="342" y="114"/>
                  </a:lnTo>
                  <a:lnTo>
                    <a:pt x="349" y="103"/>
                  </a:lnTo>
                  <a:lnTo>
                    <a:pt x="360" y="81"/>
                  </a:lnTo>
                  <a:lnTo>
                    <a:pt x="368" y="59"/>
                  </a:lnTo>
                  <a:lnTo>
                    <a:pt x="379" y="37"/>
                  </a:lnTo>
                  <a:lnTo>
                    <a:pt x="386" y="19"/>
                  </a:lnTo>
                  <a:lnTo>
                    <a:pt x="397" y="8"/>
                  </a:lnTo>
                  <a:lnTo>
                    <a:pt x="404" y="4"/>
                  </a:lnTo>
                  <a:lnTo>
                    <a:pt x="415" y="0"/>
                  </a:lnTo>
                  <a:lnTo>
                    <a:pt x="423" y="0"/>
                  </a:lnTo>
                  <a:lnTo>
                    <a:pt x="434" y="0"/>
                  </a:lnTo>
                  <a:lnTo>
                    <a:pt x="441" y="125"/>
                  </a:lnTo>
                  <a:lnTo>
                    <a:pt x="452" y="136"/>
                  </a:lnTo>
                  <a:lnTo>
                    <a:pt x="460" y="155"/>
                  </a:lnTo>
                  <a:lnTo>
                    <a:pt x="471" y="166"/>
                  </a:lnTo>
                  <a:lnTo>
                    <a:pt x="478" y="158"/>
                  </a:lnTo>
                  <a:lnTo>
                    <a:pt x="489" y="129"/>
                  </a:lnTo>
                  <a:lnTo>
                    <a:pt x="496" y="88"/>
                  </a:lnTo>
                  <a:lnTo>
                    <a:pt x="507" y="48"/>
                  </a:lnTo>
                  <a:lnTo>
                    <a:pt x="515" y="19"/>
                  </a:lnTo>
                  <a:lnTo>
                    <a:pt x="526" y="8"/>
                  </a:lnTo>
                  <a:lnTo>
                    <a:pt x="533" y="4"/>
                  </a:lnTo>
                  <a:lnTo>
                    <a:pt x="544" y="0"/>
                  </a:lnTo>
                  <a:lnTo>
                    <a:pt x="551" y="0"/>
                  </a:lnTo>
                  <a:lnTo>
                    <a:pt x="562" y="0"/>
                  </a:lnTo>
                  <a:lnTo>
                    <a:pt x="570" y="0"/>
                  </a:lnTo>
                  <a:lnTo>
                    <a:pt x="581" y="0"/>
                  </a:lnTo>
                  <a:lnTo>
                    <a:pt x="588" y="125"/>
                  </a:lnTo>
                  <a:lnTo>
                    <a:pt x="599" y="136"/>
                  </a:lnTo>
                  <a:lnTo>
                    <a:pt x="607" y="166"/>
                  </a:lnTo>
                  <a:lnTo>
                    <a:pt x="618" y="199"/>
                  </a:lnTo>
                  <a:lnTo>
                    <a:pt x="625" y="199"/>
                  </a:lnTo>
                  <a:lnTo>
                    <a:pt x="636" y="136"/>
                  </a:lnTo>
                  <a:lnTo>
                    <a:pt x="643" y="59"/>
                  </a:lnTo>
                  <a:lnTo>
                    <a:pt x="654" y="15"/>
                  </a:lnTo>
                  <a:lnTo>
                    <a:pt x="662" y="4"/>
                  </a:lnTo>
                  <a:lnTo>
                    <a:pt x="673" y="0"/>
                  </a:lnTo>
                  <a:lnTo>
                    <a:pt x="680" y="0"/>
                  </a:lnTo>
                  <a:lnTo>
                    <a:pt x="691" y="0"/>
                  </a:lnTo>
                  <a:lnTo>
                    <a:pt x="698" y="0"/>
                  </a:lnTo>
                  <a:lnTo>
                    <a:pt x="709" y="0"/>
                  </a:lnTo>
                  <a:lnTo>
                    <a:pt x="717" y="0"/>
                  </a:lnTo>
                  <a:lnTo>
                    <a:pt x="728" y="0"/>
                  </a:lnTo>
                  <a:lnTo>
                    <a:pt x="735" y="125"/>
                  </a:lnTo>
                  <a:lnTo>
                    <a:pt x="746" y="136"/>
                  </a:lnTo>
                  <a:lnTo>
                    <a:pt x="754" y="166"/>
                  </a:lnTo>
                  <a:lnTo>
                    <a:pt x="765" y="199"/>
                  </a:lnTo>
                  <a:lnTo>
                    <a:pt x="772" y="202"/>
                  </a:lnTo>
                  <a:lnTo>
                    <a:pt x="783" y="140"/>
                  </a:lnTo>
                  <a:lnTo>
                    <a:pt x="790" y="55"/>
                  </a:lnTo>
                  <a:lnTo>
                    <a:pt x="801" y="11"/>
                  </a:lnTo>
                  <a:lnTo>
                    <a:pt x="809" y="0"/>
                  </a:lnTo>
                  <a:lnTo>
                    <a:pt x="820" y="0"/>
                  </a:lnTo>
                  <a:lnTo>
                    <a:pt x="827" y="0"/>
                  </a:lnTo>
                  <a:lnTo>
                    <a:pt x="838" y="0"/>
                  </a:lnTo>
                  <a:lnTo>
                    <a:pt x="845" y="0"/>
                  </a:lnTo>
                  <a:lnTo>
                    <a:pt x="856" y="0"/>
                  </a:lnTo>
                  <a:lnTo>
                    <a:pt x="864" y="0"/>
                  </a:lnTo>
                  <a:lnTo>
                    <a:pt x="875"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3" name="Freeform 209"/>
            <p:cNvSpPr>
              <a:spLocks/>
            </p:cNvSpPr>
            <p:nvPr/>
          </p:nvSpPr>
          <p:spPr bwMode="auto">
            <a:xfrm>
              <a:off x="6950075" y="4119563"/>
              <a:ext cx="1389062" cy="700087"/>
            </a:xfrm>
            <a:custGeom>
              <a:avLst/>
              <a:gdLst/>
              <a:ahLst/>
              <a:cxnLst>
                <a:cxn ang="0">
                  <a:pos x="11" y="441"/>
                </a:cxn>
                <a:cxn ang="0">
                  <a:pos x="30" y="441"/>
                </a:cxn>
                <a:cxn ang="0">
                  <a:pos x="48" y="441"/>
                </a:cxn>
                <a:cxn ang="0">
                  <a:pos x="66" y="441"/>
                </a:cxn>
                <a:cxn ang="0">
                  <a:pos x="85" y="441"/>
                </a:cxn>
                <a:cxn ang="0">
                  <a:pos x="103" y="441"/>
                </a:cxn>
                <a:cxn ang="0">
                  <a:pos x="121" y="441"/>
                </a:cxn>
                <a:cxn ang="0">
                  <a:pos x="140" y="441"/>
                </a:cxn>
                <a:cxn ang="0">
                  <a:pos x="158" y="441"/>
                </a:cxn>
                <a:cxn ang="0">
                  <a:pos x="177" y="441"/>
                </a:cxn>
                <a:cxn ang="0">
                  <a:pos x="195" y="441"/>
                </a:cxn>
                <a:cxn ang="0">
                  <a:pos x="213" y="441"/>
                </a:cxn>
                <a:cxn ang="0">
                  <a:pos x="232" y="441"/>
                </a:cxn>
                <a:cxn ang="0">
                  <a:pos x="250" y="441"/>
                </a:cxn>
                <a:cxn ang="0">
                  <a:pos x="268" y="441"/>
                </a:cxn>
                <a:cxn ang="0">
                  <a:pos x="287" y="441"/>
                </a:cxn>
                <a:cxn ang="0">
                  <a:pos x="305" y="257"/>
                </a:cxn>
                <a:cxn ang="0">
                  <a:pos x="324" y="176"/>
                </a:cxn>
                <a:cxn ang="0">
                  <a:pos x="342" y="199"/>
                </a:cxn>
                <a:cxn ang="0">
                  <a:pos x="360" y="268"/>
                </a:cxn>
                <a:cxn ang="0">
                  <a:pos x="379" y="364"/>
                </a:cxn>
                <a:cxn ang="0">
                  <a:pos x="397" y="423"/>
                </a:cxn>
                <a:cxn ang="0">
                  <a:pos x="415" y="441"/>
                </a:cxn>
                <a:cxn ang="0">
                  <a:pos x="434" y="441"/>
                </a:cxn>
                <a:cxn ang="0">
                  <a:pos x="452" y="232"/>
                </a:cxn>
                <a:cxn ang="0">
                  <a:pos x="471" y="103"/>
                </a:cxn>
                <a:cxn ang="0">
                  <a:pos x="489" y="154"/>
                </a:cxn>
                <a:cxn ang="0">
                  <a:pos x="507" y="331"/>
                </a:cxn>
                <a:cxn ang="0">
                  <a:pos x="526" y="426"/>
                </a:cxn>
                <a:cxn ang="0">
                  <a:pos x="544" y="441"/>
                </a:cxn>
                <a:cxn ang="0">
                  <a:pos x="562" y="441"/>
                </a:cxn>
                <a:cxn ang="0">
                  <a:pos x="581" y="441"/>
                </a:cxn>
                <a:cxn ang="0">
                  <a:pos x="599" y="232"/>
                </a:cxn>
                <a:cxn ang="0">
                  <a:pos x="618" y="26"/>
                </a:cxn>
                <a:cxn ang="0">
                  <a:pos x="636" y="132"/>
                </a:cxn>
                <a:cxn ang="0">
                  <a:pos x="654" y="412"/>
                </a:cxn>
                <a:cxn ang="0">
                  <a:pos x="673" y="441"/>
                </a:cxn>
                <a:cxn ang="0">
                  <a:pos x="691" y="441"/>
                </a:cxn>
                <a:cxn ang="0">
                  <a:pos x="709" y="441"/>
                </a:cxn>
                <a:cxn ang="0">
                  <a:pos x="728" y="441"/>
                </a:cxn>
                <a:cxn ang="0">
                  <a:pos x="746" y="232"/>
                </a:cxn>
                <a:cxn ang="0">
                  <a:pos x="765" y="22"/>
                </a:cxn>
                <a:cxn ang="0">
                  <a:pos x="783" y="132"/>
                </a:cxn>
                <a:cxn ang="0">
                  <a:pos x="801" y="419"/>
                </a:cxn>
                <a:cxn ang="0">
                  <a:pos x="820" y="441"/>
                </a:cxn>
                <a:cxn ang="0">
                  <a:pos x="838" y="441"/>
                </a:cxn>
                <a:cxn ang="0">
                  <a:pos x="856" y="441"/>
                </a:cxn>
                <a:cxn ang="0">
                  <a:pos x="875" y="441"/>
                </a:cxn>
              </a:cxnLst>
              <a:rect l="0" t="0" r="r" b="b"/>
              <a:pathLst>
                <a:path w="875" h="441">
                  <a:moveTo>
                    <a:pt x="0" y="441"/>
                  </a:moveTo>
                  <a:lnTo>
                    <a:pt x="11" y="441"/>
                  </a:lnTo>
                  <a:lnTo>
                    <a:pt x="19" y="441"/>
                  </a:lnTo>
                  <a:lnTo>
                    <a:pt x="30" y="441"/>
                  </a:lnTo>
                  <a:lnTo>
                    <a:pt x="37" y="441"/>
                  </a:lnTo>
                  <a:lnTo>
                    <a:pt x="48" y="441"/>
                  </a:lnTo>
                  <a:lnTo>
                    <a:pt x="55" y="441"/>
                  </a:lnTo>
                  <a:lnTo>
                    <a:pt x="66" y="441"/>
                  </a:lnTo>
                  <a:lnTo>
                    <a:pt x="74" y="441"/>
                  </a:lnTo>
                  <a:lnTo>
                    <a:pt x="85" y="441"/>
                  </a:lnTo>
                  <a:lnTo>
                    <a:pt x="92" y="441"/>
                  </a:lnTo>
                  <a:lnTo>
                    <a:pt x="103" y="441"/>
                  </a:lnTo>
                  <a:lnTo>
                    <a:pt x="110" y="441"/>
                  </a:lnTo>
                  <a:lnTo>
                    <a:pt x="121" y="441"/>
                  </a:lnTo>
                  <a:lnTo>
                    <a:pt x="129" y="441"/>
                  </a:lnTo>
                  <a:lnTo>
                    <a:pt x="140" y="441"/>
                  </a:lnTo>
                  <a:lnTo>
                    <a:pt x="147" y="441"/>
                  </a:lnTo>
                  <a:lnTo>
                    <a:pt x="158" y="441"/>
                  </a:lnTo>
                  <a:lnTo>
                    <a:pt x="166" y="441"/>
                  </a:lnTo>
                  <a:lnTo>
                    <a:pt x="177" y="441"/>
                  </a:lnTo>
                  <a:lnTo>
                    <a:pt x="184" y="441"/>
                  </a:lnTo>
                  <a:lnTo>
                    <a:pt x="195" y="441"/>
                  </a:lnTo>
                  <a:lnTo>
                    <a:pt x="202" y="441"/>
                  </a:lnTo>
                  <a:lnTo>
                    <a:pt x="213" y="441"/>
                  </a:lnTo>
                  <a:lnTo>
                    <a:pt x="221" y="441"/>
                  </a:lnTo>
                  <a:lnTo>
                    <a:pt x="232" y="441"/>
                  </a:lnTo>
                  <a:lnTo>
                    <a:pt x="239" y="441"/>
                  </a:lnTo>
                  <a:lnTo>
                    <a:pt x="250" y="441"/>
                  </a:lnTo>
                  <a:lnTo>
                    <a:pt x="257" y="441"/>
                  </a:lnTo>
                  <a:lnTo>
                    <a:pt x="268" y="441"/>
                  </a:lnTo>
                  <a:lnTo>
                    <a:pt x="276" y="441"/>
                  </a:lnTo>
                  <a:lnTo>
                    <a:pt x="287" y="441"/>
                  </a:lnTo>
                  <a:lnTo>
                    <a:pt x="294" y="287"/>
                  </a:lnTo>
                  <a:lnTo>
                    <a:pt x="305" y="257"/>
                  </a:lnTo>
                  <a:lnTo>
                    <a:pt x="313" y="202"/>
                  </a:lnTo>
                  <a:lnTo>
                    <a:pt x="324" y="176"/>
                  </a:lnTo>
                  <a:lnTo>
                    <a:pt x="331" y="184"/>
                  </a:lnTo>
                  <a:lnTo>
                    <a:pt x="342" y="199"/>
                  </a:lnTo>
                  <a:lnTo>
                    <a:pt x="349" y="228"/>
                  </a:lnTo>
                  <a:lnTo>
                    <a:pt x="360" y="268"/>
                  </a:lnTo>
                  <a:lnTo>
                    <a:pt x="368" y="320"/>
                  </a:lnTo>
                  <a:lnTo>
                    <a:pt x="379" y="364"/>
                  </a:lnTo>
                  <a:lnTo>
                    <a:pt x="386" y="401"/>
                  </a:lnTo>
                  <a:lnTo>
                    <a:pt x="397" y="423"/>
                  </a:lnTo>
                  <a:lnTo>
                    <a:pt x="404" y="434"/>
                  </a:lnTo>
                  <a:lnTo>
                    <a:pt x="415" y="441"/>
                  </a:lnTo>
                  <a:lnTo>
                    <a:pt x="423" y="441"/>
                  </a:lnTo>
                  <a:lnTo>
                    <a:pt x="434" y="441"/>
                  </a:lnTo>
                  <a:lnTo>
                    <a:pt x="441" y="279"/>
                  </a:lnTo>
                  <a:lnTo>
                    <a:pt x="452" y="232"/>
                  </a:lnTo>
                  <a:lnTo>
                    <a:pt x="460" y="147"/>
                  </a:lnTo>
                  <a:lnTo>
                    <a:pt x="471" y="103"/>
                  </a:lnTo>
                  <a:lnTo>
                    <a:pt x="478" y="107"/>
                  </a:lnTo>
                  <a:lnTo>
                    <a:pt x="489" y="154"/>
                  </a:lnTo>
                  <a:lnTo>
                    <a:pt x="496" y="243"/>
                  </a:lnTo>
                  <a:lnTo>
                    <a:pt x="507" y="331"/>
                  </a:lnTo>
                  <a:lnTo>
                    <a:pt x="515" y="393"/>
                  </a:lnTo>
                  <a:lnTo>
                    <a:pt x="526" y="426"/>
                  </a:lnTo>
                  <a:lnTo>
                    <a:pt x="533" y="438"/>
                  </a:lnTo>
                  <a:lnTo>
                    <a:pt x="544" y="441"/>
                  </a:lnTo>
                  <a:lnTo>
                    <a:pt x="551" y="441"/>
                  </a:lnTo>
                  <a:lnTo>
                    <a:pt x="562" y="441"/>
                  </a:lnTo>
                  <a:lnTo>
                    <a:pt x="570" y="441"/>
                  </a:lnTo>
                  <a:lnTo>
                    <a:pt x="581" y="441"/>
                  </a:lnTo>
                  <a:lnTo>
                    <a:pt x="588" y="279"/>
                  </a:lnTo>
                  <a:lnTo>
                    <a:pt x="599" y="232"/>
                  </a:lnTo>
                  <a:lnTo>
                    <a:pt x="607" y="125"/>
                  </a:lnTo>
                  <a:lnTo>
                    <a:pt x="618" y="26"/>
                  </a:lnTo>
                  <a:lnTo>
                    <a:pt x="625" y="11"/>
                  </a:lnTo>
                  <a:lnTo>
                    <a:pt x="636" y="132"/>
                  </a:lnTo>
                  <a:lnTo>
                    <a:pt x="643" y="309"/>
                  </a:lnTo>
                  <a:lnTo>
                    <a:pt x="654" y="412"/>
                  </a:lnTo>
                  <a:lnTo>
                    <a:pt x="662" y="438"/>
                  </a:lnTo>
                  <a:lnTo>
                    <a:pt x="673" y="441"/>
                  </a:lnTo>
                  <a:lnTo>
                    <a:pt x="680" y="441"/>
                  </a:lnTo>
                  <a:lnTo>
                    <a:pt x="691" y="441"/>
                  </a:lnTo>
                  <a:lnTo>
                    <a:pt x="698" y="441"/>
                  </a:lnTo>
                  <a:lnTo>
                    <a:pt x="709" y="441"/>
                  </a:lnTo>
                  <a:lnTo>
                    <a:pt x="717" y="441"/>
                  </a:lnTo>
                  <a:lnTo>
                    <a:pt x="728" y="441"/>
                  </a:lnTo>
                  <a:lnTo>
                    <a:pt x="735" y="279"/>
                  </a:lnTo>
                  <a:lnTo>
                    <a:pt x="746" y="232"/>
                  </a:lnTo>
                  <a:lnTo>
                    <a:pt x="754" y="125"/>
                  </a:lnTo>
                  <a:lnTo>
                    <a:pt x="765" y="22"/>
                  </a:lnTo>
                  <a:lnTo>
                    <a:pt x="772" y="0"/>
                  </a:lnTo>
                  <a:lnTo>
                    <a:pt x="783" y="132"/>
                  </a:lnTo>
                  <a:lnTo>
                    <a:pt x="790" y="316"/>
                  </a:lnTo>
                  <a:lnTo>
                    <a:pt x="801" y="419"/>
                  </a:lnTo>
                  <a:lnTo>
                    <a:pt x="809" y="441"/>
                  </a:lnTo>
                  <a:lnTo>
                    <a:pt x="820" y="441"/>
                  </a:lnTo>
                  <a:lnTo>
                    <a:pt x="827" y="441"/>
                  </a:lnTo>
                  <a:lnTo>
                    <a:pt x="838" y="441"/>
                  </a:lnTo>
                  <a:lnTo>
                    <a:pt x="845" y="441"/>
                  </a:lnTo>
                  <a:lnTo>
                    <a:pt x="856" y="441"/>
                  </a:lnTo>
                  <a:lnTo>
                    <a:pt x="864" y="441"/>
                  </a:lnTo>
                  <a:lnTo>
                    <a:pt x="875" y="441"/>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4" name="Freeform 210"/>
            <p:cNvSpPr>
              <a:spLocks/>
            </p:cNvSpPr>
            <p:nvPr/>
          </p:nvSpPr>
          <p:spPr bwMode="auto">
            <a:xfrm>
              <a:off x="6950075" y="4819650"/>
              <a:ext cx="968375"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9"/>
                </a:cxn>
                <a:cxn ang="0">
                  <a:pos x="324" y="70"/>
                </a:cxn>
                <a:cxn ang="0">
                  <a:pos x="342" y="111"/>
                </a:cxn>
                <a:cxn ang="0">
                  <a:pos x="360" y="125"/>
                </a:cxn>
                <a:cxn ang="0">
                  <a:pos x="379" y="99"/>
                </a:cxn>
                <a:cxn ang="0">
                  <a:pos x="397" y="52"/>
                </a:cxn>
                <a:cxn ang="0">
                  <a:pos x="415" y="15"/>
                </a:cxn>
                <a:cxn ang="0">
                  <a:pos x="434" y="4"/>
                </a:cxn>
                <a:cxn ang="0">
                  <a:pos x="452" y="59"/>
                </a:cxn>
                <a:cxn ang="0">
                  <a:pos x="471" y="199"/>
                </a:cxn>
                <a:cxn ang="0">
                  <a:pos x="489" y="166"/>
                </a:cxn>
                <a:cxn ang="0">
                  <a:pos x="507" y="52"/>
                </a:cxn>
                <a:cxn ang="0">
                  <a:pos x="526" y="8"/>
                </a:cxn>
                <a:cxn ang="0">
                  <a:pos x="544" y="0"/>
                </a:cxn>
                <a:cxn ang="0">
                  <a:pos x="562" y="0"/>
                </a:cxn>
                <a:cxn ang="0">
                  <a:pos x="581" y="0"/>
                </a:cxn>
                <a:cxn ang="0">
                  <a:pos x="599" y="111"/>
                </a:cxn>
                <a:cxn ang="0">
                  <a:pos x="610" y="298"/>
                </a:cxn>
              </a:cxnLst>
              <a:rect l="0" t="0" r="r" b="b"/>
              <a:pathLst>
                <a:path w="610"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8"/>
                  </a:lnTo>
                  <a:lnTo>
                    <a:pt x="305" y="19"/>
                  </a:lnTo>
                  <a:lnTo>
                    <a:pt x="313" y="44"/>
                  </a:lnTo>
                  <a:lnTo>
                    <a:pt x="324" y="70"/>
                  </a:lnTo>
                  <a:lnTo>
                    <a:pt x="331" y="92"/>
                  </a:lnTo>
                  <a:lnTo>
                    <a:pt x="342" y="111"/>
                  </a:lnTo>
                  <a:lnTo>
                    <a:pt x="349" y="122"/>
                  </a:lnTo>
                  <a:lnTo>
                    <a:pt x="360" y="125"/>
                  </a:lnTo>
                  <a:lnTo>
                    <a:pt x="368" y="118"/>
                  </a:lnTo>
                  <a:lnTo>
                    <a:pt x="379" y="99"/>
                  </a:lnTo>
                  <a:lnTo>
                    <a:pt x="386" y="77"/>
                  </a:lnTo>
                  <a:lnTo>
                    <a:pt x="397" y="52"/>
                  </a:lnTo>
                  <a:lnTo>
                    <a:pt x="404" y="30"/>
                  </a:lnTo>
                  <a:lnTo>
                    <a:pt x="415" y="15"/>
                  </a:lnTo>
                  <a:lnTo>
                    <a:pt x="423" y="8"/>
                  </a:lnTo>
                  <a:lnTo>
                    <a:pt x="434" y="4"/>
                  </a:lnTo>
                  <a:lnTo>
                    <a:pt x="441" y="30"/>
                  </a:lnTo>
                  <a:lnTo>
                    <a:pt x="452" y="59"/>
                  </a:lnTo>
                  <a:lnTo>
                    <a:pt x="460" y="133"/>
                  </a:lnTo>
                  <a:lnTo>
                    <a:pt x="471" y="199"/>
                  </a:lnTo>
                  <a:lnTo>
                    <a:pt x="478" y="210"/>
                  </a:lnTo>
                  <a:lnTo>
                    <a:pt x="489" y="166"/>
                  </a:lnTo>
                  <a:lnTo>
                    <a:pt x="496" y="103"/>
                  </a:lnTo>
                  <a:lnTo>
                    <a:pt x="507" y="52"/>
                  </a:lnTo>
                  <a:lnTo>
                    <a:pt x="515" y="22"/>
                  </a:lnTo>
                  <a:lnTo>
                    <a:pt x="526" y="8"/>
                  </a:lnTo>
                  <a:lnTo>
                    <a:pt x="533" y="4"/>
                  </a:lnTo>
                  <a:lnTo>
                    <a:pt x="544" y="0"/>
                  </a:lnTo>
                  <a:lnTo>
                    <a:pt x="551" y="0"/>
                  </a:lnTo>
                  <a:lnTo>
                    <a:pt x="562" y="0"/>
                  </a:lnTo>
                  <a:lnTo>
                    <a:pt x="570" y="0"/>
                  </a:lnTo>
                  <a:lnTo>
                    <a:pt x="581" y="0"/>
                  </a:lnTo>
                  <a:lnTo>
                    <a:pt x="588" y="30"/>
                  </a:lnTo>
                  <a:lnTo>
                    <a:pt x="599" y="111"/>
                  </a:lnTo>
                  <a:lnTo>
                    <a:pt x="607" y="291"/>
                  </a:lnTo>
                  <a:lnTo>
                    <a:pt x="610" y="298"/>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5" name="Freeform 211"/>
            <p:cNvSpPr>
              <a:spLocks/>
            </p:cNvSpPr>
            <p:nvPr/>
          </p:nvSpPr>
          <p:spPr bwMode="auto">
            <a:xfrm>
              <a:off x="7931150" y="4819650"/>
              <a:ext cx="215900" cy="473075"/>
            </a:xfrm>
            <a:custGeom>
              <a:avLst/>
              <a:gdLst/>
              <a:ahLst/>
              <a:cxnLst>
                <a:cxn ang="0">
                  <a:pos x="0" y="298"/>
                </a:cxn>
                <a:cxn ang="0">
                  <a:pos x="7" y="177"/>
                </a:cxn>
                <a:cxn ang="0">
                  <a:pos x="18" y="41"/>
                </a:cxn>
                <a:cxn ang="0">
                  <a:pos x="25" y="4"/>
                </a:cxn>
                <a:cxn ang="0">
                  <a:pos x="36" y="0"/>
                </a:cxn>
                <a:cxn ang="0">
                  <a:pos x="44" y="0"/>
                </a:cxn>
                <a:cxn ang="0">
                  <a:pos x="55" y="0"/>
                </a:cxn>
                <a:cxn ang="0">
                  <a:pos x="62" y="0"/>
                </a:cxn>
                <a:cxn ang="0">
                  <a:pos x="73" y="0"/>
                </a:cxn>
                <a:cxn ang="0">
                  <a:pos x="80" y="0"/>
                </a:cxn>
                <a:cxn ang="0">
                  <a:pos x="91" y="0"/>
                </a:cxn>
                <a:cxn ang="0">
                  <a:pos x="99" y="0"/>
                </a:cxn>
                <a:cxn ang="0">
                  <a:pos x="110" y="0"/>
                </a:cxn>
                <a:cxn ang="0">
                  <a:pos x="117" y="30"/>
                </a:cxn>
                <a:cxn ang="0">
                  <a:pos x="128" y="111"/>
                </a:cxn>
                <a:cxn ang="0">
                  <a:pos x="136" y="298"/>
                </a:cxn>
              </a:cxnLst>
              <a:rect l="0" t="0" r="r" b="b"/>
              <a:pathLst>
                <a:path w="136" h="298">
                  <a:moveTo>
                    <a:pt x="0" y="298"/>
                  </a:moveTo>
                  <a:lnTo>
                    <a:pt x="7" y="177"/>
                  </a:lnTo>
                  <a:lnTo>
                    <a:pt x="18" y="41"/>
                  </a:lnTo>
                  <a:lnTo>
                    <a:pt x="25" y="4"/>
                  </a:lnTo>
                  <a:lnTo>
                    <a:pt x="36" y="0"/>
                  </a:lnTo>
                  <a:lnTo>
                    <a:pt x="44" y="0"/>
                  </a:lnTo>
                  <a:lnTo>
                    <a:pt x="55" y="0"/>
                  </a:lnTo>
                  <a:lnTo>
                    <a:pt x="62" y="0"/>
                  </a:lnTo>
                  <a:lnTo>
                    <a:pt x="73" y="0"/>
                  </a:lnTo>
                  <a:lnTo>
                    <a:pt x="80" y="0"/>
                  </a:lnTo>
                  <a:lnTo>
                    <a:pt x="91" y="0"/>
                  </a:lnTo>
                  <a:lnTo>
                    <a:pt x="99" y="0"/>
                  </a:lnTo>
                  <a:lnTo>
                    <a:pt x="110" y="0"/>
                  </a:lnTo>
                  <a:lnTo>
                    <a:pt x="117" y="30"/>
                  </a:lnTo>
                  <a:lnTo>
                    <a:pt x="128" y="111"/>
                  </a:lnTo>
                  <a:lnTo>
                    <a:pt x="136" y="298"/>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6" name="Freeform 212"/>
            <p:cNvSpPr>
              <a:spLocks/>
            </p:cNvSpPr>
            <p:nvPr/>
          </p:nvSpPr>
          <p:spPr bwMode="auto">
            <a:xfrm>
              <a:off x="8169275" y="4819650"/>
              <a:ext cx="169862" cy="473075"/>
            </a:xfrm>
            <a:custGeom>
              <a:avLst/>
              <a:gdLst/>
              <a:ahLst/>
              <a:cxnLst>
                <a:cxn ang="0">
                  <a:pos x="0" y="298"/>
                </a:cxn>
                <a:cxn ang="0">
                  <a:pos x="4" y="169"/>
                </a:cxn>
                <a:cxn ang="0">
                  <a:pos x="15" y="30"/>
                </a:cxn>
                <a:cxn ang="0">
                  <a:pos x="22" y="4"/>
                </a:cxn>
                <a:cxn ang="0">
                  <a:pos x="33" y="0"/>
                </a:cxn>
                <a:cxn ang="0">
                  <a:pos x="41" y="0"/>
                </a:cxn>
                <a:cxn ang="0">
                  <a:pos x="52" y="0"/>
                </a:cxn>
                <a:cxn ang="0">
                  <a:pos x="59" y="0"/>
                </a:cxn>
                <a:cxn ang="0">
                  <a:pos x="70" y="0"/>
                </a:cxn>
                <a:cxn ang="0">
                  <a:pos x="77" y="0"/>
                </a:cxn>
                <a:cxn ang="0">
                  <a:pos x="88" y="0"/>
                </a:cxn>
                <a:cxn ang="0">
                  <a:pos x="96" y="0"/>
                </a:cxn>
                <a:cxn ang="0">
                  <a:pos x="107" y="0"/>
                </a:cxn>
              </a:cxnLst>
              <a:rect l="0" t="0" r="r" b="b"/>
              <a:pathLst>
                <a:path w="107" h="298">
                  <a:moveTo>
                    <a:pt x="0" y="298"/>
                  </a:moveTo>
                  <a:lnTo>
                    <a:pt x="4" y="169"/>
                  </a:lnTo>
                  <a:lnTo>
                    <a:pt x="15" y="30"/>
                  </a:lnTo>
                  <a:lnTo>
                    <a:pt x="22" y="4"/>
                  </a:lnTo>
                  <a:lnTo>
                    <a:pt x="33" y="0"/>
                  </a:lnTo>
                  <a:lnTo>
                    <a:pt x="41" y="0"/>
                  </a:lnTo>
                  <a:lnTo>
                    <a:pt x="52" y="0"/>
                  </a:lnTo>
                  <a:lnTo>
                    <a:pt x="59" y="0"/>
                  </a:lnTo>
                  <a:lnTo>
                    <a:pt x="70" y="0"/>
                  </a:lnTo>
                  <a:lnTo>
                    <a:pt x="77" y="0"/>
                  </a:lnTo>
                  <a:lnTo>
                    <a:pt x="88" y="0"/>
                  </a:lnTo>
                  <a:lnTo>
                    <a:pt x="96" y="0"/>
                  </a:lnTo>
                  <a:lnTo>
                    <a:pt x="107"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7" name="Freeform 213"/>
            <p:cNvSpPr>
              <a:spLocks/>
            </p:cNvSpPr>
            <p:nvPr/>
          </p:nvSpPr>
          <p:spPr bwMode="auto">
            <a:xfrm>
              <a:off x="6950075" y="4819650"/>
              <a:ext cx="1389062" cy="43815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44"/>
                </a:cxn>
                <a:cxn ang="0">
                  <a:pos x="324" y="81"/>
                </a:cxn>
                <a:cxn ang="0">
                  <a:pos x="342" y="107"/>
                </a:cxn>
                <a:cxn ang="0">
                  <a:pos x="360" y="114"/>
                </a:cxn>
                <a:cxn ang="0">
                  <a:pos x="379" y="88"/>
                </a:cxn>
                <a:cxn ang="0">
                  <a:pos x="397" y="41"/>
                </a:cxn>
                <a:cxn ang="0">
                  <a:pos x="415" y="11"/>
                </a:cxn>
                <a:cxn ang="0">
                  <a:pos x="434" y="4"/>
                </a:cxn>
                <a:cxn ang="0">
                  <a:pos x="452" y="151"/>
                </a:cxn>
                <a:cxn ang="0">
                  <a:pos x="471" y="173"/>
                </a:cxn>
                <a:cxn ang="0">
                  <a:pos x="489" y="122"/>
                </a:cxn>
                <a:cxn ang="0">
                  <a:pos x="507" y="37"/>
                </a:cxn>
                <a:cxn ang="0">
                  <a:pos x="526" y="4"/>
                </a:cxn>
                <a:cxn ang="0">
                  <a:pos x="544" y="0"/>
                </a:cxn>
                <a:cxn ang="0">
                  <a:pos x="562" y="0"/>
                </a:cxn>
                <a:cxn ang="0">
                  <a:pos x="581" y="0"/>
                </a:cxn>
                <a:cxn ang="0">
                  <a:pos x="599" y="188"/>
                </a:cxn>
                <a:cxn ang="0">
                  <a:pos x="618" y="265"/>
                </a:cxn>
                <a:cxn ang="0">
                  <a:pos x="636" y="33"/>
                </a:cxn>
                <a:cxn ang="0">
                  <a:pos x="654" y="0"/>
                </a:cxn>
                <a:cxn ang="0">
                  <a:pos x="673" y="0"/>
                </a:cxn>
                <a:cxn ang="0">
                  <a:pos x="691" y="0"/>
                </a:cxn>
                <a:cxn ang="0">
                  <a:pos x="709" y="0"/>
                </a:cxn>
                <a:cxn ang="0">
                  <a:pos x="728" y="0"/>
                </a:cxn>
                <a:cxn ang="0">
                  <a:pos x="746" y="188"/>
                </a:cxn>
                <a:cxn ang="0">
                  <a:pos x="765" y="272"/>
                </a:cxn>
                <a:cxn ang="0">
                  <a:pos x="783" y="26"/>
                </a:cxn>
                <a:cxn ang="0">
                  <a:pos x="801" y="0"/>
                </a:cxn>
                <a:cxn ang="0">
                  <a:pos x="820" y="0"/>
                </a:cxn>
                <a:cxn ang="0">
                  <a:pos x="838" y="0"/>
                </a:cxn>
                <a:cxn ang="0">
                  <a:pos x="856" y="0"/>
                </a:cxn>
                <a:cxn ang="0">
                  <a:pos x="875" y="0"/>
                </a:cxn>
              </a:cxnLst>
              <a:rect l="0" t="0" r="r" b="b"/>
              <a:pathLst>
                <a:path w="875" h="276">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33"/>
                  </a:lnTo>
                  <a:lnTo>
                    <a:pt x="305" y="44"/>
                  </a:lnTo>
                  <a:lnTo>
                    <a:pt x="313" y="63"/>
                  </a:lnTo>
                  <a:lnTo>
                    <a:pt x="324" y="81"/>
                  </a:lnTo>
                  <a:lnTo>
                    <a:pt x="331" y="96"/>
                  </a:lnTo>
                  <a:lnTo>
                    <a:pt x="342" y="107"/>
                  </a:lnTo>
                  <a:lnTo>
                    <a:pt x="349" y="114"/>
                  </a:lnTo>
                  <a:lnTo>
                    <a:pt x="360" y="114"/>
                  </a:lnTo>
                  <a:lnTo>
                    <a:pt x="368" y="107"/>
                  </a:lnTo>
                  <a:lnTo>
                    <a:pt x="379" y="88"/>
                  </a:lnTo>
                  <a:lnTo>
                    <a:pt x="386" y="66"/>
                  </a:lnTo>
                  <a:lnTo>
                    <a:pt x="397" y="41"/>
                  </a:lnTo>
                  <a:lnTo>
                    <a:pt x="404" y="22"/>
                  </a:lnTo>
                  <a:lnTo>
                    <a:pt x="415" y="11"/>
                  </a:lnTo>
                  <a:lnTo>
                    <a:pt x="423" y="4"/>
                  </a:lnTo>
                  <a:lnTo>
                    <a:pt x="434" y="4"/>
                  </a:lnTo>
                  <a:lnTo>
                    <a:pt x="441" y="147"/>
                  </a:lnTo>
                  <a:lnTo>
                    <a:pt x="452" y="151"/>
                  </a:lnTo>
                  <a:lnTo>
                    <a:pt x="460" y="166"/>
                  </a:lnTo>
                  <a:lnTo>
                    <a:pt x="471" y="173"/>
                  </a:lnTo>
                  <a:lnTo>
                    <a:pt x="478" y="162"/>
                  </a:lnTo>
                  <a:lnTo>
                    <a:pt x="489" y="122"/>
                  </a:lnTo>
                  <a:lnTo>
                    <a:pt x="496" y="74"/>
                  </a:lnTo>
                  <a:lnTo>
                    <a:pt x="507" y="37"/>
                  </a:lnTo>
                  <a:lnTo>
                    <a:pt x="515" y="15"/>
                  </a:lnTo>
                  <a:lnTo>
                    <a:pt x="526" y="4"/>
                  </a:lnTo>
                  <a:lnTo>
                    <a:pt x="533" y="0"/>
                  </a:lnTo>
                  <a:lnTo>
                    <a:pt x="544" y="0"/>
                  </a:lnTo>
                  <a:lnTo>
                    <a:pt x="551" y="0"/>
                  </a:lnTo>
                  <a:lnTo>
                    <a:pt x="562" y="0"/>
                  </a:lnTo>
                  <a:lnTo>
                    <a:pt x="570" y="0"/>
                  </a:lnTo>
                  <a:lnTo>
                    <a:pt x="581" y="0"/>
                  </a:lnTo>
                  <a:lnTo>
                    <a:pt x="588" y="147"/>
                  </a:lnTo>
                  <a:lnTo>
                    <a:pt x="599" y="188"/>
                  </a:lnTo>
                  <a:lnTo>
                    <a:pt x="607" y="272"/>
                  </a:lnTo>
                  <a:lnTo>
                    <a:pt x="618" y="265"/>
                  </a:lnTo>
                  <a:lnTo>
                    <a:pt x="625" y="136"/>
                  </a:lnTo>
                  <a:lnTo>
                    <a:pt x="636" y="33"/>
                  </a:lnTo>
                  <a:lnTo>
                    <a:pt x="643" y="4"/>
                  </a:lnTo>
                  <a:lnTo>
                    <a:pt x="654" y="0"/>
                  </a:lnTo>
                  <a:lnTo>
                    <a:pt x="662" y="0"/>
                  </a:lnTo>
                  <a:lnTo>
                    <a:pt x="673" y="0"/>
                  </a:lnTo>
                  <a:lnTo>
                    <a:pt x="680" y="0"/>
                  </a:lnTo>
                  <a:lnTo>
                    <a:pt x="691" y="0"/>
                  </a:lnTo>
                  <a:lnTo>
                    <a:pt x="698" y="0"/>
                  </a:lnTo>
                  <a:lnTo>
                    <a:pt x="709" y="0"/>
                  </a:lnTo>
                  <a:lnTo>
                    <a:pt x="717" y="0"/>
                  </a:lnTo>
                  <a:lnTo>
                    <a:pt x="728" y="0"/>
                  </a:lnTo>
                  <a:lnTo>
                    <a:pt x="735" y="147"/>
                  </a:lnTo>
                  <a:lnTo>
                    <a:pt x="746" y="188"/>
                  </a:lnTo>
                  <a:lnTo>
                    <a:pt x="754" y="276"/>
                  </a:lnTo>
                  <a:lnTo>
                    <a:pt x="765" y="272"/>
                  </a:lnTo>
                  <a:lnTo>
                    <a:pt x="772" y="133"/>
                  </a:lnTo>
                  <a:lnTo>
                    <a:pt x="783" y="26"/>
                  </a:lnTo>
                  <a:lnTo>
                    <a:pt x="790" y="4"/>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8" name="Freeform 214"/>
            <p:cNvSpPr>
              <a:spLocks/>
            </p:cNvSpPr>
            <p:nvPr/>
          </p:nvSpPr>
          <p:spPr bwMode="auto">
            <a:xfrm>
              <a:off x="6950075" y="3897313"/>
              <a:ext cx="974725" cy="922337"/>
            </a:xfrm>
            <a:custGeom>
              <a:avLst/>
              <a:gdLst/>
              <a:ahLst/>
              <a:cxnLst>
                <a:cxn ang="0">
                  <a:pos x="11" y="581"/>
                </a:cxn>
                <a:cxn ang="0">
                  <a:pos x="30" y="581"/>
                </a:cxn>
                <a:cxn ang="0">
                  <a:pos x="48" y="581"/>
                </a:cxn>
                <a:cxn ang="0">
                  <a:pos x="66" y="581"/>
                </a:cxn>
                <a:cxn ang="0">
                  <a:pos x="85" y="581"/>
                </a:cxn>
                <a:cxn ang="0">
                  <a:pos x="103" y="581"/>
                </a:cxn>
                <a:cxn ang="0">
                  <a:pos x="121" y="581"/>
                </a:cxn>
                <a:cxn ang="0">
                  <a:pos x="140" y="581"/>
                </a:cxn>
                <a:cxn ang="0">
                  <a:pos x="158" y="581"/>
                </a:cxn>
                <a:cxn ang="0">
                  <a:pos x="177" y="581"/>
                </a:cxn>
                <a:cxn ang="0">
                  <a:pos x="195" y="581"/>
                </a:cxn>
                <a:cxn ang="0">
                  <a:pos x="213" y="581"/>
                </a:cxn>
                <a:cxn ang="0">
                  <a:pos x="232" y="581"/>
                </a:cxn>
                <a:cxn ang="0">
                  <a:pos x="250" y="581"/>
                </a:cxn>
                <a:cxn ang="0">
                  <a:pos x="268" y="581"/>
                </a:cxn>
                <a:cxn ang="0">
                  <a:pos x="287" y="581"/>
                </a:cxn>
                <a:cxn ang="0">
                  <a:pos x="305" y="519"/>
                </a:cxn>
                <a:cxn ang="0">
                  <a:pos x="324" y="434"/>
                </a:cxn>
                <a:cxn ang="0">
                  <a:pos x="342" y="368"/>
                </a:cxn>
                <a:cxn ang="0">
                  <a:pos x="360" y="342"/>
                </a:cxn>
                <a:cxn ang="0">
                  <a:pos x="379" y="394"/>
                </a:cxn>
                <a:cxn ang="0">
                  <a:pos x="397" y="489"/>
                </a:cxn>
                <a:cxn ang="0">
                  <a:pos x="415" y="555"/>
                </a:cxn>
                <a:cxn ang="0">
                  <a:pos x="434" y="578"/>
                </a:cxn>
                <a:cxn ang="0">
                  <a:pos x="452" y="375"/>
                </a:cxn>
                <a:cxn ang="0">
                  <a:pos x="471" y="210"/>
                </a:cxn>
                <a:cxn ang="0">
                  <a:pos x="489" y="298"/>
                </a:cxn>
                <a:cxn ang="0">
                  <a:pos x="507" y="493"/>
                </a:cxn>
                <a:cxn ang="0">
                  <a:pos x="526" y="570"/>
                </a:cxn>
                <a:cxn ang="0">
                  <a:pos x="544" y="581"/>
                </a:cxn>
                <a:cxn ang="0">
                  <a:pos x="562" y="581"/>
                </a:cxn>
                <a:cxn ang="0">
                  <a:pos x="581" y="581"/>
                </a:cxn>
                <a:cxn ang="0">
                  <a:pos x="599" y="287"/>
                </a:cxn>
                <a:cxn ang="0">
                  <a:pos x="614" y="0"/>
                </a:cxn>
              </a:cxnLst>
              <a:rect l="0" t="0" r="r" b="b"/>
              <a:pathLst>
                <a:path w="614" h="581">
                  <a:moveTo>
                    <a:pt x="0" y="581"/>
                  </a:moveTo>
                  <a:lnTo>
                    <a:pt x="11" y="581"/>
                  </a:lnTo>
                  <a:lnTo>
                    <a:pt x="19" y="581"/>
                  </a:lnTo>
                  <a:lnTo>
                    <a:pt x="30" y="581"/>
                  </a:lnTo>
                  <a:lnTo>
                    <a:pt x="37" y="581"/>
                  </a:lnTo>
                  <a:lnTo>
                    <a:pt x="48" y="581"/>
                  </a:lnTo>
                  <a:lnTo>
                    <a:pt x="55" y="581"/>
                  </a:lnTo>
                  <a:lnTo>
                    <a:pt x="66" y="581"/>
                  </a:lnTo>
                  <a:lnTo>
                    <a:pt x="74" y="581"/>
                  </a:lnTo>
                  <a:lnTo>
                    <a:pt x="85" y="581"/>
                  </a:lnTo>
                  <a:lnTo>
                    <a:pt x="92" y="581"/>
                  </a:lnTo>
                  <a:lnTo>
                    <a:pt x="103" y="581"/>
                  </a:lnTo>
                  <a:lnTo>
                    <a:pt x="110" y="581"/>
                  </a:lnTo>
                  <a:lnTo>
                    <a:pt x="121" y="581"/>
                  </a:lnTo>
                  <a:lnTo>
                    <a:pt x="129" y="581"/>
                  </a:lnTo>
                  <a:lnTo>
                    <a:pt x="140" y="581"/>
                  </a:lnTo>
                  <a:lnTo>
                    <a:pt x="147" y="581"/>
                  </a:lnTo>
                  <a:lnTo>
                    <a:pt x="158" y="581"/>
                  </a:lnTo>
                  <a:lnTo>
                    <a:pt x="166" y="581"/>
                  </a:lnTo>
                  <a:lnTo>
                    <a:pt x="177" y="581"/>
                  </a:lnTo>
                  <a:lnTo>
                    <a:pt x="184" y="581"/>
                  </a:lnTo>
                  <a:lnTo>
                    <a:pt x="195" y="581"/>
                  </a:lnTo>
                  <a:lnTo>
                    <a:pt x="202" y="581"/>
                  </a:lnTo>
                  <a:lnTo>
                    <a:pt x="213" y="581"/>
                  </a:lnTo>
                  <a:lnTo>
                    <a:pt x="221" y="581"/>
                  </a:lnTo>
                  <a:lnTo>
                    <a:pt x="232" y="581"/>
                  </a:lnTo>
                  <a:lnTo>
                    <a:pt x="239" y="581"/>
                  </a:lnTo>
                  <a:lnTo>
                    <a:pt x="250" y="581"/>
                  </a:lnTo>
                  <a:lnTo>
                    <a:pt x="257" y="581"/>
                  </a:lnTo>
                  <a:lnTo>
                    <a:pt x="268" y="581"/>
                  </a:lnTo>
                  <a:lnTo>
                    <a:pt x="276" y="581"/>
                  </a:lnTo>
                  <a:lnTo>
                    <a:pt x="287" y="581"/>
                  </a:lnTo>
                  <a:lnTo>
                    <a:pt x="294" y="541"/>
                  </a:lnTo>
                  <a:lnTo>
                    <a:pt x="305" y="519"/>
                  </a:lnTo>
                  <a:lnTo>
                    <a:pt x="313" y="478"/>
                  </a:lnTo>
                  <a:lnTo>
                    <a:pt x="324" y="434"/>
                  </a:lnTo>
                  <a:lnTo>
                    <a:pt x="331" y="397"/>
                  </a:lnTo>
                  <a:lnTo>
                    <a:pt x="342" y="368"/>
                  </a:lnTo>
                  <a:lnTo>
                    <a:pt x="349" y="346"/>
                  </a:lnTo>
                  <a:lnTo>
                    <a:pt x="360" y="342"/>
                  </a:lnTo>
                  <a:lnTo>
                    <a:pt x="368" y="357"/>
                  </a:lnTo>
                  <a:lnTo>
                    <a:pt x="379" y="394"/>
                  </a:lnTo>
                  <a:lnTo>
                    <a:pt x="386" y="441"/>
                  </a:lnTo>
                  <a:lnTo>
                    <a:pt x="397" y="489"/>
                  </a:lnTo>
                  <a:lnTo>
                    <a:pt x="404" y="530"/>
                  </a:lnTo>
                  <a:lnTo>
                    <a:pt x="415" y="555"/>
                  </a:lnTo>
                  <a:lnTo>
                    <a:pt x="423" y="570"/>
                  </a:lnTo>
                  <a:lnTo>
                    <a:pt x="434" y="578"/>
                  </a:lnTo>
                  <a:lnTo>
                    <a:pt x="441" y="408"/>
                  </a:lnTo>
                  <a:lnTo>
                    <a:pt x="452" y="375"/>
                  </a:lnTo>
                  <a:lnTo>
                    <a:pt x="460" y="287"/>
                  </a:lnTo>
                  <a:lnTo>
                    <a:pt x="471" y="210"/>
                  </a:lnTo>
                  <a:lnTo>
                    <a:pt x="478" y="214"/>
                  </a:lnTo>
                  <a:lnTo>
                    <a:pt x="489" y="298"/>
                  </a:lnTo>
                  <a:lnTo>
                    <a:pt x="496" y="408"/>
                  </a:lnTo>
                  <a:lnTo>
                    <a:pt x="507" y="493"/>
                  </a:lnTo>
                  <a:lnTo>
                    <a:pt x="515" y="548"/>
                  </a:lnTo>
                  <a:lnTo>
                    <a:pt x="526" y="570"/>
                  </a:lnTo>
                  <a:lnTo>
                    <a:pt x="533" y="578"/>
                  </a:lnTo>
                  <a:lnTo>
                    <a:pt x="544" y="581"/>
                  </a:lnTo>
                  <a:lnTo>
                    <a:pt x="551" y="581"/>
                  </a:lnTo>
                  <a:lnTo>
                    <a:pt x="562" y="581"/>
                  </a:lnTo>
                  <a:lnTo>
                    <a:pt x="570" y="581"/>
                  </a:lnTo>
                  <a:lnTo>
                    <a:pt x="581" y="581"/>
                  </a:lnTo>
                  <a:lnTo>
                    <a:pt x="588" y="408"/>
                  </a:lnTo>
                  <a:lnTo>
                    <a:pt x="599" y="287"/>
                  </a:lnTo>
                  <a:lnTo>
                    <a:pt x="607" y="22"/>
                  </a:lnTo>
                  <a:lnTo>
                    <a:pt x="614"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19" name="Freeform 215"/>
            <p:cNvSpPr>
              <a:spLocks/>
            </p:cNvSpPr>
            <p:nvPr/>
          </p:nvSpPr>
          <p:spPr bwMode="auto">
            <a:xfrm>
              <a:off x="7931150" y="3897313"/>
              <a:ext cx="220662" cy="922337"/>
            </a:xfrm>
            <a:custGeom>
              <a:avLst/>
              <a:gdLst/>
              <a:ahLst/>
              <a:cxnLst>
                <a:cxn ang="0">
                  <a:pos x="0" y="0"/>
                </a:cxn>
                <a:cxn ang="0">
                  <a:pos x="7" y="272"/>
                </a:cxn>
                <a:cxn ang="0">
                  <a:pos x="18" y="511"/>
                </a:cxn>
                <a:cxn ang="0">
                  <a:pos x="25" y="574"/>
                </a:cxn>
                <a:cxn ang="0">
                  <a:pos x="36" y="581"/>
                </a:cxn>
                <a:cxn ang="0">
                  <a:pos x="44" y="581"/>
                </a:cxn>
                <a:cxn ang="0">
                  <a:pos x="55" y="581"/>
                </a:cxn>
                <a:cxn ang="0">
                  <a:pos x="62" y="581"/>
                </a:cxn>
                <a:cxn ang="0">
                  <a:pos x="73" y="581"/>
                </a:cxn>
                <a:cxn ang="0">
                  <a:pos x="80" y="581"/>
                </a:cxn>
                <a:cxn ang="0">
                  <a:pos x="91" y="581"/>
                </a:cxn>
                <a:cxn ang="0">
                  <a:pos x="99" y="581"/>
                </a:cxn>
                <a:cxn ang="0">
                  <a:pos x="110" y="581"/>
                </a:cxn>
                <a:cxn ang="0">
                  <a:pos x="117" y="408"/>
                </a:cxn>
                <a:cxn ang="0">
                  <a:pos x="128" y="287"/>
                </a:cxn>
                <a:cxn ang="0">
                  <a:pos x="136" y="8"/>
                </a:cxn>
                <a:cxn ang="0">
                  <a:pos x="139" y="0"/>
                </a:cxn>
              </a:cxnLst>
              <a:rect l="0" t="0" r="r" b="b"/>
              <a:pathLst>
                <a:path w="139" h="581">
                  <a:moveTo>
                    <a:pt x="0" y="0"/>
                  </a:moveTo>
                  <a:lnTo>
                    <a:pt x="7" y="272"/>
                  </a:lnTo>
                  <a:lnTo>
                    <a:pt x="18" y="511"/>
                  </a:lnTo>
                  <a:lnTo>
                    <a:pt x="25" y="574"/>
                  </a:lnTo>
                  <a:lnTo>
                    <a:pt x="36" y="581"/>
                  </a:lnTo>
                  <a:lnTo>
                    <a:pt x="44" y="581"/>
                  </a:lnTo>
                  <a:lnTo>
                    <a:pt x="55" y="581"/>
                  </a:lnTo>
                  <a:lnTo>
                    <a:pt x="62" y="581"/>
                  </a:lnTo>
                  <a:lnTo>
                    <a:pt x="73" y="581"/>
                  </a:lnTo>
                  <a:lnTo>
                    <a:pt x="80" y="581"/>
                  </a:lnTo>
                  <a:lnTo>
                    <a:pt x="91" y="581"/>
                  </a:lnTo>
                  <a:lnTo>
                    <a:pt x="99" y="581"/>
                  </a:lnTo>
                  <a:lnTo>
                    <a:pt x="110" y="581"/>
                  </a:lnTo>
                  <a:lnTo>
                    <a:pt x="117" y="408"/>
                  </a:lnTo>
                  <a:lnTo>
                    <a:pt x="128" y="287"/>
                  </a:lnTo>
                  <a:lnTo>
                    <a:pt x="136" y="8"/>
                  </a:lnTo>
                  <a:lnTo>
                    <a:pt x="139"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0" name="Freeform 216"/>
            <p:cNvSpPr>
              <a:spLocks/>
            </p:cNvSpPr>
            <p:nvPr/>
          </p:nvSpPr>
          <p:spPr bwMode="auto">
            <a:xfrm>
              <a:off x="8164513" y="3897313"/>
              <a:ext cx="174625" cy="922337"/>
            </a:xfrm>
            <a:custGeom>
              <a:avLst/>
              <a:gdLst/>
              <a:ahLst/>
              <a:cxnLst>
                <a:cxn ang="0">
                  <a:pos x="0" y="0"/>
                </a:cxn>
                <a:cxn ang="0">
                  <a:pos x="7" y="283"/>
                </a:cxn>
                <a:cxn ang="0">
                  <a:pos x="18" y="526"/>
                </a:cxn>
                <a:cxn ang="0">
                  <a:pos x="25" y="578"/>
                </a:cxn>
                <a:cxn ang="0">
                  <a:pos x="36" y="581"/>
                </a:cxn>
                <a:cxn ang="0">
                  <a:pos x="44" y="581"/>
                </a:cxn>
                <a:cxn ang="0">
                  <a:pos x="55" y="581"/>
                </a:cxn>
                <a:cxn ang="0">
                  <a:pos x="62" y="581"/>
                </a:cxn>
                <a:cxn ang="0">
                  <a:pos x="73" y="581"/>
                </a:cxn>
                <a:cxn ang="0">
                  <a:pos x="80" y="581"/>
                </a:cxn>
                <a:cxn ang="0">
                  <a:pos x="91" y="581"/>
                </a:cxn>
                <a:cxn ang="0">
                  <a:pos x="99" y="581"/>
                </a:cxn>
                <a:cxn ang="0">
                  <a:pos x="110" y="581"/>
                </a:cxn>
              </a:cxnLst>
              <a:rect l="0" t="0" r="r" b="b"/>
              <a:pathLst>
                <a:path w="110" h="581">
                  <a:moveTo>
                    <a:pt x="0" y="0"/>
                  </a:moveTo>
                  <a:lnTo>
                    <a:pt x="7" y="283"/>
                  </a:lnTo>
                  <a:lnTo>
                    <a:pt x="18" y="526"/>
                  </a:lnTo>
                  <a:lnTo>
                    <a:pt x="25" y="578"/>
                  </a:lnTo>
                  <a:lnTo>
                    <a:pt x="36" y="581"/>
                  </a:lnTo>
                  <a:lnTo>
                    <a:pt x="44" y="581"/>
                  </a:lnTo>
                  <a:lnTo>
                    <a:pt x="55" y="581"/>
                  </a:lnTo>
                  <a:lnTo>
                    <a:pt x="62" y="581"/>
                  </a:lnTo>
                  <a:lnTo>
                    <a:pt x="73" y="581"/>
                  </a:lnTo>
                  <a:lnTo>
                    <a:pt x="80" y="581"/>
                  </a:lnTo>
                  <a:lnTo>
                    <a:pt x="91" y="581"/>
                  </a:lnTo>
                  <a:lnTo>
                    <a:pt x="99" y="581"/>
                  </a:lnTo>
                  <a:lnTo>
                    <a:pt x="110" y="581"/>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1" name="Freeform 217"/>
            <p:cNvSpPr>
              <a:spLocks/>
            </p:cNvSpPr>
            <p:nvPr/>
          </p:nvSpPr>
          <p:spPr bwMode="auto">
            <a:xfrm>
              <a:off x="6950075" y="4819650"/>
              <a:ext cx="933450"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15"/>
                </a:cxn>
                <a:cxn ang="0">
                  <a:pos x="471" y="85"/>
                </a:cxn>
                <a:cxn ang="0">
                  <a:pos x="489" y="166"/>
                </a:cxn>
                <a:cxn ang="0">
                  <a:pos x="507" y="151"/>
                </a:cxn>
                <a:cxn ang="0">
                  <a:pos x="526" y="59"/>
                </a:cxn>
                <a:cxn ang="0">
                  <a:pos x="544" y="11"/>
                </a:cxn>
                <a:cxn ang="0">
                  <a:pos x="562" y="0"/>
                </a:cxn>
                <a:cxn ang="0">
                  <a:pos x="581" y="0"/>
                </a:cxn>
              </a:cxnLst>
              <a:rect l="0" t="0" r="r" b="b"/>
              <a:pathLst>
                <a:path w="588"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8"/>
                  </a:lnTo>
                  <a:lnTo>
                    <a:pt x="452" y="15"/>
                  </a:lnTo>
                  <a:lnTo>
                    <a:pt x="460" y="41"/>
                  </a:lnTo>
                  <a:lnTo>
                    <a:pt x="471" y="85"/>
                  </a:lnTo>
                  <a:lnTo>
                    <a:pt x="478" y="133"/>
                  </a:lnTo>
                  <a:lnTo>
                    <a:pt x="489" y="166"/>
                  </a:lnTo>
                  <a:lnTo>
                    <a:pt x="496" y="177"/>
                  </a:lnTo>
                  <a:lnTo>
                    <a:pt x="507" y="151"/>
                  </a:lnTo>
                  <a:lnTo>
                    <a:pt x="515" y="107"/>
                  </a:lnTo>
                  <a:lnTo>
                    <a:pt x="526" y="59"/>
                  </a:lnTo>
                  <a:lnTo>
                    <a:pt x="533" y="26"/>
                  </a:lnTo>
                  <a:lnTo>
                    <a:pt x="544" y="11"/>
                  </a:lnTo>
                  <a:lnTo>
                    <a:pt x="551" y="4"/>
                  </a:lnTo>
                  <a:lnTo>
                    <a:pt x="562" y="0"/>
                  </a:lnTo>
                  <a:lnTo>
                    <a:pt x="570" y="0"/>
                  </a:lnTo>
                  <a:lnTo>
                    <a:pt x="581" y="0"/>
                  </a:lnTo>
                  <a:lnTo>
                    <a:pt x="588" y="298"/>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2" name="Freeform 218"/>
            <p:cNvSpPr>
              <a:spLocks/>
            </p:cNvSpPr>
            <p:nvPr/>
          </p:nvSpPr>
          <p:spPr bwMode="auto">
            <a:xfrm>
              <a:off x="7913688" y="4819650"/>
              <a:ext cx="203200" cy="473075"/>
            </a:xfrm>
            <a:custGeom>
              <a:avLst/>
              <a:gdLst/>
              <a:ahLst/>
              <a:cxnLst>
                <a:cxn ang="0">
                  <a:pos x="0" y="298"/>
                </a:cxn>
                <a:cxn ang="0">
                  <a:pos x="11" y="81"/>
                </a:cxn>
                <a:cxn ang="0">
                  <a:pos x="18" y="8"/>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 ang="0">
                  <a:pos x="128" y="298"/>
                </a:cxn>
              </a:cxnLst>
              <a:rect l="0" t="0" r="r" b="b"/>
              <a:pathLst>
                <a:path w="128" h="298">
                  <a:moveTo>
                    <a:pt x="0" y="298"/>
                  </a:moveTo>
                  <a:lnTo>
                    <a:pt x="11" y="81"/>
                  </a:lnTo>
                  <a:lnTo>
                    <a:pt x="18" y="8"/>
                  </a:lnTo>
                  <a:lnTo>
                    <a:pt x="29" y="0"/>
                  </a:lnTo>
                  <a:lnTo>
                    <a:pt x="36" y="0"/>
                  </a:lnTo>
                  <a:lnTo>
                    <a:pt x="47" y="0"/>
                  </a:lnTo>
                  <a:lnTo>
                    <a:pt x="55" y="0"/>
                  </a:lnTo>
                  <a:lnTo>
                    <a:pt x="66" y="0"/>
                  </a:lnTo>
                  <a:lnTo>
                    <a:pt x="73" y="0"/>
                  </a:lnTo>
                  <a:lnTo>
                    <a:pt x="84" y="0"/>
                  </a:lnTo>
                  <a:lnTo>
                    <a:pt x="91" y="0"/>
                  </a:lnTo>
                  <a:lnTo>
                    <a:pt x="102" y="0"/>
                  </a:lnTo>
                  <a:lnTo>
                    <a:pt x="110" y="0"/>
                  </a:lnTo>
                  <a:lnTo>
                    <a:pt x="121" y="0"/>
                  </a:lnTo>
                  <a:lnTo>
                    <a:pt x="128" y="298"/>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3" name="Freeform 219"/>
            <p:cNvSpPr>
              <a:spLocks/>
            </p:cNvSpPr>
            <p:nvPr/>
          </p:nvSpPr>
          <p:spPr bwMode="auto">
            <a:xfrm>
              <a:off x="8151813" y="4819650"/>
              <a:ext cx="187325" cy="473075"/>
            </a:xfrm>
            <a:custGeom>
              <a:avLst/>
              <a:gdLst/>
              <a:ahLst/>
              <a:cxnLst>
                <a:cxn ang="0">
                  <a:pos x="0" y="298"/>
                </a:cxn>
                <a:cxn ang="0">
                  <a:pos x="8" y="66"/>
                </a:cxn>
                <a:cxn ang="0">
                  <a:pos x="15" y="4"/>
                </a:cxn>
                <a:cxn ang="0">
                  <a:pos x="26" y="0"/>
                </a:cxn>
                <a:cxn ang="0">
                  <a:pos x="33" y="0"/>
                </a:cxn>
                <a:cxn ang="0">
                  <a:pos x="44" y="0"/>
                </a:cxn>
                <a:cxn ang="0">
                  <a:pos x="52" y="0"/>
                </a:cxn>
                <a:cxn ang="0">
                  <a:pos x="63" y="0"/>
                </a:cxn>
                <a:cxn ang="0">
                  <a:pos x="70" y="0"/>
                </a:cxn>
                <a:cxn ang="0">
                  <a:pos x="81" y="0"/>
                </a:cxn>
                <a:cxn ang="0">
                  <a:pos x="88" y="0"/>
                </a:cxn>
                <a:cxn ang="0">
                  <a:pos x="99" y="0"/>
                </a:cxn>
                <a:cxn ang="0">
                  <a:pos x="107" y="0"/>
                </a:cxn>
                <a:cxn ang="0">
                  <a:pos x="118" y="0"/>
                </a:cxn>
              </a:cxnLst>
              <a:rect l="0" t="0" r="r" b="b"/>
              <a:pathLst>
                <a:path w="118" h="298">
                  <a:moveTo>
                    <a:pt x="0" y="298"/>
                  </a:moveTo>
                  <a:lnTo>
                    <a:pt x="8" y="66"/>
                  </a:lnTo>
                  <a:lnTo>
                    <a:pt x="15" y="4"/>
                  </a:lnTo>
                  <a:lnTo>
                    <a:pt x="26" y="0"/>
                  </a:lnTo>
                  <a:lnTo>
                    <a:pt x="33" y="0"/>
                  </a:lnTo>
                  <a:lnTo>
                    <a:pt x="44" y="0"/>
                  </a:lnTo>
                  <a:lnTo>
                    <a:pt x="52" y="0"/>
                  </a:lnTo>
                  <a:lnTo>
                    <a:pt x="63" y="0"/>
                  </a:lnTo>
                  <a:lnTo>
                    <a:pt x="70" y="0"/>
                  </a:lnTo>
                  <a:lnTo>
                    <a:pt x="81" y="0"/>
                  </a:lnTo>
                  <a:lnTo>
                    <a:pt x="88" y="0"/>
                  </a:lnTo>
                  <a:lnTo>
                    <a:pt x="99" y="0"/>
                  </a:lnTo>
                  <a:lnTo>
                    <a:pt x="107" y="0"/>
                  </a:lnTo>
                  <a:lnTo>
                    <a:pt x="118"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4" name="Freeform 220"/>
            <p:cNvSpPr>
              <a:spLocks/>
            </p:cNvSpPr>
            <p:nvPr/>
          </p:nvSpPr>
          <p:spPr bwMode="auto">
            <a:xfrm>
              <a:off x="6950075" y="4819650"/>
              <a:ext cx="933450"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55"/>
                </a:cxn>
                <a:cxn ang="0">
                  <a:pos x="471" y="114"/>
                </a:cxn>
                <a:cxn ang="0">
                  <a:pos x="489" y="155"/>
                </a:cxn>
                <a:cxn ang="0">
                  <a:pos x="507" y="122"/>
                </a:cxn>
                <a:cxn ang="0">
                  <a:pos x="526" y="41"/>
                </a:cxn>
                <a:cxn ang="0">
                  <a:pos x="544" y="8"/>
                </a:cxn>
                <a:cxn ang="0">
                  <a:pos x="562" y="0"/>
                </a:cxn>
                <a:cxn ang="0">
                  <a:pos x="581" y="0"/>
                </a:cxn>
              </a:cxnLst>
              <a:rect l="0" t="0" r="r" b="b"/>
              <a:pathLst>
                <a:path w="588"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41"/>
                  </a:lnTo>
                  <a:lnTo>
                    <a:pt x="452" y="55"/>
                  </a:lnTo>
                  <a:lnTo>
                    <a:pt x="460" y="85"/>
                  </a:lnTo>
                  <a:lnTo>
                    <a:pt x="471" y="114"/>
                  </a:lnTo>
                  <a:lnTo>
                    <a:pt x="478" y="140"/>
                  </a:lnTo>
                  <a:lnTo>
                    <a:pt x="489" y="155"/>
                  </a:lnTo>
                  <a:lnTo>
                    <a:pt x="496" y="147"/>
                  </a:lnTo>
                  <a:lnTo>
                    <a:pt x="507" y="122"/>
                  </a:lnTo>
                  <a:lnTo>
                    <a:pt x="515" y="77"/>
                  </a:lnTo>
                  <a:lnTo>
                    <a:pt x="526" y="41"/>
                  </a:lnTo>
                  <a:lnTo>
                    <a:pt x="533" y="19"/>
                  </a:lnTo>
                  <a:lnTo>
                    <a:pt x="544" y="8"/>
                  </a:lnTo>
                  <a:lnTo>
                    <a:pt x="551" y="0"/>
                  </a:lnTo>
                  <a:lnTo>
                    <a:pt x="562" y="0"/>
                  </a:lnTo>
                  <a:lnTo>
                    <a:pt x="570" y="0"/>
                  </a:lnTo>
                  <a:lnTo>
                    <a:pt x="581" y="0"/>
                  </a:lnTo>
                  <a:lnTo>
                    <a:pt x="588" y="298"/>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5" name="Freeform 221"/>
            <p:cNvSpPr>
              <a:spLocks/>
            </p:cNvSpPr>
            <p:nvPr/>
          </p:nvSpPr>
          <p:spPr bwMode="auto">
            <a:xfrm>
              <a:off x="7913688" y="4819650"/>
              <a:ext cx="203200" cy="473075"/>
            </a:xfrm>
            <a:custGeom>
              <a:avLst/>
              <a:gdLst/>
              <a:ahLst/>
              <a:cxnLst>
                <a:cxn ang="0">
                  <a:pos x="0" y="298"/>
                </a:cxn>
                <a:cxn ang="0">
                  <a:pos x="11" y="81"/>
                </a:cxn>
                <a:cxn ang="0">
                  <a:pos x="18" y="8"/>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 ang="0">
                  <a:pos x="128" y="298"/>
                </a:cxn>
              </a:cxnLst>
              <a:rect l="0" t="0" r="r" b="b"/>
              <a:pathLst>
                <a:path w="128" h="298">
                  <a:moveTo>
                    <a:pt x="0" y="298"/>
                  </a:moveTo>
                  <a:lnTo>
                    <a:pt x="11" y="81"/>
                  </a:lnTo>
                  <a:lnTo>
                    <a:pt x="18" y="8"/>
                  </a:lnTo>
                  <a:lnTo>
                    <a:pt x="29" y="0"/>
                  </a:lnTo>
                  <a:lnTo>
                    <a:pt x="36" y="0"/>
                  </a:lnTo>
                  <a:lnTo>
                    <a:pt x="47" y="0"/>
                  </a:lnTo>
                  <a:lnTo>
                    <a:pt x="55" y="0"/>
                  </a:lnTo>
                  <a:lnTo>
                    <a:pt x="66" y="0"/>
                  </a:lnTo>
                  <a:lnTo>
                    <a:pt x="73" y="0"/>
                  </a:lnTo>
                  <a:lnTo>
                    <a:pt x="84" y="0"/>
                  </a:lnTo>
                  <a:lnTo>
                    <a:pt x="91" y="0"/>
                  </a:lnTo>
                  <a:lnTo>
                    <a:pt x="102" y="0"/>
                  </a:lnTo>
                  <a:lnTo>
                    <a:pt x="110" y="0"/>
                  </a:lnTo>
                  <a:lnTo>
                    <a:pt x="121" y="0"/>
                  </a:lnTo>
                  <a:lnTo>
                    <a:pt x="128" y="298"/>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6" name="Freeform 222"/>
            <p:cNvSpPr>
              <a:spLocks/>
            </p:cNvSpPr>
            <p:nvPr/>
          </p:nvSpPr>
          <p:spPr bwMode="auto">
            <a:xfrm>
              <a:off x="8151813" y="4819650"/>
              <a:ext cx="187325" cy="473075"/>
            </a:xfrm>
            <a:custGeom>
              <a:avLst/>
              <a:gdLst/>
              <a:ahLst/>
              <a:cxnLst>
                <a:cxn ang="0">
                  <a:pos x="0" y="298"/>
                </a:cxn>
                <a:cxn ang="0">
                  <a:pos x="8" y="66"/>
                </a:cxn>
                <a:cxn ang="0">
                  <a:pos x="15" y="4"/>
                </a:cxn>
                <a:cxn ang="0">
                  <a:pos x="26" y="0"/>
                </a:cxn>
                <a:cxn ang="0">
                  <a:pos x="33" y="0"/>
                </a:cxn>
                <a:cxn ang="0">
                  <a:pos x="44" y="0"/>
                </a:cxn>
                <a:cxn ang="0">
                  <a:pos x="52" y="0"/>
                </a:cxn>
                <a:cxn ang="0">
                  <a:pos x="63" y="0"/>
                </a:cxn>
                <a:cxn ang="0">
                  <a:pos x="70" y="0"/>
                </a:cxn>
                <a:cxn ang="0">
                  <a:pos x="81" y="0"/>
                </a:cxn>
                <a:cxn ang="0">
                  <a:pos x="88" y="0"/>
                </a:cxn>
                <a:cxn ang="0">
                  <a:pos x="99" y="0"/>
                </a:cxn>
                <a:cxn ang="0">
                  <a:pos x="107" y="0"/>
                </a:cxn>
                <a:cxn ang="0">
                  <a:pos x="118" y="0"/>
                </a:cxn>
              </a:cxnLst>
              <a:rect l="0" t="0" r="r" b="b"/>
              <a:pathLst>
                <a:path w="118" h="298">
                  <a:moveTo>
                    <a:pt x="0" y="298"/>
                  </a:moveTo>
                  <a:lnTo>
                    <a:pt x="8" y="66"/>
                  </a:lnTo>
                  <a:lnTo>
                    <a:pt x="15" y="4"/>
                  </a:lnTo>
                  <a:lnTo>
                    <a:pt x="26" y="0"/>
                  </a:lnTo>
                  <a:lnTo>
                    <a:pt x="33" y="0"/>
                  </a:lnTo>
                  <a:lnTo>
                    <a:pt x="44" y="0"/>
                  </a:lnTo>
                  <a:lnTo>
                    <a:pt x="52" y="0"/>
                  </a:lnTo>
                  <a:lnTo>
                    <a:pt x="63" y="0"/>
                  </a:lnTo>
                  <a:lnTo>
                    <a:pt x="70" y="0"/>
                  </a:lnTo>
                  <a:lnTo>
                    <a:pt x="81" y="0"/>
                  </a:lnTo>
                  <a:lnTo>
                    <a:pt x="88" y="0"/>
                  </a:lnTo>
                  <a:lnTo>
                    <a:pt x="99" y="0"/>
                  </a:lnTo>
                  <a:lnTo>
                    <a:pt x="107" y="0"/>
                  </a:lnTo>
                  <a:lnTo>
                    <a:pt x="118"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7" name="Freeform 223"/>
            <p:cNvSpPr>
              <a:spLocks/>
            </p:cNvSpPr>
            <p:nvPr/>
          </p:nvSpPr>
          <p:spPr bwMode="auto">
            <a:xfrm>
              <a:off x="6950075" y="3897313"/>
              <a:ext cx="933450" cy="922337"/>
            </a:xfrm>
            <a:custGeom>
              <a:avLst/>
              <a:gdLst/>
              <a:ahLst/>
              <a:cxnLst>
                <a:cxn ang="0">
                  <a:pos x="11" y="581"/>
                </a:cxn>
                <a:cxn ang="0">
                  <a:pos x="30" y="581"/>
                </a:cxn>
                <a:cxn ang="0">
                  <a:pos x="48" y="581"/>
                </a:cxn>
                <a:cxn ang="0">
                  <a:pos x="66" y="581"/>
                </a:cxn>
                <a:cxn ang="0">
                  <a:pos x="85" y="581"/>
                </a:cxn>
                <a:cxn ang="0">
                  <a:pos x="103" y="581"/>
                </a:cxn>
                <a:cxn ang="0">
                  <a:pos x="121" y="581"/>
                </a:cxn>
                <a:cxn ang="0">
                  <a:pos x="140" y="581"/>
                </a:cxn>
                <a:cxn ang="0">
                  <a:pos x="158" y="581"/>
                </a:cxn>
                <a:cxn ang="0">
                  <a:pos x="177" y="581"/>
                </a:cxn>
                <a:cxn ang="0">
                  <a:pos x="195" y="581"/>
                </a:cxn>
                <a:cxn ang="0">
                  <a:pos x="213" y="581"/>
                </a:cxn>
                <a:cxn ang="0">
                  <a:pos x="232" y="581"/>
                </a:cxn>
                <a:cxn ang="0">
                  <a:pos x="250" y="581"/>
                </a:cxn>
                <a:cxn ang="0">
                  <a:pos x="268" y="581"/>
                </a:cxn>
                <a:cxn ang="0">
                  <a:pos x="287" y="581"/>
                </a:cxn>
                <a:cxn ang="0">
                  <a:pos x="305" y="581"/>
                </a:cxn>
                <a:cxn ang="0">
                  <a:pos x="324" y="581"/>
                </a:cxn>
                <a:cxn ang="0">
                  <a:pos x="342" y="581"/>
                </a:cxn>
                <a:cxn ang="0">
                  <a:pos x="360" y="581"/>
                </a:cxn>
                <a:cxn ang="0">
                  <a:pos x="379" y="581"/>
                </a:cxn>
                <a:cxn ang="0">
                  <a:pos x="397" y="581"/>
                </a:cxn>
                <a:cxn ang="0">
                  <a:pos x="415" y="581"/>
                </a:cxn>
                <a:cxn ang="0">
                  <a:pos x="434" y="581"/>
                </a:cxn>
                <a:cxn ang="0">
                  <a:pos x="452" y="511"/>
                </a:cxn>
                <a:cxn ang="0">
                  <a:pos x="471" y="386"/>
                </a:cxn>
                <a:cxn ang="0">
                  <a:pos x="489" y="261"/>
                </a:cxn>
                <a:cxn ang="0">
                  <a:pos x="507" y="313"/>
                </a:cxn>
                <a:cxn ang="0">
                  <a:pos x="526" y="482"/>
                </a:cxn>
                <a:cxn ang="0">
                  <a:pos x="544" y="566"/>
                </a:cxn>
                <a:cxn ang="0">
                  <a:pos x="562" y="581"/>
                </a:cxn>
                <a:cxn ang="0">
                  <a:pos x="581" y="581"/>
                </a:cxn>
              </a:cxnLst>
              <a:rect l="0" t="0" r="r" b="b"/>
              <a:pathLst>
                <a:path w="588" h="581">
                  <a:moveTo>
                    <a:pt x="0" y="581"/>
                  </a:moveTo>
                  <a:lnTo>
                    <a:pt x="11" y="581"/>
                  </a:lnTo>
                  <a:lnTo>
                    <a:pt x="19" y="581"/>
                  </a:lnTo>
                  <a:lnTo>
                    <a:pt x="30" y="581"/>
                  </a:lnTo>
                  <a:lnTo>
                    <a:pt x="37" y="581"/>
                  </a:lnTo>
                  <a:lnTo>
                    <a:pt x="48" y="581"/>
                  </a:lnTo>
                  <a:lnTo>
                    <a:pt x="55" y="581"/>
                  </a:lnTo>
                  <a:lnTo>
                    <a:pt x="66" y="581"/>
                  </a:lnTo>
                  <a:lnTo>
                    <a:pt x="74" y="581"/>
                  </a:lnTo>
                  <a:lnTo>
                    <a:pt x="85" y="581"/>
                  </a:lnTo>
                  <a:lnTo>
                    <a:pt x="92" y="581"/>
                  </a:lnTo>
                  <a:lnTo>
                    <a:pt x="103" y="581"/>
                  </a:lnTo>
                  <a:lnTo>
                    <a:pt x="110" y="581"/>
                  </a:lnTo>
                  <a:lnTo>
                    <a:pt x="121" y="581"/>
                  </a:lnTo>
                  <a:lnTo>
                    <a:pt x="129" y="581"/>
                  </a:lnTo>
                  <a:lnTo>
                    <a:pt x="140" y="581"/>
                  </a:lnTo>
                  <a:lnTo>
                    <a:pt x="147" y="581"/>
                  </a:lnTo>
                  <a:lnTo>
                    <a:pt x="158" y="581"/>
                  </a:lnTo>
                  <a:lnTo>
                    <a:pt x="166" y="581"/>
                  </a:lnTo>
                  <a:lnTo>
                    <a:pt x="177" y="581"/>
                  </a:lnTo>
                  <a:lnTo>
                    <a:pt x="184" y="581"/>
                  </a:lnTo>
                  <a:lnTo>
                    <a:pt x="195" y="581"/>
                  </a:lnTo>
                  <a:lnTo>
                    <a:pt x="202" y="581"/>
                  </a:lnTo>
                  <a:lnTo>
                    <a:pt x="213" y="581"/>
                  </a:lnTo>
                  <a:lnTo>
                    <a:pt x="221" y="581"/>
                  </a:lnTo>
                  <a:lnTo>
                    <a:pt x="232" y="581"/>
                  </a:lnTo>
                  <a:lnTo>
                    <a:pt x="239" y="581"/>
                  </a:lnTo>
                  <a:lnTo>
                    <a:pt x="250" y="581"/>
                  </a:lnTo>
                  <a:lnTo>
                    <a:pt x="257" y="581"/>
                  </a:lnTo>
                  <a:lnTo>
                    <a:pt x="268" y="581"/>
                  </a:lnTo>
                  <a:lnTo>
                    <a:pt x="276" y="581"/>
                  </a:lnTo>
                  <a:lnTo>
                    <a:pt x="287" y="581"/>
                  </a:lnTo>
                  <a:lnTo>
                    <a:pt x="294" y="581"/>
                  </a:lnTo>
                  <a:lnTo>
                    <a:pt x="305" y="581"/>
                  </a:lnTo>
                  <a:lnTo>
                    <a:pt x="313" y="581"/>
                  </a:lnTo>
                  <a:lnTo>
                    <a:pt x="324" y="581"/>
                  </a:lnTo>
                  <a:lnTo>
                    <a:pt x="331" y="581"/>
                  </a:lnTo>
                  <a:lnTo>
                    <a:pt x="342" y="581"/>
                  </a:lnTo>
                  <a:lnTo>
                    <a:pt x="349" y="581"/>
                  </a:lnTo>
                  <a:lnTo>
                    <a:pt x="360" y="581"/>
                  </a:lnTo>
                  <a:lnTo>
                    <a:pt x="368" y="581"/>
                  </a:lnTo>
                  <a:lnTo>
                    <a:pt x="379" y="581"/>
                  </a:lnTo>
                  <a:lnTo>
                    <a:pt x="386" y="581"/>
                  </a:lnTo>
                  <a:lnTo>
                    <a:pt x="397" y="581"/>
                  </a:lnTo>
                  <a:lnTo>
                    <a:pt x="404" y="581"/>
                  </a:lnTo>
                  <a:lnTo>
                    <a:pt x="415" y="581"/>
                  </a:lnTo>
                  <a:lnTo>
                    <a:pt x="423" y="581"/>
                  </a:lnTo>
                  <a:lnTo>
                    <a:pt x="434" y="581"/>
                  </a:lnTo>
                  <a:lnTo>
                    <a:pt x="441" y="537"/>
                  </a:lnTo>
                  <a:lnTo>
                    <a:pt x="452" y="511"/>
                  </a:lnTo>
                  <a:lnTo>
                    <a:pt x="460" y="456"/>
                  </a:lnTo>
                  <a:lnTo>
                    <a:pt x="471" y="386"/>
                  </a:lnTo>
                  <a:lnTo>
                    <a:pt x="478" y="313"/>
                  </a:lnTo>
                  <a:lnTo>
                    <a:pt x="489" y="261"/>
                  </a:lnTo>
                  <a:lnTo>
                    <a:pt x="496" y="258"/>
                  </a:lnTo>
                  <a:lnTo>
                    <a:pt x="507" y="313"/>
                  </a:lnTo>
                  <a:lnTo>
                    <a:pt x="515" y="397"/>
                  </a:lnTo>
                  <a:lnTo>
                    <a:pt x="526" y="482"/>
                  </a:lnTo>
                  <a:lnTo>
                    <a:pt x="533" y="541"/>
                  </a:lnTo>
                  <a:lnTo>
                    <a:pt x="544" y="566"/>
                  </a:lnTo>
                  <a:lnTo>
                    <a:pt x="551" y="578"/>
                  </a:lnTo>
                  <a:lnTo>
                    <a:pt x="562" y="581"/>
                  </a:lnTo>
                  <a:lnTo>
                    <a:pt x="570" y="581"/>
                  </a:lnTo>
                  <a:lnTo>
                    <a:pt x="581" y="581"/>
                  </a:lnTo>
                  <a:lnTo>
                    <a:pt x="588"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8" name="Freeform 224"/>
            <p:cNvSpPr>
              <a:spLocks/>
            </p:cNvSpPr>
            <p:nvPr/>
          </p:nvSpPr>
          <p:spPr bwMode="auto">
            <a:xfrm>
              <a:off x="7913688" y="3897313"/>
              <a:ext cx="203200" cy="922337"/>
            </a:xfrm>
            <a:custGeom>
              <a:avLst/>
              <a:gdLst/>
              <a:ahLst/>
              <a:cxnLst>
                <a:cxn ang="0">
                  <a:pos x="0" y="0"/>
                </a:cxn>
                <a:cxn ang="0">
                  <a:pos x="11" y="419"/>
                </a:cxn>
                <a:cxn ang="0">
                  <a:pos x="18" y="566"/>
                </a:cxn>
                <a:cxn ang="0">
                  <a:pos x="29" y="581"/>
                </a:cxn>
                <a:cxn ang="0">
                  <a:pos x="36" y="581"/>
                </a:cxn>
                <a:cxn ang="0">
                  <a:pos x="47" y="581"/>
                </a:cxn>
                <a:cxn ang="0">
                  <a:pos x="55" y="581"/>
                </a:cxn>
                <a:cxn ang="0">
                  <a:pos x="66" y="581"/>
                </a:cxn>
                <a:cxn ang="0">
                  <a:pos x="73" y="581"/>
                </a:cxn>
                <a:cxn ang="0">
                  <a:pos x="84" y="581"/>
                </a:cxn>
                <a:cxn ang="0">
                  <a:pos x="91" y="581"/>
                </a:cxn>
                <a:cxn ang="0">
                  <a:pos x="102" y="581"/>
                </a:cxn>
                <a:cxn ang="0">
                  <a:pos x="110" y="581"/>
                </a:cxn>
                <a:cxn ang="0">
                  <a:pos x="121" y="581"/>
                </a:cxn>
                <a:cxn ang="0">
                  <a:pos x="128" y="0"/>
                </a:cxn>
              </a:cxnLst>
              <a:rect l="0" t="0" r="r" b="b"/>
              <a:pathLst>
                <a:path w="128" h="581">
                  <a:moveTo>
                    <a:pt x="0" y="0"/>
                  </a:moveTo>
                  <a:lnTo>
                    <a:pt x="11" y="419"/>
                  </a:lnTo>
                  <a:lnTo>
                    <a:pt x="18" y="566"/>
                  </a:lnTo>
                  <a:lnTo>
                    <a:pt x="29" y="581"/>
                  </a:lnTo>
                  <a:lnTo>
                    <a:pt x="36" y="581"/>
                  </a:lnTo>
                  <a:lnTo>
                    <a:pt x="47" y="581"/>
                  </a:lnTo>
                  <a:lnTo>
                    <a:pt x="55" y="581"/>
                  </a:lnTo>
                  <a:lnTo>
                    <a:pt x="66" y="581"/>
                  </a:lnTo>
                  <a:lnTo>
                    <a:pt x="73" y="581"/>
                  </a:lnTo>
                  <a:lnTo>
                    <a:pt x="84" y="581"/>
                  </a:lnTo>
                  <a:lnTo>
                    <a:pt x="91" y="581"/>
                  </a:lnTo>
                  <a:lnTo>
                    <a:pt x="102" y="581"/>
                  </a:lnTo>
                  <a:lnTo>
                    <a:pt x="110" y="581"/>
                  </a:lnTo>
                  <a:lnTo>
                    <a:pt x="121" y="581"/>
                  </a:lnTo>
                  <a:lnTo>
                    <a:pt x="128"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29" name="Freeform 225"/>
            <p:cNvSpPr>
              <a:spLocks/>
            </p:cNvSpPr>
            <p:nvPr/>
          </p:nvSpPr>
          <p:spPr bwMode="auto">
            <a:xfrm>
              <a:off x="8151813" y="3897313"/>
              <a:ext cx="187325" cy="922337"/>
            </a:xfrm>
            <a:custGeom>
              <a:avLst/>
              <a:gdLst/>
              <a:ahLst/>
              <a:cxnLst>
                <a:cxn ang="0">
                  <a:pos x="0" y="0"/>
                </a:cxn>
                <a:cxn ang="0">
                  <a:pos x="8" y="453"/>
                </a:cxn>
                <a:cxn ang="0">
                  <a:pos x="15" y="574"/>
                </a:cxn>
                <a:cxn ang="0">
                  <a:pos x="26" y="581"/>
                </a:cxn>
                <a:cxn ang="0">
                  <a:pos x="33" y="581"/>
                </a:cxn>
                <a:cxn ang="0">
                  <a:pos x="44" y="581"/>
                </a:cxn>
                <a:cxn ang="0">
                  <a:pos x="52" y="581"/>
                </a:cxn>
                <a:cxn ang="0">
                  <a:pos x="63" y="581"/>
                </a:cxn>
                <a:cxn ang="0">
                  <a:pos x="70" y="581"/>
                </a:cxn>
                <a:cxn ang="0">
                  <a:pos x="81" y="581"/>
                </a:cxn>
                <a:cxn ang="0">
                  <a:pos x="88" y="581"/>
                </a:cxn>
                <a:cxn ang="0">
                  <a:pos x="99" y="581"/>
                </a:cxn>
                <a:cxn ang="0">
                  <a:pos x="107" y="581"/>
                </a:cxn>
                <a:cxn ang="0">
                  <a:pos x="118" y="581"/>
                </a:cxn>
              </a:cxnLst>
              <a:rect l="0" t="0" r="r" b="b"/>
              <a:pathLst>
                <a:path w="118" h="581">
                  <a:moveTo>
                    <a:pt x="0" y="0"/>
                  </a:moveTo>
                  <a:lnTo>
                    <a:pt x="8" y="453"/>
                  </a:lnTo>
                  <a:lnTo>
                    <a:pt x="15" y="574"/>
                  </a:lnTo>
                  <a:lnTo>
                    <a:pt x="26" y="581"/>
                  </a:lnTo>
                  <a:lnTo>
                    <a:pt x="33" y="581"/>
                  </a:lnTo>
                  <a:lnTo>
                    <a:pt x="44" y="581"/>
                  </a:lnTo>
                  <a:lnTo>
                    <a:pt x="52" y="581"/>
                  </a:lnTo>
                  <a:lnTo>
                    <a:pt x="63" y="581"/>
                  </a:lnTo>
                  <a:lnTo>
                    <a:pt x="70" y="581"/>
                  </a:lnTo>
                  <a:lnTo>
                    <a:pt x="81" y="581"/>
                  </a:lnTo>
                  <a:lnTo>
                    <a:pt x="88" y="581"/>
                  </a:lnTo>
                  <a:lnTo>
                    <a:pt x="99" y="581"/>
                  </a:lnTo>
                  <a:lnTo>
                    <a:pt x="107" y="581"/>
                  </a:lnTo>
                  <a:lnTo>
                    <a:pt x="118" y="581"/>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0" name="Freeform 226"/>
            <p:cNvSpPr>
              <a:spLocks/>
            </p:cNvSpPr>
            <p:nvPr/>
          </p:nvSpPr>
          <p:spPr bwMode="auto">
            <a:xfrm>
              <a:off x="6950075" y="4819650"/>
              <a:ext cx="1166812"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158"/>
                </a:cxn>
                <a:cxn ang="0">
                  <a:pos x="618" y="294"/>
                </a:cxn>
                <a:cxn ang="0">
                  <a:pos x="636" y="37"/>
                </a:cxn>
                <a:cxn ang="0">
                  <a:pos x="654" y="0"/>
                </a:cxn>
                <a:cxn ang="0">
                  <a:pos x="673" y="0"/>
                </a:cxn>
                <a:cxn ang="0">
                  <a:pos x="691" y="0"/>
                </a:cxn>
                <a:cxn ang="0">
                  <a:pos x="709" y="0"/>
                </a:cxn>
                <a:cxn ang="0">
                  <a:pos x="728" y="0"/>
                </a:cxn>
              </a:cxnLst>
              <a:rect l="0" t="0" r="r" b="b"/>
              <a:pathLst>
                <a:path w="735"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85"/>
                  </a:lnTo>
                  <a:lnTo>
                    <a:pt x="599" y="158"/>
                  </a:lnTo>
                  <a:lnTo>
                    <a:pt x="607" y="287"/>
                  </a:lnTo>
                  <a:lnTo>
                    <a:pt x="618" y="294"/>
                  </a:lnTo>
                  <a:lnTo>
                    <a:pt x="625" y="151"/>
                  </a:lnTo>
                  <a:lnTo>
                    <a:pt x="636" y="37"/>
                  </a:lnTo>
                  <a:lnTo>
                    <a:pt x="643" y="4"/>
                  </a:lnTo>
                  <a:lnTo>
                    <a:pt x="654" y="0"/>
                  </a:lnTo>
                  <a:lnTo>
                    <a:pt x="662" y="0"/>
                  </a:lnTo>
                  <a:lnTo>
                    <a:pt x="673" y="0"/>
                  </a:lnTo>
                  <a:lnTo>
                    <a:pt x="680" y="0"/>
                  </a:lnTo>
                  <a:lnTo>
                    <a:pt x="691" y="0"/>
                  </a:lnTo>
                  <a:lnTo>
                    <a:pt x="698" y="0"/>
                  </a:lnTo>
                  <a:lnTo>
                    <a:pt x="709" y="0"/>
                  </a:lnTo>
                  <a:lnTo>
                    <a:pt x="717" y="0"/>
                  </a:lnTo>
                  <a:lnTo>
                    <a:pt x="728" y="0"/>
                  </a:lnTo>
                  <a:lnTo>
                    <a:pt x="735" y="298"/>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1" name="Freeform 227"/>
            <p:cNvSpPr>
              <a:spLocks/>
            </p:cNvSpPr>
            <p:nvPr/>
          </p:nvSpPr>
          <p:spPr bwMode="auto">
            <a:xfrm>
              <a:off x="8147050" y="4819650"/>
              <a:ext cx="192087" cy="473075"/>
            </a:xfrm>
            <a:custGeom>
              <a:avLst/>
              <a:gdLst/>
              <a:ahLst/>
              <a:cxnLst>
                <a:cxn ang="0">
                  <a:pos x="0" y="298"/>
                </a:cxn>
                <a:cxn ang="0">
                  <a:pos x="0" y="272"/>
                </a:cxn>
                <a:cxn ang="0">
                  <a:pos x="11" y="44"/>
                </a:cxn>
                <a:cxn ang="0">
                  <a:pos x="18" y="4"/>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Lst>
              <a:rect l="0" t="0" r="r" b="b"/>
              <a:pathLst>
                <a:path w="121" h="298">
                  <a:moveTo>
                    <a:pt x="0" y="298"/>
                  </a:moveTo>
                  <a:lnTo>
                    <a:pt x="0" y="272"/>
                  </a:lnTo>
                  <a:lnTo>
                    <a:pt x="11" y="44"/>
                  </a:lnTo>
                  <a:lnTo>
                    <a:pt x="18" y="4"/>
                  </a:lnTo>
                  <a:lnTo>
                    <a:pt x="29" y="0"/>
                  </a:lnTo>
                  <a:lnTo>
                    <a:pt x="36" y="0"/>
                  </a:lnTo>
                  <a:lnTo>
                    <a:pt x="47" y="0"/>
                  </a:lnTo>
                  <a:lnTo>
                    <a:pt x="55" y="0"/>
                  </a:lnTo>
                  <a:lnTo>
                    <a:pt x="66" y="0"/>
                  </a:lnTo>
                  <a:lnTo>
                    <a:pt x="73" y="0"/>
                  </a:lnTo>
                  <a:lnTo>
                    <a:pt x="84" y="0"/>
                  </a:lnTo>
                  <a:lnTo>
                    <a:pt x="91" y="0"/>
                  </a:lnTo>
                  <a:lnTo>
                    <a:pt x="102" y="0"/>
                  </a:lnTo>
                  <a:lnTo>
                    <a:pt x="110" y="0"/>
                  </a:lnTo>
                  <a:lnTo>
                    <a:pt x="121"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2" name="Freeform 228"/>
            <p:cNvSpPr>
              <a:spLocks/>
            </p:cNvSpPr>
            <p:nvPr/>
          </p:nvSpPr>
          <p:spPr bwMode="auto">
            <a:xfrm>
              <a:off x="6950075" y="4819650"/>
              <a:ext cx="1166812"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155"/>
                </a:cxn>
                <a:cxn ang="0">
                  <a:pos x="618" y="294"/>
                </a:cxn>
                <a:cxn ang="0">
                  <a:pos x="636" y="37"/>
                </a:cxn>
                <a:cxn ang="0">
                  <a:pos x="654" y="0"/>
                </a:cxn>
                <a:cxn ang="0">
                  <a:pos x="673" y="0"/>
                </a:cxn>
                <a:cxn ang="0">
                  <a:pos x="691" y="0"/>
                </a:cxn>
                <a:cxn ang="0">
                  <a:pos x="709" y="0"/>
                </a:cxn>
                <a:cxn ang="0">
                  <a:pos x="728" y="0"/>
                </a:cxn>
              </a:cxnLst>
              <a:rect l="0" t="0" r="r" b="b"/>
              <a:pathLst>
                <a:path w="735"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85"/>
                  </a:lnTo>
                  <a:lnTo>
                    <a:pt x="599" y="155"/>
                  </a:lnTo>
                  <a:lnTo>
                    <a:pt x="607" y="287"/>
                  </a:lnTo>
                  <a:lnTo>
                    <a:pt x="618" y="294"/>
                  </a:lnTo>
                  <a:lnTo>
                    <a:pt x="625" y="155"/>
                  </a:lnTo>
                  <a:lnTo>
                    <a:pt x="636" y="37"/>
                  </a:lnTo>
                  <a:lnTo>
                    <a:pt x="643" y="4"/>
                  </a:lnTo>
                  <a:lnTo>
                    <a:pt x="654" y="0"/>
                  </a:lnTo>
                  <a:lnTo>
                    <a:pt x="662" y="0"/>
                  </a:lnTo>
                  <a:lnTo>
                    <a:pt x="673" y="0"/>
                  </a:lnTo>
                  <a:lnTo>
                    <a:pt x="680" y="0"/>
                  </a:lnTo>
                  <a:lnTo>
                    <a:pt x="691" y="0"/>
                  </a:lnTo>
                  <a:lnTo>
                    <a:pt x="698" y="0"/>
                  </a:lnTo>
                  <a:lnTo>
                    <a:pt x="709" y="0"/>
                  </a:lnTo>
                  <a:lnTo>
                    <a:pt x="717" y="0"/>
                  </a:lnTo>
                  <a:lnTo>
                    <a:pt x="728" y="0"/>
                  </a:lnTo>
                  <a:lnTo>
                    <a:pt x="735" y="298"/>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3" name="Freeform 229"/>
            <p:cNvSpPr>
              <a:spLocks/>
            </p:cNvSpPr>
            <p:nvPr/>
          </p:nvSpPr>
          <p:spPr bwMode="auto">
            <a:xfrm>
              <a:off x="8147050" y="4819650"/>
              <a:ext cx="192087" cy="473075"/>
            </a:xfrm>
            <a:custGeom>
              <a:avLst/>
              <a:gdLst/>
              <a:ahLst/>
              <a:cxnLst>
                <a:cxn ang="0">
                  <a:pos x="0" y="298"/>
                </a:cxn>
                <a:cxn ang="0">
                  <a:pos x="0" y="283"/>
                </a:cxn>
                <a:cxn ang="0">
                  <a:pos x="11" y="48"/>
                </a:cxn>
                <a:cxn ang="0">
                  <a:pos x="18" y="4"/>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Lst>
              <a:rect l="0" t="0" r="r" b="b"/>
              <a:pathLst>
                <a:path w="121" h="298">
                  <a:moveTo>
                    <a:pt x="0" y="298"/>
                  </a:moveTo>
                  <a:lnTo>
                    <a:pt x="0" y="283"/>
                  </a:lnTo>
                  <a:lnTo>
                    <a:pt x="11" y="48"/>
                  </a:lnTo>
                  <a:lnTo>
                    <a:pt x="18" y="4"/>
                  </a:lnTo>
                  <a:lnTo>
                    <a:pt x="29" y="0"/>
                  </a:lnTo>
                  <a:lnTo>
                    <a:pt x="36" y="0"/>
                  </a:lnTo>
                  <a:lnTo>
                    <a:pt x="47" y="0"/>
                  </a:lnTo>
                  <a:lnTo>
                    <a:pt x="55" y="0"/>
                  </a:lnTo>
                  <a:lnTo>
                    <a:pt x="66" y="0"/>
                  </a:lnTo>
                  <a:lnTo>
                    <a:pt x="73" y="0"/>
                  </a:lnTo>
                  <a:lnTo>
                    <a:pt x="84" y="0"/>
                  </a:lnTo>
                  <a:lnTo>
                    <a:pt x="91" y="0"/>
                  </a:lnTo>
                  <a:lnTo>
                    <a:pt x="102" y="0"/>
                  </a:lnTo>
                  <a:lnTo>
                    <a:pt x="110" y="0"/>
                  </a:lnTo>
                  <a:lnTo>
                    <a:pt x="121"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4" name="Freeform 230"/>
            <p:cNvSpPr>
              <a:spLocks/>
            </p:cNvSpPr>
            <p:nvPr/>
          </p:nvSpPr>
          <p:spPr bwMode="auto">
            <a:xfrm>
              <a:off x="6950075" y="3897313"/>
              <a:ext cx="974725" cy="922337"/>
            </a:xfrm>
            <a:custGeom>
              <a:avLst/>
              <a:gdLst/>
              <a:ahLst/>
              <a:cxnLst>
                <a:cxn ang="0">
                  <a:pos x="11" y="581"/>
                </a:cxn>
                <a:cxn ang="0">
                  <a:pos x="30" y="581"/>
                </a:cxn>
                <a:cxn ang="0">
                  <a:pos x="48" y="581"/>
                </a:cxn>
                <a:cxn ang="0">
                  <a:pos x="66" y="581"/>
                </a:cxn>
                <a:cxn ang="0">
                  <a:pos x="85" y="581"/>
                </a:cxn>
                <a:cxn ang="0">
                  <a:pos x="103" y="581"/>
                </a:cxn>
                <a:cxn ang="0">
                  <a:pos x="121" y="581"/>
                </a:cxn>
                <a:cxn ang="0">
                  <a:pos x="140" y="581"/>
                </a:cxn>
                <a:cxn ang="0">
                  <a:pos x="158" y="581"/>
                </a:cxn>
                <a:cxn ang="0">
                  <a:pos x="177" y="581"/>
                </a:cxn>
                <a:cxn ang="0">
                  <a:pos x="195" y="581"/>
                </a:cxn>
                <a:cxn ang="0">
                  <a:pos x="213" y="581"/>
                </a:cxn>
                <a:cxn ang="0">
                  <a:pos x="232" y="581"/>
                </a:cxn>
                <a:cxn ang="0">
                  <a:pos x="250" y="581"/>
                </a:cxn>
                <a:cxn ang="0">
                  <a:pos x="268" y="581"/>
                </a:cxn>
                <a:cxn ang="0">
                  <a:pos x="287" y="581"/>
                </a:cxn>
                <a:cxn ang="0">
                  <a:pos x="305" y="581"/>
                </a:cxn>
                <a:cxn ang="0">
                  <a:pos x="324" y="581"/>
                </a:cxn>
                <a:cxn ang="0">
                  <a:pos x="342" y="581"/>
                </a:cxn>
                <a:cxn ang="0">
                  <a:pos x="360" y="581"/>
                </a:cxn>
                <a:cxn ang="0">
                  <a:pos x="379" y="581"/>
                </a:cxn>
                <a:cxn ang="0">
                  <a:pos x="397" y="581"/>
                </a:cxn>
                <a:cxn ang="0">
                  <a:pos x="415" y="581"/>
                </a:cxn>
                <a:cxn ang="0">
                  <a:pos x="434" y="581"/>
                </a:cxn>
                <a:cxn ang="0">
                  <a:pos x="452" y="581"/>
                </a:cxn>
                <a:cxn ang="0">
                  <a:pos x="471" y="581"/>
                </a:cxn>
                <a:cxn ang="0">
                  <a:pos x="489" y="581"/>
                </a:cxn>
                <a:cxn ang="0">
                  <a:pos x="507" y="581"/>
                </a:cxn>
                <a:cxn ang="0">
                  <a:pos x="526" y="581"/>
                </a:cxn>
                <a:cxn ang="0">
                  <a:pos x="544" y="581"/>
                </a:cxn>
                <a:cxn ang="0">
                  <a:pos x="562" y="581"/>
                </a:cxn>
                <a:cxn ang="0">
                  <a:pos x="581" y="581"/>
                </a:cxn>
                <a:cxn ang="0">
                  <a:pos x="599" y="272"/>
                </a:cxn>
                <a:cxn ang="0">
                  <a:pos x="614" y="0"/>
                </a:cxn>
              </a:cxnLst>
              <a:rect l="0" t="0" r="r" b="b"/>
              <a:pathLst>
                <a:path w="614" h="581">
                  <a:moveTo>
                    <a:pt x="0" y="581"/>
                  </a:moveTo>
                  <a:lnTo>
                    <a:pt x="11" y="581"/>
                  </a:lnTo>
                  <a:lnTo>
                    <a:pt x="19" y="581"/>
                  </a:lnTo>
                  <a:lnTo>
                    <a:pt x="30" y="581"/>
                  </a:lnTo>
                  <a:lnTo>
                    <a:pt x="37" y="581"/>
                  </a:lnTo>
                  <a:lnTo>
                    <a:pt x="48" y="581"/>
                  </a:lnTo>
                  <a:lnTo>
                    <a:pt x="55" y="581"/>
                  </a:lnTo>
                  <a:lnTo>
                    <a:pt x="66" y="581"/>
                  </a:lnTo>
                  <a:lnTo>
                    <a:pt x="74" y="581"/>
                  </a:lnTo>
                  <a:lnTo>
                    <a:pt x="85" y="581"/>
                  </a:lnTo>
                  <a:lnTo>
                    <a:pt x="92" y="581"/>
                  </a:lnTo>
                  <a:lnTo>
                    <a:pt x="103" y="581"/>
                  </a:lnTo>
                  <a:lnTo>
                    <a:pt x="110" y="581"/>
                  </a:lnTo>
                  <a:lnTo>
                    <a:pt x="121" y="581"/>
                  </a:lnTo>
                  <a:lnTo>
                    <a:pt x="129" y="581"/>
                  </a:lnTo>
                  <a:lnTo>
                    <a:pt x="140" y="581"/>
                  </a:lnTo>
                  <a:lnTo>
                    <a:pt x="147" y="581"/>
                  </a:lnTo>
                  <a:lnTo>
                    <a:pt x="158" y="581"/>
                  </a:lnTo>
                  <a:lnTo>
                    <a:pt x="166" y="581"/>
                  </a:lnTo>
                  <a:lnTo>
                    <a:pt x="177" y="581"/>
                  </a:lnTo>
                  <a:lnTo>
                    <a:pt x="184" y="581"/>
                  </a:lnTo>
                  <a:lnTo>
                    <a:pt x="195" y="581"/>
                  </a:lnTo>
                  <a:lnTo>
                    <a:pt x="202" y="581"/>
                  </a:lnTo>
                  <a:lnTo>
                    <a:pt x="213" y="581"/>
                  </a:lnTo>
                  <a:lnTo>
                    <a:pt x="221" y="581"/>
                  </a:lnTo>
                  <a:lnTo>
                    <a:pt x="232" y="581"/>
                  </a:lnTo>
                  <a:lnTo>
                    <a:pt x="239" y="581"/>
                  </a:lnTo>
                  <a:lnTo>
                    <a:pt x="250" y="581"/>
                  </a:lnTo>
                  <a:lnTo>
                    <a:pt x="257" y="581"/>
                  </a:lnTo>
                  <a:lnTo>
                    <a:pt x="268" y="581"/>
                  </a:lnTo>
                  <a:lnTo>
                    <a:pt x="276" y="581"/>
                  </a:lnTo>
                  <a:lnTo>
                    <a:pt x="287" y="581"/>
                  </a:lnTo>
                  <a:lnTo>
                    <a:pt x="294" y="581"/>
                  </a:lnTo>
                  <a:lnTo>
                    <a:pt x="305" y="581"/>
                  </a:lnTo>
                  <a:lnTo>
                    <a:pt x="313" y="581"/>
                  </a:lnTo>
                  <a:lnTo>
                    <a:pt x="324" y="581"/>
                  </a:lnTo>
                  <a:lnTo>
                    <a:pt x="331" y="581"/>
                  </a:lnTo>
                  <a:lnTo>
                    <a:pt x="342" y="581"/>
                  </a:lnTo>
                  <a:lnTo>
                    <a:pt x="349" y="581"/>
                  </a:lnTo>
                  <a:lnTo>
                    <a:pt x="360" y="581"/>
                  </a:lnTo>
                  <a:lnTo>
                    <a:pt x="368" y="581"/>
                  </a:lnTo>
                  <a:lnTo>
                    <a:pt x="379" y="581"/>
                  </a:lnTo>
                  <a:lnTo>
                    <a:pt x="386" y="581"/>
                  </a:lnTo>
                  <a:lnTo>
                    <a:pt x="397" y="581"/>
                  </a:lnTo>
                  <a:lnTo>
                    <a:pt x="404" y="581"/>
                  </a:lnTo>
                  <a:lnTo>
                    <a:pt x="415" y="581"/>
                  </a:lnTo>
                  <a:lnTo>
                    <a:pt x="423" y="581"/>
                  </a:lnTo>
                  <a:lnTo>
                    <a:pt x="434" y="581"/>
                  </a:lnTo>
                  <a:lnTo>
                    <a:pt x="441" y="581"/>
                  </a:lnTo>
                  <a:lnTo>
                    <a:pt x="452" y="581"/>
                  </a:lnTo>
                  <a:lnTo>
                    <a:pt x="460" y="581"/>
                  </a:lnTo>
                  <a:lnTo>
                    <a:pt x="471" y="581"/>
                  </a:lnTo>
                  <a:lnTo>
                    <a:pt x="478" y="581"/>
                  </a:lnTo>
                  <a:lnTo>
                    <a:pt x="489" y="581"/>
                  </a:lnTo>
                  <a:lnTo>
                    <a:pt x="496" y="581"/>
                  </a:lnTo>
                  <a:lnTo>
                    <a:pt x="507" y="581"/>
                  </a:lnTo>
                  <a:lnTo>
                    <a:pt x="515" y="581"/>
                  </a:lnTo>
                  <a:lnTo>
                    <a:pt x="526" y="581"/>
                  </a:lnTo>
                  <a:lnTo>
                    <a:pt x="533" y="581"/>
                  </a:lnTo>
                  <a:lnTo>
                    <a:pt x="544" y="581"/>
                  </a:lnTo>
                  <a:lnTo>
                    <a:pt x="551" y="581"/>
                  </a:lnTo>
                  <a:lnTo>
                    <a:pt x="562" y="581"/>
                  </a:lnTo>
                  <a:lnTo>
                    <a:pt x="570" y="581"/>
                  </a:lnTo>
                  <a:lnTo>
                    <a:pt x="581" y="581"/>
                  </a:lnTo>
                  <a:lnTo>
                    <a:pt x="588" y="416"/>
                  </a:lnTo>
                  <a:lnTo>
                    <a:pt x="599" y="272"/>
                  </a:lnTo>
                  <a:lnTo>
                    <a:pt x="607" y="8"/>
                  </a:lnTo>
                  <a:lnTo>
                    <a:pt x="614"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5" name="Freeform 231"/>
            <p:cNvSpPr>
              <a:spLocks/>
            </p:cNvSpPr>
            <p:nvPr/>
          </p:nvSpPr>
          <p:spPr bwMode="auto">
            <a:xfrm>
              <a:off x="7931150" y="3897313"/>
              <a:ext cx="185737" cy="922337"/>
            </a:xfrm>
            <a:custGeom>
              <a:avLst/>
              <a:gdLst/>
              <a:ahLst/>
              <a:cxnLst>
                <a:cxn ang="0">
                  <a:pos x="0" y="0"/>
                </a:cxn>
                <a:cxn ang="0">
                  <a:pos x="7" y="276"/>
                </a:cxn>
                <a:cxn ang="0">
                  <a:pos x="18" y="508"/>
                </a:cxn>
                <a:cxn ang="0">
                  <a:pos x="25" y="574"/>
                </a:cxn>
                <a:cxn ang="0">
                  <a:pos x="36" y="581"/>
                </a:cxn>
                <a:cxn ang="0">
                  <a:pos x="44" y="581"/>
                </a:cxn>
                <a:cxn ang="0">
                  <a:pos x="55" y="581"/>
                </a:cxn>
                <a:cxn ang="0">
                  <a:pos x="62" y="581"/>
                </a:cxn>
                <a:cxn ang="0">
                  <a:pos x="73" y="581"/>
                </a:cxn>
                <a:cxn ang="0">
                  <a:pos x="80" y="581"/>
                </a:cxn>
                <a:cxn ang="0">
                  <a:pos x="91" y="581"/>
                </a:cxn>
                <a:cxn ang="0">
                  <a:pos x="99" y="581"/>
                </a:cxn>
                <a:cxn ang="0">
                  <a:pos x="110" y="581"/>
                </a:cxn>
                <a:cxn ang="0">
                  <a:pos x="117" y="0"/>
                </a:cxn>
              </a:cxnLst>
              <a:rect l="0" t="0" r="r" b="b"/>
              <a:pathLst>
                <a:path w="117" h="581">
                  <a:moveTo>
                    <a:pt x="0" y="0"/>
                  </a:moveTo>
                  <a:lnTo>
                    <a:pt x="7" y="276"/>
                  </a:lnTo>
                  <a:lnTo>
                    <a:pt x="18" y="508"/>
                  </a:lnTo>
                  <a:lnTo>
                    <a:pt x="25" y="574"/>
                  </a:lnTo>
                  <a:lnTo>
                    <a:pt x="36" y="581"/>
                  </a:lnTo>
                  <a:lnTo>
                    <a:pt x="44" y="581"/>
                  </a:lnTo>
                  <a:lnTo>
                    <a:pt x="55" y="581"/>
                  </a:lnTo>
                  <a:lnTo>
                    <a:pt x="62" y="581"/>
                  </a:lnTo>
                  <a:lnTo>
                    <a:pt x="73" y="581"/>
                  </a:lnTo>
                  <a:lnTo>
                    <a:pt x="80" y="581"/>
                  </a:lnTo>
                  <a:lnTo>
                    <a:pt x="91" y="581"/>
                  </a:lnTo>
                  <a:lnTo>
                    <a:pt x="99" y="581"/>
                  </a:lnTo>
                  <a:lnTo>
                    <a:pt x="110" y="581"/>
                  </a:lnTo>
                  <a:lnTo>
                    <a:pt x="117"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6" name="Freeform 232"/>
            <p:cNvSpPr>
              <a:spLocks/>
            </p:cNvSpPr>
            <p:nvPr/>
          </p:nvSpPr>
          <p:spPr bwMode="auto">
            <a:xfrm>
              <a:off x="8147050" y="3897313"/>
              <a:ext cx="192087" cy="922337"/>
            </a:xfrm>
            <a:custGeom>
              <a:avLst/>
              <a:gdLst/>
              <a:ahLst/>
              <a:cxnLst>
                <a:cxn ang="0">
                  <a:pos x="0" y="0"/>
                </a:cxn>
                <a:cxn ang="0">
                  <a:pos x="0" y="26"/>
                </a:cxn>
                <a:cxn ang="0">
                  <a:pos x="11" y="489"/>
                </a:cxn>
                <a:cxn ang="0">
                  <a:pos x="18" y="578"/>
                </a:cxn>
                <a:cxn ang="0">
                  <a:pos x="29" y="581"/>
                </a:cxn>
                <a:cxn ang="0">
                  <a:pos x="36" y="581"/>
                </a:cxn>
                <a:cxn ang="0">
                  <a:pos x="47" y="581"/>
                </a:cxn>
                <a:cxn ang="0">
                  <a:pos x="55" y="581"/>
                </a:cxn>
                <a:cxn ang="0">
                  <a:pos x="66" y="581"/>
                </a:cxn>
                <a:cxn ang="0">
                  <a:pos x="73" y="581"/>
                </a:cxn>
                <a:cxn ang="0">
                  <a:pos x="84" y="581"/>
                </a:cxn>
                <a:cxn ang="0">
                  <a:pos x="91" y="581"/>
                </a:cxn>
                <a:cxn ang="0">
                  <a:pos x="102" y="581"/>
                </a:cxn>
                <a:cxn ang="0">
                  <a:pos x="110" y="581"/>
                </a:cxn>
                <a:cxn ang="0">
                  <a:pos x="121" y="581"/>
                </a:cxn>
              </a:cxnLst>
              <a:rect l="0" t="0" r="r" b="b"/>
              <a:pathLst>
                <a:path w="121" h="581">
                  <a:moveTo>
                    <a:pt x="0" y="0"/>
                  </a:moveTo>
                  <a:lnTo>
                    <a:pt x="0" y="26"/>
                  </a:lnTo>
                  <a:lnTo>
                    <a:pt x="11" y="489"/>
                  </a:lnTo>
                  <a:lnTo>
                    <a:pt x="18" y="578"/>
                  </a:lnTo>
                  <a:lnTo>
                    <a:pt x="29" y="581"/>
                  </a:lnTo>
                  <a:lnTo>
                    <a:pt x="36" y="581"/>
                  </a:lnTo>
                  <a:lnTo>
                    <a:pt x="47" y="581"/>
                  </a:lnTo>
                  <a:lnTo>
                    <a:pt x="55" y="581"/>
                  </a:lnTo>
                  <a:lnTo>
                    <a:pt x="66" y="581"/>
                  </a:lnTo>
                  <a:lnTo>
                    <a:pt x="73" y="581"/>
                  </a:lnTo>
                  <a:lnTo>
                    <a:pt x="84" y="581"/>
                  </a:lnTo>
                  <a:lnTo>
                    <a:pt x="91" y="581"/>
                  </a:lnTo>
                  <a:lnTo>
                    <a:pt x="102" y="581"/>
                  </a:lnTo>
                  <a:lnTo>
                    <a:pt x="110" y="581"/>
                  </a:lnTo>
                  <a:lnTo>
                    <a:pt x="121" y="581"/>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7" name="Freeform 233"/>
            <p:cNvSpPr>
              <a:spLocks/>
            </p:cNvSpPr>
            <p:nvPr/>
          </p:nvSpPr>
          <p:spPr bwMode="auto">
            <a:xfrm>
              <a:off x="6950075" y="4819650"/>
              <a:ext cx="1389062" cy="36195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4"/>
                </a:cxn>
                <a:cxn ang="0">
                  <a:pos x="177" y="0"/>
                </a:cxn>
                <a:cxn ang="0">
                  <a:pos x="195" y="0"/>
                </a:cxn>
                <a:cxn ang="0">
                  <a:pos x="213" y="0"/>
                </a:cxn>
                <a:cxn ang="0">
                  <a:pos x="232" y="0"/>
                </a:cxn>
                <a:cxn ang="0">
                  <a:pos x="250" y="0"/>
                </a:cxn>
                <a:cxn ang="0">
                  <a:pos x="268" y="0"/>
                </a:cxn>
                <a:cxn ang="0">
                  <a:pos x="287" y="0"/>
                </a:cxn>
                <a:cxn ang="0">
                  <a:pos x="305" y="4"/>
                </a:cxn>
                <a:cxn ang="0">
                  <a:pos x="324" y="8"/>
                </a:cxn>
                <a:cxn ang="0">
                  <a:pos x="342" y="30"/>
                </a:cxn>
                <a:cxn ang="0">
                  <a:pos x="360" y="70"/>
                </a:cxn>
                <a:cxn ang="0">
                  <a:pos x="379" y="118"/>
                </a:cxn>
                <a:cxn ang="0">
                  <a:pos x="397" y="140"/>
                </a:cxn>
                <a:cxn ang="0">
                  <a:pos x="415" y="92"/>
                </a:cxn>
                <a:cxn ang="0">
                  <a:pos x="434" y="41"/>
                </a:cxn>
                <a:cxn ang="0">
                  <a:pos x="452" y="4"/>
                </a:cxn>
                <a:cxn ang="0">
                  <a:pos x="471" y="8"/>
                </a:cxn>
                <a:cxn ang="0">
                  <a:pos x="489" y="33"/>
                </a:cxn>
                <a:cxn ang="0">
                  <a:pos x="507" y="92"/>
                </a:cxn>
                <a:cxn ang="0">
                  <a:pos x="526" y="162"/>
                </a:cxn>
                <a:cxn ang="0">
                  <a:pos x="544" y="144"/>
                </a:cxn>
                <a:cxn ang="0">
                  <a:pos x="562" y="48"/>
                </a:cxn>
                <a:cxn ang="0">
                  <a:pos x="581" y="8"/>
                </a:cxn>
                <a:cxn ang="0">
                  <a:pos x="599" y="4"/>
                </a:cxn>
                <a:cxn ang="0">
                  <a:pos x="618" y="8"/>
                </a:cxn>
                <a:cxn ang="0">
                  <a:pos x="636" y="37"/>
                </a:cxn>
                <a:cxn ang="0">
                  <a:pos x="654" y="125"/>
                </a:cxn>
                <a:cxn ang="0">
                  <a:pos x="673" y="221"/>
                </a:cxn>
                <a:cxn ang="0">
                  <a:pos x="691" y="88"/>
                </a:cxn>
                <a:cxn ang="0">
                  <a:pos x="709" y="8"/>
                </a:cxn>
                <a:cxn ang="0">
                  <a:pos x="728" y="0"/>
                </a:cxn>
                <a:cxn ang="0">
                  <a:pos x="746" y="4"/>
                </a:cxn>
                <a:cxn ang="0">
                  <a:pos x="765" y="8"/>
                </a:cxn>
                <a:cxn ang="0">
                  <a:pos x="783" y="41"/>
                </a:cxn>
                <a:cxn ang="0">
                  <a:pos x="801" y="133"/>
                </a:cxn>
                <a:cxn ang="0">
                  <a:pos x="820" y="228"/>
                </a:cxn>
                <a:cxn ang="0">
                  <a:pos x="838" y="81"/>
                </a:cxn>
                <a:cxn ang="0">
                  <a:pos x="856" y="4"/>
                </a:cxn>
                <a:cxn ang="0">
                  <a:pos x="875" y="0"/>
                </a:cxn>
              </a:cxnLst>
              <a:rect l="0" t="0" r="r" b="b"/>
              <a:pathLst>
                <a:path w="875" h="22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4"/>
                  </a:lnTo>
                  <a:lnTo>
                    <a:pt x="158" y="4"/>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4"/>
                  </a:lnTo>
                  <a:lnTo>
                    <a:pt x="305" y="4"/>
                  </a:lnTo>
                  <a:lnTo>
                    <a:pt x="313" y="4"/>
                  </a:lnTo>
                  <a:lnTo>
                    <a:pt x="324" y="8"/>
                  </a:lnTo>
                  <a:lnTo>
                    <a:pt x="331" y="15"/>
                  </a:lnTo>
                  <a:lnTo>
                    <a:pt x="342" y="30"/>
                  </a:lnTo>
                  <a:lnTo>
                    <a:pt x="349" y="48"/>
                  </a:lnTo>
                  <a:lnTo>
                    <a:pt x="360" y="70"/>
                  </a:lnTo>
                  <a:lnTo>
                    <a:pt x="368" y="96"/>
                  </a:lnTo>
                  <a:lnTo>
                    <a:pt x="379" y="118"/>
                  </a:lnTo>
                  <a:lnTo>
                    <a:pt x="386" y="136"/>
                  </a:lnTo>
                  <a:lnTo>
                    <a:pt x="397" y="140"/>
                  </a:lnTo>
                  <a:lnTo>
                    <a:pt x="404" y="122"/>
                  </a:lnTo>
                  <a:lnTo>
                    <a:pt x="415" y="92"/>
                  </a:lnTo>
                  <a:lnTo>
                    <a:pt x="423" y="55"/>
                  </a:lnTo>
                  <a:lnTo>
                    <a:pt x="434" y="41"/>
                  </a:lnTo>
                  <a:lnTo>
                    <a:pt x="441" y="4"/>
                  </a:lnTo>
                  <a:lnTo>
                    <a:pt x="452" y="4"/>
                  </a:lnTo>
                  <a:lnTo>
                    <a:pt x="460" y="4"/>
                  </a:lnTo>
                  <a:lnTo>
                    <a:pt x="471" y="8"/>
                  </a:lnTo>
                  <a:lnTo>
                    <a:pt x="478" y="19"/>
                  </a:lnTo>
                  <a:lnTo>
                    <a:pt x="489" y="33"/>
                  </a:lnTo>
                  <a:lnTo>
                    <a:pt x="496" y="59"/>
                  </a:lnTo>
                  <a:lnTo>
                    <a:pt x="507" y="92"/>
                  </a:lnTo>
                  <a:lnTo>
                    <a:pt x="515" y="129"/>
                  </a:lnTo>
                  <a:lnTo>
                    <a:pt x="526" y="162"/>
                  </a:lnTo>
                  <a:lnTo>
                    <a:pt x="533" y="169"/>
                  </a:lnTo>
                  <a:lnTo>
                    <a:pt x="544" y="144"/>
                  </a:lnTo>
                  <a:lnTo>
                    <a:pt x="551" y="96"/>
                  </a:lnTo>
                  <a:lnTo>
                    <a:pt x="562" y="48"/>
                  </a:lnTo>
                  <a:lnTo>
                    <a:pt x="570" y="19"/>
                  </a:lnTo>
                  <a:lnTo>
                    <a:pt x="581" y="8"/>
                  </a:lnTo>
                  <a:lnTo>
                    <a:pt x="588" y="4"/>
                  </a:lnTo>
                  <a:lnTo>
                    <a:pt x="599" y="4"/>
                  </a:lnTo>
                  <a:lnTo>
                    <a:pt x="607" y="4"/>
                  </a:lnTo>
                  <a:lnTo>
                    <a:pt x="618" y="8"/>
                  </a:lnTo>
                  <a:lnTo>
                    <a:pt x="625" y="19"/>
                  </a:lnTo>
                  <a:lnTo>
                    <a:pt x="636" y="37"/>
                  </a:lnTo>
                  <a:lnTo>
                    <a:pt x="643" y="74"/>
                  </a:lnTo>
                  <a:lnTo>
                    <a:pt x="654" y="125"/>
                  </a:lnTo>
                  <a:lnTo>
                    <a:pt x="662" y="188"/>
                  </a:lnTo>
                  <a:lnTo>
                    <a:pt x="673" y="221"/>
                  </a:lnTo>
                  <a:lnTo>
                    <a:pt x="680" y="177"/>
                  </a:lnTo>
                  <a:lnTo>
                    <a:pt x="691" y="88"/>
                  </a:lnTo>
                  <a:lnTo>
                    <a:pt x="698" y="26"/>
                  </a:lnTo>
                  <a:lnTo>
                    <a:pt x="709" y="8"/>
                  </a:lnTo>
                  <a:lnTo>
                    <a:pt x="717" y="0"/>
                  </a:lnTo>
                  <a:lnTo>
                    <a:pt x="728" y="0"/>
                  </a:lnTo>
                  <a:lnTo>
                    <a:pt x="735" y="4"/>
                  </a:lnTo>
                  <a:lnTo>
                    <a:pt x="746" y="4"/>
                  </a:lnTo>
                  <a:lnTo>
                    <a:pt x="754" y="4"/>
                  </a:lnTo>
                  <a:lnTo>
                    <a:pt x="765" y="8"/>
                  </a:lnTo>
                  <a:lnTo>
                    <a:pt x="772" y="19"/>
                  </a:lnTo>
                  <a:lnTo>
                    <a:pt x="783" y="41"/>
                  </a:lnTo>
                  <a:lnTo>
                    <a:pt x="790" y="74"/>
                  </a:lnTo>
                  <a:lnTo>
                    <a:pt x="801" y="133"/>
                  </a:lnTo>
                  <a:lnTo>
                    <a:pt x="809" y="199"/>
                  </a:lnTo>
                  <a:lnTo>
                    <a:pt x="820" y="228"/>
                  </a:lnTo>
                  <a:lnTo>
                    <a:pt x="827" y="173"/>
                  </a:lnTo>
                  <a:lnTo>
                    <a:pt x="838" y="81"/>
                  </a:lnTo>
                  <a:lnTo>
                    <a:pt x="845" y="22"/>
                  </a:lnTo>
                  <a:lnTo>
                    <a:pt x="856" y="4"/>
                  </a:lnTo>
                  <a:lnTo>
                    <a:pt x="864" y="0"/>
                  </a:lnTo>
                  <a:lnTo>
                    <a:pt x="875"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8" name="Freeform 234"/>
            <p:cNvSpPr>
              <a:spLocks/>
            </p:cNvSpPr>
            <p:nvPr/>
          </p:nvSpPr>
          <p:spPr bwMode="auto">
            <a:xfrm>
              <a:off x="6950075" y="4819650"/>
              <a:ext cx="1389062" cy="32702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4"/>
                </a:cxn>
                <a:cxn ang="0">
                  <a:pos x="177" y="0"/>
                </a:cxn>
                <a:cxn ang="0">
                  <a:pos x="195" y="0"/>
                </a:cxn>
                <a:cxn ang="0">
                  <a:pos x="213" y="0"/>
                </a:cxn>
                <a:cxn ang="0">
                  <a:pos x="232" y="0"/>
                </a:cxn>
                <a:cxn ang="0">
                  <a:pos x="250" y="0"/>
                </a:cxn>
                <a:cxn ang="0">
                  <a:pos x="268" y="0"/>
                </a:cxn>
                <a:cxn ang="0">
                  <a:pos x="287" y="0"/>
                </a:cxn>
                <a:cxn ang="0">
                  <a:pos x="305" y="4"/>
                </a:cxn>
                <a:cxn ang="0">
                  <a:pos x="324" y="15"/>
                </a:cxn>
                <a:cxn ang="0">
                  <a:pos x="342" y="44"/>
                </a:cxn>
                <a:cxn ang="0">
                  <a:pos x="360" y="81"/>
                </a:cxn>
                <a:cxn ang="0">
                  <a:pos x="379" y="122"/>
                </a:cxn>
                <a:cxn ang="0">
                  <a:pos x="397" y="129"/>
                </a:cxn>
                <a:cxn ang="0">
                  <a:pos x="415" y="77"/>
                </a:cxn>
                <a:cxn ang="0">
                  <a:pos x="434" y="30"/>
                </a:cxn>
                <a:cxn ang="0">
                  <a:pos x="452" y="4"/>
                </a:cxn>
                <a:cxn ang="0">
                  <a:pos x="471" y="19"/>
                </a:cxn>
                <a:cxn ang="0">
                  <a:pos x="489" y="55"/>
                </a:cxn>
                <a:cxn ang="0">
                  <a:pos x="507" y="111"/>
                </a:cxn>
                <a:cxn ang="0">
                  <a:pos x="526" y="158"/>
                </a:cxn>
                <a:cxn ang="0">
                  <a:pos x="544" y="118"/>
                </a:cxn>
                <a:cxn ang="0">
                  <a:pos x="562" y="30"/>
                </a:cxn>
                <a:cxn ang="0">
                  <a:pos x="581" y="4"/>
                </a:cxn>
                <a:cxn ang="0">
                  <a:pos x="599" y="4"/>
                </a:cxn>
                <a:cxn ang="0">
                  <a:pos x="618" y="19"/>
                </a:cxn>
                <a:cxn ang="0">
                  <a:pos x="636" y="59"/>
                </a:cxn>
                <a:cxn ang="0">
                  <a:pos x="654" y="136"/>
                </a:cxn>
                <a:cxn ang="0">
                  <a:pos x="673" y="202"/>
                </a:cxn>
                <a:cxn ang="0">
                  <a:pos x="691" y="74"/>
                </a:cxn>
                <a:cxn ang="0">
                  <a:pos x="709" y="4"/>
                </a:cxn>
                <a:cxn ang="0">
                  <a:pos x="728" y="0"/>
                </a:cxn>
                <a:cxn ang="0">
                  <a:pos x="746" y="4"/>
                </a:cxn>
                <a:cxn ang="0">
                  <a:pos x="765" y="19"/>
                </a:cxn>
                <a:cxn ang="0">
                  <a:pos x="783" y="59"/>
                </a:cxn>
                <a:cxn ang="0">
                  <a:pos x="801" y="140"/>
                </a:cxn>
                <a:cxn ang="0">
                  <a:pos x="820" y="206"/>
                </a:cxn>
                <a:cxn ang="0">
                  <a:pos x="838" y="66"/>
                </a:cxn>
                <a:cxn ang="0">
                  <a:pos x="856" y="4"/>
                </a:cxn>
                <a:cxn ang="0">
                  <a:pos x="875" y="0"/>
                </a:cxn>
              </a:cxnLst>
              <a:rect l="0" t="0" r="r" b="b"/>
              <a:pathLst>
                <a:path w="875" h="206">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4"/>
                  </a:lnTo>
                  <a:lnTo>
                    <a:pt x="158" y="4"/>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4"/>
                  </a:lnTo>
                  <a:lnTo>
                    <a:pt x="305" y="4"/>
                  </a:lnTo>
                  <a:lnTo>
                    <a:pt x="313" y="8"/>
                  </a:lnTo>
                  <a:lnTo>
                    <a:pt x="324" y="15"/>
                  </a:lnTo>
                  <a:lnTo>
                    <a:pt x="331" y="30"/>
                  </a:lnTo>
                  <a:lnTo>
                    <a:pt x="342" y="44"/>
                  </a:lnTo>
                  <a:lnTo>
                    <a:pt x="349" y="63"/>
                  </a:lnTo>
                  <a:lnTo>
                    <a:pt x="360" y="81"/>
                  </a:lnTo>
                  <a:lnTo>
                    <a:pt x="368" y="103"/>
                  </a:lnTo>
                  <a:lnTo>
                    <a:pt x="379" y="122"/>
                  </a:lnTo>
                  <a:lnTo>
                    <a:pt x="386" y="133"/>
                  </a:lnTo>
                  <a:lnTo>
                    <a:pt x="397" y="129"/>
                  </a:lnTo>
                  <a:lnTo>
                    <a:pt x="404" y="107"/>
                  </a:lnTo>
                  <a:lnTo>
                    <a:pt x="415" y="77"/>
                  </a:lnTo>
                  <a:lnTo>
                    <a:pt x="423" y="44"/>
                  </a:lnTo>
                  <a:lnTo>
                    <a:pt x="434" y="30"/>
                  </a:lnTo>
                  <a:lnTo>
                    <a:pt x="441" y="4"/>
                  </a:lnTo>
                  <a:lnTo>
                    <a:pt x="452" y="4"/>
                  </a:lnTo>
                  <a:lnTo>
                    <a:pt x="460" y="8"/>
                  </a:lnTo>
                  <a:lnTo>
                    <a:pt x="471" y="19"/>
                  </a:lnTo>
                  <a:lnTo>
                    <a:pt x="478" y="33"/>
                  </a:lnTo>
                  <a:lnTo>
                    <a:pt x="489" y="55"/>
                  </a:lnTo>
                  <a:lnTo>
                    <a:pt x="496" y="81"/>
                  </a:lnTo>
                  <a:lnTo>
                    <a:pt x="507" y="111"/>
                  </a:lnTo>
                  <a:lnTo>
                    <a:pt x="515" y="140"/>
                  </a:lnTo>
                  <a:lnTo>
                    <a:pt x="526" y="158"/>
                  </a:lnTo>
                  <a:lnTo>
                    <a:pt x="533" y="151"/>
                  </a:lnTo>
                  <a:lnTo>
                    <a:pt x="544" y="118"/>
                  </a:lnTo>
                  <a:lnTo>
                    <a:pt x="551" y="70"/>
                  </a:lnTo>
                  <a:lnTo>
                    <a:pt x="562" y="30"/>
                  </a:lnTo>
                  <a:lnTo>
                    <a:pt x="570" y="11"/>
                  </a:lnTo>
                  <a:lnTo>
                    <a:pt x="581" y="4"/>
                  </a:lnTo>
                  <a:lnTo>
                    <a:pt x="588" y="4"/>
                  </a:lnTo>
                  <a:lnTo>
                    <a:pt x="599" y="4"/>
                  </a:lnTo>
                  <a:lnTo>
                    <a:pt x="607" y="8"/>
                  </a:lnTo>
                  <a:lnTo>
                    <a:pt x="618" y="19"/>
                  </a:lnTo>
                  <a:lnTo>
                    <a:pt x="625" y="33"/>
                  </a:lnTo>
                  <a:lnTo>
                    <a:pt x="636" y="59"/>
                  </a:lnTo>
                  <a:lnTo>
                    <a:pt x="643" y="92"/>
                  </a:lnTo>
                  <a:lnTo>
                    <a:pt x="654" y="136"/>
                  </a:lnTo>
                  <a:lnTo>
                    <a:pt x="662" y="184"/>
                  </a:lnTo>
                  <a:lnTo>
                    <a:pt x="673" y="202"/>
                  </a:lnTo>
                  <a:lnTo>
                    <a:pt x="680" y="151"/>
                  </a:lnTo>
                  <a:lnTo>
                    <a:pt x="691" y="74"/>
                  </a:lnTo>
                  <a:lnTo>
                    <a:pt x="698" y="22"/>
                  </a:lnTo>
                  <a:lnTo>
                    <a:pt x="709" y="4"/>
                  </a:lnTo>
                  <a:lnTo>
                    <a:pt x="717" y="0"/>
                  </a:lnTo>
                  <a:lnTo>
                    <a:pt x="728" y="0"/>
                  </a:lnTo>
                  <a:lnTo>
                    <a:pt x="735" y="4"/>
                  </a:lnTo>
                  <a:lnTo>
                    <a:pt x="746" y="4"/>
                  </a:lnTo>
                  <a:lnTo>
                    <a:pt x="754" y="8"/>
                  </a:lnTo>
                  <a:lnTo>
                    <a:pt x="765" y="19"/>
                  </a:lnTo>
                  <a:lnTo>
                    <a:pt x="772" y="33"/>
                  </a:lnTo>
                  <a:lnTo>
                    <a:pt x="783" y="59"/>
                  </a:lnTo>
                  <a:lnTo>
                    <a:pt x="790" y="92"/>
                  </a:lnTo>
                  <a:lnTo>
                    <a:pt x="801" y="140"/>
                  </a:lnTo>
                  <a:lnTo>
                    <a:pt x="809" y="191"/>
                  </a:lnTo>
                  <a:lnTo>
                    <a:pt x="820" y="206"/>
                  </a:lnTo>
                  <a:lnTo>
                    <a:pt x="827" y="147"/>
                  </a:lnTo>
                  <a:lnTo>
                    <a:pt x="838" y="66"/>
                  </a:lnTo>
                  <a:lnTo>
                    <a:pt x="845" y="19"/>
                  </a:lnTo>
                  <a:lnTo>
                    <a:pt x="856" y="4"/>
                  </a:lnTo>
                  <a:lnTo>
                    <a:pt x="864" y="0"/>
                  </a:lnTo>
                  <a:lnTo>
                    <a:pt x="875"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39" name="Freeform 235"/>
            <p:cNvSpPr>
              <a:spLocks/>
            </p:cNvSpPr>
            <p:nvPr/>
          </p:nvSpPr>
          <p:spPr bwMode="auto">
            <a:xfrm>
              <a:off x="6950075" y="4137025"/>
              <a:ext cx="1389062" cy="682625"/>
            </a:xfrm>
            <a:custGeom>
              <a:avLst/>
              <a:gdLst/>
              <a:ahLst/>
              <a:cxnLst>
                <a:cxn ang="0">
                  <a:pos x="11" y="430"/>
                </a:cxn>
                <a:cxn ang="0">
                  <a:pos x="30" y="430"/>
                </a:cxn>
                <a:cxn ang="0">
                  <a:pos x="48" y="430"/>
                </a:cxn>
                <a:cxn ang="0">
                  <a:pos x="66" y="430"/>
                </a:cxn>
                <a:cxn ang="0">
                  <a:pos x="85" y="430"/>
                </a:cxn>
                <a:cxn ang="0">
                  <a:pos x="103" y="430"/>
                </a:cxn>
                <a:cxn ang="0">
                  <a:pos x="121" y="430"/>
                </a:cxn>
                <a:cxn ang="0">
                  <a:pos x="140" y="430"/>
                </a:cxn>
                <a:cxn ang="0">
                  <a:pos x="158" y="427"/>
                </a:cxn>
                <a:cxn ang="0">
                  <a:pos x="177" y="430"/>
                </a:cxn>
                <a:cxn ang="0">
                  <a:pos x="195" y="430"/>
                </a:cxn>
                <a:cxn ang="0">
                  <a:pos x="213" y="430"/>
                </a:cxn>
                <a:cxn ang="0">
                  <a:pos x="232" y="430"/>
                </a:cxn>
                <a:cxn ang="0">
                  <a:pos x="250" y="430"/>
                </a:cxn>
                <a:cxn ang="0">
                  <a:pos x="268" y="430"/>
                </a:cxn>
                <a:cxn ang="0">
                  <a:pos x="287" y="430"/>
                </a:cxn>
                <a:cxn ang="0">
                  <a:pos x="305" y="427"/>
                </a:cxn>
                <a:cxn ang="0">
                  <a:pos x="324" y="408"/>
                </a:cxn>
                <a:cxn ang="0">
                  <a:pos x="342" y="360"/>
                </a:cxn>
                <a:cxn ang="0">
                  <a:pos x="360" y="283"/>
                </a:cxn>
                <a:cxn ang="0">
                  <a:pos x="379" y="195"/>
                </a:cxn>
                <a:cxn ang="0">
                  <a:pos x="397" y="165"/>
                </a:cxn>
                <a:cxn ang="0">
                  <a:pos x="415" y="265"/>
                </a:cxn>
                <a:cxn ang="0">
                  <a:pos x="434" y="360"/>
                </a:cxn>
                <a:cxn ang="0">
                  <a:pos x="452" y="427"/>
                </a:cxn>
                <a:cxn ang="0">
                  <a:pos x="471" y="408"/>
                </a:cxn>
                <a:cxn ang="0">
                  <a:pos x="489" y="346"/>
                </a:cxn>
                <a:cxn ang="0">
                  <a:pos x="507" y="232"/>
                </a:cxn>
                <a:cxn ang="0">
                  <a:pos x="526" y="114"/>
                </a:cxn>
                <a:cxn ang="0">
                  <a:pos x="544" y="169"/>
                </a:cxn>
                <a:cxn ang="0">
                  <a:pos x="562" y="357"/>
                </a:cxn>
                <a:cxn ang="0">
                  <a:pos x="581" y="419"/>
                </a:cxn>
                <a:cxn ang="0">
                  <a:pos x="599" y="427"/>
                </a:cxn>
                <a:cxn ang="0">
                  <a:pos x="618" y="408"/>
                </a:cxn>
                <a:cxn ang="0">
                  <a:pos x="636" y="335"/>
                </a:cxn>
                <a:cxn ang="0">
                  <a:pos x="654" y="169"/>
                </a:cxn>
                <a:cxn ang="0">
                  <a:pos x="673" y="11"/>
                </a:cxn>
                <a:cxn ang="0">
                  <a:pos x="691" y="272"/>
                </a:cxn>
                <a:cxn ang="0">
                  <a:pos x="709" y="423"/>
                </a:cxn>
                <a:cxn ang="0">
                  <a:pos x="728" y="430"/>
                </a:cxn>
                <a:cxn ang="0">
                  <a:pos x="746" y="427"/>
                </a:cxn>
                <a:cxn ang="0">
                  <a:pos x="765" y="408"/>
                </a:cxn>
                <a:cxn ang="0">
                  <a:pos x="783" y="335"/>
                </a:cxn>
                <a:cxn ang="0">
                  <a:pos x="801" y="162"/>
                </a:cxn>
                <a:cxn ang="0">
                  <a:pos x="820" y="0"/>
                </a:cxn>
                <a:cxn ang="0">
                  <a:pos x="838" y="287"/>
                </a:cxn>
                <a:cxn ang="0">
                  <a:pos x="856" y="423"/>
                </a:cxn>
                <a:cxn ang="0">
                  <a:pos x="875" y="430"/>
                </a:cxn>
              </a:cxnLst>
              <a:rect l="0" t="0" r="r" b="b"/>
              <a:pathLst>
                <a:path w="875" h="430">
                  <a:moveTo>
                    <a:pt x="0" y="430"/>
                  </a:moveTo>
                  <a:lnTo>
                    <a:pt x="11" y="430"/>
                  </a:lnTo>
                  <a:lnTo>
                    <a:pt x="19" y="430"/>
                  </a:lnTo>
                  <a:lnTo>
                    <a:pt x="30" y="430"/>
                  </a:lnTo>
                  <a:lnTo>
                    <a:pt x="37" y="430"/>
                  </a:lnTo>
                  <a:lnTo>
                    <a:pt x="48" y="430"/>
                  </a:lnTo>
                  <a:lnTo>
                    <a:pt x="55" y="430"/>
                  </a:lnTo>
                  <a:lnTo>
                    <a:pt x="66" y="430"/>
                  </a:lnTo>
                  <a:lnTo>
                    <a:pt x="74" y="430"/>
                  </a:lnTo>
                  <a:lnTo>
                    <a:pt x="85" y="430"/>
                  </a:lnTo>
                  <a:lnTo>
                    <a:pt x="92" y="430"/>
                  </a:lnTo>
                  <a:lnTo>
                    <a:pt x="103" y="430"/>
                  </a:lnTo>
                  <a:lnTo>
                    <a:pt x="110" y="430"/>
                  </a:lnTo>
                  <a:lnTo>
                    <a:pt x="121" y="430"/>
                  </a:lnTo>
                  <a:lnTo>
                    <a:pt x="129" y="430"/>
                  </a:lnTo>
                  <a:lnTo>
                    <a:pt x="140" y="430"/>
                  </a:lnTo>
                  <a:lnTo>
                    <a:pt x="147" y="427"/>
                  </a:lnTo>
                  <a:lnTo>
                    <a:pt x="158" y="427"/>
                  </a:lnTo>
                  <a:lnTo>
                    <a:pt x="166" y="430"/>
                  </a:lnTo>
                  <a:lnTo>
                    <a:pt x="177" y="430"/>
                  </a:lnTo>
                  <a:lnTo>
                    <a:pt x="184" y="430"/>
                  </a:lnTo>
                  <a:lnTo>
                    <a:pt x="195" y="430"/>
                  </a:lnTo>
                  <a:lnTo>
                    <a:pt x="202" y="430"/>
                  </a:lnTo>
                  <a:lnTo>
                    <a:pt x="213" y="430"/>
                  </a:lnTo>
                  <a:lnTo>
                    <a:pt x="221" y="430"/>
                  </a:lnTo>
                  <a:lnTo>
                    <a:pt x="232" y="430"/>
                  </a:lnTo>
                  <a:lnTo>
                    <a:pt x="239" y="430"/>
                  </a:lnTo>
                  <a:lnTo>
                    <a:pt x="250" y="430"/>
                  </a:lnTo>
                  <a:lnTo>
                    <a:pt x="257" y="430"/>
                  </a:lnTo>
                  <a:lnTo>
                    <a:pt x="268" y="430"/>
                  </a:lnTo>
                  <a:lnTo>
                    <a:pt x="276" y="430"/>
                  </a:lnTo>
                  <a:lnTo>
                    <a:pt x="287" y="430"/>
                  </a:lnTo>
                  <a:lnTo>
                    <a:pt x="294" y="427"/>
                  </a:lnTo>
                  <a:lnTo>
                    <a:pt x="305" y="427"/>
                  </a:lnTo>
                  <a:lnTo>
                    <a:pt x="313" y="423"/>
                  </a:lnTo>
                  <a:lnTo>
                    <a:pt x="324" y="408"/>
                  </a:lnTo>
                  <a:lnTo>
                    <a:pt x="331" y="386"/>
                  </a:lnTo>
                  <a:lnTo>
                    <a:pt x="342" y="360"/>
                  </a:lnTo>
                  <a:lnTo>
                    <a:pt x="349" y="324"/>
                  </a:lnTo>
                  <a:lnTo>
                    <a:pt x="360" y="283"/>
                  </a:lnTo>
                  <a:lnTo>
                    <a:pt x="368" y="235"/>
                  </a:lnTo>
                  <a:lnTo>
                    <a:pt x="379" y="195"/>
                  </a:lnTo>
                  <a:lnTo>
                    <a:pt x="386" y="165"/>
                  </a:lnTo>
                  <a:lnTo>
                    <a:pt x="397" y="165"/>
                  </a:lnTo>
                  <a:lnTo>
                    <a:pt x="404" y="202"/>
                  </a:lnTo>
                  <a:lnTo>
                    <a:pt x="415" y="265"/>
                  </a:lnTo>
                  <a:lnTo>
                    <a:pt x="423" y="331"/>
                  </a:lnTo>
                  <a:lnTo>
                    <a:pt x="434" y="360"/>
                  </a:lnTo>
                  <a:lnTo>
                    <a:pt x="441" y="427"/>
                  </a:lnTo>
                  <a:lnTo>
                    <a:pt x="452" y="427"/>
                  </a:lnTo>
                  <a:lnTo>
                    <a:pt x="460" y="423"/>
                  </a:lnTo>
                  <a:lnTo>
                    <a:pt x="471" y="408"/>
                  </a:lnTo>
                  <a:lnTo>
                    <a:pt x="478" y="382"/>
                  </a:lnTo>
                  <a:lnTo>
                    <a:pt x="489" y="346"/>
                  </a:lnTo>
                  <a:lnTo>
                    <a:pt x="496" y="294"/>
                  </a:lnTo>
                  <a:lnTo>
                    <a:pt x="507" y="232"/>
                  </a:lnTo>
                  <a:lnTo>
                    <a:pt x="515" y="165"/>
                  </a:lnTo>
                  <a:lnTo>
                    <a:pt x="526" y="114"/>
                  </a:lnTo>
                  <a:lnTo>
                    <a:pt x="533" y="110"/>
                  </a:lnTo>
                  <a:lnTo>
                    <a:pt x="544" y="169"/>
                  </a:lnTo>
                  <a:lnTo>
                    <a:pt x="551" y="268"/>
                  </a:lnTo>
                  <a:lnTo>
                    <a:pt x="562" y="357"/>
                  </a:lnTo>
                  <a:lnTo>
                    <a:pt x="570" y="404"/>
                  </a:lnTo>
                  <a:lnTo>
                    <a:pt x="581" y="419"/>
                  </a:lnTo>
                  <a:lnTo>
                    <a:pt x="588" y="427"/>
                  </a:lnTo>
                  <a:lnTo>
                    <a:pt x="599" y="427"/>
                  </a:lnTo>
                  <a:lnTo>
                    <a:pt x="607" y="423"/>
                  </a:lnTo>
                  <a:lnTo>
                    <a:pt x="618" y="408"/>
                  </a:lnTo>
                  <a:lnTo>
                    <a:pt x="625" y="379"/>
                  </a:lnTo>
                  <a:lnTo>
                    <a:pt x="636" y="335"/>
                  </a:lnTo>
                  <a:lnTo>
                    <a:pt x="643" y="268"/>
                  </a:lnTo>
                  <a:lnTo>
                    <a:pt x="654" y="169"/>
                  </a:lnTo>
                  <a:lnTo>
                    <a:pt x="662" y="59"/>
                  </a:lnTo>
                  <a:lnTo>
                    <a:pt x="673" y="11"/>
                  </a:lnTo>
                  <a:lnTo>
                    <a:pt x="680" y="103"/>
                  </a:lnTo>
                  <a:lnTo>
                    <a:pt x="691" y="272"/>
                  </a:lnTo>
                  <a:lnTo>
                    <a:pt x="698" y="386"/>
                  </a:lnTo>
                  <a:lnTo>
                    <a:pt x="709" y="423"/>
                  </a:lnTo>
                  <a:lnTo>
                    <a:pt x="717" y="430"/>
                  </a:lnTo>
                  <a:lnTo>
                    <a:pt x="728" y="430"/>
                  </a:lnTo>
                  <a:lnTo>
                    <a:pt x="735" y="427"/>
                  </a:lnTo>
                  <a:lnTo>
                    <a:pt x="746" y="427"/>
                  </a:lnTo>
                  <a:lnTo>
                    <a:pt x="754" y="423"/>
                  </a:lnTo>
                  <a:lnTo>
                    <a:pt x="765" y="408"/>
                  </a:lnTo>
                  <a:lnTo>
                    <a:pt x="772" y="379"/>
                  </a:lnTo>
                  <a:lnTo>
                    <a:pt x="783" y="335"/>
                  </a:lnTo>
                  <a:lnTo>
                    <a:pt x="790" y="265"/>
                  </a:lnTo>
                  <a:lnTo>
                    <a:pt x="801" y="162"/>
                  </a:lnTo>
                  <a:lnTo>
                    <a:pt x="809" y="40"/>
                  </a:lnTo>
                  <a:lnTo>
                    <a:pt x="820" y="0"/>
                  </a:lnTo>
                  <a:lnTo>
                    <a:pt x="827" y="110"/>
                  </a:lnTo>
                  <a:lnTo>
                    <a:pt x="838" y="287"/>
                  </a:lnTo>
                  <a:lnTo>
                    <a:pt x="845" y="393"/>
                  </a:lnTo>
                  <a:lnTo>
                    <a:pt x="856" y="423"/>
                  </a:lnTo>
                  <a:lnTo>
                    <a:pt x="864" y="430"/>
                  </a:lnTo>
                  <a:lnTo>
                    <a:pt x="875" y="43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0" name="Freeform 236"/>
            <p:cNvSpPr>
              <a:spLocks/>
            </p:cNvSpPr>
            <p:nvPr/>
          </p:nvSpPr>
          <p:spPr bwMode="auto">
            <a:xfrm>
              <a:off x="6950075" y="4819650"/>
              <a:ext cx="1389062" cy="379412"/>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4"/>
                </a:cxn>
                <a:cxn ang="0">
                  <a:pos x="324" y="44"/>
                </a:cxn>
                <a:cxn ang="0">
                  <a:pos x="342" y="107"/>
                </a:cxn>
                <a:cxn ang="0">
                  <a:pos x="360" y="147"/>
                </a:cxn>
                <a:cxn ang="0">
                  <a:pos x="379" y="122"/>
                </a:cxn>
                <a:cxn ang="0">
                  <a:pos x="397" y="52"/>
                </a:cxn>
                <a:cxn ang="0">
                  <a:pos x="415" y="11"/>
                </a:cxn>
                <a:cxn ang="0">
                  <a:pos x="434" y="0"/>
                </a:cxn>
                <a:cxn ang="0">
                  <a:pos x="452" y="8"/>
                </a:cxn>
                <a:cxn ang="0">
                  <a:pos x="471" y="52"/>
                </a:cxn>
                <a:cxn ang="0">
                  <a:pos x="489" y="133"/>
                </a:cxn>
                <a:cxn ang="0">
                  <a:pos x="507" y="184"/>
                </a:cxn>
                <a:cxn ang="0">
                  <a:pos x="526" y="96"/>
                </a:cxn>
                <a:cxn ang="0">
                  <a:pos x="544" y="15"/>
                </a:cxn>
                <a:cxn ang="0">
                  <a:pos x="562" y="0"/>
                </a:cxn>
                <a:cxn ang="0">
                  <a:pos x="581" y="0"/>
                </a:cxn>
                <a:cxn ang="0">
                  <a:pos x="599" y="8"/>
                </a:cxn>
                <a:cxn ang="0">
                  <a:pos x="618" y="55"/>
                </a:cxn>
                <a:cxn ang="0">
                  <a:pos x="636" y="177"/>
                </a:cxn>
                <a:cxn ang="0">
                  <a:pos x="654" y="213"/>
                </a:cxn>
                <a:cxn ang="0">
                  <a:pos x="673" y="37"/>
                </a:cxn>
                <a:cxn ang="0">
                  <a:pos x="691" y="0"/>
                </a:cxn>
                <a:cxn ang="0">
                  <a:pos x="709" y="0"/>
                </a:cxn>
                <a:cxn ang="0">
                  <a:pos x="728" y="0"/>
                </a:cxn>
                <a:cxn ang="0">
                  <a:pos x="746" y="8"/>
                </a:cxn>
                <a:cxn ang="0">
                  <a:pos x="765" y="55"/>
                </a:cxn>
                <a:cxn ang="0">
                  <a:pos x="783" y="180"/>
                </a:cxn>
                <a:cxn ang="0">
                  <a:pos x="801" y="213"/>
                </a:cxn>
                <a:cxn ang="0">
                  <a:pos x="820" y="33"/>
                </a:cxn>
                <a:cxn ang="0">
                  <a:pos x="838" y="0"/>
                </a:cxn>
                <a:cxn ang="0">
                  <a:pos x="856" y="0"/>
                </a:cxn>
                <a:cxn ang="0">
                  <a:pos x="875" y="0"/>
                </a:cxn>
              </a:cxnLst>
              <a:rect l="0" t="0" r="r" b="b"/>
              <a:pathLst>
                <a:path w="875" h="239">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4"/>
                  </a:lnTo>
                  <a:lnTo>
                    <a:pt x="313" y="19"/>
                  </a:lnTo>
                  <a:lnTo>
                    <a:pt x="324" y="44"/>
                  </a:lnTo>
                  <a:lnTo>
                    <a:pt x="331" y="77"/>
                  </a:lnTo>
                  <a:lnTo>
                    <a:pt x="342" y="107"/>
                  </a:lnTo>
                  <a:lnTo>
                    <a:pt x="349" y="133"/>
                  </a:lnTo>
                  <a:lnTo>
                    <a:pt x="360" y="147"/>
                  </a:lnTo>
                  <a:lnTo>
                    <a:pt x="368" y="144"/>
                  </a:lnTo>
                  <a:lnTo>
                    <a:pt x="379" y="122"/>
                  </a:lnTo>
                  <a:lnTo>
                    <a:pt x="386" y="88"/>
                  </a:lnTo>
                  <a:lnTo>
                    <a:pt x="397" y="52"/>
                  </a:lnTo>
                  <a:lnTo>
                    <a:pt x="404" y="26"/>
                  </a:lnTo>
                  <a:lnTo>
                    <a:pt x="415" y="11"/>
                  </a:lnTo>
                  <a:lnTo>
                    <a:pt x="423" y="4"/>
                  </a:lnTo>
                  <a:lnTo>
                    <a:pt x="434" y="0"/>
                  </a:lnTo>
                  <a:lnTo>
                    <a:pt x="441" y="0"/>
                  </a:lnTo>
                  <a:lnTo>
                    <a:pt x="452" y="8"/>
                  </a:lnTo>
                  <a:lnTo>
                    <a:pt x="460" y="22"/>
                  </a:lnTo>
                  <a:lnTo>
                    <a:pt x="471" y="52"/>
                  </a:lnTo>
                  <a:lnTo>
                    <a:pt x="478" y="92"/>
                  </a:lnTo>
                  <a:lnTo>
                    <a:pt x="489" y="133"/>
                  </a:lnTo>
                  <a:lnTo>
                    <a:pt x="496" y="173"/>
                  </a:lnTo>
                  <a:lnTo>
                    <a:pt x="507" y="184"/>
                  </a:lnTo>
                  <a:lnTo>
                    <a:pt x="515" y="155"/>
                  </a:lnTo>
                  <a:lnTo>
                    <a:pt x="526" y="96"/>
                  </a:lnTo>
                  <a:lnTo>
                    <a:pt x="533" y="44"/>
                  </a:lnTo>
                  <a:lnTo>
                    <a:pt x="544" y="15"/>
                  </a:lnTo>
                  <a:lnTo>
                    <a:pt x="551" y="4"/>
                  </a:lnTo>
                  <a:lnTo>
                    <a:pt x="562" y="0"/>
                  </a:lnTo>
                  <a:lnTo>
                    <a:pt x="570" y="0"/>
                  </a:lnTo>
                  <a:lnTo>
                    <a:pt x="581" y="0"/>
                  </a:lnTo>
                  <a:lnTo>
                    <a:pt x="588" y="0"/>
                  </a:lnTo>
                  <a:lnTo>
                    <a:pt x="599" y="8"/>
                  </a:lnTo>
                  <a:lnTo>
                    <a:pt x="607" y="22"/>
                  </a:lnTo>
                  <a:lnTo>
                    <a:pt x="618" y="55"/>
                  </a:lnTo>
                  <a:lnTo>
                    <a:pt x="625" y="107"/>
                  </a:lnTo>
                  <a:lnTo>
                    <a:pt x="636" y="177"/>
                  </a:lnTo>
                  <a:lnTo>
                    <a:pt x="643" y="232"/>
                  </a:lnTo>
                  <a:lnTo>
                    <a:pt x="654" y="213"/>
                  </a:lnTo>
                  <a:lnTo>
                    <a:pt x="662" y="118"/>
                  </a:lnTo>
                  <a:lnTo>
                    <a:pt x="673" y="37"/>
                  </a:lnTo>
                  <a:lnTo>
                    <a:pt x="680" y="8"/>
                  </a:lnTo>
                  <a:lnTo>
                    <a:pt x="691" y="0"/>
                  </a:lnTo>
                  <a:lnTo>
                    <a:pt x="698" y="0"/>
                  </a:lnTo>
                  <a:lnTo>
                    <a:pt x="709" y="0"/>
                  </a:lnTo>
                  <a:lnTo>
                    <a:pt x="717" y="0"/>
                  </a:lnTo>
                  <a:lnTo>
                    <a:pt x="728" y="0"/>
                  </a:lnTo>
                  <a:lnTo>
                    <a:pt x="735" y="0"/>
                  </a:lnTo>
                  <a:lnTo>
                    <a:pt x="746" y="8"/>
                  </a:lnTo>
                  <a:lnTo>
                    <a:pt x="754" y="22"/>
                  </a:lnTo>
                  <a:lnTo>
                    <a:pt x="765" y="55"/>
                  </a:lnTo>
                  <a:lnTo>
                    <a:pt x="772" y="107"/>
                  </a:lnTo>
                  <a:lnTo>
                    <a:pt x="783" y="180"/>
                  </a:lnTo>
                  <a:lnTo>
                    <a:pt x="790" y="239"/>
                  </a:lnTo>
                  <a:lnTo>
                    <a:pt x="801" y="213"/>
                  </a:lnTo>
                  <a:lnTo>
                    <a:pt x="809" y="114"/>
                  </a:lnTo>
                  <a:lnTo>
                    <a:pt x="820" y="33"/>
                  </a:lnTo>
                  <a:lnTo>
                    <a:pt x="827" y="4"/>
                  </a:lnTo>
                  <a:lnTo>
                    <a:pt x="838" y="0"/>
                  </a:lnTo>
                  <a:lnTo>
                    <a:pt x="845" y="0"/>
                  </a:lnTo>
                  <a:lnTo>
                    <a:pt x="856" y="0"/>
                  </a:lnTo>
                  <a:lnTo>
                    <a:pt x="864" y="0"/>
                  </a:lnTo>
                  <a:lnTo>
                    <a:pt x="875"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1" name="Freeform 237"/>
            <p:cNvSpPr>
              <a:spLocks/>
            </p:cNvSpPr>
            <p:nvPr/>
          </p:nvSpPr>
          <p:spPr bwMode="auto">
            <a:xfrm>
              <a:off x="6950075" y="4819650"/>
              <a:ext cx="1389062" cy="344487"/>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9"/>
                </a:cxn>
                <a:cxn ang="0">
                  <a:pos x="324" y="66"/>
                </a:cxn>
                <a:cxn ang="0">
                  <a:pos x="342" y="111"/>
                </a:cxn>
                <a:cxn ang="0">
                  <a:pos x="360" y="140"/>
                </a:cxn>
                <a:cxn ang="0">
                  <a:pos x="379" y="107"/>
                </a:cxn>
                <a:cxn ang="0">
                  <a:pos x="397" y="41"/>
                </a:cxn>
                <a:cxn ang="0">
                  <a:pos x="415" y="8"/>
                </a:cxn>
                <a:cxn ang="0">
                  <a:pos x="434" y="0"/>
                </a:cxn>
                <a:cxn ang="0">
                  <a:pos x="452" y="19"/>
                </a:cxn>
                <a:cxn ang="0">
                  <a:pos x="471" y="81"/>
                </a:cxn>
                <a:cxn ang="0">
                  <a:pos x="489" y="147"/>
                </a:cxn>
                <a:cxn ang="0">
                  <a:pos x="507" y="162"/>
                </a:cxn>
                <a:cxn ang="0">
                  <a:pos x="526" y="70"/>
                </a:cxn>
                <a:cxn ang="0">
                  <a:pos x="544" y="11"/>
                </a:cxn>
                <a:cxn ang="0">
                  <a:pos x="562" y="0"/>
                </a:cxn>
                <a:cxn ang="0">
                  <a:pos x="581" y="0"/>
                </a:cxn>
                <a:cxn ang="0">
                  <a:pos x="599" y="19"/>
                </a:cxn>
                <a:cxn ang="0">
                  <a:pos x="618" y="85"/>
                </a:cxn>
                <a:cxn ang="0">
                  <a:pos x="636" y="180"/>
                </a:cxn>
                <a:cxn ang="0">
                  <a:pos x="654" y="177"/>
                </a:cxn>
                <a:cxn ang="0">
                  <a:pos x="673" y="30"/>
                </a:cxn>
                <a:cxn ang="0">
                  <a:pos x="691" y="0"/>
                </a:cxn>
                <a:cxn ang="0">
                  <a:pos x="709" y="0"/>
                </a:cxn>
                <a:cxn ang="0">
                  <a:pos x="728" y="0"/>
                </a:cxn>
                <a:cxn ang="0">
                  <a:pos x="746" y="19"/>
                </a:cxn>
                <a:cxn ang="0">
                  <a:pos x="765" y="85"/>
                </a:cxn>
                <a:cxn ang="0">
                  <a:pos x="783" y="180"/>
                </a:cxn>
                <a:cxn ang="0">
                  <a:pos x="801" y="180"/>
                </a:cxn>
                <a:cxn ang="0">
                  <a:pos x="820" y="22"/>
                </a:cxn>
                <a:cxn ang="0">
                  <a:pos x="838" y="0"/>
                </a:cxn>
                <a:cxn ang="0">
                  <a:pos x="856" y="0"/>
                </a:cxn>
                <a:cxn ang="0">
                  <a:pos x="875" y="0"/>
                </a:cxn>
              </a:cxnLst>
              <a:rect l="0" t="0" r="r" b="b"/>
              <a:pathLst>
                <a:path w="875" h="217">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19"/>
                  </a:lnTo>
                  <a:lnTo>
                    <a:pt x="313" y="44"/>
                  </a:lnTo>
                  <a:lnTo>
                    <a:pt x="324" y="66"/>
                  </a:lnTo>
                  <a:lnTo>
                    <a:pt x="331" y="88"/>
                  </a:lnTo>
                  <a:lnTo>
                    <a:pt x="342" y="111"/>
                  </a:lnTo>
                  <a:lnTo>
                    <a:pt x="349" y="129"/>
                  </a:lnTo>
                  <a:lnTo>
                    <a:pt x="360" y="140"/>
                  </a:lnTo>
                  <a:lnTo>
                    <a:pt x="368" y="133"/>
                  </a:lnTo>
                  <a:lnTo>
                    <a:pt x="379" y="107"/>
                  </a:lnTo>
                  <a:lnTo>
                    <a:pt x="386" y="74"/>
                  </a:lnTo>
                  <a:lnTo>
                    <a:pt x="397" y="41"/>
                  </a:lnTo>
                  <a:lnTo>
                    <a:pt x="404" y="19"/>
                  </a:lnTo>
                  <a:lnTo>
                    <a:pt x="415" y="8"/>
                  </a:lnTo>
                  <a:lnTo>
                    <a:pt x="423" y="4"/>
                  </a:lnTo>
                  <a:lnTo>
                    <a:pt x="434" y="0"/>
                  </a:lnTo>
                  <a:lnTo>
                    <a:pt x="441" y="0"/>
                  </a:lnTo>
                  <a:lnTo>
                    <a:pt x="452" y="19"/>
                  </a:lnTo>
                  <a:lnTo>
                    <a:pt x="460" y="48"/>
                  </a:lnTo>
                  <a:lnTo>
                    <a:pt x="471" y="81"/>
                  </a:lnTo>
                  <a:lnTo>
                    <a:pt x="478" y="114"/>
                  </a:lnTo>
                  <a:lnTo>
                    <a:pt x="489" y="147"/>
                  </a:lnTo>
                  <a:lnTo>
                    <a:pt x="496" y="169"/>
                  </a:lnTo>
                  <a:lnTo>
                    <a:pt x="507" y="162"/>
                  </a:lnTo>
                  <a:lnTo>
                    <a:pt x="515" y="122"/>
                  </a:lnTo>
                  <a:lnTo>
                    <a:pt x="526" y="70"/>
                  </a:lnTo>
                  <a:lnTo>
                    <a:pt x="533" y="30"/>
                  </a:lnTo>
                  <a:lnTo>
                    <a:pt x="544" y="11"/>
                  </a:lnTo>
                  <a:lnTo>
                    <a:pt x="551" y="4"/>
                  </a:lnTo>
                  <a:lnTo>
                    <a:pt x="562" y="0"/>
                  </a:lnTo>
                  <a:lnTo>
                    <a:pt x="570" y="0"/>
                  </a:lnTo>
                  <a:lnTo>
                    <a:pt x="581" y="0"/>
                  </a:lnTo>
                  <a:lnTo>
                    <a:pt x="588" y="0"/>
                  </a:lnTo>
                  <a:lnTo>
                    <a:pt x="599" y="19"/>
                  </a:lnTo>
                  <a:lnTo>
                    <a:pt x="607" y="48"/>
                  </a:lnTo>
                  <a:lnTo>
                    <a:pt x="618" y="85"/>
                  </a:lnTo>
                  <a:lnTo>
                    <a:pt x="625" y="129"/>
                  </a:lnTo>
                  <a:lnTo>
                    <a:pt x="636" y="180"/>
                  </a:lnTo>
                  <a:lnTo>
                    <a:pt x="643" y="210"/>
                  </a:lnTo>
                  <a:lnTo>
                    <a:pt x="654" y="177"/>
                  </a:lnTo>
                  <a:lnTo>
                    <a:pt x="662" y="96"/>
                  </a:lnTo>
                  <a:lnTo>
                    <a:pt x="673" y="30"/>
                  </a:lnTo>
                  <a:lnTo>
                    <a:pt x="680" y="4"/>
                  </a:lnTo>
                  <a:lnTo>
                    <a:pt x="691" y="0"/>
                  </a:lnTo>
                  <a:lnTo>
                    <a:pt x="698" y="0"/>
                  </a:lnTo>
                  <a:lnTo>
                    <a:pt x="709" y="0"/>
                  </a:lnTo>
                  <a:lnTo>
                    <a:pt x="717" y="0"/>
                  </a:lnTo>
                  <a:lnTo>
                    <a:pt x="728" y="0"/>
                  </a:lnTo>
                  <a:lnTo>
                    <a:pt x="735" y="0"/>
                  </a:lnTo>
                  <a:lnTo>
                    <a:pt x="746" y="19"/>
                  </a:lnTo>
                  <a:lnTo>
                    <a:pt x="754" y="48"/>
                  </a:lnTo>
                  <a:lnTo>
                    <a:pt x="765" y="85"/>
                  </a:lnTo>
                  <a:lnTo>
                    <a:pt x="772" y="129"/>
                  </a:lnTo>
                  <a:lnTo>
                    <a:pt x="783" y="180"/>
                  </a:lnTo>
                  <a:lnTo>
                    <a:pt x="790" y="217"/>
                  </a:lnTo>
                  <a:lnTo>
                    <a:pt x="801" y="180"/>
                  </a:lnTo>
                  <a:lnTo>
                    <a:pt x="809" y="88"/>
                  </a:lnTo>
                  <a:lnTo>
                    <a:pt x="820" y="22"/>
                  </a:lnTo>
                  <a:lnTo>
                    <a:pt x="827" y="4"/>
                  </a:lnTo>
                  <a:lnTo>
                    <a:pt x="838" y="0"/>
                  </a:lnTo>
                  <a:lnTo>
                    <a:pt x="845" y="0"/>
                  </a:lnTo>
                  <a:lnTo>
                    <a:pt x="856" y="0"/>
                  </a:lnTo>
                  <a:lnTo>
                    <a:pt x="864" y="0"/>
                  </a:lnTo>
                  <a:lnTo>
                    <a:pt x="875"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2" name="Freeform 238"/>
            <p:cNvSpPr>
              <a:spLocks/>
            </p:cNvSpPr>
            <p:nvPr/>
          </p:nvSpPr>
          <p:spPr bwMode="auto">
            <a:xfrm>
              <a:off x="6950075" y="4102100"/>
              <a:ext cx="1389062" cy="723900"/>
            </a:xfrm>
            <a:custGeom>
              <a:avLst/>
              <a:gdLst/>
              <a:ahLst/>
              <a:cxnLst>
                <a:cxn ang="0">
                  <a:pos x="11" y="452"/>
                </a:cxn>
                <a:cxn ang="0">
                  <a:pos x="30" y="452"/>
                </a:cxn>
                <a:cxn ang="0">
                  <a:pos x="48" y="452"/>
                </a:cxn>
                <a:cxn ang="0">
                  <a:pos x="66" y="452"/>
                </a:cxn>
                <a:cxn ang="0">
                  <a:pos x="85" y="452"/>
                </a:cxn>
                <a:cxn ang="0">
                  <a:pos x="103" y="452"/>
                </a:cxn>
                <a:cxn ang="0">
                  <a:pos x="121" y="452"/>
                </a:cxn>
                <a:cxn ang="0">
                  <a:pos x="140" y="452"/>
                </a:cxn>
                <a:cxn ang="0">
                  <a:pos x="158" y="452"/>
                </a:cxn>
                <a:cxn ang="0">
                  <a:pos x="177" y="452"/>
                </a:cxn>
                <a:cxn ang="0">
                  <a:pos x="195" y="452"/>
                </a:cxn>
                <a:cxn ang="0">
                  <a:pos x="213" y="452"/>
                </a:cxn>
                <a:cxn ang="0">
                  <a:pos x="232" y="452"/>
                </a:cxn>
                <a:cxn ang="0">
                  <a:pos x="250" y="452"/>
                </a:cxn>
                <a:cxn ang="0">
                  <a:pos x="268" y="452"/>
                </a:cxn>
                <a:cxn ang="0">
                  <a:pos x="287" y="452"/>
                </a:cxn>
                <a:cxn ang="0">
                  <a:pos x="305" y="434"/>
                </a:cxn>
                <a:cxn ang="0">
                  <a:pos x="324" y="342"/>
                </a:cxn>
                <a:cxn ang="0">
                  <a:pos x="342" y="239"/>
                </a:cxn>
                <a:cxn ang="0">
                  <a:pos x="360" y="169"/>
                </a:cxn>
                <a:cxn ang="0">
                  <a:pos x="379" y="224"/>
                </a:cxn>
                <a:cxn ang="0">
                  <a:pos x="397" y="364"/>
                </a:cxn>
                <a:cxn ang="0">
                  <a:pos x="415" y="437"/>
                </a:cxn>
                <a:cxn ang="0">
                  <a:pos x="434" y="452"/>
                </a:cxn>
                <a:cxn ang="0">
                  <a:pos x="452" y="430"/>
                </a:cxn>
                <a:cxn ang="0">
                  <a:pos x="471" y="320"/>
                </a:cxn>
                <a:cxn ang="0">
                  <a:pos x="489" y="173"/>
                </a:cxn>
                <a:cxn ang="0">
                  <a:pos x="507" y="110"/>
                </a:cxn>
                <a:cxn ang="0">
                  <a:pos x="526" y="287"/>
                </a:cxn>
                <a:cxn ang="0">
                  <a:pos x="544" y="430"/>
                </a:cxn>
                <a:cxn ang="0">
                  <a:pos x="562" y="452"/>
                </a:cxn>
                <a:cxn ang="0">
                  <a:pos x="581" y="452"/>
                </a:cxn>
                <a:cxn ang="0">
                  <a:pos x="599" y="430"/>
                </a:cxn>
                <a:cxn ang="0">
                  <a:pos x="618" y="316"/>
                </a:cxn>
                <a:cxn ang="0">
                  <a:pos x="636" y="99"/>
                </a:cxn>
                <a:cxn ang="0">
                  <a:pos x="654" y="66"/>
                </a:cxn>
                <a:cxn ang="0">
                  <a:pos x="673" y="390"/>
                </a:cxn>
                <a:cxn ang="0">
                  <a:pos x="691" y="452"/>
                </a:cxn>
                <a:cxn ang="0">
                  <a:pos x="709" y="452"/>
                </a:cxn>
                <a:cxn ang="0">
                  <a:pos x="728" y="452"/>
                </a:cxn>
                <a:cxn ang="0">
                  <a:pos x="746" y="430"/>
                </a:cxn>
                <a:cxn ang="0">
                  <a:pos x="765" y="316"/>
                </a:cxn>
                <a:cxn ang="0">
                  <a:pos x="783" y="92"/>
                </a:cxn>
                <a:cxn ang="0">
                  <a:pos x="801" y="59"/>
                </a:cxn>
                <a:cxn ang="0">
                  <a:pos x="820" y="401"/>
                </a:cxn>
                <a:cxn ang="0">
                  <a:pos x="838" y="452"/>
                </a:cxn>
                <a:cxn ang="0">
                  <a:pos x="856" y="452"/>
                </a:cxn>
                <a:cxn ang="0">
                  <a:pos x="875" y="452"/>
                </a:cxn>
              </a:cxnLst>
              <a:rect l="0" t="0" r="r" b="b"/>
              <a:pathLst>
                <a:path w="875" h="456">
                  <a:moveTo>
                    <a:pt x="0" y="452"/>
                  </a:moveTo>
                  <a:lnTo>
                    <a:pt x="11" y="452"/>
                  </a:lnTo>
                  <a:lnTo>
                    <a:pt x="19" y="452"/>
                  </a:lnTo>
                  <a:lnTo>
                    <a:pt x="30" y="452"/>
                  </a:lnTo>
                  <a:lnTo>
                    <a:pt x="37" y="452"/>
                  </a:lnTo>
                  <a:lnTo>
                    <a:pt x="48" y="452"/>
                  </a:lnTo>
                  <a:lnTo>
                    <a:pt x="55" y="452"/>
                  </a:lnTo>
                  <a:lnTo>
                    <a:pt x="66" y="452"/>
                  </a:lnTo>
                  <a:lnTo>
                    <a:pt x="74" y="452"/>
                  </a:lnTo>
                  <a:lnTo>
                    <a:pt x="85" y="452"/>
                  </a:lnTo>
                  <a:lnTo>
                    <a:pt x="92" y="452"/>
                  </a:lnTo>
                  <a:lnTo>
                    <a:pt x="103" y="452"/>
                  </a:lnTo>
                  <a:lnTo>
                    <a:pt x="110" y="452"/>
                  </a:lnTo>
                  <a:lnTo>
                    <a:pt x="121" y="452"/>
                  </a:lnTo>
                  <a:lnTo>
                    <a:pt x="129" y="452"/>
                  </a:lnTo>
                  <a:lnTo>
                    <a:pt x="140" y="452"/>
                  </a:lnTo>
                  <a:lnTo>
                    <a:pt x="147" y="456"/>
                  </a:lnTo>
                  <a:lnTo>
                    <a:pt x="158" y="452"/>
                  </a:lnTo>
                  <a:lnTo>
                    <a:pt x="166" y="452"/>
                  </a:lnTo>
                  <a:lnTo>
                    <a:pt x="177" y="452"/>
                  </a:lnTo>
                  <a:lnTo>
                    <a:pt x="184" y="452"/>
                  </a:lnTo>
                  <a:lnTo>
                    <a:pt x="195" y="452"/>
                  </a:lnTo>
                  <a:lnTo>
                    <a:pt x="202" y="452"/>
                  </a:lnTo>
                  <a:lnTo>
                    <a:pt x="213" y="452"/>
                  </a:lnTo>
                  <a:lnTo>
                    <a:pt x="221" y="452"/>
                  </a:lnTo>
                  <a:lnTo>
                    <a:pt x="232" y="452"/>
                  </a:lnTo>
                  <a:lnTo>
                    <a:pt x="239" y="452"/>
                  </a:lnTo>
                  <a:lnTo>
                    <a:pt x="250" y="452"/>
                  </a:lnTo>
                  <a:lnTo>
                    <a:pt x="257" y="452"/>
                  </a:lnTo>
                  <a:lnTo>
                    <a:pt x="268" y="452"/>
                  </a:lnTo>
                  <a:lnTo>
                    <a:pt x="276" y="452"/>
                  </a:lnTo>
                  <a:lnTo>
                    <a:pt x="287" y="452"/>
                  </a:lnTo>
                  <a:lnTo>
                    <a:pt x="294" y="452"/>
                  </a:lnTo>
                  <a:lnTo>
                    <a:pt x="305" y="434"/>
                  </a:lnTo>
                  <a:lnTo>
                    <a:pt x="313" y="390"/>
                  </a:lnTo>
                  <a:lnTo>
                    <a:pt x="324" y="342"/>
                  </a:lnTo>
                  <a:lnTo>
                    <a:pt x="331" y="290"/>
                  </a:lnTo>
                  <a:lnTo>
                    <a:pt x="342" y="239"/>
                  </a:lnTo>
                  <a:lnTo>
                    <a:pt x="349" y="195"/>
                  </a:lnTo>
                  <a:lnTo>
                    <a:pt x="360" y="169"/>
                  </a:lnTo>
                  <a:lnTo>
                    <a:pt x="368" y="180"/>
                  </a:lnTo>
                  <a:lnTo>
                    <a:pt x="379" y="224"/>
                  </a:lnTo>
                  <a:lnTo>
                    <a:pt x="386" y="294"/>
                  </a:lnTo>
                  <a:lnTo>
                    <a:pt x="397" y="364"/>
                  </a:lnTo>
                  <a:lnTo>
                    <a:pt x="404" y="412"/>
                  </a:lnTo>
                  <a:lnTo>
                    <a:pt x="415" y="437"/>
                  </a:lnTo>
                  <a:lnTo>
                    <a:pt x="423" y="449"/>
                  </a:lnTo>
                  <a:lnTo>
                    <a:pt x="434" y="452"/>
                  </a:lnTo>
                  <a:lnTo>
                    <a:pt x="441" y="452"/>
                  </a:lnTo>
                  <a:lnTo>
                    <a:pt x="452" y="430"/>
                  </a:lnTo>
                  <a:lnTo>
                    <a:pt x="460" y="382"/>
                  </a:lnTo>
                  <a:lnTo>
                    <a:pt x="471" y="320"/>
                  </a:lnTo>
                  <a:lnTo>
                    <a:pt x="478" y="250"/>
                  </a:lnTo>
                  <a:lnTo>
                    <a:pt x="489" y="173"/>
                  </a:lnTo>
                  <a:lnTo>
                    <a:pt x="496" y="114"/>
                  </a:lnTo>
                  <a:lnTo>
                    <a:pt x="507" y="110"/>
                  </a:lnTo>
                  <a:lnTo>
                    <a:pt x="515" y="180"/>
                  </a:lnTo>
                  <a:lnTo>
                    <a:pt x="526" y="287"/>
                  </a:lnTo>
                  <a:lnTo>
                    <a:pt x="533" y="379"/>
                  </a:lnTo>
                  <a:lnTo>
                    <a:pt x="544" y="430"/>
                  </a:lnTo>
                  <a:lnTo>
                    <a:pt x="551" y="449"/>
                  </a:lnTo>
                  <a:lnTo>
                    <a:pt x="562" y="452"/>
                  </a:lnTo>
                  <a:lnTo>
                    <a:pt x="570" y="452"/>
                  </a:lnTo>
                  <a:lnTo>
                    <a:pt x="581" y="452"/>
                  </a:lnTo>
                  <a:lnTo>
                    <a:pt x="588" y="452"/>
                  </a:lnTo>
                  <a:lnTo>
                    <a:pt x="599" y="430"/>
                  </a:lnTo>
                  <a:lnTo>
                    <a:pt x="607" y="382"/>
                  </a:lnTo>
                  <a:lnTo>
                    <a:pt x="618" y="316"/>
                  </a:lnTo>
                  <a:lnTo>
                    <a:pt x="625" y="221"/>
                  </a:lnTo>
                  <a:lnTo>
                    <a:pt x="636" y="99"/>
                  </a:lnTo>
                  <a:lnTo>
                    <a:pt x="643" y="15"/>
                  </a:lnTo>
                  <a:lnTo>
                    <a:pt x="654" y="66"/>
                  </a:lnTo>
                  <a:lnTo>
                    <a:pt x="662" y="239"/>
                  </a:lnTo>
                  <a:lnTo>
                    <a:pt x="673" y="390"/>
                  </a:lnTo>
                  <a:lnTo>
                    <a:pt x="680" y="441"/>
                  </a:lnTo>
                  <a:lnTo>
                    <a:pt x="691" y="452"/>
                  </a:lnTo>
                  <a:lnTo>
                    <a:pt x="698" y="452"/>
                  </a:lnTo>
                  <a:lnTo>
                    <a:pt x="709" y="452"/>
                  </a:lnTo>
                  <a:lnTo>
                    <a:pt x="717" y="452"/>
                  </a:lnTo>
                  <a:lnTo>
                    <a:pt x="728" y="452"/>
                  </a:lnTo>
                  <a:lnTo>
                    <a:pt x="735" y="452"/>
                  </a:lnTo>
                  <a:lnTo>
                    <a:pt x="746" y="430"/>
                  </a:lnTo>
                  <a:lnTo>
                    <a:pt x="754" y="382"/>
                  </a:lnTo>
                  <a:lnTo>
                    <a:pt x="765" y="316"/>
                  </a:lnTo>
                  <a:lnTo>
                    <a:pt x="772" y="221"/>
                  </a:lnTo>
                  <a:lnTo>
                    <a:pt x="783" y="92"/>
                  </a:lnTo>
                  <a:lnTo>
                    <a:pt x="790" y="0"/>
                  </a:lnTo>
                  <a:lnTo>
                    <a:pt x="801" y="59"/>
                  </a:lnTo>
                  <a:lnTo>
                    <a:pt x="809" y="250"/>
                  </a:lnTo>
                  <a:lnTo>
                    <a:pt x="820" y="401"/>
                  </a:lnTo>
                  <a:lnTo>
                    <a:pt x="827" y="445"/>
                  </a:lnTo>
                  <a:lnTo>
                    <a:pt x="838" y="452"/>
                  </a:lnTo>
                  <a:lnTo>
                    <a:pt x="845" y="452"/>
                  </a:lnTo>
                  <a:lnTo>
                    <a:pt x="856" y="452"/>
                  </a:lnTo>
                  <a:lnTo>
                    <a:pt x="864" y="452"/>
                  </a:lnTo>
                  <a:lnTo>
                    <a:pt x="875" y="452"/>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3" name="Freeform 239"/>
            <p:cNvSpPr>
              <a:spLocks/>
            </p:cNvSpPr>
            <p:nvPr/>
          </p:nvSpPr>
          <p:spPr bwMode="auto">
            <a:xfrm>
              <a:off x="6950075" y="4819650"/>
              <a:ext cx="1389062" cy="379412"/>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66"/>
                </a:cxn>
                <a:cxn ang="0">
                  <a:pos x="324" y="144"/>
                </a:cxn>
                <a:cxn ang="0">
                  <a:pos x="342" y="129"/>
                </a:cxn>
                <a:cxn ang="0">
                  <a:pos x="360" y="92"/>
                </a:cxn>
                <a:cxn ang="0">
                  <a:pos x="379" y="44"/>
                </a:cxn>
                <a:cxn ang="0">
                  <a:pos x="397" y="11"/>
                </a:cxn>
                <a:cxn ang="0">
                  <a:pos x="415" y="4"/>
                </a:cxn>
                <a:cxn ang="0">
                  <a:pos x="434" y="0"/>
                </a:cxn>
                <a:cxn ang="0">
                  <a:pos x="452" y="77"/>
                </a:cxn>
                <a:cxn ang="0">
                  <a:pos x="471" y="177"/>
                </a:cxn>
                <a:cxn ang="0">
                  <a:pos x="489" y="158"/>
                </a:cxn>
                <a:cxn ang="0">
                  <a:pos x="507" y="66"/>
                </a:cxn>
                <a:cxn ang="0">
                  <a:pos x="526" y="11"/>
                </a:cxn>
                <a:cxn ang="0">
                  <a:pos x="544" y="0"/>
                </a:cxn>
                <a:cxn ang="0">
                  <a:pos x="562" y="0"/>
                </a:cxn>
                <a:cxn ang="0">
                  <a:pos x="581" y="0"/>
                </a:cxn>
                <a:cxn ang="0">
                  <a:pos x="599" y="77"/>
                </a:cxn>
                <a:cxn ang="0">
                  <a:pos x="618" y="217"/>
                </a:cxn>
                <a:cxn ang="0">
                  <a:pos x="636" y="173"/>
                </a:cxn>
                <a:cxn ang="0">
                  <a:pos x="654" y="19"/>
                </a:cxn>
                <a:cxn ang="0">
                  <a:pos x="673" y="0"/>
                </a:cxn>
                <a:cxn ang="0">
                  <a:pos x="691" y="0"/>
                </a:cxn>
                <a:cxn ang="0">
                  <a:pos x="709" y="0"/>
                </a:cxn>
                <a:cxn ang="0">
                  <a:pos x="728" y="0"/>
                </a:cxn>
                <a:cxn ang="0">
                  <a:pos x="746" y="77"/>
                </a:cxn>
                <a:cxn ang="0">
                  <a:pos x="765" y="221"/>
                </a:cxn>
                <a:cxn ang="0">
                  <a:pos x="783" y="173"/>
                </a:cxn>
                <a:cxn ang="0">
                  <a:pos x="801" y="15"/>
                </a:cxn>
                <a:cxn ang="0">
                  <a:pos x="820" y="0"/>
                </a:cxn>
                <a:cxn ang="0">
                  <a:pos x="838" y="0"/>
                </a:cxn>
                <a:cxn ang="0">
                  <a:pos x="856" y="0"/>
                </a:cxn>
                <a:cxn ang="0">
                  <a:pos x="875" y="0"/>
                </a:cxn>
              </a:cxnLst>
              <a:rect l="0" t="0" r="r" b="b"/>
              <a:pathLst>
                <a:path w="875" h="239">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33"/>
                  </a:lnTo>
                  <a:lnTo>
                    <a:pt x="305" y="66"/>
                  </a:lnTo>
                  <a:lnTo>
                    <a:pt x="313" y="122"/>
                  </a:lnTo>
                  <a:lnTo>
                    <a:pt x="324" y="144"/>
                  </a:lnTo>
                  <a:lnTo>
                    <a:pt x="331" y="140"/>
                  </a:lnTo>
                  <a:lnTo>
                    <a:pt x="342" y="129"/>
                  </a:lnTo>
                  <a:lnTo>
                    <a:pt x="349" y="114"/>
                  </a:lnTo>
                  <a:lnTo>
                    <a:pt x="360" y="92"/>
                  </a:lnTo>
                  <a:lnTo>
                    <a:pt x="368" y="66"/>
                  </a:lnTo>
                  <a:lnTo>
                    <a:pt x="379" y="44"/>
                  </a:lnTo>
                  <a:lnTo>
                    <a:pt x="386" y="26"/>
                  </a:lnTo>
                  <a:lnTo>
                    <a:pt x="397" y="11"/>
                  </a:lnTo>
                  <a:lnTo>
                    <a:pt x="404" y="4"/>
                  </a:lnTo>
                  <a:lnTo>
                    <a:pt x="415" y="4"/>
                  </a:lnTo>
                  <a:lnTo>
                    <a:pt x="423" y="0"/>
                  </a:lnTo>
                  <a:lnTo>
                    <a:pt x="434" y="0"/>
                  </a:lnTo>
                  <a:lnTo>
                    <a:pt x="441" y="37"/>
                  </a:lnTo>
                  <a:lnTo>
                    <a:pt x="452" y="77"/>
                  </a:lnTo>
                  <a:lnTo>
                    <a:pt x="460" y="140"/>
                  </a:lnTo>
                  <a:lnTo>
                    <a:pt x="471" y="177"/>
                  </a:lnTo>
                  <a:lnTo>
                    <a:pt x="478" y="180"/>
                  </a:lnTo>
                  <a:lnTo>
                    <a:pt x="489" y="158"/>
                  </a:lnTo>
                  <a:lnTo>
                    <a:pt x="496" y="114"/>
                  </a:lnTo>
                  <a:lnTo>
                    <a:pt x="507" y="66"/>
                  </a:lnTo>
                  <a:lnTo>
                    <a:pt x="515" y="30"/>
                  </a:lnTo>
                  <a:lnTo>
                    <a:pt x="526" y="11"/>
                  </a:lnTo>
                  <a:lnTo>
                    <a:pt x="533" y="4"/>
                  </a:lnTo>
                  <a:lnTo>
                    <a:pt x="544" y="0"/>
                  </a:lnTo>
                  <a:lnTo>
                    <a:pt x="551" y="0"/>
                  </a:lnTo>
                  <a:lnTo>
                    <a:pt x="562" y="0"/>
                  </a:lnTo>
                  <a:lnTo>
                    <a:pt x="570" y="0"/>
                  </a:lnTo>
                  <a:lnTo>
                    <a:pt x="581" y="0"/>
                  </a:lnTo>
                  <a:lnTo>
                    <a:pt x="588" y="37"/>
                  </a:lnTo>
                  <a:lnTo>
                    <a:pt x="599" y="77"/>
                  </a:lnTo>
                  <a:lnTo>
                    <a:pt x="607" y="151"/>
                  </a:lnTo>
                  <a:lnTo>
                    <a:pt x="618" y="217"/>
                  </a:lnTo>
                  <a:lnTo>
                    <a:pt x="625" y="236"/>
                  </a:lnTo>
                  <a:lnTo>
                    <a:pt x="636" y="173"/>
                  </a:lnTo>
                  <a:lnTo>
                    <a:pt x="643" y="74"/>
                  </a:lnTo>
                  <a:lnTo>
                    <a:pt x="654" y="19"/>
                  </a:lnTo>
                  <a:lnTo>
                    <a:pt x="662" y="4"/>
                  </a:lnTo>
                  <a:lnTo>
                    <a:pt x="673" y="0"/>
                  </a:lnTo>
                  <a:lnTo>
                    <a:pt x="680" y="0"/>
                  </a:lnTo>
                  <a:lnTo>
                    <a:pt x="691" y="0"/>
                  </a:lnTo>
                  <a:lnTo>
                    <a:pt x="698" y="0"/>
                  </a:lnTo>
                  <a:lnTo>
                    <a:pt x="709" y="0"/>
                  </a:lnTo>
                  <a:lnTo>
                    <a:pt x="717" y="0"/>
                  </a:lnTo>
                  <a:lnTo>
                    <a:pt x="728" y="0"/>
                  </a:lnTo>
                  <a:lnTo>
                    <a:pt x="735" y="37"/>
                  </a:lnTo>
                  <a:lnTo>
                    <a:pt x="746" y="77"/>
                  </a:lnTo>
                  <a:lnTo>
                    <a:pt x="754" y="151"/>
                  </a:lnTo>
                  <a:lnTo>
                    <a:pt x="765" y="221"/>
                  </a:lnTo>
                  <a:lnTo>
                    <a:pt x="772" y="239"/>
                  </a:lnTo>
                  <a:lnTo>
                    <a:pt x="783" y="173"/>
                  </a:lnTo>
                  <a:lnTo>
                    <a:pt x="790" y="70"/>
                  </a:lnTo>
                  <a:lnTo>
                    <a:pt x="801" y="15"/>
                  </a:lnTo>
                  <a:lnTo>
                    <a:pt x="809" y="0"/>
                  </a:lnTo>
                  <a:lnTo>
                    <a:pt x="820" y="0"/>
                  </a:lnTo>
                  <a:lnTo>
                    <a:pt x="827" y="0"/>
                  </a:lnTo>
                  <a:lnTo>
                    <a:pt x="838" y="0"/>
                  </a:lnTo>
                  <a:lnTo>
                    <a:pt x="845" y="0"/>
                  </a:lnTo>
                  <a:lnTo>
                    <a:pt x="856" y="0"/>
                  </a:lnTo>
                  <a:lnTo>
                    <a:pt x="864" y="0"/>
                  </a:lnTo>
                  <a:lnTo>
                    <a:pt x="875"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4" name="Freeform 240"/>
            <p:cNvSpPr>
              <a:spLocks/>
            </p:cNvSpPr>
            <p:nvPr/>
          </p:nvSpPr>
          <p:spPr bwMode="auto">
            <a:xfrm>
              <a:off x="6950075" y="4819650"/>
              <a:ext cx="1389062" cy="3206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22"/>
                </a:cxn>
                <a:cxn ang="0">
                  <a:pos x="324" y="125"/>
                </a:cxn>
                <a:cxn ang="0">
                  <a:pos x="342" y="114"/>
                </a:cxn>
                <a:cxn ang="0">
                  <a:pos x="360" y="81"/>
                </a:cxn>
                <a:cxn ang="0">
                  <a:pos x="379" y="37"/>
                </a:cxn>
                <a:cxn ang="0">
                  <a:pos x="397" y="8"/>
                </a:cxn>
                <a:cxn ang="0">
                  <a:pos x="415" y="0"/>
                </a:cxn>
                <a:cxn ang="0">
                  <a:pos x="434" y="0"/>
                </a:cxn>
                <a:cxn ang="0">
                  <a:pos x="452" y="136"/>
                </a:cxn>
                <a:cxn ang="0">
                  <a:pos x="471" y="166"/>
                </a:cxn>
                <a:cxn ang="0">
                  <a:pos x="489" y="129"/>
                </a:cxn>
                <a:cxn ang="0">
                  <a:pos x="507" y="48"/>
                </a:cxn>
                <a:cxn ang="0">
                  <a:pos x="526" y="8"/>
                </a:cxn>
                <a:cxn ang="0">
                  <a:pos x="544" y="0"/>
                </a:cxn>
                <a:cxn ang="0">
                  <a:pos x="562" y="0"/>
                </a:cxn>
                <a:cxn ang="0">
                  <a:pos x="581" y="0"/>
                </a:cxn>
                <a:cxn ang="0">
                  <a:pos x="599" y="136"/>
                </a:cxn>
                <a:cxn ang="0">
                  <a:pos x="618" y="199"/>
                </a:cxn>
                <a:cxn ang="0">
                  <a:pos x="636" y="136"/>
                </a:cxn>
                <a:cxn ang="0">
                  <a:pos x="654" y="15"/>
                </a:cxn>
                <a:cxn ang="0">
                  <a:pos x="673" y="0"/>
                </a:cxn>
                <a:cxn ang="0">
                  <a:pos x="691" y="0"/>
                </a:cxn>
                <a:cxn ang="0">
                  <a:pos x="709" y="0"/>
                </a:cxn>
                <a:cxn ang="0">
                  <a:pos x="728" y="0"/>
                </a:cxn>
                <a:cxn ang="0">
                  <a:pos x="746" y="136"/>
                </a:cxn>
                <a:cxn ang="0">
                  <a:pos x="765" y="199"/>
                </a:cxn>
                <a:cxn ang="0">
                  <a:pos x="783" y="140"/>
                </a:cxn>
                <a:cxn ang="0">
                  <a:pos x="801" y="11"/>
                </a:cxn>
                <a:cxn ang="0">
                  <a:pos x="820" y="0"/>
                </a:cxn>
                <a:cxn ang="0">
                  <a:pos x="838" y="0"/>
                </a:cxn>
                <a:cxn ang="0">
                  <a:pos x="856" y="0"/>
                </a:cxn>
                <a:cxn ang="0">
                  <a:pos x="875" y="0"/>
                </a:cxn>
              </a:cxnLst>
              <a:rect l="0" t="0" r="r" b="b"/>
              <a:pathLst>
                <a:path w="875" h="202">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122"/>
                  </a:lnTo>
                  <a:lnTo>
                    <a:pt x="305" y="122"/>
                  </a:lnTo>
                  <a:lnTo>
                    <a:pt x="313" y="122"/>
                  </a:lnTo>
                  <a:lnTo>
                    <a:pt x="324" y="125"/>
                  </a:lnTo>
                  <a:lnTo>
                    <a:pt x="331" y="122"/>
                  </a:lnTo>
                  <a:lnTo>
                    <a:pt x="342" y="114"/>
                  </a:lnTo>
                  <a:lnTo>
                    <a:pt x="349" y="103"/>
                  </a:lnTo>
                  <a:lnTo>
                    <a:pt x="360" y="81"/>
                  </a:lnTo>
                  <a:lnTo>
                    <a:pt x="368" y="59"/>
                  </a:lnTo>
                  <a:lnTo>
                    <a:pt x="379" y="37"/>
                  </a:lnTo>
                  <a:lnTo>
                    <a:pt x="386" y="19"/>
                  </a:lnTo>
                  <a:lnTo>
                    <a:pt x="397" y="8"/>
                  </a:lnTo>
                  <a:lnTo>
                    <a:pt x="404" y="4"/>
                  </a:lnTo>
                  <a:lnTo>
                    <a:pt x="415" y="0"/>
                  </a:lnTo>
                  <a:lnTo>
                    <a:pt x="423" y="0"/>
                  </a:lnTo>
                  <a:lnTo>
                    <a:pt x="434" y="0"/>
                  </a:lnTo>
                  <a:lnTo>
                    <a:pt x="441" y="125"/>
                  </a:lnTo>
                  <a:lnTo>
                    <a:pt x="452" y="136"/>
                  </a:lnTo>
                  <a:lnTo>
                    <a:pt x="460" y="155"/>
                  </a:lnTo>
                  <a:lnTo>
                    <a:pt x="471" y="166"/>
                  </a:lnTo>
                  <a:lnTo>
                    <a:pt x="478" y="158"/>
                  </a:lnTo>
                  <a:lnTo>
                    <a:pt x="489" y="129"/>
                  </a:lnTo>
                  <a:lnTo>
                    <a:pt x="496" y="88"/>
                  </a:lnTo>
                  <a:lnTo>
                    <a:pt x="507" y="48"/>
                  </a:lnTo>
                  <a:lnTo>
                    <a:pt x="515" y="19"/>
                  </a:lnTo>
                  <a:lnTo>
                    <a:pt x="526" y="8"/>
                  </a:lnTo>
                  <a:lnTo>
                    <a:pt x="533" y="4"/>
                  </a:lnTo>
                  <a:lnTo>
                    <a:pt x="544" y="0"/>
                  </a:lnTo>
                  <a:lnTo>
                    <a:pt x="551" y="0"/>
                  </a:lnTo>
                  <a:lnTo>
                    <a:pt x="562" y="0"/>
                  </a:lnTo>
                  <a:lnTo>
                    <a:pt x="570" y="0"/>
                  </a:lnTo>
                  <a:lnTo>
                    <a:pt x="581" y="0"/>
                  </a:lnTo>
                  <a:lnTo>
                    <a:pt x="588" y="125"/>
                  </a:lnTo>
                  <a:lnTo>
                    <a:pt x="599" y="136"/>
                  </a:lnTo>
                  <a:lnTo>
                    <a:pt x="607" y="166"/>
                  </a:lnTo>
                  <a:lnTo>
                    <a:pt x="618" y="199"/>
                  </a:lnTo>
                  <a:lnTo>
                    <a:pt x="625" y="199"/>
                  </a:lnTo>
                  <a:lnTo>
                    <a:pt x="636" y="136"/>
                  </a:lnTo>
                  <a:lnTo>
                    <a:pt x="643" y="59"/>
                  </a:lnTo>
                  <a:lnTo>
                    <a:pt x="654" y="15"/>
                  </a:lnTo>
                  <a:lnTo>
                    <a:pt x="662" y="4"/>
                  </a:lnTo>
                  <a:lnTo>
                    <a:pt x="673" y="0"/>
                  </a:lnTo>
                  <a:lnTo>
                    <a:pt x="680" y="0"/>
                  </a:lnTo>
                  <a:lnTo>
                    <a:pt x="691" y="0"/>
                  </a:lnTo>
                  <a:lnTo>
                    <a:pt x="698" y="0"/>
                  </a:lnTo>
                  <a:lnTo>
                    <a:pt x="709" y="0"/>
                  </a:lnTo>
                  <a:lnTo>
                    <a:pt x="717" y="0"/>
                  </a:lnTo>
                  <a:lnTo>
                    <a:pt x="728" y="0"/>
                  </a:lnTo>
                  <a:lnTo>
                    <a:pt x="735" y="125"/>
                  </a:lnTo>
                  <a:lnTo>
                    <a:pt x="746" y="136"/>
                  </a:lnTo>
                  <a:lnTo>
                    <a:pt x="754" y="166"/>
                  </a:lnTo>
                  <a:lnTo>
                    <a:pt x="765" y="199"/>
                  </a:lnTo>
                  <a:lnTo>
                    <a:pt x="772" y="202"/>
                  </a:lnTo>
                  <a:lnTo>
                    <a:pt x="783" y="140"/>
                  </a:lnTo>
                  <a:lnTo>
                    <a:pt x="790" y="55"/>
                  </a:lnTo>
                  <a:lnTo>
                    <a:pt x="801" y="11"/>
                  </a:lnTo>
                  <a:lnTo>
                    <a:pt x="809" y="0"/>
                  </a:lnTo>
                  <a:lnTo>
                    <a:pt x="820" y="0"/>
                  </a:lnTo>
                  <a:lnTo>
                    <a:pt x="827" y="0"/>
                  </a:lnTo>
                  <a:lnTo>
                    <a:pt x="838" y="0"/>
                  </a:lnTo>
                  <a:lnTo>
                    <a:pt x="845" y="0"/>
                  </a:lnTo>
                  <a:lnTo>
                    <a:pt x="856" y="0"/>
                  </a:lnTo>
                  <a:lnTo>
                    <a:pt x="864" y="0"/>
                  </a:lnTo>
                  <a:lnTo>
                    <a:pt x="875"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5" name="Freeform 241"/>
            <p:cNvSpPr>
              <a:spLocks/>
            </p:cNvSpPr>
            <p:nvPr/>
          </p:nvSpPr>
          <p:spPr bwMode="auto">
            <a:xfrm>
              <a:off x="6950075" y="4119563"/>
              <a:ext cx="1389062" cy="700087"/>
            </a:xfrm>
            <a:custGeom>
              <a:avLst/>
              <a:gdLst/>
              <a:ahLst/>
              <a:cxnLst>
                <a:cxn ang="0">
                  <a:pos x="11" y="441"/>
                </a:cxn>
                <a:cxn ang="0">
                  <a:pos x="30" y="441"/>
                </a:cxn>
                <a:cxn ang="0">
                  <a:pos x="48" y="441"/>
                </a:cxn>
                <a:cxn ang="0">
                  <a:pos x="66" y="441"/>
                </a:cxn>
                <a:cxn ang="0">
                  <a:pos x="85" y="441"/>
                </a:cxn>
                <a:cxn ang="0">
                  <a:pos x="103" y="441"/>
                </a:cxn>
                <a:cxn ang="0">
                  <a:pos x="121" y="441"/>
                </a:cxn>
                <a:cxn ang="0">
                  <a:pos x="140" y="441"/>
                </a:cxn>
                <a:cxn ang="0">
                  <a:pos x="158" y="441"/>
                </a:cxn>
                <a:cxn ang="0">
                  <a:pos x="177" y="441"/>
                </a:cxn>
                <a:cxn ang="0">
                  <a:pos x="195" y="441"/>
                </a:cxn>
                <a:cxn ang="0">
                  <a:pos x="213" y="441"/>
                </a:cxn>
                <a:cxn ang="0">
                  <a:pos x="232" y="441"/>
                </a:cxn>
                <a:cxn ang="0">
                  <a:pos x="250" y="441"/>
                </a:cxn>
                <a:cxn ang="0">
                  <a:pos x="268" y="441"/>
                </a:cxn>
                <a:cxn ang="0">
                  <a:pos x="287" y="441"/>
                </a:cxn>
                <a:cxn ang="0">
                  <a:pos x="305" y="257"/>
                </a:cxn>
                <a:cxn ang="0">
                  <a:pos x="324" y="176"/>
                </a:cxn>
                <a:cxn ang="0">
                  <a:pos x="342" y="199"/>
                </a:cxn>
                <a:cxn ang="0">
                  <a:pos x="360" y="268"/>
                </a:cxn>
                <a:cxn ang="0">
                  <a:pos x="379" y="364"/>
                </a:cxn>
                <a:cxn ang="0">
                  <a:pos x="397" y="423"/>
                </a:cxn>
                <a:cxn ang="0">
                  <a:pos x="415" y="441"/>
                </a:cxn>
                <a:cxn ang="0">
                  <a:pos x="434" y="441"/>
                </a:cxn>
                <a:cxn ang="0">
                  <a:pos x="452" y="232"/>
                </a:cxn>
                <a:cxn ang="0">
                  <a:pos x="471" y="103"/>
                </a:cxn>
                <a:cxn ang="0">
                  <a:pos x="489" y="154"/>
                </a:cxn>
                <a:cxn ang="0">
                  <a:pos x="507" y="331"/>
                </a:cxn>
                <a:cxn ang="0">
                  <a:pos x="526" y="426"/>
                </a:cxn>
                <a:cxn ang="0">
                  <a:pos x="544" y="441"/>
                </a:cxn>
                <a:cxn ang="0">
                  <a:pos x="562" y="441"/>
                </a:cxn>
                <a:cxn ang="0">
                  <a:pos x="581" y="441"/>
                </a:cxn>
                <a:cxn ang="0">
                  <a:pos x="599" y="232"/>
                </a:cxn>
                <a:cxn ang="0">
                  <a:pos x="618" y="26"/>
                </a:cxn>
                <a:cxn ang="0">
                  <a:pos x="636" y="132"/>
                </a:cxn>
                <a:cxn ang="0">
                  <a:pos x="654" y="412"/>
                </a:cxn>
                <a:cxn ang="0">
                  <a:pos x="673" y="441"/>
                </a:cxn>
                <a:cxn ang="0">
                  <a:pos x="691" y="441"/>
                </a:cxn>
                <a:cxn ang="0">
                  <a:pos x="709" y="441"/>
                </a:cxn>
                <a:cxn ang="0">
                  <a:pos x="728" y="441"/>
                </a:cxn>
                <a:cxn ang="0">
                  <a:pos x="746" y="232"/>
                </a:cxn>
                <a:cxn ang="0">
                  <a:pos x="765" y="22"/>
                </a:cxn>
                <a:cxn ang="0">
                  <a:pos x="783" y="132"/>
                </a:cxn>
                <a:cxn ang="0">
                  <a:pos x="801" y="419"/>
                </a:cxn>
                <a:cxn ang="0">
                  <a:pos x="820" y="441"/>
                </a:cxn>
                <a:cxn ang="0">
                  <a:pos x="838" y="441"/>
                </a:cxn>
                <a:cxn ang="0">
                  <a:pos x="856" y="441"/>
                </a:cxn>
                <a:cxn ang="0">
                  <a:pos x="875" y="441"/>
                </a:cxn>
              </a:cxnLst>
              <a:rect l="0" t="0" r="r" b="b"/>
              <a:pathLst>
                <a:path w="875" h="441">
                  <a:moveTo>
                    <a:pt x="0" y="441"/>
                  </a:moveTo>
                  <a:lnTo>
                    <a:pt x="11" y="441"/>
                  </a:lnTo>
                  <a:lnTo>
                    <a:pt x="19" y="441"/>
                  </a:lnTo>
                  <a:lnTo>
                    <a:pt x="30" y="441"/>
                  </a:lnTo>
                  <a:lnTo>
                    <a:pt x="37" y="441"/>
                  </a:lnTo>
                  <a:lnTo>
                    <a:pt x="48" y="441"/>
                  </a:lnTo>
                  <a:lnTo>
                    <a:pt x="55" y="441"/>
                  </a:lnTo>
                  <a:lnTo>
                    <a:pt x="66" y="441"/>
                  </a:lnTo>
                  <a:lnTo>
                    <a:pt x="74" y="441"/>
                  </a:lnTo>
                  <a:lnTo>
                    <a:pt x="85" y="441"/>
                  </a:lnTo>
                  <a:lnTo>
                    <a:pt x="92" y="441"/>
                  </a:lnTo>
                  <a:lnTo>
                    <a:pt x="103" y="441"/>
                  </a:lnTo>
                  <a:lnTo>
                    <a:pt x="110" y="441"/>
                  </a:lnTo>
                  <a:lnTo>
                    <a:pt x="121" y="441"/>
                  </a:lnTo>
                  <a:lnTo>
                    <a:pt x="129" y="441"/>
                  </a:lnTo>
                  <a:lnTo>
                    <a:pt x="140" y="441"/>
                  </a:lnTo>
                  <a:lnTo>
                    <a:pt x="147" y="441"/>
                  </a:lnTo>
                  <a:lnTo>
                    <a:pt x="158" y="441"/>
                  </a:lnTo>
                  <a:lnTo>
                    <a:pt x="166" y="441"/>
                  </a:lnTo>
                  <a:lnTo>
                    <a:pt x="177" y="441"/>
                  </a:lnTo>
                  <a:lnTo>
                    <a:pt x="184" y="441"/>
                  </a:lnTo>
                  <a:lnTo>
                    <a:pt x="195" y="441"/>
                  </a:lnTo>
                  <a:lnTo>
                    <a:pt x="202" y="441"/>
                  </a:lnTo>
                  <a:lnTo>
                    <a:pt x="213" y="441"/>
                  </a:lnTo>
                  <a:lnTo>
                    <a:pt x="221" y="441"/>
                  </a:lnTo>
                  <a:lnTo>
                    <a:pt x="232" y="441"/>
                  </a:lnTo>
                  <a:lnTo>
                    <a:pt x="239" y="441"/>
                  </a:lnTo>
                  <a:lnTo>
                    <a:pt x="250" y="441"/>
                  </a:lnTo>
                  <a:lnTo>
                    <a:pt x="257" y="441"/>
                  </a:lnTo>
                  <a:lnTo>
                    <a:pt x="268" y="441"/>
                  </a:lnTo>
                  <a:lnTo>
                    <a:pt x="276" y="441"/>
                  </a:lnTo>
                  <a:lnTo>
                    <a:pt x="287" y="441"/>
                  </a:lnTo>
                  <a:lnTo>
                    <a:pt x="294" y="287"/>
                  </a:lnTo>
                  <a:lnTo>
                    <a:pt x="305" y="257"/>
                  </a:lnTo>
                  <a:lnTo>
                    <a:pt x="313" y="202"/>
                  </a:lnTo>
                  <a:lnTo>
                    <a:pt x="324" y="176"/>
                  </a:lnTo>
                  <a:lnTo>
                    <a:pt x="331" y="184"/>
                  </a:lnTo>
                  <a:lnTo>
                    <a:pt x="342" y="199"/>
                  </a:lnTo>
                  <a:lnTo>
                    <a:pt x="349" y="228"/>
                  </a:lnTo>
                  <a:lnTo>
                    <a:pt x="360" y="268"/>
                  </a:lnTo>
                  <a:lnTo>
                    <a:pt x="368" y="320"/>
                  </a:lnTo>
                  <a:lnTo>
                    <a:pt x="379" y="364"/>
                  </a:lnTo>
                  <a:lnTo>
                    <a:pt x="386" y="401"/>
                  </a:lnTo>
                  <a:lnTo>
                    <a:pt x="397" y="423"/>
                  </a:lnTo>
                  <a:lnTo>
                    <a:pt x="404" y="434"/>
                  </a:lnTo>
                  <a:lnTo>
                    <a:pt x="415" y="441"/>
                  </a:lnTo>
                  <a:lnTo>
                    <a:pt x="423" y="441"/>
                  </a:lnTo>
                  <a:lnTo>
                    <a:pt x="434" y="441"/>
                  </a:lnTo>
                  <a:lnTo>
                    <a:pt x="441" y="279"/>
                  </a:lnTo>
                  <a:lnTo>
                    <a:pt x="452" y="232"/>
                  </a:lnTo>
                  <a:lnTo>
                    <a:pt x="460" y="147"/>
                  </a:lnTo>
                  <a:lnTo>
                    <a:pt x="471" y="103"/>
                  </a:lnTo>
                  <a:lnTo>
                    <a:pt x="478" y="107"/>
                  </a:lnTo>
                  <a:lnTo>
                    <a:pt x="489" y="154"/>
                  </a:lnTo>
                  <a:lnTo>
                    <a:pt x="496" y="243"/>
                  </a:lnTo>
                  <a:lnTo>
                    <a:pt x="507" y="331"/>
                  </a:lnTo>
                  <a:lnTo>
                    <a:pt x="515" y="393"/>
                  </a:lnTo>
                  <a:lnTo>
                    <a:pt x="526" y="426"/>
                  </a:lnTo>
                  <a:lnTo>
                    <a:pt x="533" y="438"/>
                  </a:lnTo>
                  <a:lnTo>
                    <a:pt x="544" y="441"/>
                  </a:lnTo>
                  <a:lnTo>
                    <a:pt x="551" y="441"/>
                  </a:lnTo>
                  <a:lnTo>
                    <a:pt x="562" y="441"/>
                  </a:lnTo>
                  <a:lnTo>
                    <a:pt x="570" y="441"/>
                  </a:lnTo>
                  <a:lnTo>
                    <a:pt x="581" y="441"/>
                  </a:lnTo>
                  <a:lnTo>
                    <a:pt x="588" y="279"/>
                  </a:lnTo>
                  <a:lnTo>
                    <a:pt x="599" y="232"/>
                  </a:lnTo>
                  <a:lnTo>
                    <a:pt x="607" y="125"/>
                  </a:lnTo>
                  <a:lnTo>
                    <a:pt x="618" y="26"/>
                  </a:lnTo>
                  <a:lnTo>
                    <a:pt x="625" y="11"/>
                  </a:lnTo>
                  <a:lnTo>
                    <a:pt x="636" y="132"/>
                  </a:lnTo>
                  <a:lnTo>
                    <a:pt x="643" y="309"/>
                  </a:lnTo>
                  <a:lnTo>
                    <a:pt x="654" y="412"/>
                  </a:lnTo>
                  <a:lnTo>
                    <a:pt x="662" y="438"/>
                  </a:lnTo>
                  <a:lnTo>
                    <a:pt x="673" y="441"/>
                  </a:lnTo>
                  <a:lnTo>
                    <a:pt x="680" y="441"/>
                  </a:lnTo>
                  <a:lnTo>
                    <a:pt x="691" y="441"/>
                  </a:lnTo>
                  <a:lnTo>
                    <a:pt x="698" y="441"/>
                  </a:lnTo>
                  <a:lnTo>
                    <a:pt x="709" y="441"/>
                  </a:lnTo>
                  <a:lnTo>
                    <a:pt x="717" y="441"/>
                  </a:lnTo>
                  <a:lnTo>
                    <a:pt x="728" y="441"/>
                  </a:lnTo>
                  <a:lnTo>
                    <a:pt x="735" y="279"/>
                  </a:lnTo>
                  <a:lnTo>
                    <a:pt x="746" y="232"/>
                  </a:lnTo>
                  <a:lnTo>
                    <a:pt x="754" y="125"/>
                  </a:lnTo>
                  <a:lnTo>
                    <a:pt x="765" y="22"/>
                  </a:lnTo>
                  <a:lnTo>
                    <a:pt x="772" y="0"/>
                  </a:lnTo>
                  <a:lnTo>
                    <a:pt x="783" y="132"/>
                  </a:lnTo>
                  <a:lnTo>
                    <a:pt x="790" y="316"/>
                  </a:lnTo>
                  <a:lnTo>
                    <a:pt x="801" y="419"/>
                  </a:lnTo>
                  <a:lnTo>
                    <a:pt x="809" y="441"/>
                  </a:lnTo>
                  <a:lnTo>
                    <a:pt x="820" y="441"/>
                  </a:lnTo>
                  <a:lnTo>
                    <a:pt x="827" y="441"/>
                  </a:lnTo>
                  <a:lnTo>
                    <a:pt x="838" y="441"/>
                  </a:lnTo>
                  <a:lnTo>
                    <a:pt x="845" y="441"/>
                  </a:lnTo>
                  <a:lnTo>
                    <a:pt x="856" y="441"/>
                  </a:lnTo>
                  <a:lnTo>
                    <a:pt x="864" y="441"/>
                  </a:lnTo>
                  <a:lnTo>
                    <a:pt x="875" y="441"/>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6" name="Freeform 242"/>
            <p:cNvSpPr>
              <a:spLocks/>
            </p:cNvSpPr>
            <p:nvPr/>
          </p:nvSpPr>
          <p:spPr bwMode="auto">
            <a:xfrm>
              <a:off x="6950075" y="4819650"/>
              <a:ext cx="968375"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9"/>
                </a:cxn>
                <a:cxn ang="0">
                  <a:pos x="324" y="70"/>
                </a:cxn>
                <a:cxn ang="0">
                  <a:pos x="342" y="111"/>
                </a:cxn>
                <a:cxn ang="0">
                  <a:pos x="360" y="125"/>
                </a:cxn>
                <a:cxn ang="0">
                  <a:pos x="379" y="99"/>
                </a:cxn>
                <a:cxn ang="0">
                  <a:pos x="397" y="52"/>
                </a:cxn>
                <a:cxn ang="0">
                  <a:pos x="415" y="15"/>
                </a:cxn>
                <a:cxn ang="0">
                  <a:pos x="434" y="4"/>
                </a:cxn>
                <a:cxn ang="0">
                  <a:pos x="452" y="59"/>
                </a:cxn>
                <a:cxn ang="0">
                  <a:pos x="471" y="199"/>
                </a:cxn>
                <a:cxn ang="0">
                  <a:pos x="489" y="166"/>
                </a:cxn>
                <a:cxn ang="0">
                  <a:pos x="507" y="52"/>
                </a:cxn>
                <a:cxn ang="0">
                  <a:pos x="526" y="8"/>
                </a:cxn>
                <a:cxn ang="0">
                  <a:pos x="544" y="0"/>
                </a:cxn>
                <a:cxn ang="0">
                  <a:pos x="562" y="0"/>
                </a:cxn>
                <a:cxn ang="0">
                  <a:pos x="581" y="0"/>
                </a:cxn>
                <a:cxn ang="0">
                  <a:pos x="599" y="111"/>
                </a:cxn>
                <a:cxn ang="0">
                  <a:pos x="610" y="298"/>
                </a:cxn>
              </a:cxnLst>
              <a:rect l="0" t="0" r="r" b="b"/>
              <a:pathLst>
                <a:path w="610"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8"/>
                  </a:lnTo>
                  <a:lnTo>
                    <a:pt x="305" y="19"/>
                  </a:lnTo>
                  <a:lnTo>
                    <a:pt x="313" y="44"/>
                  </a:lnTo>
                  <a:lnTo>
                    <a:pt x="324" y="70"/>
                  </a:lnTo>
                  <a:lnTo>
                    <a:pt x="331" y="92"/>
                  </a:lnTo>
                  <a:lnTo>
                    <a:pt x="342" y="111"/>
                  </a:lnTo>
                  <a:lnTo>
                    <a:pt x="349" y="122"/>
                  </a:lnTo>
                  <a:lnTo>
                    <a:pt x="360" y="125"/>
                  </a:lnTo>
                  <a:lnTo>
                    <a:pt x="368" y="118"/>
                  </a:lnTo>
                  <a:lnTo>
                    <a:pt x="379" y="99"/>
                  </a:lnTo>
                  <a:lnTo>
                    <a:pt x="386" y="77"/>
                  </a:lnTo>
                  <a:lnTo>
                    <a:pt x="397" y="52"/>
                  </a:lnTo>
                  <a:lnTo>
                    <a:pt x="404" y="30"/>
                  </a:lnTo>
                  <a:lnTo>
                    <a:pt x="415" y="15"/>
                  </a:lnTo>
                  <a:lnTo>
                    <a:pt x="423" y="8"/>
                  </a:lnTo>
                  <a:lnTo>
                    <a:pt x="434" y="4"/>
                  </a:lnTo>
                  <a:lnTo>
                    <a:pt x="441" y="30"/>
                  </a:lnTo>
                  <a:lnTo>
                    <a:pt x="452" y="59"/>
                  </a:lnTo>
                  <a:lnTo>
                    <a:pt x="460" y="133"/>
                  </a:lnTo>
                  <a:lnTo>
                    <a:pt x="471" y="199"/>
                  </a:lnTo>
                  <a:lnTo>
                    <a:pt x="478" y="210"/>
                  </a:lnTo>
                  <a:lnTo>
                    <a:pt x="489" y="166"/>
                  </a:lnTo>
                  <a:lnTo>
                    <a:pt x="496" y="103"/>
                  </a:lnTo>
                  <a:lnTo>
                    <a:pt x="507" y="52"/>
                  </a:lnTo>
                  <a:lnTo>
                    <a:pt x="515" y="22"/>
                  </a:lnTo>
                  <a:lnTo>
                    <a:pt x="526" y="8"/>
                  </a:lnTo>
                  <a:lnTo>
                    <a:pt x="533" y="4"/>
                  </a:lnTo>
                  <a:lnTo>
                    <a:pt x="544" y="0"/>
                  </a:lnTo>
                  <a:lnTo>
                    <a:pt x="551" y="0"/>
                  </a:lnTo>
                  <a:lnTo>
                    <a:pt x="562" y="0"/>
                  </a:lnTo>
                  <a:lnTo>
                    <a:pt x="570" y="0"/>
                  </a:lnTo>
                  <a:lnTo>
                    <a:pt x="581" y="0"/>
                  </a:lnTo>
                  <a:lnTo>
                    <a:pt x="588" y="30"/>
                  </a:lnTo>
                  <a:lnTo>
                    <a:pt x="599" y="111"/>
                  </a:lnTo>
                  <a:lnTo>
                    <a:pt x="607" y="291"/>
                  </a:lnTo>
                  <a:lnTo>
                    <a:pt x="610" y="29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7" name="Freeform 243"/>
            <p:cNvSpPr>
              <a:spLocks/>
            </p:cNvSpPr>
            <p:nvPr/>
          </p:nvSpPr>
          <p:spPr bwMode="auto">
            <a:xfrm>
              <a:off x="7931150" y="4819650"/>
              <a:ext cx="215900" cy="473075"/>
            </a:xfrm>
            <a:custGeom>
              <a:avLst/>
              <a:gdLst/>
              <a:ahLst/>
              <a:cxnLst>
                <a:cxn ang="0">
                  <a:pos x="0" y="298"/>
                </a:cxn>
                <a:cxn ang="0">
                  <a:pos x="7" y="177"/>
                </a:cxn>
                <a:cxn ang="0">
                  <a:pos x="18" y="41"/>
                </a:cxn>
                <a:cxn ang="0">
                  <a:pos x="25" y="4"/>
                </a:cxn>
                <a:cxn ang="0">
                  <a:pos x="36" y="0"/>
                </a:cxn>
                <a:cxn ang="0">
                  <a:pos x="44" y="0"/>
                </a:cxn>
                <a:cxn ang="0">
                  <a:pos x="55" y="0"/>
                </a:cxn>
                <a:cxn ang="0">
                  <a:pos x="62" y="0"/>
                </a:cxn>
                <a:cxn ang="0">
                  <a:pos x="73" y="0"/>
                </a:cxn>
                <a:cxn ang="0">
                  <a:pos x="80" y="0"/>
                </a:cxn>
                <a:cxn ang="0">
                  <a:pos x="91" y="0"/>
                </a:cxn>
                <a:cxn ang="0">
                  <a:pos x="99" y="0"/>
                </a:cxn>
                <a:cxn ang="0">
                  <a:pos x="110" y="0"/>
                </a:cxn>
                <a:cxn ang="0">
                  <a:pos x="117" y="30"/>
                </a:cxn>
                <a:cxn ang="0">
                  <a:pos x="128" y="111"/>
                </a:cxn>
                <a:cxn ang="0">
                  <a:pos x="136" y="298"/>
                </a:cxn>
              </a:cxnLst>
              <a:rect l="0" t="0" r="r" b="b"/>
              <a:pathLst>
                <a:path w="136" h="298">
                  <a:moveTo>
                    <a:pt x="0" y="298"/>
                  </a:moveTo>
                  <a:lnTo>
                    <a:pt x="7" y="177"/>
                  </a:lnTo>
                  <a:lnTo>
                    <a:pt x="18" y="41"/>
                  </a:lnTo>
                  <a:lnTo>
                    <a:pt x="25" y="4"/>
                  </a:lnTo>
                  <a:lnTo>
                    <a:pt x="36" y="0"/>
                  </a:lnTo>
                  <a:lnTo>
                    <a:pt x="44" y="0"/>
                  </a:lnTo>
                  <a:lnTo>
                    <a:pt x="55" y="0"/>
                  </a:lnTo>
                  <a:lnTo>
                    <a:pt x="62" y="0"/>
                  </a:lnTo>
                  <a:lnTo>
                    <a:pt x="73" y="0"/>
                  </a:lnTo>
                  <a:lnTo>
                    <a:pt x="80" y="0"/>
                  </a:lnTo>
                  <a:lnTo>
                    <a:pt x="91" y="0"/>
                  </a:lnTo>
                  <a:lnTo>
                    <a:pt x="99" y="0"/>
                  </a:lnTo>
                  <a:lnTo>
                    <a:pt x="110" y="0"/>
                  </a:lnTo>
                  <a:lnTo>
                    <a:pt x="117" y="30"/>
                  </a:lnTo>
                  <a:lnTo>
                    <a:pt x="128" y="111"/>
                  </a:lnTo>
                  <a:lnTo>
                    <a:pt x="136" y="29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8" name="Freeform 244"/>
            <p:cNvSpPr>
              <a:spLocks/>
            </p:cNvSpPr>
            <p:nvPr/>
          </p:nvSpPr>
          <p:spPr bwMode="auto">
            <a:xfrm>
              <a:off x="8169275" y="4819650"/>
              <a:ext cx="169862" cy="473075"/>
            </a:xfrm>
            <a:custGeom>
              <a:avLst/>
              <a:gdLst/>
              <a:ahLst/>
              <a:cxnLst>
                <a:cxn ang="0">
                  <a:pos x="0" y="298"/>
                </a:cxn>
                <a:cxn ang="0">
                  <a:pos x="4" y="169"/>
                </a:cxn>
                <a:cxn ang="0">
                  <a:pos x="15" y="30"/>
                </a:cxn>
                <a:cxn ang="0">
                  <a:pos x="22" y="4"/>
                </a:cxn>
                <a:cxn ang="0">
                  <a:pos x="33" y="0"/>
                </a:cxn>
                <a:cxn ang="0">
                  <a:pos x="41" y="0"/>
                </a:cxn>
                <a:cxn ang="0">
                  <a:pos x="52" y="0"/>
                </a:cxn>
                <a:cxn ang="0">
                  <a:pos x="59" y="0"/>
                </a:cxn>
                <a:cxn ang="0">
                  <a:pos x="70" y="0"/>
                </a:cxn>
                <a:cxn ang="0">
                  <a:pos x="77" y="0"/>
                </a:cxn>
                <a:cxn ang="0">
                  <a:pos x="88" y="0"/>
                </a:cxn>
                <a:cxn ang="0">
                  <a:pos x="96" y="0"/>
                </a:cxn>
                <a:cxn ang="0">
                  <a:pos x="107" y="0"/>
                </a:cxn>
              </a:cxnLst>
              <a:rect l="0" t="0" r="r" b="b"/>
              <a:pathLst>
                <a:path w="107" h="298">
                  <a:moveTo>
                    <a:pt x="0" y="298"/>
                  </a:moveTo>
                  <a:lnTo>
                    <a:pt x="4" y="169"/>
                  </a:lnTo>
                  <a:lnTo>
                    <a:pt x="15" y="30"/>
                  </a:lnTo>
                  <a:lnTo>
                    <a:pt x="22" y="4"/>
                  </a:lnTo>
                  <a:lnTo>
                    <a:pt x="33" y="0"/>
                  </a:lnTo>
                  <a:lnTo>
                    <a:pt x="41" y="0"/>
                  </a:lnTo>
                  <a:lnTo>
                    <a:pt x="52" y="0"/>
                  </a:lnTo>
                  <a:lnTo>
                    <a:pt x="59" y="0"/>
                  </a:lnTo>
                  <a:lnTo>
                    <a:pt x="70" y="0"/>
                  </a:lnTo>
                  <a:lnTo>
                    <a:pt x="77" y="0"/>
                  </a:lnTo>
                  <a:lnTo>
                    <a:pt x="88" y="0"/>
                  </a:lnTo>
                  <a:lnTo>
                    <a:pt x="96" y="0"/>
                  </a:lnTo>
                  <a:lnTo>
                    <a:pt x="107"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49" name="Freeform 245"/>
            <p:cNvSpPr>
              <a:spLocks/>
            </p:cNvSpPr>
            <p:nvPr/>
          </p:nvSpPr>
          <p:spPr bwMode="auto">
            <a:xfrm>
              <a:off x="6950075" y="4819650"/>
              <a:ext cx="1389062" cy="43815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44"/>
                </a:cxn>
                <a:cxn ang="0">
                  <a:pos x="324" y="81"/>
                </a:cxn>
                <a:cxn ang="0">
                  <a:pos x="342" y="107"/>
                </a:cxn>
                <a:cxn ang="0">
                  <a:pos x="360" y="114"/>
                </a:cxn>
                <a:cxn ang="0">
                  <a:pos x="379" y="88"/>
                </a:cxn>
                <a:cxn ang="0">
                  <a:pos x="397" y="41"/>
                </a:cxn>
                <a:cxn ang="0">
                  <a:pos x="415" y="11"/>
                </a:cxn>
                <a:cxn ang="0">
                  <a:pos x="434" y="4"/>
                </a:cxn>
                <a:cxn ang="0">
                  <a:pos x="452" y="151"/>
                </a:cxn>
                <a:cxn ang="0">
                  <a:pos x="471" y="173"/>
                </a:cxn>
                <a:cxn ang="0">
                  <a:pos x="489" y="122"/>
                </a:cxn>
                <a:cxn ang="0">
                  <a:pos x="507" y="37"/>
                </a:cxn>
                <a:cxn ang="0">
                  <a:pos x="526" y="4"/>
                </a:cxn>
                <a:cxn ang="0">
                  <a:pos x="544" y="0"/>
                </a:cxn>
                <a:cxn ang="0">
                  <a:pos x="562" y="0"/>
                </a:cxn>
                <a:cxn ang="0">
                  <a:pos x="581" y="0"/>
                </a:cxn>
                <a:cxn ang="0">
                  <a:pos x="599" y="188"/>
                </a:cxn>
                <a:cxn ang="0">
                  <a:pos x="618" y="265"/>
                </a:cxn>
                <a:cxn ang="0">
                  <a:pos x="636" y="33"/>
                </a:cxn>
                <a:cxn ang="0">
                  <a:pos x="654" y="0"/>
                </a:cxn>
                <a:cxn ang="0">
                  <a:pos x="673" y="0"/>
                </a:cxn>
                <a:cxn ang="0">
                  <a:pos x="691" y="0"/>
                </a:cxn>
                <a:cxn ang="0">
                  <a:pos x="709" y="0"/>
                </a:cxn>
                <a:cxn ang="0">
                  <a:pos x="728" y="0"/>
                </a:cxn>
                <a:cxn ang="0">
                  <a:pos x="746" y="188"/>
                </a:cxn>
                <a:cxn ang="0">
                  <a:pos x="765" y="272"/>
                </a:cxn>
                <a:cxn ang="0">
                  <a:pos x="783" y="26"/>
                </a:cxn>
                <a:cxn ang="0">
                  <a:pos x="801" y="0"/>
                </a:cxn>
                <a:cxn ang="0">
                  <a:pos x="820" y="0"/>
                </a:cxn>
                <a:cxn ang="0">
                  <a:pos x="838" y="0"/>
                </a:cxn>
                <a:cxn ang="0">
                  <a:pos x="856" y="0"/>
                </a:cxn>
                <a:cxn ang="0">
                  <a:pos x="875" y="0"/>
                </a:cxn>
              </a:cxnLst>
              <a:rect l="0" t="0" r="r" b="b"/>
              <a:pathLst>
                <a:path w="875" h="276">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33"/>
                  </a:lnTo>
                  <a:lnTo>
                    <a:pt x="305" y="44"/>
                  </a:lnTo>
                  <a:lnTo>
                    <a:pt x="313" y="63"/>
                  </a:lnTo>
                  <a:lnTo>
                    <a:pt x="324" y="81"/>
                  </a:lnTo>
                  <a:lnTo>
                    <a:pt x="331" y="96"/>
                  </a:lnTo>
                  <a:lnTo>
                    <a:pt x="342" y="107"/>
                  </a:lnTo>
                  <a:lnTo>
                    <a:pt x="349" y="114"/>
                  </a:lnTo>
                  <a:lnTo>
                    <a:pt x="360" y="114"/>
                  </a:lnTo>
                  <a:lnTo>
                    <a:pt x="368" y="107"/>
                  </a:lnTo>
                  <a:lnTo>
                    <a:pt x="379" y="88"/>
                  </a:lnTo>
                  <a:lnTo>
                    <a:pt x="386" y="66"/>
                  </a:lnTo>
                  <a:lnTo>
                    <a:pt x="397" y="41"/>
                  </a:lnTo>
                  <a:lnTo>
                    <a:pt x="404" y="22"/>
                  </a:lnTo>
                  <a:lnTo>
                    <a:pt x="415" y="11"/>
                  </a:lnTo>
                  <a:lnTo>
                    <a:pt x="423" y="4"/>
                  </a:lnTo>
                  <a:lnTo>
                    <a:pt x="434" y="4"/>
                  </a:lnTo>
                  <a:lnTo>
                    <a:pt x="441" y="147"/>
                  </a:lnTo>
                  <a:lnTo>
                    <a:pt x="452" y="151"/>
                  </a:lnTo>
                  <a:lnTo>
                    <a:pt x="460" y="166"/>
                  </a:lnTo>
                  <a:lnTo>
                    <a:pt x="471" y="173"/>
                  </a:lnTo>
                  <a:lnTo>
                    <a:pt x="478" y="162"/>
                  </a:lnTo>
                  <a:lnTo>
                    <a:pt x="489" y="122"/>
                  </a:lnTo>
                  <a:lnTo>
                    <a:pt x="496" y="74"/>
                  </a:lnTo>
                  <a:lnTo>
                    <a:pt x="507" y="37"/>
                  </a:lnTo>
                  <a:lnTo>
                    <a:pt x="515" y="15"/>
                  </a:lnTo>
                  <a:lnTo>
                    <a:pt x="526" y="4"/>
                  </a:lnTo>
                  <a:lnTo>
                    <a:pt x="533" y="0"/>
                  </a:lnTo>
                  <a:lnTo>
                    <a:pt x="544" y="0"/>
                  </a:lnTo>
                  <a:lnTo>
                    <a:pt x="551" y="0"/>
                  </a:lnTo>
                  <a:lnTo>
                    <a:pt x="562" y="0"/>
                  </a:lnTo>
                  <a:lnTo>
                    <a:pt x="570" y="0"/>
                  </a:lnTo>
                  <a:lnTo>
                    <a:pt x="581" y="0"/>
                  </a:lnTo>
                  <a:lnTo>
                    <a:pt x="588" y="147"/>
                  </a:lnTo>
                  <a:lnTo>
                    <a:pt x="599" y="188"/>
                  </a:lnTo>
                  <a:lnTo>
                    <a:pt x="607" y="272"/>
                  </a:lnTo>
                  <a:lnTo>
                    <a:pt x="618" y="265"/>
                  </a:lnTo>
                  <a:lnTo>
                    <a:pt x="625" y="136"/>
                  </a:lnTo>
                  <a:lnTo>
                    <a:pt x="636" y="33"/>
                  </a:lnTo>
                  <a:lnTo>
                    <a:pt x="643" y="4"/>
                  </a:lnTo>
                  <a:lnTo>
                    <a:pt x="654" y="0"/>
                  </a:lnTo>
                  <a:lnTo>
                    <a:pt x="662" y="0"/>
                  </a:lnTo>
                  <a:lnTo>
                    <a:pt x="673" y="0"/>
                  </a:lnTo>
                  <a:lnTo>
                    <a:pt x="680" y="0"/>
                  </a:lnTo>
                  <a:lnTo>
                    <a:pt x="691" y="0"/>
                  </a:lnTo>
                  <a:lnTo>
                    <a:pt x="698" y="0"/>
                  </a:lnTo>
                  <a:lnTo>
                    <a:pt x="709" y="0"/>
                  </a:lnTo>
                  <a:lnTo>
                    <a:pt x="717" y="0"/>
                  </a:lnTo>
                  <a:lnTo>
                    <a:pt x="728" y="0"/>
                  </a:lnTo>
                  <a:lnTo>
                    <a:pt x="735" y="147"/>
                  </a:lnTo>
                  <a:lnTo>
                    <a:pt x="746" y="188"/>
                  </a:lnTo>
                  <a:lnTo>
                    <a:pt x="754" y="276"/>
                  </a:lnTo>
                  <a:lnTo>
                    <a:pt x="765" y="272"/>
                  </a:lnTo>
                  <a:lnTo>
                    <a:pt x="772" y="133"/>
                  </a:lnTo>
                  <a:lnTo>
                    <a:pt x="783" y="26"/>
                  </a:lnTo>
                  <a:lnTo>
                    <a:pt x="790" y="4"/>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0" name="Freeform 246"/>
            <p:cNvSpPr>
              <a:spLocks/>
            </p:cNvSpPr>
            <p:nvPr/>
          </p:nvSpPr>
          <p:spPr bwMode="auto">
            <a:xfrm>
              <a:off x="6950075" y="3897313"/>
              <a:ext cx="974725" cy="922337"/>
            </a:xfrm>
            <a:custGeom>
              <a:avLst/>
              <a:gdLst/>
              <a:ahLst/>
              <a:cxnLst>
                <a:cxn ang="0">
                  <a:pos x="11" y="581"/>
                </a:cxn>
                <a:cxn ang="0">
                  <a:pos x="30" y="581"/>
                </a:cxn>
                <a:cxn ang="0">
                  <a:pos x="48" y="581"/>
                </a:cxn>
                <a:cxn ang="0">
                  <a:pos x="66" y="581"/>
                </a:cxn>
                <a:cxn ang="0">
                  <a:pos x="85" y="581"/>
                </a:cxn>
                <a:cxn ang="0">
                  <a:pos x="103" y="581"/>
                </a:cxn>
                <a:cxn ang="0">
                  <a:pos x="121" y="581"/>
                </a:cxn>
                <a:cxn ang="0">
                  <a:pos x="140" y="581"/>
                </a:cxn>
                <a:cxn ang="0">
                  <a:pos x="158" y="581"/>
                </a:cxn>
                <a:cxn ang="0">
                  <a:pos x="177" y="581"/>
                </a:cxn>
                <a:cxn ang="0">
                  <a:pos x="195" y="581"/>
                </a:cxn>
                <a:cxn ang="0">
                  <a:pos x="213" y="581"/>
                </a:cxn>
                <a:cxn ang="0">
                  <a:pos x="232" y="581"/>
                </a:cxn>
                <a:cxn ang="0">
                  <a:pos x="250" y="581"/>
                </a:cxn>
                <a:cxn ang="0">
                  <a:pos x="268" y="581"/>
                </a:cxn>
                <a:cxn ang="0">
                  <a:pos x="287" y="581"/>
                </a:cxn>
                <a:cxn ang="0">
                  <a:pos x="305" y="519"/>
                </a:cxn>
                <a:cxn ang="0">
                  <a:pos x="324" y="434"/>
                </a:cxn>
                <a:cxn ang="0">
                  <a:pos x="342" y="368"/>
                </a:cxn>
                <a:cxn ang="0">
                  <a:pos x="360" y="342"/>
                </a:cxn>
                <a:cxn ang="0">
                  <a:pos x="379" y="394"/>
                </a:cxn>
                <a:cxn ang="0">
                  <a:pos x="397" y="489"/>
                </a:cxn>
                <a:cxn ang="0">
                  <a:pos x="415" y="555"/>
                </a:cxn>
                <a:cxn ang="0">
                  <a:pos x="434" y="578"/>
                </a:cxn>
                <a:cxn ang="0">
                  <a:pos x="452" y="375"/>
                </a:cxn>
                <a:cxn ang="0">
                  <a:pos x="471" y="210"/>
                </a:cxn>
                <a:cxn ang="0">
                  <a:pos x="489" y="298"/>
                </a:cxn>
                <a:cxn ang="0">
                  <a:pos x="507" y="493"/>
                </a:cxn>
                <a:cxn ang="0">
                  <a:pos x="526" y="570"/>
                </a:cxn>
                <a:cxn ang="0">
                  <a:pos x="544" y="581"/>
                </a:cxn>
                <a:cxn ang="0">
                  <a:pos x="562" y="581"/>
                </a:cxn>
                <a:cxn ang="0">
                  <a:pos x="581" y="581"/>
                </a:cxn>
                <a:cxn ang="0">
                  <a:pos x="599" y="287"/>
                </a:cxn>
                <a:cxn ang="0">
                  <a:pos x="614" y="0"/>
                </a:cxn>
              </a:cxnLst>
              <a:rect l="0" t="0" r="r" b="b"/>
              <a:pathLst>
                <a:path w="614" h="581">
                  <a:moveTo>
                    <a:pt x="0" y="581"/>
                  </a:moveTo>
                  <a:lnTo>
                    <a:pt x="11" y="581"/>
                  </a:lnTo>
                  <a:lnTo>
                    <a:pt x="19" y="581"/>
                  </a:lnTo>
                  <a:lnTo>
                    <a:pt x="30" y="581"/>
                  </a:lnTo>
                  <a:lnTo>
                    <a:pt x="37" y="581"/>
                  </a:lnTo>
                  <a:lnTo>
                    <a:pt x="48" y="581"/>
                  </a:lnTo>
                  <a:lnTo>
                    <a:pt x="55" y="581"/>
                  </a:lnTo>
                  <a:lnTo>
                    <a:pt x="66" y="581"/>
                  </a:lnTo>
                  <a:lnTo>
                    <a:pt x="74" y="581"/>
                  </a:lnTo>
                  <a:lnTo>
                    <a:pt x="85" y="581"/>
                  </a:lnTo>
                  <a:lnTo>
                    <a:pt x="92" y="581"/>
                  </a:lnTo>
                  <a:lnTo>
                    <a:pt x="103" y="581"/>
                  </a:lnTo>
                  <a:lnTo>
                    <a:pt x="110" y="581"/>
                  </a:lnTo>
                  <a:lnTo>
                    <a:pt x="121" y="581"/>
                  </a:lnTo>
                  <a:lnTo>
                    <a:pt x="129" y="581"/>
                  </a:lnTo>
                  <a:lnTo>
                    <a:pt x="140" y="581"/>
                  </a:lnTo>
                  <a:lnTo>
                    <a:pt x="147" y="581"/>
                  </a:lnTo>
                  <a:lnTo>
                    <a:pt x="158" y="581"/>
                  </a:lnTo>
                  <a:lnTo>
                    <a:pt x="166" y="581"/>
                  </a:lnTo>
                  <a:lnTo>
                    <a:pt x="177" y="581"/>
                  </a:lnTo>
                  <a:lnTo>
                    <a:pt x="184" y="581"/>
                  </a:lnTo>
                  <a:lnTo>
                    <a:pt x="195" y="581"/>
                  </a:lnTo>
                  <a:lnTo>
                    <a:pt x="202" y="581"/>
                  </a:lnTo>
                  <a:lnTo>
                    <a:pt x="213" y="581"/>
                  </a:lnTo>
                  <a:lnTo>
                    <a:pt x="221" y="581"/>
                  </a:lnTo>
                  <a:lnTo>
                    <a:pt x="232" y="581"/>
                  </a:lnTo>
                  <a:lnTo>
                    <a:pt x="239" y="581"/>
                  </a:lnTo>
                  <a:lnTo>
                    <a:pt x="250" y="581"/>
                  </a:lnTo>
                  <a:lnTo>
                    <a:pt x="257" y="581"/>
                  </a:lnTo>
                  <a:lnTo>
                    <a:pt x="268" y="581"/>
                  </a:lnTo>
                  <a:lnTo>
                    <a:pt x="276" y="581"/>
                  </a:lnTo>
                  <a:lnTo>
                    <a:pt x="287" y="581"/>
                  </a:lnTo>
                  <a:lnTo>
                    <a:pt x="294" y="541"/>
                  </a:lnTo>
                  <a:lnTo>
                    <a:pt x="305" y="519"/>
                  </a:lnTo>
                  <a:lnTo>
                    <a:pt x="313" y="478"/>
                  </a:lnTo>
                  <a:lnTo>
                    <a:pt x="324" y="434"/>
                  </a:lnTo>
                  <a:lnTo>
                    <a:pt x="331" y="397"/>
                  </a:lnTo>
                  <a:lnTo>
                    <a:pt x="342" y="368"/>
                  </a:lnTo>
                  <a:lnTo>
                    <a:pt x="349" y="346"/>
                  </a:lnTo>
                  <a:lnTo>
                    <a:pt x="360" y="342"/>
                  </a:lnTo>
                  <a:lnTo>
                    <a:pt x="368" y="357"/>
                  </a:lnTo>
                  <a:lnTo>
                    <a:pt x="379" y="394"/>
                  </a:lnTo>
                  <a:lnTo>
                    <a:pt x="386" y="441"/>
                  </a:lnTo>
                  <a:lnTo>
                    <a:pt x="397" y="489"/>
                  </a:lnTo>
                  <a:lnTo>
                    <a:pt x="404" y="530"/>
                  </a:lnTo>
                  <a:lnTo>
                    <a:pt x="415" y="555"/>
                  </a:lnTo>
                  <a:lnTo>
                    <a:pt x="423" y="570"/>
                  </a:lnTo>
                  <a:lnTo>
                    <a:pt x="434" y="578"/>
                  </a:lnTo>
                  <a:lnTo>
                    <a:pt x="441" y="408"/>
                  </a:lnTo>
                  <a:lnTo>
                    <a:pt x="452" y="375"/>
                  </a:lnTo>
                  <a:lnTo>
                    <a:pt x="460" y="287"/>
                  </a:lnTo>
                  <a:lnTo>
                    <a:pt x="471" y="210"/>
                  </a:lnTo>
                  <a:lnTo>
                    <a:pt x="478" y="214"/>
                  </a:lnTo>
                  <a:lnTo>
                    <a:pt x="489" y="298"/>
                  </a:lnTo>
                  <a:lnTo>
                    <a:pt x="496" y="408"/>
                  </a:lnTo>
                  <a:lnTo>
                    <a:pt x="507" y="493"/>
                  </a:lnTo>
                  <a:lnTo>
                    <a:pt x="515" y="548"/>
                  </a:lnTo>
                  <a:lnTo>
                    <a:pt x="526" y="570"/>
                  </a:lnTo>
                  <a:lnTo>
                    <a:pt x="533" y="578"/>
                  </a:lnTo>
                  <a:lnTo>
                    <a:pt x="544" y="581"/>
                  </a:lnTo>
                  <a:lnTo>
                    <a:pt x="551" y="581"/>
                  </a:lnTo>
                  <a:lnTo>
                    <a:pt x="562" y="581"/>
                  </a:lnTo>
                  <a:lnTo>
                    <a:pt x="570" y="581"/>
                  </a:lnTo>
                  <a:lnTo>
                    <a:pt x="581" y="581"/>
                  </a:lnTo>
                  <a:lnTo>
                    <a:pt x="588" y="408"/>
                  </a:lnTo>
                  <a:lnTo>
                    <a:pt x="599" y="287"/>
                  </a:lnTo>
                  <a:lnTo>
                    <a:pt x="607" y="22"/>
                  </a:lnTo>
                  <a:lnTo>
                    <a:pt x="61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1" name="Freeform 247"/>
            <p:cNvSpPr>
              <a:spLocks/>
            </p:cNvSpPr>
            <p:nvPr/>
          </p:nvSpPr>
          <p:spPr bwMode="auto">
            <a:xfrm>
              <a:off x="7931150" y="3897313"/>
              <a:ext cx="220662" cy="922337"/>
            </a:xfrm>
            <a:custGeom>
              <a:avLst/>
              <a:gdLst/>
              <a:ahLst/>
              <a:cxnLst>
                <a:cxn ang="0">
                  <a:pos x="0" y="0"/>
                </a:cxn>
                <a:cxn ang="0">
                  <a:pos x="7" y="272"/>
                </a:cxn>
                <a:cxn ang="0">
                  <a:pos x="18" y="511"/>
                </a:cxn>
                <a:cxn ang="0">
                  <a:pos x="25" y="574"/>
                </a:cxn>
                <a:cxn ang="0">
                  <a:pos x="36" y="581"/>
                </a:cxn>
                <a:cxn ang="0">
                  <a:pos x="44" y="581"/>
                </a:cxn>
                <a:cxn ang="0">
                  <a:pos x="55" y="581"/>
                </a:cxn>
                <a:cxn ang="0">
                  <a:pos x="62" y="581"/>
                </a:cxn>
                <a:cxn ang="0">
                  <a:pos x="73" y="581"/>
                </a:cxn>
                <a:cxn ang="0">
                  <a:pos x="80" y="581"/>
                </a:cxn>
                <a:cxn ang="0">
                  <a:pos x="91" y="581"/>
                </a:cxn>
                <a:cxn ang="0">
                  <a:pos x="99" y="581"/>
                </a:cxn>
                <a:cxn ang="0">
                  <a:pos x="110" y="581"/>
                </a:cxn>
                <a:cxn ang="0">
                  <a:pos x="117" y="408"/>
                </a:cxn>
                <a:cxn ang="0">
                  <a:pos x="128" y="287"/>
                </a:cxn>
                <a:cxn ang="0">
                  <a:pos x="136" y="8"/>
                </a:cxn>
                <a:cxn ang="0">
                  <a:pos x="139" y="0"/>
                </a:cxn>
              </a:cxnLst>
              <a:rect l="0" t="0" r="r" b="b"/>
              <a:pathLst>
                <a:path w="139" h="581">
                  <a:moveTo>
                    <a:pt x="0" y="0"/>
                  </a:moveTo>
                  <a:lnTo>
                    <a:pt x="7" y="272"/>
                  </a:lnTo>
                  <a:lnTo>
                    <a:pt x="18" y="511"/>
                  </a:lnTo>
                  <a:lnTo>
                    <a:pt x="25" y="574"/>
                  </a:lnTo>
                  <a:lnTo>
                    <a:pt x="36" y="581"/>
                  </a:lnTo>
                  <a:lnTo>
                    <a:pt x="44" y="581"/>
                  </a:lnTo>
                  <a:lnTo>
                    <a:pt x="55" y="581"/>
                  </a:lnTo>
                  <a:lnTo>
                    <a:pt x="62" y="581"/>
                  </a:lnTo>
                  <a:lnTo>
                    <a:pt x="73" y="581"/>
                  </a:lnTo>
                  <a:lnTo>
                    <a:pt x="80" y="581"/>
                  </a:lnTo>
                  <a:lnTo>
                    <a:pt x="91" y="581"/>
                  </a:lnTo>
                  <a:lnTo>
                    <a:pt x="99" y="581"/>
                  </a:lnTo>
                  <a:lnTo>
                    <a:pt x="110" y="581"/>
                  </a:lnTo>
                  <a:lnTo>
                    <a:pt x="117" y="408"/>
                  </a:lnTo>
                  <a:lnTo>
                    <a:pt x="128" y="287"/>
                  </a:lnTo>
                  <a:lnTo>
                    <a:pt x="136" y="8"/>
                  </a:lnTo>
                  <a:lnTo>
                    <a:pt x="139"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2" name="Freeform 248"/>
            <p:cNvSpPr>
              <a:spLocks/>
            </p:cNvSpPr>
            <p:nvPr/>
          </p:nvSpPr>
          <p:spPr bwMode="auto">
            <a:xfrm>
              <a:off x="8164513" y="3897313"/>
              <a:ext cx="174625" cy="922337"/>
            </a:xfrm>
            <a:custGeom>
              <a:avLst/>
              <a:gdLst/>
              <a:ahLst/>
              <a:cxnLst>
                <a:cxn ang="0">
                  <a:pos x="0" y="0"/>
                </a:cxn>
                <a:cxn ang="0">
                  <a:pos x="7" y="283"/>
                </a:cxn>
                <a:cxn ang="0">
                  <a:pos x="18" y="526"/>
                </a:cxn>
                <a:cxn ang="0">
                  <a:pos x="25" y="578"/>
                </a:cxn>
                <a:cxn ang="0">
                  <a:pos x="36" y="581"/>
                </a:cxn>
                <a:cxn ang="0">
                  <a:pos x="44" y="581"/>
                </a:cxn>
                <a:cxn ang="0">
                  <a:pos x="55" y="581"/>
                </a:cxn>
                <a:cxn ang="0">
                  <a:pos x="62" y="581"/>
                </a:cxn>
                <a:cxn ang="0">
                  <a:pos x="73" y="581"/>
                </a:cxn>
                <a:cxn ang="0">
                  <a:pos x="80" y="581"/>
                </a:cxn>
                <a:cxn ang="0">
                  <a:pos x="91" y="581"/>
                </a:cxn>
                <a:cxn ang="0">
                  <a:pos x="99" y="581"/>
                </a:cxn>
                <a:cxn ang="0">
                  <a:pos x="110" y="581"/>
                </a:cxn>
              </a:cxnLst>
              <a:rect l="0" t="0" r="r" b="b"/>
              <a:pathLst>
                <a:path w="110" h="581">
                  <a:moveTo>
                    <a:pt x="0" y="0"/>
                  </a:moveTo>
                  <a:lnTo>
                    <a:pt x="7" y="283"/>
                  </a:lnTo>
                  <a:lnTo>
                    <a:pt x="18" y="526"/>
                  </a:lnTo>
                  <a:lnTo>
                    <a:pt x="25" y="578"/>
                  </a:lnTo>
                  <a:lnTo>
                    <a:pt x="36" y="581"/>
                  </a:lnTo>
                  <a:lnTo>
                    <a:pt x="44" y="581"/>
                  </a:lnTo>
                  <a:lnTo>
                    <a:pt x="55" y="581"/>
                  </a:lnTo>
                  <a:lnTo>
                    <a:pt x="62" y="581"/>
                  </a:lnTo>
                  <a:lnTo>
                    <a:pt x="73" y="581"/>
                  </a:lnTo>
                  <a:lnTo>
                    <a:pt x="80" y="581"/>
                  </a:lnTo>
                  <a:lnTo>
                    <a:pt x="91" y="581"/>
                  </a:lnTo>
                  <a:lnTo>
                    <a:pt x="99" y="581"/>
                  </a:lnTo>
                  <a:lnTo>
                    <a:pt x="110" y="581"/>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3" name="Freeform 249"/>
            <p:cNvSpPr>
              <a:spLocks/>
            </p:cNvSpPr>
            <p:nvPr/>
          </p:nvSpPr>
          <p:spPr bwMode="auto">
            <a:xfrm>
              <a:off x="6950075" y="4819650"/>
              <a:ext cx="933450"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15"/>
                </a:cxn>
                <a:cxn ang="0">
                  <a:pos x="471" y="85"/>
                </a:cxn>
                <a:cxn ang="0">
                  <a:pos x="489" y="166"/>
                </a:cxn>
                <a:cxn ang="0">
                  <a:pos x="507" y="151"/>
                </a:cxn>
                <a:cxn ang="0">
                  <a:pos x="526" y="59"/>
                </a:cxn>
                <a:cxn ang="0">
                  <a:pos x="544" y="11"/>
                </a:cxn>
                <a:cxn ang="0">
                  <a:pos x="562" y="0"/>
                </a:cxn>
                <a:cxn ang="0">
                  <a:pos x="581" y="0"/>
                </a:cxn>
              </a:cxnLst>
              <a:rect l="0" t="0" r="r" b="b"/>
              <a:pathLst>
                <a:path w="588"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8"/>
                  </a:lnTo>
                  <a:lnTo>
                    <a:pt x="452" y="15"/>
                  </a:lnTo>
                  <a:lnTo>
                    <a:pt x="460" y="41"/>
                  </a:lnTo>
                  <a:lnTo>
                    <a:pt x="471" y="85"/>
                  </a:lnTo>
                  <a:lnTo>
                    <a:pt x="478" y="133"/>
                  </a:lnTo>
                  <a:lnTo>
                    <a:pt x="489" y="166"/>
                  </a:lnTo>
                  <a:lnTo>
                    <a:pt x="496" y="177"/>
                  </a:lnTo>
                  <a:lnTo>
                    <a:pt x="507" y="151"/>
                  </a:lnTo>
                  <a:lnTo>
                    <a:pt x="515" y="107"/>
                  </a:lnTo>
                  <a:lnTo>
                    <a:pt x="526" y="59"/>
                  </a:lnTo>
                  <a:lnTo>
                    <a:pt x="533" y="26"/>
                  </a:lnTo>
                  <a:lnTo>
                    <a:pt x="544" y="11"/>
                  </a:lnTo>
                  <a:lnTo>
                    <a:pt x="551" y="4"/>
                  </a:lnTo>
                  <a:lnTo>
                    <a:pt x="562" y="0"/>
                  </a:lnTo>
                  <a:lnTo>
                    <a:pt x="570" y="0"/>
                  </a:lnTo>
                  <a:lnTo>
                    <a:pt x="581" y="0"/>
                  </a:lnTo>
                  <a:lnTo>
                    <a:pt x="588" y="29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4" name="Freeform 250"/>
            <p:cNvSpPr>
              <a:spLocks/>
            </p:cNvSpPr>
            <p:nvPr/>
          </p:nvSpPr>
          <p:spPr bwMode="auto">
            <a:xfrm>
              <a:off x="7913688" y="4819650"/>
              <a:ext cx="203200" cy="473075"/>
            </a:xfrm>
            <a:custGeom>
              <a:avLst/>
              <a:gdLst/>
              <a:ahLst/>
              <a:cxnLst>
                <a:cxn ang="0">
                  <a:pos x="0" y="298"/>
                </a:cxn>
                <a:cxn ang="0">
                  <a:pos x="11" y="81"/>
                </a:cxn>
                <a:cxn ang="0">
                  <a:pos x="18" y="8"/>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 ang="0">
                  <a:pos x="128" y="298"/>
                </a:cxn>
              </a:cxnLst>
              <a:rect l="0" t="0" r="r" b="b"/>
              <a:pathLst>
                <a:path w="128" h="298">
                  <a:moveTo>
                    <a:pt x="0" y="298"/>
                  </a:moveTo>
                  <a:lnTo>
                    <a:pt x="11" y="81"/>
                  </a:lnTo>
                  <a:lnTo>
                    <a:pt x="18" y="8"/>
                  </a:lnTo>
                  <a:lnTo>
                    <a:pt x="29" y="0"/>
                  </a:lnTo>
                  <a:lnTo>
                    <a:pt x="36" y="0"/>
                  </a:lnTo>
                  <a:lnTo>
                    <a:pt x="47" y="0"/>
                  </a:lnTo>
                  <a:lnTo>
                    <a:pt x="55" y="0"/>
                  </a:lnTo>
                  <a:lnTo>
                    <a:pt x="66" y="0"/>
                  </a:lnTo>
                  <a:lnTo>
                    <a:pt x="73" y="0"/>
                  </a:lnTo>
                  <a:lnTo>
                    <a:pt x="84" y="0"/>
                  </a:lnTo>
                  <a:lnTo>
                    <a:pt x="91" y="0"/>
                  </a:lnTo>
                  <a:lnTo>
                    <a:pt x="102" y="0"/>
                  </a:lnTo>
                  <a:lnTo>
                    <a:pt x="110" y="0"/>
                  </a:lnTo>
                  <a:lnTo>
                    <a:pt x="121" y="0"/>
                  </a:lnTo>
                  <a:lnTo>
                    <a:pt x="128" y="29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5" name="Freeform 251"/>
            <p:cNvSpPr>
              <a:spLocks/>
            </p:cNvSpPr>
            <p:nvPr/>
          </p:nvSpPr>
          <p:spPr bwMode="auto">
            <a:xfrm>
              <a:off x="8151813" y="4819650"/>
              <a:ext cx="187325" cy="473075"/>
            </a:xfrm>
            <a:custGeom>
              <a:avLst/>
              <a:gdLst/>
              <a:ahLst/>
              <a:cxnLst>
                <a:cxn ang="0">
                  <a:pos x="0" y="298"/>
                </a:cxn>
                <a:cxn ang="0">
                  <a:pos x="8" y="66"/>
                </a:cxn>
                <a:cxn ang="0">
                  <a:pos x="15" y="4"/>
                </a:cxn>
                <a:cxn ang="0">
                  <a:pos x="26" y="0"/>
                </a:cxn>
                <a:cxn ang="0">
                  <a:pos x="33" y="0"/>
                </a:cxn>
                <a:cxn ang="0">
                  <a:pos x="44" y="0"/>
                </a:cxn>
                <a:cxn ang="0">
                  <a:pos x="52" y="0"/>
                </a:cxn>
                <a:cxn ang="0">
                  <a:pos x="63" y="0"/>
                </a:cxn>
                <a:cxn ang="0">
                  <a:pos x="70" y="0"/>
                </a:cxn>
                <a:cxn ang="0">
                  <a:pos x="81" y="0"/>
                </a:cxn>
                <a:cxn ang="0">
                  <a:pos x="88" y="0"/>
                </a:cxn>
                <a:cxn ang="0">
                  <a:pos x="99" y="0"/>
                </a:cxn>
                <a:cxn ang="0">
                  <a:pos x="107" y="0"/>
                </a:cxn>
                <a:cxn ang="0">
                  <a:pos x="118" y="0"/>
                </a:cxn>
              </a:cxnLst>
              <a:rect l="0" t="0" r="r" b="b"/>
              <a:pathLst>
                <a:path w="118" h="298">
                  <a:moveTo>
                    <a:pt x="0" y="298"/>
                  </a:moveTo>
                  <a:lnTo>
                    <a:pt x="8" y="66"/>
                  </a:lnTo>
                  <a:lnTo>
                    <a:pt x="15" y="4"/>
                  </a:lnTo>
                  <a:lnTo>
                    <a:pt x="26" y="0"/>
                  </a:lnTo>
                  <a:lnTo>
                    <a:pt x="33" y="0"/>
                  </a:lnTo>
                  <a:lnTo>
                    <a:pt x="44" y="0"/>
                  </a:lnTo>
                  <a:lnTo>
                    <a:pt x="52" y="0"/>
                  </a:lnTo>
                  <a:lnTo>
                    <a:pt x="63" y="0"/>
                  </a:lnTo>
                  <a:lnTo>
                    <a:pt x="70" y="0"/>
                  </a:lnTo>
                  <a:lnTo>
                    <a:pt x="81" y="0"/>
                  </a:lnTo>
                  <a:lnTo>
                    <a:pt x="88" y="0"/>
                  </a:lnTo>
                  <a:lnTo>
                    <a:pt x="99" y="0"/>
                  </a:lnTo>
                  <a:lnTo>
                    <a:pt x="107" y="0"/>
                  </a:lnTo>
                  <a:lnTo>
                    <a:pt x="118"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6" name="Freeform 252"/>
            <p:cNvSpPr>
              <a:spLocks/>
            </p:cNvSpPr>
            <p:nvPr/>
          </p:nvSpPr>
          <p:spPr bwMode="auto">
            <a:xfrm>
              <a:off x="6950075" y="4819650"/>
              <a:ext cx="933450"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55"/>
                </a:cxn>
                <a:cxn ang="0">
                  <a:pos x="471" y="114"/>
                </a:cxn>
                <a:cxn ang="0">
                  <a:pos x="489" y="155"/>
                </a:cxn>
                <a:cxn ang="0">
                  <a:pos x="507" y="122"/>
                </a:cxn>
                <a:cxn ang="0">
                  <a:pos x="526" y="41"/>
                </a:cxn>
                <a:cxn ang="0">
                  <a:pos x="544" y="8"/>
                </a:cxn>
                <a:cxn ang="0">
                  <a:pos x="562" y="0"/>
                </a:cxn>
                <a:cxn ang="0">
                  <a:pos x="581" y="0"/>
                </a:cxn>
              </a:cxnLst>
              <a:rect l="0" t="0" r="r" b="b"/>
              <a:pathLst>
                <a:path w="588"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41"/>
                  </a:lnTo>
                  <a:lnTo>
                    <a:pt x="452" y="55"/>
                  </a:lnTo>
                  <a:lnTo>
                    <a:pt x="460" y="85"/>
                  </a:lnTo>
                  <a:lnTo>
                    <a:pt x="471" y="114"/>
                  </a:lnTo>
                  <a:lnTo>
                    <a:pt x="478" y="140"/>
                  </a:lnTo>
                  <a:lnTo>
                    <a:pt x="489" y="155"/>
                  </a:lnTo>
                  <a:lnTo>
                    <a:pt x="496" y="147"/>
                  </a:lnTo>
                  <a:lnTo>
                    <a:pt x="507" y="122"/>
                  </a:lnTo>
                  <a:lnTo>
                    <a:pt x="515" y="77"/>
                  </a:lnTo>
                  <a:lnTo>
                    <a:pt x="526" y="41"/>
                  </a:lnTo>
                  <a:lnTo>
                    <a:pt x="533" y="19"/>
                  </a:lnTo>
                  <a:lnTo>
                    <a:pt x="544" y="8"/>
                  </a:lnTo>
                  <a:lnTo>
                    <a:pt x="551" y="0"/>
                  </a:lnTo>
                  <a:lnTo>
                    <a:pt x="562" y="0"/>
                  </a:lnTo>
                  <a:lnTo>
                    <a:pt x="570" y="0"/>
                  </a:lnTo>
                  <a:lnTo>
                    <a:pt x="581" y="0"/>
                  </a:lnTo>
                  <a:lnTo>
                    <a:pt x="588" y="29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7" name="Freeform 253"/>
            <p:cNvSpPr>
              <a:spLocks/>
            </p:cNvSpPr>
            <p:nvPr/>
          </p:nvSpPr>
          <p:spPr bwMode="auto">
            <a:xfrm>
              <a:off x="7913688" y="4819650"/>
              <a:ext cx="203200" cy="473075"/>
            </a:xfrm>
            <a:custGeom>
              <a:avLst/>
              <a:gdLst/>
              <a:ahLst/>
              <a:cxnLst>
                <a:cxn ang="0">
                  <a:pos x="0" y="298"/>
                </a:cxn>
                <a:cxn ang="0">
                  <a:pos x="11" y="81"/>
                </a:cxn>
                <a:cxn ang="0">
                  <a:pos x="18" y="8"/>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 ang="0">
                  <a:pos x="128" y="298"/>
                </a:cxn>
              </a:cxnLst>
              <a:rect l="0" t="0" r="r" b="b"/>
              <a:pathLst>
                <a:path w="128" h="298">
                  <a:moveTo>
                    <a:pt x="0" y="298"/>
                  </a:moveTo>
                  <a:lnTo>
                    <a:pt x="11" y="81"/>
                  </a:lnTo>
                  <a:lnTo>
                    <a:pt x="18" y="8"/>
                  </a:lnTo>
                  <a:lnTo>
                    <a:pt x="29" y="0"/>
                  </a:lnTo>
                  <a:lnTo>
                    <a:pt x="36" y="0"/>
                  </a:lnTo>
                  <a:lnTo>
                    <a:pt x="47" y="0"/>
                  </a:lnTo>
                  <a:lnTo>
                    <a:pt x="55" y="0"/>
                  </a:lnTo>
                  <a:lnTo>
                    <a:pt x="66" y="0"/>
                  </a:lnTo>
                  <a:lnTo>
                    <a:pt x="73" y="0"/>
                  </a:lnTo>
                  <a:lnTo>
                    <a:pt x="84" y="0"/>
                  </a:lnTo>
                  <a:lnTo>
                    <a:pt x="91" y="0"/>
                  </a:lnTo>
                  <a:lnTo>
                    <a:pt x="102" y="0"/>
                  </a:lnTo>
                  <a:lnTo>
                    <a:pt x="110" y="0"/>
                  </a:lnTo>
                  <a:lnTo>
                    <a:pt x="121" y="0"/>
                  </a:lnTo>
                  <a:lnTo>
                    <a:pt x="128" y="29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8" name="Freeform 254"/>
            <p:cNvSpPr>
              <a:spLocks/>
            </p:cNvSpPr>
            <p:nvPr/>
          </p:nvSpPr>
          <p:spPr bwMode="auto">
            <a:xfrm>
              <a:off x="8151813" y="4819650"/>
              <a:ext cx="187325" cy="473075"/>
            </a:xfrm>
            <a:custGeom>
              <a:avLst/>
              <a:gdLst/>
              <a:ahLst/>
              <a:cxnLst>
                <a:cxn ang="0">
                  <a:pos x="0" y="298"/>
                </a:cxn>
                <a:cxn ang="0">
                  <a:pos x="8" y="66"/>
                </a:cxn>
                <a:cxn ang="0">
                  <a:pos x="15" y="4"/>
                </a:cxn>
                <a:cxn ang="0">
                  <a:pos x="26" y="0"/>
                </a:cxn>
                <a:cxn ang="0">
                  <a:pos x="33" y="0"/>
                </a:cxn>
                <a:cxn ang="0">
                  <a:pos x="44" y="0"/>
                </a:cxn>
                <a:cxn ang="0">
                  <a:pos x="52" y="0"/>
                </a:cxn>
                <a:cxn ang="0">
                  <a:pos x="63" y="0"/>
                </a:cxn>
                <a:cxn ang="0">
                  <a:pos x="70" y="0"/>
                </a:cxn>
                <a:cxn ang="0">
                  <a:pos x="81" y="0"/>
                </a:cxn>
                <a:cxn ang="0">
                  <a:pos x="88" y="0"/>
                </a:cxn>
                <a:cxn ang="0">
                  <a:pos x="99" y="0"/>
                </a:cxn>
                <a:cxn ang="0">
                  <a:pos x="107" y="0"/>
                </a:cxn>
                <a:cxn ang="0">
                  <a:pos x="118" y="0"/>
                </a:cxn>
              </a:cxnLst>
              <a:rect l="0" t="0" r="r" b="b"/>
              <a:pathLst>
                <a:path w="118" h="298">
                  <a:moveTo>
                    <a:pt x="0" y="298"/>
                  </a:moveTo>
                  <a:lnTo>
                    <a:pt x="8" y="66"/>
                  </a:lnTo>
                  <a:lnTo>
                    <a:pt x="15" y="4"/>
                  </a:lnTo>
                  <a:lnTo>
                    <a:pt x="26" y="0"/>
                  </a:lnTo>
                  <a:lnTo>
                    <a:pt x="33" y="0"/>
                  </a:lnTo>
                  <a:lnTo>
                    <a:pt x="44" y="0"/>
                  </a:lnTo>
                  <a:lnTo>
                    <a:pt x="52" y="0"/>
                  </a:lnTo>
                  <a:lnTo>
                    <a:pt x="63" y="0"/>
                  </a:lnTo>
                  <a:lnTo>
                    <a:pt x="70" y="0"/>
                  </a:lnTo>
                  <a:lnTo>
                    <a:pt x="81" y="0"/>
                  </a:lnTo>
                  <a:lnTo>
                    <a:pt x="88" y="0"/>
                  </a:lnTo>
                  <a:lnTo>
                    <a:pt x="99" y="0"/>
                  </a:lnTo>
                  <a:lnTo>
                    <a:pt x="107" y="0"/>
                  </a:lnTo>
                  <a:lnTo>
                    <a:pt x="118"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59" name="Freeform 255"/>
            <p:cNvSpPr>
              <a:spLocks/>
            </p:cNvSpPr>
            <p:nvPr/>
          </p:nvSpPr>
          <p:spPr bwMode="auto">
            <a:xfrm>
              <a:off x="6950075" y="3897313"/>
              <a:ext cx="933450" cy="922337"/>
            </a:xfrm>
            <a:custGeom>
              <a:avLst/>
              <a:gdLst/>
              <a:ahLst/>
              <a:cxnLst>
                <a:cxn ang="0">
                  <a:pos x="11" y="581"/>
                </a:cxn>
                <a:cxn ang="0">
                  <a:pos x="30" y="581"/>
                </a:cxn>
                <a:cxn ang="0">
                  <a:pos x="48" y="581"/>
                </a:cxn>
                <a:cxn ang="0">
                  <a:pos x="66" y="581"/>
                </a:cxn>
                <a:cxn ang="0">
                  <a:pos x="85" y="581"/>
                </a:cxn>
                <a:cxn ang="0">
                  <a:pos x="103" y="581"/>
                </a:cxn>
                <a:cxn ang="0">
                  <a:pos x="121" y="581"/>
                </a:cxn>
                <a:cxn ang="0">
                  <a:pos x="140" y="581"/>
                </a:cxn>
                <a:cxn ang="0">
                  <a:pos x="158" y="581"/>
                </a:cxn>
                <a:cxn ang="0">
                  <a:pos x="177" y="581"/>
                </a:cxn>
                <a:cxn ang="0">
                  <a:pos x="195" y="581"/>
                </a:cxn>
                <a:cxn ang="0">
                  <a:pos x="213" y="581"/>
                </a:cxn>
                <a:cxn ang="0">
                  <a:pos x="232" y="581"/>
                </a:cxn>
                <a:cxn ang="0">
                  <a:pos x="250" y="581"/>
                </a:cxn>
                <a:cxn ang="0">
                  <a:pos x="268" y="581"/>
                </a:cxn>
                <a:cxn ang="0">
                  <a:pos x="287" y="581"/>
                </a:cxn>
                <a:cxn ang="0">
                  <a:pos x="305" y="581"/>
                </a:cxn>
                <a:cxn ang="0">
                  <a:pos x="324" y="581"/>
                </a:cxn>
                <a:cxn ang="0">
                  <a:pos x="342" y="581"/>
                </a:cxn>
                <a:cxn ang="0">
                  <a:pos x="360" y="581"/>
                </a:cxn>
                <a:cxn ang="0">
                  <a:pos x="379" y="581"/>
                </a:cxn>
                <a:cxn ang="0">
                  <a:pos x="397" y="581"/>
                </a:cxn>
                <a:cxn ang="0">
                  <a:pos x="415" y="581"/>
                </a:cxn>
                <a:cxn ang="0">
                  <a:pos x="434" y="581"/>
                </a:cxn>
                <a:cxn ang="0">
                  <a:pos x="452" y="511"/>
                </a:cxn>
                <a:cxn ang="0">
                  <a:pos x="471" y="386"/>
                </a:cxn>
                <a:cxn ang="0">
                  <a:pos x="489" y="261"/>
                </a:cxn>
                <a:cxn ang="0">
                  <a:pos x="507" y="313"/>
                </a:cxn>
                <a:cxn ang="0">
                  <a:pos x="526" y="482"/>
                </a:cxn>
                <a:cxn ang="0">
                  <a:pos x="544" y="566"/>
                </a:cxn>
                <a:cxn ang="0">
                  <a:pos x="562" y="581"/>
                </a:cxn>
                <a:cxn ang="0">
                  <a:pos x="581" y="581"/>
                </a:cxn>
              </a:cxnLst>
              <a:rect l="0" t="0" r="r" b="b"/>
              <a:pathLst>
                <a:path w="588" h="581">
                  <a:moveTo>
                    <a:pt x="0" y="581"/>
                  </a:moveTo>
                  <a:lnTo>
                    <a:pt x="11" y="581"/>
                  </a:lnTo>
                  <a:lnTo>
                    <a:pt x="19" y="581"/>
                  </a:lnTo>
                  <a:lnTo>
                    <a:pt x="30" y="581"/>
                  </a:lnTo>
                  <a:lnTo>
                    <a:pt x="37" y="581"/>
                  </a:lnTo>
                  <a:lnTo>
                    <a:pt x="48" y="581"/>
                  </a:lnTo>
                  <a:lnTo>
                    <a:pt x="55" y="581"/>
                  </a:lnTo>
                  <a:lnTo>
                    <a:pt x="66" y="581"/>
                  </a:lnTo>
                  <a:lnTo>
                    <a:pt x="74" y="581"/>
                  </a:lnTo>
                  <a:lnTo>
                    <a:pt x="85" y="581"/>
                  </a:lnTo>
                  <a:lnTo>
                    <a:pt x="92" y="581"/>
                  </a:lnTo>
                  <a:lnTo>
                    <a:pt x="103" y="581"/>
                  </a:lnTo>
                  <a:lnTo>
                    <a:pt x="110" y="581"/>
                  </a:lnTo>
                  <a:lnTo>
                    <a:pt x="121" y="581"/>
                  </a:lnTo>
                  <a:lnTo>
                    <a:pt x="129" y="581"/>
                  </a:lnTo>
                  <a:lnTo>
                    <a:pt x="140" y="581"/>
                  </a:lnTo>
                  <a:lnTo>
                    <a:pt x="147" y="581"/>
                  </a:lnTo>
                  <a:lnTo>
                    <a:pt x="158" y="581"/>
                  </a:lnTo>
                  <a:lnTo>
                    <a:pt x="166" y="581"/>
                  </a:lnTo>
                  <a:lnTo>
                    <a:pt x="177" y="581"/>
                  </a:lnTo>
                  <a:lnTo>
                    <a:pt x="184" y="581"/>
                  </a:lnTo>
                  <a:lnTo>
                    <a:pt x="195" y="581"/>
                  </a:lnTo>
                  <a:lnTo>
                    <a:pt x="202" y="581"/>
                  </a:lnTo>
                  <a:lnTo>
                    <a:pt x="213" y="581"/>
                  </a:lnTo>
                  <a:lnTo>
                    <a:pt x="221" y="581"/>
                  </a:lnTo>
                  <a:lnTo>
                    <a:pt x="232" y="581"/>
                  </a:lnTo>
                  <a:lnTo>
                    <a:pt x="239" y="581"/>
                  </a:lnTo>
                  <a:lnTo>
                    <a:pt x="250" y="581"/>
                  </a:lnTo>
                  <a:lnTo>
                    <a:pt x="257" y="581"/>
                  </a:lnTo>
                  <a:lnTo>
                    <a:pt x="268" y="581"/>
                  </a:lnTo>
                  <a:lnTo>
                    <a:pt x="276" y="581"/>
                  </a:lnTo>
                  <a:lnTo>
                    <a:pt x="287" y="581"/>
                  </a:lnTo>
                  <a:lnTo>
                    <a:pt x="294" y="581"/>
                  </a:lnTo>
                  <a:lnTo>
                    <a:pt x="305" y="581"/>
                  </a:lnTo>
                  <a:lnTo>
                    <a:pt x="313" y="581"/>
                  </a:lnTo>
                  <a:lnTo>
                    <a:pt x="324" y="581"/>
                  </a:lnTo>
                  <a:lnTo>
                    <a:pt x="331" y="581"/>
                  </a:lnTo>
                  <a:lnTo>
                    <a:pt x="342" y="581"/>
                  </a:lnTo>
                  <a:lnTo>
                    <a:pt x="349" y="581"/>
                  </a:lnTo>
                  <a:lnTo>
                    <a:pt x="360" y="581"/>
                  </a:lnTo>
                  <a:lnTo>
                    <a:pt x="368" y="581"/>
                  </a:lnTo>
                  <a:lnTo>
                    <a:pt x="379" y="581"/>
                  </a:lnTo>
                  <a:lnTo>
                    <a:pt x="386" y="581"/>
                  </a:lnTo>
                  <a:lnTo>
                    <a:pt x="397" y="581"/>
                  </a:lnTo>
                  <a:lnTo>
                    <a:pt x="404" y="581"/>
                  </a:lnTo>
                  <a:lnTo>
                    <a:pt x="415" y="581"/>
                  </a:lnTo>
                  <a:lnTo>
                    <a:pt x="423" y="581"/>
                  </a:lnTo>
                  <a:lnTo>
                    <a:pt x="434" y="581"/>
                  </a:lnTo>
                  <a:lnTo>
                    <a:pt x="441" y="537"/>
                  </a:lnTo>
                  <a:lnTo>
                    <a:pt x="452" y="511"/>
                  </a:lnTo>
                  <a:lnTo>
                    <a:pt x="460" y="456"/>
                  </a:lnTo>
                  <a:lnTo>
                    <a:pt x="471" y="386"/>
                  </a:lnTo>
                  <a:lnTo>
                    <a:pt x="478" y="313"/>
                  </a:lnTo>
                  <a:lnTo>
                    <a:pt x="489" y="261"/>
                  </a:lnTo>
                  <a:lnTo>
                    <a:pt x="496" y="258"/>
                  </a:lnTo>
                  <a:lnTo>
                    <a:pt x="507" y="313"/>
                  </a:lnTo>
                  <a:lnTo>
                    <a:pt x="515" y="397"/>
                  </a:lnTo>
                  <a:lnTo>
                    <a:pt x="526" y="482"/>
                  </a:lnTo>
                  <a:lnTo>
                    <a:pt x="533" y="541"/>
                  </a:lnTo>
                  <a:lnTo>
                    <a:pt x="544" y="566"/>
                  </a:lnTo>
                  <a:lnTo>
                    <a:pt x="551" y="578"/>
                  </a:lnTo>
                  <a:lnTo>
                    <a:pt x="562" y="581"/>
                  </a:lnTo>
                  <a:lnTo>
                    <a:pt x="570" y="581"/>
                  </a:lnTo>
                  <a:lnTo>
                    <a:pt x="581" y="581"/>
                  </a:lnTo>
                  <a:lnTo>
                    <a:pt x="588"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0" name="Freeform 256"/>
            <p:cNvSpPr>
              <a:spLocks/>
            </p:cNvSpPr>
            <p:nvPr/>
          </p:nvSpPr>
          <p:spPr bwMode="auto">
            <a:xfrm>
              <a:off x="7913688" y="3897313"/>
              <a:ext cx="203200" cy="922337"/>
            </a:xfrm>
            <a:custGeom>
              <a:avLst/>
              <a:gdLst/>
              <a:ahLst/>
              <a:cxnLst>
                <a:cxn ang="0">
                  <a:pos x="0" y="0"/>
                </a:cxn>
                <a:cxn ang="0">
                  <a:pos x="11" y="419"/>
                </a:cxn>
                <a:cxn ang="0">
                  <a:pos x="18" y="566"/>
                </a:cxn>
                <a:cxn ang="0">
                  <a:pos x="29" y="581"/>
                </a:cxn>
                <a:cxn ang="0">
                  <a:pos x="36" y="581"/>
                </a:cxn>
                <a:cxn ang="0">
                  <a:pos x="47" y="581"/>
                </a:cxn>
                <a:cxn ang="0">
                  <a:pos x="55" y="581"/>
                </a:cxn>
                <a:cxn ang="0">
                  <a:pos x="66" y="581"/>
                </a:cxn>
                <a:cxn ang="0">
                  <a:pos x="73" y="581"/>
                </a:cxn>
                <a:cxn ang="0">
                  <a:pos x="84" y="581"/>
                </a:cxn>
                <a:cxn ang="0">
                  <a:pos x="91" y="581"/>
                </a:cxn>
                <a:cxn ang="0">
                  <a:pos x="102" y="581"/>
                </a:cxn>
                <a:cxn ang="0">
                  <a:pos x="110" y="581"/>
                </a:cxn>
                <a:cxn ang="0">
                  <a:pos x="121" y="581"/>
                </a:cxn>
                <a:cxn ang="0">
                  <a:pos x="128" y="0"/>
                </a:cxn>
              </a:cxnLst>
              <a:rect l="0" t="0" r="r" b="b"/>
              <a:pathLst>
                <a:path w="128" h="581">
                  <a:moveTo>
                    <a:pt x="0" y="0"/>
                  </a:moveTo>
                  <a:lnTo>
                    <a:pt x="11" y="419"/>
                  </a:lnTo>
                  <a:lnTo>
                    <a:pt x="18" y="566"/>
                  </a:lnTo>
                  <a:lnTo>
                    <a:pt x="29" y="581"/>
                  </a:lnTo>
                  <a:lnTo>
                    <a:pt x="36" y="581"/>
                  </a:lnTo>
                  <a:lnTo>
                    <a:pt x="47" y="581"/>
                  </a:lnTo>
                  <a:lnTo>
                    <a:pt x="55" y="581"/>
                  </a:lnTo>
                  <a:lnTo>
                    <a:pt x="66" y="581"/>
                  </a:lnTo>
                  <a:lnTo>
                    <a:pt x="73" y="581"/>
                  </a:lnTo>
                  <a:lnTo>
                    <a:pt x="84" y="581"/>
                  </a:lnTo>
                  <a:lnTo>
                    <a:pt x="91" y="581"/>
                  </a:lnTo>
                  <a:lnTo>
                    <a:pt x="102" y="581"/>
                  </a:lnTo>
                  <a:lnTo>
                    <a:pt x="110" y="581"/>
                  </a:lnTo>
                  <a:lnTo>
                    <a:pt x="121" y="581"/>
                  </a:lnTo>
                  <a:lnTo>
                    <a:pt x="128"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1" name="Freeform 257"/>
            <p:cNvSpPr>
              <a:spLocks/>
            </p:cNvSpPr>
            <p:nvPr/>
          </p:nvSpPr>
          <p:spPr bwMode="auto">
            <a:xfrm>
              <a:off x="8151813" y="3897313"/>
              <a:ext cx="187325" cy="922337"/>
            </a:xfrm>
            <a:custGeom>
              <a:avLst/>
              <a:gdLst/>
              <a:ahLst/>
              <a:cxnLst>
                <a:cxn ang="0">
                  <a:pos x="0" y="0"/>
                </a:cxn>
                <a:cxn ang="0">
                  <a:pos x="8" y="453"/>
                </a:cxn>
                <a:cxn ang="0">
                  <a:pos x="15" y="574"/>
                </a:cxn>
                <a:cxn ang="0">
                  <a:pos x="26" y="581"/>
                </a:cxn>
                <a:cxn ang="0">
                  <a:pos x="33" y="581"/>
                </a:cxn>
                <a:cxn ang="0">
                  <a:pos x="44" y="581"/>
                </a:cxn>
                <a:cxn ang="0">
                  <a:pos x="52" y="581"/>
                </a:cxn>
                <a:cxn ang="0">
                  <a:pos x="63" y="581"/>
                </a:cxn>
                <a:cxn ang="0">
                  <a:pos x="70" y="581"/>
                </a:cxn>
                <a:cxn ang="0">
                  <a:pos x="81" y="581"/>
                </a:cxn>
                <a:cxn ang="0">
                  <a:pos x="88" y="581"/>
                </a:cxn>
                <a:cxn ang="0">
                  <a:pos x="99" y="581"/>
                </a:cxn>
                <a:cxn ang="0">
                  <a:pos x="107" y="581"/>
                </a:cxn>
                <a:cxn ang="0">
                  <a:pos x="118" y="581"/>
                </a:cxn>
              </a:cxnLst>
              <a:rect l="0" t="0" r="r" b="b"/>
              <a:pathLst>
                <a:path w="118" h="581">
                  <a:moveTo>
                    <a:pt x="0" y="0"/>
                  </a:moveTo>
                  <a:lnTo>
                    <a:pt x="8" y="453"/>
                  </a:lnTo>
                  <a:lnTo>
                    <a:pt x="15" y="574"/>
                  </a:lnTo>
                  <a:lnTo>
                    <a:pt x="26" y="581"/>
                  </a:lnTo>
                  <a:lnTo>
                    <a:pt x="33" y="581"/>
                  </a:lnTo>
                  <a:lnTo>
                    <a:pt x="44" y="581"/>
                  </a:lnTo>
                  <a:lnTo>
                    <a:pt x="52" y="581"/>
                  </a:lnTo>
                  <a:lnTo>
                    <a:pt x="63" y="581"/>
                  </a:lnTo>
                  <a:lnTo>
                    <a:pt x="70" y="581"/>
                  </a:lnTo>
                  <a:lnTo>
                    <a:pt x="81" y="581"/>
                  </a:lnTo>
                  <a:lnTo>
                    <a:pt x="88" y="581"/>
                  </a:lnTo>
                  <a:lnTo>
                    <a:pt x="99" y="581"/>
                  </a:lnTo>
                  <a:lnTo>
                    <a:pt x="107" y="581"/>
                  </a:lnTo>
                  <a:lnTo>
                    <a:pt x="118" y="5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2" name="Freeform 258"/>
            <p:cNvSpPr>
              <a:spLocks/>
            </p:cNvSpPr>
            <p:nvPr/>
          </p:nvSpPr>
          <p:spPr bwMode="auto">
            <a:xfrm>
              <a:off x="6950075" y="4819650"/>
              <a:ext cx="1166812"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158"/>
                </a:cxn>
                <a:cxn ang="0">
                  <a:pos x="618" y="294"/>
                </a:cxn>
                <a:cxn ang="0">
                  <a:pos x="636" y="37"/>
                </a:cxn>
                <a:cxn ang="0">
                  <a:pos x="654" y="0"/>
                </a:cxn>
                <a:cxn ang="0">
                  <a:pos x="673" y="0"/>
                </a:cxn>
                <a:cxn ang="0">
                  <a:pos x="691" y="0"/>
                </a:cxn>
                <a:cxn ang="0">
                  <a:pos x="709" y="0"/>
                </a:cxn>
                <a:cxn ang="0">
                  <a:pos x="728" y="0"/>
                </a:cxn>
              </a:cxnLst>
              <a:rect l="0" t="0" r="r" b="b"/>
              <a:pathLst>
                <a:path w="735"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85"/>
                  </a:lnTo>
                  <a:lnTo>
                    <a:pt x="599" y="158"/>
                  </a:lnTo>
                  <a:lnTo>
                    <a:pt x="607" y="287"/>
                  </a:lnTo>
                  <a:lnTo>
                    <a:pt x="618" y="294"/>
                  </a:lnTo>
                  <a:lnTo>
                    <a:pt x="625" y="151"/>
                  </a:lnTo>
                  <a:lnTo>
                    <a:pt x="636" y="37"/>
                  </a:lnTo>
                  <a:lnTo>
                    <a:pt x="643" y="4"/>
                  </a:lnTo>
                  <a:lnTo>
                    <a:pt x="654" y="0"/>
                  </a:lnTo>
                  <a:lnTo>
                    <a:pt x="662" y="0"/>
                  </a:lnTo>
                  <a:lnTo>
                    <a:pt x="673" y="0"/>
                  </a:lnTo>
                  <a:lnTo>
                    <a:pt x="680" y="0"/>
                  </a:lnTo>
                  <a:lnTo>
                    <a:pt x="691" y="0"/>
                  </a:lnTo>
                  <a:lnTo>
                    <a:pt x="698" y="0"/>
                  </a:lnTo>
                  <a:lnTo>
                    <a:pt x="709" y="0"/>
                  </a:lnTo>
                  <a:lnTo>
                    <a:pt x="717" y="0"/>
                  </a:lnTo>
                  <a:lnTo>
                    <a:pt x="728" y="0"/>
                  </a:lnTo>
                  <a:lnTo>
                    <a:pt x="735" y="29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3" name="Freeform 259"/>
            <p:cNvSpPr>
              <a:spLocks/>
            </p:cNvSpPr>
            <p:nvPr/>
          </p:nvSpPr>
          <p:spPr bwMode="auto">
            <a:xfrm>
              <a:off x="8147050" y="4819650"/>
              <a:ext cx="192087" cy="473075"/>
            </a:xfrm>
            <a:custGeom>
              <a:avLst/>
              <a:gdLst/>
              <a:ahLst/>
              <a:cxnLst>
                <a:cxn ang="0">
                  <a:pos x="0" y="298"/>
                </a:cxn>
                <a:cxn ang="0">
                  <a:pos x="0" y="272"/>
                </a:cxn>
                <a:cxn ang="0">
                  <a:pos x="11" y="44"/>
                </a:cxn>
                <a:cxn ang="0">
                  <a:pos x="18" y="4"/>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Lst>
              <a:rect l="0" t="0" r="r" b="b"/>
              <a:pathLst>
                <a:path w="121" h="298">
                  <a:moveTo>
                    <a:pt x="0" y="298"/>
                  </a:moveTo>
                  <a:lnTo>
                    <a:pt x="0" y="272"/>
                  </a:lnTo>
                  <a:lnTo>
                    <a:pt x="11" y="44"/>
                  </a:lnTo>
                  <a:lnTo>
                    <a:pt x="18" y="4"/>
                  </a:lnTo>
                  <a:lnTo>
                    <a:pt x="29" y="0"/>
                  </a:lnTo>
                  <a:lnTo>
                    <a:pt x="36" y="0"/>
                  </a:lnTo>
                  <a:lnTo>
                    <a:pt x="47" y="0"/>
                  </a:lnTo>
                  <a:lnTo>
                    <a:pt x="55" y="0"/>
                  </a:lnTo>
                  <a:lnTo>
                    <a:pt x="66" y="0"/>
                  </a:lnTo>
                  <a:lnTo>
                    <a:pt x="73" y="0"/>
                  </a:lnTo>
                  <a:lnTo>
                    <a:pt x="84" y="0"/>
                  </a:lnTo>
                  <a:lnTo>
                    <a:pt x="91" y="0"/>
                  </a:lnTo>
                  <a:lnTo>
                    <a:pt x="102" y="0"/>
                  </a:lnTo>
                  <a:lnTo>
                    <a:pt x="110" y="0"/>
                  </a:lnTo>
                  <a:lnTo>
                    <a:pt x="121"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4" name="Freeform 260"/>
            <p:cNvSpPr>
              <a:spLocks/>
            </p:cNvSpPr>
            <p:nvPr/>
          </p:nvSpPr>
          <p:spPr bwMode="auto">
            <a:xfrm>
              <a:off x="6950075" y="4819650"/>
              <a:ext cx="1166812" cy="473075"/>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155"/>
                </a:cxn>
                <a:cxn ang="0">
                  <a:pos x="618" y="294"/>
                </a:cxn>
                <a:cxn ang="0">
                  <a:pos x="636" y="37"/>
                </a:cxn>
                <a:cxn ang="0">
                  <a:pos x="654" y="0"/>
                </a:cxn>
                <a:cxn ang="0">
                  <a:pos x="673" y="0"/>
                </a:cxn>
                <a:cxn ang="0">
                  <a:pos x="691" y="0"/>
                </a:cxn>
                <a:cxn ang="0">
                  <a:pos x="709" y="0"/>
                </a:cxn>
                <a:cxn ang="0">
                  <a:pos x="728" y="0"/>
                </a:cxn>
              </a:cxnLst>
              <a:rect l="0" t="0" r="r" b="b"/>
              <a:pathLst>
                <a:path w="735" h="298">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85"/>
                  </a:lnTo>
                  <a:lnTo>
                    <a:pt x="599" y="155"/>
                  </a:lnTo>
                  <a:lnTo>
                    <a:pt x="607" y="287"/>
                  </a:lnTo>
                  <a:lnTo>
                    <a:pt x="618" y="294"/>
                  </a:lnTo>
                  <a:lnTo>
                    <a:pt x="625" y="155"/>
                  </a:lnTo>
                  <a:lnTo>
                    <a:pt x="636" y="37"/>
                  </a:lnTo>
                  <a:lnTo>
                    <a:pt x="643" y="4"/>
                  </a:lnTo>
                  <a:lnTo>
                    <a:pt x="654" y="0"/>
                  </a:lnTo>
                  <a:lnTo>
                    <a:pt x="662" y="0"/>
                  </a:lnTo>
                  <a:lnTo>
                    <a:pt x="673" y="0"/>
                  </a:lnTo>
                  <a:lnTo>
                    <a:pt x="680" y="0"/>
                  </a:lnTo>
                  <a:lnTo>
                    <a:pt x="691" y="0"/>
                  </a:lnTo>
                  <a:lnTo>
                    <a:pt x="698" y="0"/>
                  </a:lnTo>
                  <a:lnTo>
                    <a:pt x="709" y="0"/>
                  </a:lnTo>
                  <a:lnTo>
                    <a:pt x="717" y="0"/>
                  </a:lnTo>
                  <a:lnTo>
                    <a:pt x="728" y="0"/>
                  </a:lnTo>
                  <a:lnTo>
                    <a:pt x="735" y="29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5" name="Freeform 261"/>
            <p:cNvSpPr>
              <a:spLocks/>
            </p:cNvSpPr>
            <p:nvPr/>
          </p:nvSpPr>
          <p:spPr bwMode="auto">
            <a:xfrm>
              <a:off x="8147050" y="4819650"/>
              <a:ext cx="192087" cy="473075"/>
            </a:xfrm>
            <a:custGeom>
              <a:avLst/>
              <a:gdLst/>
              <a:ahLst/>
              <a:cxnLst>
                <a:cxn ang="0">
                  <a:pos x="0" y="298"/>
                </a:cxn>
                <a:cxn ang="0">
                  <a:pos x="0" y="283"/>
                </a:cxn>
                <a:cxn ang="0">
                  <a:pos x="11" y="48"/>
                </a:cxn>
                <a:cxn ang="0">
                  <a:pos x="18" y="4"/>
                </a:cxn>
                <a:cxn ang="0">
                  <a:pos x="29" y="0"/>
                </a:cxn>
                <a:cxn ang="0">
                  <a:pos x="36" y="0"/>
                </a:cxn>
                <a:cxn ang="0">
                  <a:pos x="47" y="0"/>
                </a:cxn>
                <a:cxn ang="0">
                  <a:pos x="55" y="0"/>
                </a:cxn>
                <a:cxn ang="0">
                  <a:pos x="66" y="0"/>
                </a:cxn>
                <a:cxn ang="0">
                  <a:pos x="73" y="0"/>
                </a:cxn>
                <a:cxn ang="0">
                  <a:pos x="84" y="0"/>
                </a:cxn>
                <a:cxn ang="0">
                  <a:pos x="91" y="0"/>
                </a:cxn>
                <a:cxn ang="0">
                  <a:pos x="102" y="0"/>
                </a:cxn>
                <a:cxn ang="0">
                  <a:pos x="110" y="0"/>
                </a:cxn>
                <a:cxn ang="0">
                  <a:pos x="121" y="0"/>
                </a:cxn>
              </a:cxnLst>
              <a:rect l="0" t="0" r="r" b="b"/>
              <a:pathLst>
                <a:path w="121" h="298">
                  <a:moveTo>
                    <a:pt x="0" y="298"/>
                  </a:moveTo>
                  <a:lnTo>
                    <a:pt x="0" y="283"/>
                  </a:lnTo>
                  <a:lnTo>
                    <a:pt x="11" y="48"/>
                  </a:lnTo>
                  <a:lnTo>
                    <a:pt x="18" y="4"/>
                  </a:lnTo>
                  <a:lnTo>
                    <a:pt x="29" y="0"/>
                  </a:lnTo>
                  <a:lnTo>
                    <a:pt x="36" y="0"/>
                  </a:lnTo>
                  <a:lnTo>
                    <a:pt x="47" y="0"/>
                  </a:lnTo>
                  <a:lnTo>
                    <a:pt x="55" y="0"/>
                  </a:lnTo>
                  <a:lnTo>
                    <a:pt x="66" y="0"/>
                  </a:lnTo>
                  <a:lnTo>
                    <a:pt x="73" y="0"/>
                  </a:lnTo>
                  <a:lnTo>
                    <a:pt x="84" y="0"/>
                  </a:lnTo>
                  <a:lnTo>
                    <a:pt x="91" y="0"/>
                  </a:lnTo>
                  <a:lnTo>
                    <a:pt x="102" y="0"/>
                  </a:lnTo>
                  <a:lnTo>
                    <a:pt x="110" y="0"/>
                  </a:lnTo>
                  <a:lnTo>
                    <a:pt x="121"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6" name="Freeform 262"/>
            <p:cNvSpPr>
              <a:spLocks/>
            </p:cNvSpPr>
            <p:nvPr/>
          </p:nvSpPr>
          <p:spPr bwMode="auto">
            <a:xfrm>
              <a:off x="6950075" y="3897313"/>
              <a:ext cx="974725" cy="922337"/>
            </a:xfrm>
            <a:custGeom>
              <a:avLst/>
              <a:gdLst/>
              <a:ahLst/>
              <a:cxnLst>
                <a:cxn ang="0">
                  <a:pos x="11" y="581"/>
                </a:cxn>
                <a:cxn ang="0">
                  <a:pos x="30" y="581"/>
                </a:cxn>
                <a:cxn ang="0">
                  <a:pos x="48" y="581"/>
                </a:cxn>
                <a:cxn ang="0">
                  <a:pos x="66" y="581"/>
                </a:cxn>
                <a:cxn ang="0">
                  <a:pos x="85" y="581"/>
                </a:cxn>
                <a:cxn ang="0">
                  <a:pos x="103" y="581"/>
                </a:cxn>
                <a:cxn ang="0">
                  <a:pos x="121" y="581"/>
                </a:cxn>
                <a:cxn ang="0">
                  <a:pos x="140" y="581"/>
                </a:cxn>
                <a:cxn ang="0">
                  <a:pos x="158" y="581"/>
                </a:cxn>
                <a:cxn ang="0">
                  <a:pos x="177" y="581"/>
                </a:cxn>
                <a:cxn ang="0">
                  <a:pos x="195" y="581"/>
                </a:cxn>
                <a:cxn ang="0">
                  <a:pos x="213" y="581"/>
                </a:cxn>
                <a:cxn ang="0">
                  <a:pos x="232" y="581"/>
                </a:cxn>
                <a:cxn ang="0">
                  <a:pos x="250" y="581"/>
                </a:cxn>
                <a:cxn ang="0">
                  <a:pos x="268" y="581"/>
                </a:cxn>
                <a:cxn ang="0">
                  <a:pos x="287" y="581"/>
                </a:cxn>
                <a:cxn ang="0">
                  <a:pos x="305" y="581"/>
                </a:cxn>
                <a:cxn ang="0">
                  <a:pos x="324" y="581"/>
                </a:cxn>
                <a:cxn ang="0">
                  <a:pos x="342" y="581"/>
                </a:cxn>
                <a:cxn ang="0">
                  <a:pos x="360" y="581"/>
                </a:cxn>
                <a:cxn ang="0">
                  <a:pos x="379" y="581"/>
                </a:cxn>
                <a:cxn ang="0">
                  <a:pos x="397" y="581"/>
                </a:cxn>
                <a:cxn ang="0">
                  <a:pos x="415" y="581"/>
                </a:cxn>
                <a:cxn ang="0">
                  <a:pos x="434" y="581"/>
                </a:cxn>
                <a:cxn ang="0">
                  <a:pos x="452" y="581"/>
                </a:cxn>
                <a:cxn ang="0">
                  <a:pos x="471" y="581"/>
                </a:cxn>
                <a:cxn ang="0">
                  <a:pos x="489" y="581"/>
                </a:cxn>
                <a:cxn ang="0">
                  <a:pos x="507" y="581"/>
                </a:cxn>
                <a:cxn ang="0">
                  <a:pos x="526" y="581"/>
                </a:cxn>
                <a:cxn ang="0">
                  <a:pos x="544" y="581"/>
                </a:cxn>
                <a:cxn ang="0">
                  <a:pos x="562" y="581"/>
                </a:cxn>
                <a:cxn ang="0">
                  <a:pos x="581" y="581"/>
                </a:cxn>
                <a:cxn ang="0">
                  <a:pos x="599" y="272"/>
                </a:cxn>
                <a:cxn ang="0">
                  <a:pos x="614" y="0"/>
                </a:cxn>
              </a:cxnLst>
              <a:rect l="0" t="0" r="r" b="b"/>
              <a:pathLst>
                <a:path w="614" h="581">
                  <a:moveTo>
                    <a:pt x="0" y="581"/>
                  </a:moveTo>
                  <a:lnTo>
                    <a:pt x="11" y="581"/>
                  </a:lnTo>
                  <a:lnTo>
                    <a:pt x="19" y="581"/>
                  </a:lnTo>
                  <a:lnTo>
                    <a:pt x="30" y="581"/>
                  </a:lnTo>
                  <a:lnTo>
                    <a:pt x="37" y="581"/>
                  </a:lnTo>
                  <a:lnTo>
                    <a:pt x="48" y="581"/>
                  </a:lnTo>
                  <a:lnTo>
                    <a:pt x="55" y="581"/>
                  </a:lnTo>
                  <a:lnTo>
                    <a:pt x="66" y="581"/>
                  </a:lnTo>
                  <a:lnTo>
                    <a:pt x="74" y="581"/>
                  </a:lnTo>
                  <a:lnTo>
                    <a:pt x="85" y="581"/>
                  </a:lnTo>
                  <a:lnTo>
                    <a:pt x="92" y="581"/>
                  </a:lnTo>
                  <a:lnTo>
                    <a:pt x="103" y="581"/>
                  </a:lnTo>
                  <a:lnTo>
                    <a:pt x="110" y="581"/>
                  </a:lnTo>
                  <a:lnTo>
                    <a:pt x="121" y="581"/>
                  </a:lnTo>
                  <a:lnTo>
                    <a:pt x="129" y="581"/>
                  </a:lnTo>
                  <a:lnTo>
                    <a:pt x="140" y="581"/>
                  </a:lnTo>
                  <a:lnTo>
                    <a:pt x="147" y="581"/>
                  </a:lnTo>
                  <a:lnTo>
                    <a:pt x="158" y="581"/>
                  </a:lnTo>
                  <a:lnTo>
                    <a:pt x="166" y="581"/>
                  </a:lnTo>
                  <a:lnTo>
                    <a:pt x="177" y="581"/>
                  </a:lnTo>
                  <a:lnTo>
                    <a:pt x="184" y="581"/>
                  </a:lnTo>
                  <a:lnTo>
                    <a:pt x="195" y="581"/>
                  </a:lnTo>
                  <a:lnTo>
                    <a:pt x="202" y="581"/>
                  </a:lnTo>
                  <a:lnTo>
                    <a:pt x="213" y="581"/>
                  </a:lnTo>
                  <a:lnTo>
                    <a:pt x="221" y="581"/>
                  </a:lnTo>
                  <a:lnTo>
                    <a:pt x="232" y="581"/>
                  </a:lnTo>
                  <a:lnTo>
                    <a:pt x="239" y="581"/>
                  </a:lnTo>
                  <a:lnTo>
                    <a:pt x="250" y="581"/>
                  </a:lnTo>
                  <a:lnTo>
                    <a:pt x="257" y="581"/>
                  </a:lnTo>
                  <a:lnTo>
                    <a:pt x="268" y="581"/>
                  </a:lnTo>
                  <a:lnTo>
                    <a:pt x="276" y="581"/>
                  </a:lnTo>
                  <a:lnTo>
                    <a:pt x="287" y="581"/>
                  </a:lnTo>
                  <a:lnTo>
                    <a:pt x="294" y="581"/>
                  </a:lnTo>
                  <a:lnTo>
                    <a:pt x="305" y="581"/>
                  </a:lnTo>
                  <a:lnTo>
                    <a:pt x="313" y="581"/>
                  </a:lnTo>
                  <a:lnTo>
                    <a:pt x="324" y="581"/>
                  </a:lnTo>
                  <a:lnTo>
                    <a:pt x="331" y="581"/>
                  </a:lnTo>
                  <a:lnTo>
                    <a:pt x="342" y="581"/>
                  </a:lnTo>
                  <a:lnTo>
                    <a:pt x="349" y="581"/>
                  </a:lnTo>
                  <a:lnTo>
                    <a:pt x="360" y="581"/>
                  </a:lnTo>
                  <a:lnTo>
                    <a:pt x="368" y="581"/>
                  </a:lnTo>
                  <a:lnTo>
                    <a:pt x="379" y="581"/>
                  </a:lnTo>
                  <a:lnTo>
                    <a:pt x="386" y="581"/>
                  </a:lnTo>
                  <a:lnTo>
                    <a:pt x="397" y="581"/>
                  </a:lnTo>
                  <a:lnTo>
                    <a:pt x="404" y="581"/>
                  </a:lnTo>
                  <a:lnTo>
                    <a:pt x="415" y="581"/>
                  </a:lnTo>
                  <a:lnTo>
                    <a:pt x="423" y="581"/>
                  </a:lnTo>
                  <a:lnTo>
                    <a:pt x="434" y="581"/>
                  </a:lnTo>
                  <a:lnTo>
                    <a:pt x="441" y="581"/>
                  </a:lnTo>
                  <a:lnTo>
                    <a:pt x="452" y="581"/>
                  </a:lnTo>
                  <a:lnTo>
                    <a:pt x="460" y="581"/>
                  </a:lnTo>
                  <a:lnTo>
                    <a:pt x="471" y="581"/>
                  </a:lnTo>
                  <a:lnTo>
                    <a:pt x="478" y="581"/>
                  </a:lnTo>
                  <a:lnTo>
                    <a:pt x="489" y="581"/>
                  </a:lnTo>
                  <a:lnTo>
                    <a:pt x="496" y="581"/>
                  </a:lnTo>
                  <a:lnTo>
                    <a:pt x="507" y="581"/>
                  </a:lnTo>
                  <a:lnTo>
                    <a:pt x="515" y="581"/>
                  </a:lnTo>
                  <a:lnTo>
                    <a:pt x="526" y="581"/>
                  </a:lnTo>
                  <a:lnTo>
                    <a:pt x="533" y="581"/>
                  </a:lnTo>
                  <a:lnTo>
                    <a:pt x="544" y="581"/>
                  </a:lnTo>
                  <a:lnTo>
                    <a:pt x="551" y="581"/>
                  </a:lnTo>
                  <a:lnTo>
                    <a:pt x="562" y="581"/>
                  </a:lnTo>
                  <a:lnTo>
                    <a:pt x="570" y="581"/>
                  </a:lnTo>
                  <a:lnTo>
                    <a:pt x="581" y="581"/>
                  </a:lnTo>
                  <a:lnTo>
                    <a:pt x="588" y="416"/>
                  </a:lnTo>
                  <a:lnTo>
                    <a:pt x="599" y="272"/>
                  </a:lnTo>
                  <a:lnTo>
                    <a:pt x="607" y="8"/>
                  </a:lnTo>
                  <a:lnTo>
                    <a:pt x="61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7" name="Freeform 263"/>
            <p:cNvSpPr>
              <a:spLocks/>
            </p:cNvSpPr>
            <p:nvPr/>
          </p:nvSpPr>
          <p:spPr bwMode="auto">
            <a:xfrm>
              <a:off x="7931150" y="3897313"/>
              <a:ext cx="185737" cy="922337"/>
            </a:xfrm>
            <a:custGeom>
              <a:avLst/>
              <a:gdLst/>
              <a:ahLst/>
              <a:cxnLst>
                <a:cxn ang="0">
                  <a:pos x="0" y="0"/>
                </a:cxn>
                <a:cxn ang="0">
                  <a:pos x="7" y="276"/>
                </a:cxn>
                <a:cxn ang="0">
                  <a:pos x="18" y="508"/>
                </a:cxn>
                <a:cxn ang="0">
                  <a:pos x="25" y="574"/>
                </a:cxn>
                <a:cxn ang="0">
                  <a:pos x="36" y="581"/>
                </a:cxn>
                <a:cxn ang="0">
                  <a:pos x="44" y="581"/>
                </a:cxn>
                <a:cxn ang="0">
                  <a:pos x="55" y="581"/>
                </a:cxn>
                <a:cxn ang="0">
                  <a:pos x="62" y="581"/>
                </a:cxn>
                <a:cxn ang="0">
                  <a:pos x="73" y="581"/>
                </a:cxn>
                <a:cxn ang="0">
                  <a:pos x="80" y="581"/>
                </a:cxn>
                <a:cxn ang="0">
                  <a:pos x="91" y="581"/>
                </a:cxn>
                <a:cxn ang="0">
                  <a:pos x="99" y="581"/>
                </a:cxn>
                <a:cxn ang="0">
                  <a:pos x="110" y="581"/>
                </a:cxn>
                <a:cxn ang="0">
                  <a:pos x="117" y="0"/>
                </a:cxn>
              </a:cxnLst>
              <a:rect l="0" t="0" r="r" b="b"/>
              <a:pathLst>
                <a:path w="117" h="581">
                  <a:moveTo>
                    <a:pt x="0" y="0"/>
                  </a:moveTo>
                  <a:lnTo>
                    <a:pt x="7" y="276"/>
                  </a:lnTo>
                  <a:lnTo>
                    <a:pt x="18" y="508"/>
                  </a:lnTo>
                  <a:lnTo>
                    <a:pt x="25" y="574"/>
                  </a:lnTo>
                  <a:lnTo>
                    <a:pt x="36" y="581"/>
                  </a:lnTo>
                  <a:lnTo>
                    <a:pt x="44" y="581"/>
                  </a:lnTo>
                  <a:lnTo>
                    <a:pt x="55" y="581"/>
                  </a:lnTo>
                  <a:lnTo>
                    <a:pt x="62" y="581"/>
                  </a:lnTo>
                  <a:lnTo>
                    <a:pt x="73" y="581"/>
                  </a:lnTo>
                  <a:lnTo>
                    <a:pt x="80" y="581"/>
                  </a:lnTo>
                  <a:lnTo>
                    <a:pt x="91" y="581"/>
                  </a:lnTo>
                  <a:lnTo>
                    <a:pt x="99" y="581"/>
                  </a:lnTo>
                  <a:lnTo>
                    <a:pt x="110" y="581"/>
                  </a:lnTo>
                  <a:lnTo>
                    <a:pt x="117"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8" name="Freeform 264"/>
            <p:cNvSpPr>
              <a:spLocks/>
            </p:cNvSpPr>
            <p:nvPr/>
          </p:nvSpPr>
          <p:spPr bwMode="auto">
            <a:xfrm>
              <a:off x="8147050" y="3897313"/>
              <a:ext cx="192087" cy="922337"/>
            </a:xfrm>
            <a:custGeom>
              <a:avLst/>
              <a:gdLst/>
              <a:ahLst/>
              <a:cxnLst>
                <a:cxn ang="0">
                  <a:pos x="0" y="0"/>
                </a:cxn>
                <a:cxn ang="0">
                  <a:pos x="0" y="26"/>
                </a:cxn>
                <a:cxn ang="0">
                  <a:pos x="11" y="489"/>
                </a:cxn>
                <a:cxn ang="0">
                  <a:pos x="18" y="578"/>
                </a:cxn>
                <a:cxn ang="0">
                  <a:pos x="29" y="581"/>
                </a:cxn>
                <a:cxn ang="0">
                  <a:pos x="36" y="581"/>
                </a:cxn>
                <a:cxn ang="0">
                  <a:pos x="47" y="581"/>
                </a:cxn>
                <a:cxn ang="0">
                  <a:pos x="55" y="581"/>
                </a:cxn>
                <a:cxn ang="0">
                  <a:pos x="66" y="581"/>
                </a:cxn>
                <a:cxn ang="0">
                  <a:pos x="73" y="581"/>
                </a:cxn>
                <a:cxn ang="0">
                  <a:pos x="84" y="581"/>
                </a:cxn>
                <a:cxn ang="0">
                  <a:pos x="91" y="581"/>
                </a:cxn>
                <a:cxn ang="0">
                  <a:pos x="102" y="581"/>
                </a:cxn>
                <a:cxn ang="0">
                  <a:pos x="110" y="581"/>
                </a:cxn>
                <a:cxn ang="0">
                  <a:pos x="121" y="581"/>
                </a:cxn>
              </a:cxnLst>
              <a:rect l="0" t="0" r="r" b="b"/>
              <a:pathLst>
                <a:path w="121" h="581">
                  <a:moveTo>
                    <a:pt x="0" y="0"/>
                  </a:moveTo>
                  <a:lnTo>
                    <a:pt x="0" y="26"/>
                  </a:lnTo>
                  <a:lnTo>
                    <a:pt x="11" y="489"/>
                  </a:lnTo>
                  <a:lnTo>
                    <a:pt x="18" y="578"/>
                  </a:lnTo>
                  <a:lnTo>
                    <a:pt x="29" y="581"/>
                  </a:lnTo>
                  <a:lnTo>
                    <a:pt x="36" y="581"/>
                  </a:lnTo>
                  <a:lnTo>
                    <a:pt x="47" y="581"/>
                  </a:lnTo>
                  <a:lnTo>
                    <a:pt x="55" y="581"/>
                  </a:lnTo>
                  <a:lnTo>
                    <a:pt x="66" y="581"/>
                  </a:lnTo>
                  <a:lnTo>
                    <a:pt x="73" y="581"/>
                  </a:lnTo>
                  <a:lnTo>
                    <a:pt x="84" y="581"/>
                  </a:lnTo>
                  <a:lnTo>
                    <a:pt x="91" y="581"/>
                  </a:lnTo>
                  <a:lnTo>
                    <a:pt x="102" y="581"/>
                  </a:lnTo>
                  <a:lnTo>
                    <a:pt x="110" y="581"/>
                  </a:lnTo>
                  <a:lnTo>
                    <a:pt x="121" y="581"/>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69" name="Rectangle 265"/>
            <p:cNvSpPr>
              <a:spLocks noChangeArrowheads="1"/>
            </p:cNvSpPr>
            <p:nvPr/>
          </p:nvSpPr>
          <p:spPr bwMode="auto">
            <a:xfrm>
              <a:off x="7159625" y="3711575"/>
              <a:ext cx="94737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Local field potentials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370" name="Rectangle 266"/>
            <p:cNvSpPr>
              <a:spLocks noChangeArrowheads="1"/>
            </p:cNvSpPr>
            <p:nvPr/>
          </p:nvSpPr>
          <p:spPr bwMode="auto">
            <a:xfrm>
              <a:off x="7375525" y="5397500"/>
              <a:ext cx="4857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 (seconds)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372" name="Rectangle 268"/>
            <p:cNvSpPr>
              <a:spLocks noChangeArrowheads="1"/>
            </p:cNvSpPr>
            <p:nvPr/>
          </p:nvSpPr>
          <p:spPr bwMode="auto">
            <a:xfrm>
              <a:off x="6950075" y="1960563"/>
              <a:ext cx="1389062" cy="1393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73" name="Rectangle 269"/>
            <p:cNvSpPr>
              <a:spLocks noChangeArrowheads="1"/>
            </p:cNvSpPr>
            <p:nvPr/>
          </p:nvSpPr>
          <p:spPr bwMode="auto">
            <a:xfrm>
              <a:off x="6950075" y="1960563"/>
              <a:ext cx="1389062"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74" name="Freeform 270"/>
            <p:cNvSpPr>
              <a:spLocks/>
            </p:cNvSpPr>
            <p:nvPr/>
          </p:nvSpPr>
          <p:spPr bwMode="auto">
            <a:xfrm>
              <a:off x="7172325"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75" name="Freeform 271"/>
            <p:cNvSpPr>
              <a:spLocks/>
            </p:cNvSpPr>
            <p:nvPr/>
          </p:nvSpPr>
          <p:spPr bwMode="auto">
            <a:xfrm>
              <a:off x="7405688"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76" name="Freeform 272"/>
            <p:cNvSpPr>
              <a:spLocks/>
            </p:cNvSpPr>
            <p:nvPr/>
          </p:nvSpPr>
          <p:spPr bwMode="auto">
            <a:xfrm>
              <a:off x="7639050"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77" name="Freeform 273"/>
            <p:cNvSpPr>
              <a:spLocks/>
            </p:cNvSpPr>
            <p:nvPr/>
          </p:nvSpPr>
          <p:spPr bwMode="auto">
            <a:xfrm>
              <a:off x="7872413"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78" name="Freeform 274"/>
            <p:cNvSpPr>
              <a:spLocks/>
            </p:cNvSpPr>
            <p:nvPr/>
          </p:nvSpPr>
          <p:spPr bwMode="auto">
            <a:xfrm>
              <a:off x="8105775"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79" name="Freeform 275"/>
            <p:cNvSpPr>
              <a:spLocks/>
            </p:cNvSpPr>
            <p:nvPr/>
          </p:nvSpPr>
          <p:spPr bwMode="auto">
            <a:xfrm>
              <a:off x="8339138" y="1960563"/>
              <a:ext cx="1587"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0" name="Freeform 276"/>
            <p:cNvSpPr>
              <a:spLocks/>
            </p:cNvSpPr>
            <p:nvPr/>
          </p:nvSpPr>
          <p:spPr bwMode="auto">
            <a:xfrm>
              <a:off x="6950075" y="3225800"/>
              <a:ext cx="1389062" cy="1587"/>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1" name="Freeform 277"/>
            <p:cNvSpPr>
              <a:spLocks/>
            </p:cNvSpPr>
            <p:nvPr/>
          </p:nvSpPr>
          <p:spPr bwMode="auto">
            <a:xfrm>
              <a:off x="6950075" y="2974975"/>
              <a:ext cx="1389062" cy="1587"/>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2" name="Freeform 278"/>
            <p:cNvSpPr>
              <a:spLocks/>
            </p:cNvSpPr>
            <p:nvPr/>
          </p:nvSpPr>
          <p:spPr bwMode="auto">
            <a:xfrm>
              <a:off x="6950075" y="2719388"/>
              <a:ext cx="1389062" cy="1587"/>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3" name="Freeform 279"/>
            <p:cNvSpPr>
              <a:spLocks/>
            </p:cNvSpPr>
            <p:nvPr/>
          </p:nvSpPr>
          <p:spPr bwMode="auto">
            <a:xfrm>
              <a:off x="6950075" y="2466975"/>
              <a:ext cx="1389062" cy="1587"/>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4" name="Freeform 280"/>
            <p:cNvSpPr>
              <a:spLocks/>
            </p:cNvSpPr>
            <p:nvPr/>
          </p:nvSpPr>
          <p:spPr bwMode="auto">
            <a:xfrm>
              <a:off x="6950075" y="2216150"/>
              <a:ext cx="1389062" cy="1587"/>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5" name="Freeform 281"/>
            <p:cNvSpPr>
              <a:spLocks/>
            </p:cNvSpPr>
            <p:nvPr/>
          </p:nvSpPr>
          <p:spPr bwMode="auto">
            <a:xfrm>
              <a:off x="6950075" y="1960563"/>
              <a:ext cx="1389062" cy="1587"/>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6" name="Line 282"/>
            <p:cNvSpPr>
              <a:spLocks noChangeShapeType="1"/>
            </p:cNvSpPr>
            <p:nvPr/>
          </p:nvSpPr>
          <p:spPr bwMode="auto">
            <a:xfrm>
              <a:off x="6950075" y="1960563"/>
              <a:ext cx="138906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7" name="Line 283"/>
            <p:cNvSpPr>
              <a:spLocks noChangeShapeType="1"/>
            </p:cNvSpPr>
            <p:nvPr/>
          </p:nvSpPr>
          <p:spPr bwMode="auto">
            <a:xfrm>
              <a:off x="6950075" y="3354388"/>
              <a:ext cx="138906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8" name="Line 284"/>
            <p:cNvSpPr>
              <a:spLocks noChangeShapeType="1"/>
            </p:cNvSpPr>
            <p:nvPr/>
          </p:nvSpPr>
          <p:spPr bwMode="auto">
            <a:xfrm flipV="1">
              <a:off x="8339138"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89" name="Line 285"/>
            <p:cNvSpPr>
              <a:spLocks noChangeShapeType="1"/>
            </p:cNvSpPr>
            <p:nvPr/>
          </p:nvSpPr>
          <p:spPr bwMode="auto">
            <a:xfrm flipV="1">
              <a:off x="6950075"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0" name="Line 286"/>
            <p:cNvSpPr>
              <a:spLocks noChangeShapeType="1"/>
            </p:cNvSpPr>
            <p:nvPr/>
          </p:nvSpPr>
          <p:spPr bwMode="auto">
            <a:xfrm>
              <a:off x="6950075" y="3354388"/>
              <a:ext cx="138906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1" name="Line 287"/>
            <p:cNvSpPr>
              <a:spLocks noChangeShapeType="1"/>
            </p:cNvSpPr>
            <p:nvPr/>
          </p:nvSpPr>
          <p:spPr bwMode="auto">
            <a:xfrm flipV="1">
              <a:off x="6950075"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2" name="Line 288"/>
            <p:cNvSpPr>
              <a:spLocks noChangeShapeType="1"/>
            </p:cNvSpPr>
            <p:nvPr/>
          </p:nvSpPr>
          <p:spPr bwMode="auto">
            <a:xfrm flipV="1">
              <a:off x="7172325" y="3336925"/>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3" name="Line 289"/>
            <p:cNvSpPr>
              <a:spLocks noChangeShapeType="1"/>
            </p:cNvSpPr>
            <p:nvPr/>
          </p:nvSpPr>
          <p:spPr bwMode="auto">
            <a:xfrm>
              <a:off x="7172325" y="1960563"/>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4" name="Rectangle 290"/>
            <p:cNvSpPr>
              <a:spLocks noChangeArrowheads="1"/>
            </p:cNvSpPr>
            <p:nvPr/>
          </p:nvSpPr>
          <p:spPr bwMode="auto">
            <a:xfrm>
              <a:off x="7113588" y="3371850"/>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395" name="Line 291"/>
            <p:cNvSpPr>
              <a:spLocks noChangeShapeType="1"/>
            </p:cNvSpPr>
            <p:nvPr/>
          </p:nvSpPr>
          <p:spPr bwMode="auto">
            <a:xfrm flipV="1">
              <a:off x="7405688" y="3336925"/>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6" name="Line 292"/>
            <p:cNvSpPr>
              <a:spLocks noChangeShapeType="1"/>
            </p:cNvSpPr>
            <p:nvPr/>
          </p:nvSpPr>
          <p:spPr bwMode="auto">
            <a:xfrm>
              <a:off x="7405688" y="1960563"/>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7" name="Rectangle 293"/>
            <p:cNvSpPr>
              <a:spLocks noChangeArrowheads="1"/>
            </p:cNvSpPr>
            <p:nvPr/>
          </p:nvSpPr>
          <p:spPr bwMode="auto">
            <a:xfrm>
              <a:off x="7364413" y="3371850"/>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398" name="Line 294"/>
            <p:cNvSpPr>
              <a:spLocks noChangeShapeType="1"/>
            </p:cNvSpPr>
            <p:nvPr/>
          </p:nvSpPr>
          <p:spPr bwMode="auto">
            <a:xfrm flipV="1">
              <a:off x="7639050" y="3336925"/>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399" name="Line 295"/>
            <p:cNvSpPr>
              <a:spLocks noChangeShapeType="1"/>
            </p:cNvSpPr>
            <p:nvPr/>
          </p:nvSpPr>
          <p:spPr bwMode="auto">
            <a:xfrm>
              <a:off x="7639050" y="1960563"/>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00" name="Rectangle 296"/>
            <p:cNvSpPr>
              <a:spLocks noChangeArrowheads="1"/>
            </p:cNvSpPr>
            <p:nvPr/>
          </p:nvSpPr>
          <p:spPr bwMode="auto">
            <a:xfrm>
              <a:off x="7580313" y="3371850"/>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01" name="Line 297"/>
            <p:cNvSpPr>
              <a:spLocks noChangeShapeType="1"/>
            </p:cNvSpPr>
            <p:nvPr/>
          </p:nvSpPr>
          <p:spPr bwMode="auto">
            <a:xfrm flipV="1">
              <a:off x="7872413" y="3336925"/>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02" name="Line 298"/>
            <p:cNvSpPr>
              <a:spLocks noChangeShapeType="1"/>
            </p:cNvSpPr>
            <p:nvPr/>
          </p:nvSpPr>
          <p:spPr bwMode="auto">
            <a:xfrm>
              <a:off x="7872413" y="1960563"/>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03" name="Rectangle 299"/>
            <p:cNvSpPr>
              <a:spLocks noChangeArrowheads="1"/>
            </p:cNvSpPr>
            <p:nvPr/>
          </p:nvSpPr>
          <p:spPr bwMode="auto">
            <a:xfrm>
              <a:off x="7854950" y="337185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04" name="Line 300"/>
            <p:cNvSpPr>
              <a:spLocks noChangeShapeType="1"/>
            </p:cNvSpPr>
            <p:nvPr/>
          </p:nvSpPr>
          <p:spPr bwMode="auto">
            <a:xfrm flipV="1">
              <a:off x="8105775" y="3336925"/>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05" name="Line 301"/>
            <p:cNvSpPr>
              <a:spLocks noChangeShapeType="1"/>
            </p:cNvSpPr>
            <p:nvPr/>
          </p:nvSpPr>
          <p:spPr bwMode="auto">
            <a:xfrm>
              <a:off x="8105775" y="1960563"/>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06" name="Rectangle 302"/>
            <p:cNvSpPr>
              <a:spLocks noChangeArrowheads="1"/>
            </p:cNvSpPr>
            <p:nvPr/>
          </p:nvSpPr>
          <p:spPr bwMode="auto">
            <a:xfrm>
              <a:off x="8047038" y="3371850"/>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07" name="Line 303"/>
            <p:cNvSpPr>
              <a:spLocks noChangeShapeType="1"/>
            </p:cNvSpPr>
            <p:nvPr/>
          </p:nvSpPr>
          <p:spPr bwMode="auto">
            <a:xfrm flipV="1">
              <a:off x="8339138" y="3336925"/>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08" name="Line 304"/>
            <p:cNvSpPr>
              <a:spLocks noChangeShapeType="1"/>
            </p:cNvSpPr>
            <p:nvPr/>
          </p:nvSpPr>
          <p:spPr bwMode="auto">
            <a:xfrm>
              <a:off x="8339138" y="1960563"/>
              <a:ext cx="1587" cy="174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09" name="Rectangle 305"/>
            <p:cNvSpPr>
              <a:spLocks noChangeArrowheads="1"/>
            </p:cNvSpPr>
            <p:nvPr/>
          </p:nvSpPr>
          <p:spPr bwMode="auto">
            <a:xfrm>
              <a:off x="8297863" y="3371850"/>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10" name="Line 306"/>
            <p:cNvSpPr>
              <a:spLocks noChangeShapeType="1"/>
            </p:cNvSpPr>
            <p:nvPr/>
          </p:nvSpPr>
          <p:spPr bwMode="auto">
            <a:xfrm>
              <a:off x="6950075" y="3225800"/>
              <a:ext cx="1111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11" name="Line 307"/>
            <p:cNvSpPr>
              <a:spLocks noChangeShapeType="1"/>
            </p:cNvSpPr>
            <p:nvPr/>
          </p:nvSpPr>
          <p:spPr bwMode="auto">
            <a:xfrm flipH="1">
              <a:off x="8326438" y="322580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12" name="Rectangle 308"/>
            <p:cNvSpPr>
              <a:spLocks noChangeArrowheads="1"/>
            </p:cNvSpPr>
            <p:nvPr/>
          </p:nvSpPr>
          <p:spPr bwMode="auto">
            <a:xfrm>
              <a:off x="6891337" y="317976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13" name="Line 309"/>
            <p:cNvSpPr>
              <a:spLocks noChangeShapeType="1"/>
            </p:cNvSpPr>
            <p:nvPr/>
          </p:nvSpPr>
          <p:spPr bwMode="auto">
            <a:xfrm>
              <a:off x="6950075" y="2974975"/>
              <a:ext cx="1111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14" name="Line 310"/>
            <p:cNvSpPr>
              <a:spLocks noChangeShapeType="1"/>
            </p:cNvSpPr>
            <p:nvPr/>
          </p:nvSpPr>
          <p:spPr bwMode="auto">
            <a:xfrm flipH="1">
              <a:off x="8326438" y="2974975"/>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15" name="Rectangle 311"/>
            <p:cNvSpPr>
              <a:spLocks noChangeArrowheads="1"/>
            </p:cNvSpPr>
            <p:nvPr/>
          </p:nvSpPr>
          <p:spPr bwMode="auto">
            <a:xfrm>
              <a:off x="6838950" y="292893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16" name="Line 312"/>
            <p:cNvSpPr>
              <a:spLocks noChangeShapeType="1"/>
            </p:cNvSpPr>
            <p:nvPr/>
          </p:nvSpPr>
          <p:spPr bwMode="auto">
            <a:xfrm>
              <a:off x="6950075" y="2719388"/>
              <a:ext cx="1111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17" name="Line 313"/>
            <p:cNvSpPr>
              <a:spLocks noChangeShapeType="1"/>
            </p:cNvSpPr>
            <p:nvPr/>
          </p:nvSpPr>
          <p:spPr bwMode="auto">
            <a:xfrm flipH="1">
              <a:off x="8326438" y="271938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18" name="Rectangle 314"/>
            <p:cNvSpPr>
              <a:spLocks noChangeArrowheads="1"/>
            </p:cNvSpPr>
            <p:nvPr/>
          </p:nvSpPr>
          <p:spPr bwMode="auto">
            <a:xfrm>
              <a:off x="6838950" y="2671763"/>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19" name="Line 315"/>
            <p:cNvSpPr>
              <a:spLocks noChangeShapeType="1"/>
            </p:cNvSpPr>
            <p:nvPr/>
          </p:nvSpPr>
          <p:spPr bwMode="auto">
            <a:xfrm>
              <a:off x="6950075" y="2466975"/>
              <a:ext cx="1111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20" name="Line 316"/>
            <p:cNvSpPr>
              <a:spLocks noChangeShapeType="1"/>
            </p:cNvSpPr>
            <p:nvPr/>
          </p:nvSpPr>
          <p:spPr bwMode="auto">
            <a:xfrm flipH="1">
              <a:off x="8326438" y="2466975"/>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21" name="Rectangle 317"/>
            <p:cNvSpPr>
              <a:spLocks noChangeArrowheads="1"/>
            </p:cNvSpPr>
            <p:nvPr/>
          </p:nvSpPr>
          <p:spPr bwMode="auto">
            <a:xfrm>
              <a:off x="6838950" y="242093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22" name="Line 318"/>
            <p:cNvSpPr>
              <a:spLocks noChangeShapeType="1"/>
            </p:cNvSpPr>
            <p:nvPr/>
          </p:nvSpPr>
          <p:spPr bwMode="auto">
            <a:xfrm>
              <a:off x="6950075" y="2216150"/>
              <a:ext cx="1111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23" name="Line 319"/>
            <p:cNvSpPr>
              <a:spLocks noChangeShapeType="1"/>
            </p:cNvSpPr>
            <p:nvPr/>
          </p:nvSpPr>
          <p:spPr bwMode="auto">
            <a:xfrm flipH="1">
              <a:off x="8326438" y="221615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24" name="Rectangle 320"/>
            <p:cNvSpPr>
              <a:spLocks noChangeArrowheads="1"/>
            </p:cNvSpPr>
            <p:nvPr/>
          </p:nvSpPr>
          <p:spPr bwMode="auto">
            <a:xfrm>
              <a:off x="6838950" y="2170113"/>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0.8</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25" name="Line 321"/>
            <p:cNvSpPr>
              <a:spLocks noChangeShapeType="1"/>
            </p:cNvSpPr>
            <p:nvPr/>
          </p:nvSpPr>
          <p:spPr bwMode="auto">
            <a:xfrm>
              <a:off x="6950075" y="1960563"/>
              <a:ext cx="1111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26" name="Line 322"/>
            <p:cNvSpPr>
              <a:spLocks noChangeShapeType="1"/>
            </p:cNvSpPr>
            <p:nvPr/>
          </p:nvSpPr>
          <p:spPr bwMode="auto">
            <a:xfrm flipH="1">
              <a:off x="8326438" y="196056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27" name="Rectangle 323"/>
            <p:cNvSpPr>
              <a:spLocks noChangeArrowheads="1"/>
            </p:cNvSpPr>
            <p:nvPr/>
          </p:nvSpPr>
          <p:spPr bwMode="auto">
            <a:xfrm>
              <a:off x="6891337" y="191293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28" name="Line 324"/>
            <p:cNvSpPr>
              <a:spLocks noChangeShapeType="1"/>
            </p:cNvSpPr>
            <p:nvPr/>
          </p:nvSpPr>
          <p:spPr bwMode="auto">
            <a:xfrm>
              <a:off x="6950075" y="1960563"/>
              <a:ext cx="138906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29" name="Line 325"/>
            <p:cNvSpPr>
              <a:spLocks noChangeShapeType="1"/>
            </p:cNvSpPr>
            <p:nvPr/>
          </p:nvSpPr>
          <p:spPr bwMode="auto">
            <a:xfrm>
              <a:off x="6950075" y="3354388"/>
              <a:ext cx="1389062"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0" name="Line 326"/>
            <p:cNvSpPr>
              <a:spLocks noChangeShapeType="1"/>
            </p:cNvSpPr>
            <p:nvPr/>
          </p:nvSpPr>
          <p:spPr bwMode="auto">
            <a:xfrm flipV="1">
              <a:off x="8339138"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1" name="Line 327"/>
            <p:cNvSpPr>
              <a:spLocks noChangeShapeType="1"/>
            </p:cNvSpPr>
            <p:nvPr/>
          </p:nvSpPr>
          <p:spPr bwMode="auto">
            <a:xfrm flipV="1">
              <a:off x="6950075" y="1960563"/>
              <a:ext cx="1587"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2" name="Freeform 328"/>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7"/>
                </a:cxn>
                <a:cxn ang="0">
                  <a:pos x="360" y="33"/>
                </a:cxn>
                <a:cxn ang="0">
                  <a:pos x="379" y="84"/>
                </a:cxn>
                <a:cxn ang="0">
                  <a:pos x="397" y="161"/>
                </a:cxn>
                <a:cxn ang="0">
                  <a:pos x="415" y="228"/>
                </a:cxn>
                <a:cxn ang="0">
                  <a:pos x="434" y="257"/>
                </a:cxn>
                <a:cxn ang="0">
                  <a:pos x="452" y="0"/>
                </a:cxn>
                <a:cxn ang="0">
                  <a:pos x="471" y="0"/>
                </a:cxn>
                <a:cxn ang="0">
                  <a:pos x="489" y="11"/>
                </a:cxn>
                <a:cxn ang="0">
                  <a:pos x="507" y="40"/>
                </a:cxn>
                <a:cxn ang="0">
                  <a:pos x="526" y="110"/>
                </a:cxn>
                <a:cxn ang="0">
                  <a:pos x="544" y="202"/>
                </a:cxn>
                <a:cxn ang="0">
                  <a:pos x="562" y="253"/>
                </a:cxn>
                <a:cxn ang="0">
                  <a:pos x="581" y="264"/>
                </a:cxn>
                <a:cxn ang="0">
                  <a:pos x="599" y="0"/>
                </a:cxn>
                <a:cxn ang="0">
                  <a:pos x="618" y="0"/>
                </a:cxn>
                <a:cxn ang="0">
                  <a:pos x="636" y="11"/>
                </a:cxn>
                <a:cxn ang="0">
                  <a:pos x="654" y="51"/>
                </a:cxn>
                <a:cxn ang="0">
                  <a:pos x="673" y="154"/>
                </a:cxn>
                <a:cxn ang="0">
                  <a:pos x="691" y="250"/>
                </a:cxn>
                <a:cxn ang="0">
                  <a:pos x="709" y="264"/>
                </a:cxn>
                <a:cxn ang="0">
                  <a:pos x="728" y="264"/>
                </a:cxn>
                <a:cxn ang="0">
                  <a:pos x="746" y="0"/>
                </a:cxn>
                <a:cxn ang="0">
                  <a:pos x="765" y="0"/>
                </a:cxn>
                <a:cxn ang="0">
                  <a:pos x="783" y="11"/>
                </a:cxn>
                <a:cxn ang="0">
                  <a:pos x="801" y="51"/>
                </a:cxn>
                <a:cxn ang="0">
                  <a:pos x="820" y="158"/>
                </a:cxn>
                <a:cxn ang="0">
                  <a:pos x="838" y="253"/>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3"/>
                  </a:lnTo>
                  <a:lnTo>
                    <a:pt x="342" y="7"/>
                  </a:lnTo>
                  <a:lnTo>
                    <a:pt x="349" y="18"/>
                  </a:lnTo>
                  <a:lnTo>
                    <a:pt x="360" y="33"/>
                  </a:lnTo>
                  <a:lnTo>
                    <a:pt x="368" y="58"/>
                  </a:lnTo>
                  <a:lnTo>
                    <a:pt x="379" y="84"/>
                  </a:lnTo>
                  <a:lnTo>
                    <a:pt x="386" y="121"/>
                  </a:lnTo>
                  <a:lnTo>
                    <a:pt x="397" y="161"/>
                  </a:lnTo>
                  <a:lnTo>
                    <a:pt x="404" y="198"/>
                  </a:lnTo>
                  <a:lnTo>
                    <a:pt x="415" y="228"/>
                  </a:lnTo>
                  <a:lnTo>
                    <a:pt x="423" y="246"/>
                  </a:lnTo>
                  <a:lnTo>
                    <a:pt x="434" y="257"/>
                  </a:lnTo>
                  <a:lnTo>
                    <a:pt x="441" y="0"/>
                  </a:lnTo>
                  <a:lnTo>
                    <a:pt x="452" y="0"/>
                  </a:lnTo>
                  <a:lnTo>
                    <a:pt x="460" y="0"/>
                  </a:lnTo>
                  <a:lnTo>
                    <a:pt x="471" y="0"/>
                  </a:lnTo>
                  <a:lnTo>
                    <a:pt x="478" y="3"/>
                  </a:lnTo>
                  <a:lnTo>
                    <a:pt x="489" y="11"/>
                  </a:lnTo>
                  <a:lnTo>
                    <a:pt x="496" y="22"/>
                  </a:lnTo>
                  <a:lnTo>
                    <a:pt x="507" y="40"/>
                  </a:lnTo>
                  <a:lnTo>
                    <a:pt x="515" y="70"/>
                  </a:lnTo>
                  <a:lnTo>
                    <a:pt x="526" y="110"/>
                  </a:lnTo>
                  <a:lnTo>
                    <a:pt x="533" y="158"/>
                  </a:lnTo>
                  <a:lnTo>
                    <a:pt x="544" y="202"/>
                  </a:lnTo>
                  <a:lnTo>
                    <a:pt x="551" y="235"/>
                  </a:lnTo>
                  <a:lnTo>
                    <a:pt x="562" y="253"/>
                  </a:lnTo>
                  <a:lnTo>
                    <a:pt x="570" y="261"/>
                  </a:lnTo>
                  <a:lnTo>
                    <a:pt x="581" y="264"/>
                  </a:lnTo>
                  <a:lnTo>
                    <a:pt x="588" y="0"/>
                  </a:lnTo>
                  <a:lnTo>
                    <a:pt x="599" y="0"/>
                  </a:lnTo>
                  <a:lnTo>
                    <a:pt x="607" y="0"/>
                  </a:lnTo>
                  <a:lnTo>
                    <a:pt x="618" y="0"/>
                  </a:lnTo>
                  <a:lnTo>
                    <a:pt x="625" y="3"/>
                  </a:lnTo>
                  <a:lnTo>
                    <a:pt x="636" y="11"/>
                  </a:lnTo>
                  <a:lnTo>
                    <a:pt x="643" y="25"/>
                  </a:lnTo>
                  <a:lnTo>
                    <a:pt x="654" y="51"/>
                  </a:lnTo>
                  <a:lnTo>
                    <a:pt x="662" y="92"/>
                  </a:lnTo>
                  <a:lnTo>
                    <a:pt x="673" y="154"/>
                  </a:lnTo>
                  <a:lnTo>
                    <a:pt x="680" y="213"/>
                  </a:lnTo>
                  <a:lnTo>
                    <a:pt x="691" y="250"/>
                  </a:lnTo>
                  <a:lnTo>
                    <a:pt x="698" y="261"/>
                  </a:lnTo>
                  <a:lnTo>
                    <a:pt x="709" y="264"/>
                  </a:lnTo>
                  <a:lnTo>
                    <a:pt x="717" y="264"/>
                  </a:lnTo>
                  <a:lnTo>
                    <a:pt x="728" y="264"/>
                  </a:lnTo>
                  <a:lnTo>
                    <a:pt x="735" y="0"/>
                  </a:lnTo>
                  <a:lnTo>
                    <a:pt x="746" y="0"/>
                  </a:lnTo>
                  <a:lnTo>
                    <a:pt x="754" y="0"/>
                  </a:lnTo>
                  <a:lnTo>
                    <a:pt x="765" y="0"/>
                  </a:lnTo>
                  <a:lnTo>
                    <a:pt x="772" y="3"/>
                  </a:lnTo>
                  <a:lnTo>
                    <a:pt x="783" y="11"/>
                  </a:lnTo>
                  <a:lnTo>
                    <a:pt x="790" y="25"/>
                  </a:lnTo>
                  <a:lnTo>
                    <a:pt x="801" y="51"/>
                  </a:lnTo>
                  <a:lnTo>
                    <a:pt x="809" y="95"/>
                  </a:lnTo>
                  <a:lnTo>
                    <a:pt x="820" y="158"/>
                  </a:lnTo>
                  <a:lnTo>
                    <a:pt x="827" y="220"/>
                  </a:lnTo>
                  <a:lnTo>
                    <a:pt x="838" y="253"/>
                  </a:lnTo>
                  <a:lnTo>
                    <a:pt x="845" y="261"/>
                  </a:lnTo>
                  <a:lnTo>
                    <a:pt x="856" y="264"/>
                  </a:lnTo>
                  <a:lnTo>
                    <a:pt x="864" y="264"/>
                  </a:lnTo>
                  <a:lnTo>
                    <a:pt x="875" y="26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3" name="Freeform 329"/>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3"/>
                </a:cxn>
                <a:cxn ang="0">
                  <a:pos x="342" y="18"/>
                </a:cxn>
                <a:cxn ang="0">
                  <a:pos x="360" y="51"/>
                </a:cxn>
                <a:cxn ang="0">
                  <a:pos x="379" y="106"/>
                </a:cxn>
                <a:cxn ang="0">
                  <a:pos x="397" y="176"/>
                </a:cxn>
                <a:cxn ang="0">
                  <a:pos x="415" y="235"/>
                </a:cxn>
                <a:cxn ang="0">
                  <a:pos x="434" y="261"/>
                </a:cxn>
                <a:cxn ang="0">
                  <a:pos x="452" y="0"/>
                </a:cxn>
                <a:cxn ang="0">
                  <a:pos x="471" y="3"/>
                </a:cxn>
                <a:cxn ang="0">
                  <a:pos x="489" y="18"/>
                </a:cxn>
                <a:cxn ang="0">
                  <a:pos x="507" y="62"/>
                </a:cxn>
                <a:cxn ang="0">
                  <a:pos x="526" y="139"/>
                </a:cxn>
                <a:cxn ang="0">
                  <a:pos x="544" y="220"/>
                </a:cxn>
                <a:cxn ang="0">
                  <a:pos x="562" y="257"/>
                </a:cxn>
                <a:cxn ang="0">
                  <a:pos x="581" y="264"/>
                </a:cxn>
                <a:cxn ang="0">
                  <a:pos x="599" y="0"/>
                </a:cxn>
                <a:cxn ang="0">
                  <a:pos x="618" y="3"/>
                </a:cxn>
                <a:cxn ang="0">
                  <a:pos x="636" y="22"/>
                </a:cxn>
                <a:cxn ang="0">
                  <a:pos x="654" y="70"/>
                </a:cxn>
                <a:cxn ang="0">
                  <a:pos x="673" y="169"/>
                </a:cxn>
                <a:cxn ang="0">
                  <a:pos x="691" y="253"/>
                </a:cxn>
                <a:cxn ang="0">
                  <a:pos x="709" y="264"/>
                </a:cxn>
                <a:cxn ang="0">
                  <a:pos x="728" y="264"/>
                </a:cxn>
                <a:cxn ang="0">
                  <a:pos x="746" y="0"/>
                </a:cxn>
                <a:cxn ang="0">
                  <a:pos x="765" y="3"/>
                </a:cxn>
                <a:cxn ang="0">
                  <a:pos x="783" y="22"/>
                </a:cxn>
                <a:cxn ang="0">
                  <a:pos x="801" y="70"/>
                </a:cxn>
                <a:cxn ang="0">
                  <a:pos x="820" y="176"/>
                </a:cxn>
                <a:cxn ang="0">
                  <a:pos x="838" y="253"/>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3"/>
                  </a:lnTo>
                  <a:lnTo>
                    <a:pt x="331" y="7"/>
                  </a:lnTo>
                  <a:lnTo>
                    <a:pt x="342" y="18"/>
                  </a:lnTo>
                  <a:lnTo>
                    <a:pt x="349" y="33"/>
                  </a:lnTo>
                  <a:lnTo>
                    <a:pt x="360" y="51"/>
                  </a:lnTo>
                  <a:lnTo>
                    <a:pt x="368" y="73"/>
                  </a:lnTo>
                  <a:lnTo>
                    <a:pt x="379" y="106"/>
                  </a:lnTo>
                  <a:lnTo>
                    <a:pt x="386" y="139"/>
                  </a:lnTo>
                  <a:lnTo>
                    <a:pt x="397" y="176"/>
                  </a:lnTo>
                  <a:lnTo>
                    <a:pt x="404" y="209"/>
                  </a:lnTo>
                  <a:lnTo>
                    <a:pt x="415" y="235"/>
                  </a:lnTo>
                  <a:lnTo>
                    <a:pt x="423" y="250"/>
                  </a:lnTo>
                  <a:lnTo>
                    <a:pt x="434" y="261"/>
                  </a:lnTo>
                  <a:lnTo>
                    <a:pt x="441" y="0"/>
                  </a:lnTo>
                  <a:lnTo>
                    <a:pt x="452" y="0"/>
                  </a:lnTo>
                  <a:lnTo>
                    <a:pt x="460" y="0"/>
                  </a:lnTo>
                  <a:lnTo>
                    <a:pt x="471" y="3"/>
                  </a:lnTo>
                  <a:lnTo>
                    <a:pt x="478" y="7"/>
                  </a:lnTo>
                  <a:lnTo>
                    <a:pt x="489" y="18"/>
                  </a:lnTo>
                  <a:lnTo>
                    <a:pt x="496" y="36"/>
                  </a:lnTo>
                  <a:lnTo>
                    <a:pt x="507" y="62"/>
                  </a:lnTo>
                  <a:lnTo>
                    <a:pt x="515" y="95"/>
                  </a:lnTo>
                  <a:lnTo>
                    <a:pt x="526" y="139"/>
                  </a:lnTo>
                  <a:lnTo>
                    <a:pt x="533" y="184"/>
                  </a:lnTo>
                  <a:lnTo>
                    <a:pt x="544" y="220"/>
                  </a:lnTo>
                  <a:lnTo>
                    <a:pt x="551" y="246"/>
                  </a:lnTo>
                  <a:lnTo>
                    <a:pt x="562" y="257"/>
                  </a:lnTo>
                  <a:lnTo>
                    <a:pt x="570" y="264"/>
                  </a:lnTo>
                  <a:lnTo>
                    <a:pt x="581" y="264"/>
                  </a:lnTo>
                  <a:lnTo>
                    <a:pt x="588" y="0"/>
                  </a:lnTo>
                  <a:lnTo>
                    <a:pt x="599" y="0"/>
                  </a:lnTo>
                  <a:lnTo>
                    <a:pt x="607" y="0"/>
                  </a:lnTo>
                  <a:lnTo>
                    <a:pt x="618" y="3"/>
                  </a:lnTo>
                  <a:lnTo>
                    <a:pt x="625" y="7"/>
                  </a:lnTo>
                  <a:lnTo>
                    <a:pt x="636" y="22"/>
                  </a:lnTo>
                  <a:lnTo>
                    <a:pt x="643" y="40"/>
                  </a:lnTo>
                  <a:lnTo>
                    <a:pt x="654" y="70"/>
                  </a:lnTo>
                  <a:lnTo>
                    <a:pt x="662" y="114"/>
                  </a:lnTo>
                  <a:lnTo>
                    <a:pt x="673" y="169"/>
                  </a:lnTo>
                  <a:lnTo>
                    <a:pt x="680" y="224"/>
                  </a:lnTo>
                  <a:lnTo>
                    <a:pt x="691" y="253"/>
                  </a:lnTo>
                  <a:lnTo>
                    <a:pt x="698" y="261"/>
                  </a:lnTo>
                  <a:lnTo>
                    <a:pt x="709" y="264"/>
                  </a:lnTo>
                  <a:lnTo>
                    <a:pt x="717" y="264"/>
                  </a:lnTo>
                  <a:lnTo>
                    <a:pt x="728" y="264"/>
                  </a:lnTo>
                  <a:lnTo>
                    <a:pt x="735" y="0"/>
                  </a:lnTo>
                  <a:lnTo>
                    <a:pt x="746" y="0"/>
                  </a:lnTo>
                  <a:lnTo>
                    <a:pt x="754" y="0"/>
                  </a:lnTo>
                  <a:lnTo>
                    <a:pt x="765" y="3"/>
                  </a:lnTo>
                  <a:lnTo>
                    <a:pt x="772" y="7"/>
                  </a:lnTo>
                  <a:lnTo>
                    <a:pt x="783" y="22"/>
                  </a:lnTo>
                  <a:lnTo>
                    <a:pt x="790" y="40"/>
                  </a:lnTo>
                  <a:lnTo>
                    <a:pt x="801" y="70"/>
                  </a:lnTo>
                  <a:lnTo>
                    <a:pt x="809" y="117"/>
                  </a:lnTo>
                  <a:lnTo>
                    <a:pt x="820" y="176"/>
                  </a:lnTo>
                  <a:lnTo>
                    <a:pt x="827" y="228"/>
                  </a:lnTo>
                  <a:lnTo>
                    <a:pt x="838" y="253"/>
                  </a:lnTo>
                  <a:lnTo>
                    <a:pt x="845" y="261"/>
                  </a:lnTo>
                  <a:lnTo>
                    <a:pt x="856" y="264"/>
                  </a:lnTo>
                  <a:lnTo>
                    <a:pt x="864" y="264"/>
                  </a:lnTo>
                  <a:lnTo>
                    <a:pt x="875" y="26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4" name="Freeform 330"/>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26"/>
                </a:cxn>
                <a:cxn ang="0">
                  <a:pos x="177" y="526"/>
                </a:cxn>
                <a:cxn ang="0">
                  <a:pos x="195" y="526"/>
                </a:cxn>
                <a:cxn ang="0">
                  <a:pos x="213" y="526"/>
                </a:cxn>
                <a:cxn ang="0">
                  <a:pos x="232" y="526"/>
                </a:cxn>
                <a:cxn ang="0">
                  <a:pos x="250" y="526"/>
                </a:cxn>
                <a:cxn ang="0">
                  <a:pos x="268" y="526"/>
                </a:cxn>
                <a:cxn ang="0">
                  <a:pos x="287" y="526"/>
                </a:cxn>
                <a:cxn ang="0">
                  <a:pos x="305" y="526"/>
                </a:cxn>
                <a:cxn ang="0">
                  <a:pos x="324" y="522"/>
                </a:cxn>
                <a:cxn ang="0">
                  <a:pos x="342" y="500"/>
                </a:cxn>
                <a:cxn ang="0">
                  <a:pos x="360" y="441"/>
                </a:cxn>
                <a:cxn ang="0">
                  <a:pos x="379" y="335"/>
                </a:cxn>
                <a:cxn ang="0">
                  <a:pos x="397" y="191"/>
                </a:cxn>
                <a:cxn ang="0">
                  <a:pos x="415" y="66"/>
                </a:cxn>
                <a:cxn ang="0">
                  <a:pos x="434" y="11"/>
                </a:cxn>
                <a:cxn ang="0">
                  <a:pos x="452" y="526"/>
                </a:cxn>
                <a:cxn ang="0">
                  <a:pos x="471" y="522"/>
                </a:cxn>
                <a:cxn ang="0">
                  <a:pos x="489" y="497"/>
                </a:cxn>
                <a:cxn ang="0">
                  <a:pos x="507" y="423"/>
                </a:cxn>
                <a:cxn ang="0">
                  <a:pos x="526" y="276"/>
                </a:cxn>
                <a:cxn ang="0">
                  <a:pos x="544" y="103"/>
                </a:cxn>
                <a:cxn ang="0">
                  <a:pos x="562" y="11"/>
                </a:cxn>
                <a:cxn ang="0">
                  <a:pos x="581" y="0"/>
                </a:cxn>
                <a:cxn ang="0">
                  <a:pos x="599" y="526"/>
                </a:cxn>
                <a:cxn ang="0">
                  <a:pos x="618" y="522"/>
                </a:cxn>
                <a:cxn ang="0">
                  <a:pos x="636" y="497"/>
                </a:cxn>
                <a:cxn ang="0">
                  <a:pos x="654" y="408"/>
                </a:cxn>
                <a:cxn ang="0">
                  <a:pos x="673" y="202"/>
                </a:cxn>
                <a:cxn ang="0">
                  <a:pos x="691" y="26"/>
                </a:cxn>
                <a:cxn ang="0">
                  <a:pos x="709" y="0"/>
                </a:cxn>
                <a:cxn ang="0">
                  <a:pos x="728" y="0"/>
                </a:cxn>
                <a:cxn ang="0">
                  <a:pos x="746" y="526"/>
                </a:cxn>
                <a:cxn ang="0">
                  <a:pos x="765" y="522"/>
                </a:cxn>
                <a:cxn ang="0">
                  <a:pos x="783" y="497"/>
                </a:cxn>
                <a:cxn ang="0">
                  <a:pos x="801" y="405"/>
                </a:cxn>
                <a:cxn ang="0">
                  <a:pos x="820" y="195"/>
                </a:cxn>
                <a:cxn ang="0">
                  <a:pos x="838" y="19"/>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30"/>
                  </a:lnTo>
                  <a:lnTo>
                    <a:pt x="158" y="526"/>
                  </a:lnTo>
                  <a:lnTo>
                    <a:pt x="166" y="526"/>
                  </a:lnTo>
                  <a:lnTo>
                    <a:pt x="177" y="526"/>
                  </a:lnTo>
                  <a:lnTo>
                    <a:pt x="184" y="526"/>
                  </a:lnTo>
                  <a:lnTo>
                    <a:pt x="195" y="526"/>
                  </a:lnTo>
                  <a:lnTo>
                    <a:pt x="202" y="526"/>
                  </a:lnTo>
                  <a:lnTo>
                    <a:pt x="213" y="526"/>
                  </a:lnTo>
                  <a:lnTo>
                    <a:pt x="221" y="526"/>
                  </a:lnTo>
                  <a:lnTo>
                    <a:pt x="232" y="526"/>
                  </a:lnTo>
                  <a:lnTo>
                    <a:pt x="239" y="526"/>
                  </a:lnTo>
                  <a:lnTo>
                    <a:pt x="250" y="526"/>
                  </a:lnTo>
                  <a:lnTo>
                    <a:pt x="257" y="526"/>
                  </a:lnTo>
                  <a:lnTo>
                    <a:pt x="268" y="526"/>
                  </a:lnTo>
                  <a:lnTo>
                    <a:pt x="276" y="526"/>
                  </a:lnTo>
                  <a:lnTo>
                    <a:pt x="287" y="526"/>
                  </a:lnTo>
                  <a:lnTo>
                    <a:pt x="294" y="530"/>
                  </a:lnTo>
                  <a:lnTo>
                    <a:pt x="305" y="526"/>
                  </a:lnTo>
                  <a:lnTo>
                    <a:pt x="313" y="526"/>
                  </a:lnTo>
                  <a:lnTo>
                    <a:pt x="324" y="522"/>
                  </a:lnTo>
                  <a:lnTo>
                    <a:pt x="331" y="515"/>
                  </a:lnTo>
                  <a:lnTo>
                    <a:pt x="342" y="500"/>
                  </a:lnTo>
                  <a:lnTo>
                    <a:pt x="349" y="475"/>
                  </a:lnTo>
                  <a:lnTo>
                    <a:pt x="360" y="441"/>
                  </a:lnTo>
                  <a:lnTo>
                    <a:pt x="368" y="394"/>
                  </a:lnTo>
                  <a:lnTo>
                    <a:pt x="379" y="335"/>
                  </a:lnTo>
                  <a:lnTo>
                    <a:pt x="386" y="265"/>
                  </a:lnTo>
                  <a:lnTo>
                    <a:pt x="397" y="191"/>
                  </a:lnTo>
                  <a:lnTo>
                    <a:pt x="404" y="122"/>
                  </a:lnTo>
                  <a:lnTo>
                    <a:pt x="415" y="66"/>
                  </a:lnTo>
                  <a:lnTo>
                    <a:pt x="423" y="30"/>
                  </a:lnTo>
                  <a:lnTo>
                    <a:pt x="434" y="11"/>
                  </a:lnTo>
                  <a:lnTo>
                    <a:pt x="441" y="530"/>
                  </a:lnTo>
                  <a:lnTo>
                    <a:pt x="452" y="526"/>
                  </a:lnTo>
                  <a:lnTo>
                    <a:pt x="460" y="526"/>
                  </a:lnTo>
                  <a:lnTo>
                    <a:pt x="471" y="522"/>
                  </a:lnTo>
                  <a:lnTo>
                    <a:pt x="478" y="515"/>
                  </a:lnTo>
                  <a:lnTo>
                    <a:pt x="489" y="497"/>
                  </a:lnTo>
                  <a:lnTo>
                    <a:pt x="496" y="467"/>
                  </a:lnTo>
                  <a:lnTo>
                    <a:pt x="507" y="423"/>
                  </a:lnTo>
                  <a:lnTo>
                    <a:pt x="515" y="361"/>
                  </a:lnTo>
                  <a:lnTo>
                    <a:pt x="526" y="276"/>
                  </a:lnTo>
                  <a:lnTo>
                    <a:pt x="533" y="188"/>
                  </a:lnTo>
                  <a:lnTo>
                    <a:pt x="544" y="103"/>
                  </a:lnTo>
                  <a:lnTo>
                    <a:pt x="551" y="44"/>
                  </a:lnTo>
                  <a:lnTo>
                    <a:pt x="562" y="11"/>
                  </a:lnTo>
                  <a:lnTo>
                    <a:pt x="570" y="0"/>
                  </a:lnTo>
                  <a:lnTo>
                    <a:pt x="581" y="0"/>
                  </a:lnTo>
                  <a:lnTo>
                    <a:pt x="588" y="530"/>
                  </a:lnTo>
                  <a:lnTo>
                    <a:pt x="599" y="526"/>
                  </a:lnTo>
                  <a:lnTo>
                    <a:pt x="607" y="526"/>
                  </a:lnTo>
                  <a:lnTo>
                    <a:pt x="618" y="522"/>
                  </a:lnTo>
                  <a:lnTo>
                    <a:pt x="625" y="515"/>
                  </a:lnTo>
                  <a:lnTo>
                    <a:pt x="636" y="497"/>
                  </a:lnTo>
                  <a:lnTo>
                    <a:pt x="643" y="463"/>
                  </a:lnTo>
                  <a:lnTo>
                    <a:pt x="654" y="408"/>
                  </a:lnTo>
                  <a:lnTo>
                    <a:pt x="662" y="320"/>
                  </a:lnTo>
                  <a:lnTo>
                    <a:pt x="673" y="202"/>
                  </a:lnTo>
                  <a:lnTo>
                    <a:pt x="680" y="92"/>
                  </a:lnTo>
                  <a:lnTo>
                    <a:pt x="691" y="26"/>
                  </a:lnTo>
                  <a:lnTo>
                    <a:pt x="698" y="4"/>
                  </a:lnTo>
                  <a:lnTo>
                    <a:pt x="709" y="0"/>
                  </a:lnTo>
                  <a:lnTo>
                    <a:pt x="717" y="0"/>
                  </a:lnTo>
                  <a:lnTo>
                    <a:pt x="728" y="0"/>
                  </a:lnTo>
                  <a:lnTo>
                    <a:pt x="735" y="530"/>
                  </a:lnTo>
                  <a:lnTo>
                    <a:pt x="746" y="526"/>
                  </a:lnTo>
                  <a:lnTo>
                    <a:pt x="754" y="526"/>
                  </a:lnTo>
                  <a:lnTo>
                    <a:pt x="765" y="522"/>
                  </a:lnTo>
                  <a:lnTo>
                    <a:pt x="772" y="515"/>
                  </a:lnTo>
                  <a:lnTo>
                    <a:pt x="783" y="497"/>
                  </a:lnTo>
                  <a:lnTo>
                    <a:pt x="790" y="463"/>
                  </a:lnTo>
                  <a:lnTo>
                    <a:pt x="801" y="405"/>
                  </a:lnTo>
                  <a:lnTo>
                    <a:pt x="809" y="316"/>
                  </a:lnTo>
                  <a:lnTo>
                    <a:pt x="820" y="195"/>
                  </a:lnTo>
                  <a:lnTo>
                    <a:pt x="827" y="81"/>
                  </a:lnTo>
                  <a:lnTo>
                    <a:pt x="838" y="19"/>
                  </a:lnTo>
                  <a:lnTo>
                    <a:pt x="845" y="0"/>
                  </a:lnTo>
                  <a:lnTo>
                    <a:pt x="856" y="0"/>
                  </a:lnTo>
                  <a:lnTo>
                    <a:pt x="864" y="0"/>
                  </a:lnTo>
                  <a:lnTo>
                    <a:pt x="875"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5" name="Freeform 331"/>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11"/>
                </a:cxn>
                <a:cxn ang="0">
                  <a:pos x="342" y="51"/>
                </a:cxn>
                <a:cxn ang="0">
                  <a:pos x="360" y="125"/>
                </a:cxn>
                <a:cxn ang="0">
                  <a:pos x="379" y="202"/>
                </a:cxn>
                <a:cxn ang="0">
                  <a:pos x="397" y="250"/>
                </a:cxn>
                <a:cxn ang="0">
                  <a:pos x="415" y="261"/>
                </a:cxn>
                <a:cxn ang="0">
                  <a:pos x="434" y="264"/>
                </a:cxn>
                <a:cxn ang="0">
                  <a:pos x="452" y="0"/>
                </a:cxn>
                <a:cxn ang="0">
                  <a:pos x="471" y="11"/>
                </a:cxn>
                <a:cxn ang="0">
                  <a:pos x="489" y="62"/>
                </a:cxn>
                <a:cxn ang="0">
                  <a:pos x="507" y="154"/>
                </a:cxn>
                <a:cxn ang="0">
                  <a:pos x="526" y="239"/>
                </a:cxn>
                <a:cxn ang="0">
                  <a:pos x="544" y="261"/>
                </a:cxn>
                <a:cxn ang="0">
                  <a:pos x="562" y="264"/>
                </a:cxn>
                <a:cxn ang="0">
                  <a:pos x="581" y="264"/>
                </a:cxn>
                <a:cxn ang="0">
                  <a:pos x="599" y="0"/>
                </a:cxn>
                <a:cxn ang="0">
                  <a:pos x="618" y="11"/>
                </a:cxn>
                <a:cxn ang="0">
                  <a:pos x="636" y="70"/>
                </a:cxn>
                <a:cxn ang="0">
                  <a:pos x="654" y="195"/>
                </a:cxn>
                <a:cxn ang="0">
                  <a:pos x="673" y="261"/>
                </a:cxn>
                <a:cxn ang="0">
                  <a:pos x="691" y="264"/>
                </a:cxn>
                <a:cxn ang="0">
                  <a:pos x="709" y="264"/>
                </a:cxn>
                <a:cxn ang="0">
                  <a:pos x="728" y="264"/>
                </a:cxn>
                <a:cxn ang="0">
                  <a:pos x="746" y="0"/>
                </a:cxn>
                <a:cxn ang="0">
                  <a:pos x="765" y="11"/>
                </a:cxn>
                <a:cxn ang="0">
                  <a:pos x="783" y="70"/>
                </a:cxn>
                <a:cxn ang="0">
                  <a:pos x="801" y="202"/>
                </a:cxn>
                <a:cxn ang="0">
                  <a:pos x="820" y="261"/>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3"/>
                  </a:lnTo>
                  <a:lnTo>
                    <a:pt x="324" y="11"/>
                  </a:lnTo>
                  <a:lnTo>
                    <a:pt x="331" y="29"/>
                  </a:lnTo>
                  <a:lnTo>
                    <a:pt x="342" y="51"/>
                  </a:lnTo>
                  <a:lnTo>
                    <a:pt x="349" y="84"/>
                  </a:lnTo>
                  <a:lnTo>
                    <a:pt x="360" y="125"/>
                  </a:lnTo>
                  <a:lnTo>
                    <a:pt x="368" y="165"/>
                  </a:lnTo>
                  <a:lnTo>
                    <a:pt x="379" y="202"/>
                  </a:lnTo>
                  <a:lnTo>
                    <a:pt x="386" y="231"/>
                  </a:lnTo>
                  <a:lnTo>
                    <a:pt x="397" y="250"/>
                  </a:lnTo>
                  <a:lnTo>
                    <a:pt x="404" y="257"/>
                  </a:lnTo>
                  <a:lnTo>
                    <a:pt x="415" y="261"/>
                  </a:lnTo>
                  <a:lnTo>
                    <a:pt x="423" y="264"/>
                  </a:lnTo>
                  <a:lnTo>
                    <a:pt x="434" y="264"/>
                  </a:lnTo>
                  <a:lnTo>
                    <a:pt x="441" y="0"/>
                  </a:lnTo>
                  <a:lnTo>
                    <a:pt x="452" y="0"/>
                  </a:lnTo>
                  <a:lnTo>
                    <a:pt x="460" y="3"/>
                  </a:lnTo>
                  <a:lnTo>
                    <a:pt x="471" y="11"/>
                  </a:lnTo>
                  <a:lnTo>
                    <a:pt x="478" y="33"/>
                  </a:lnTo>
                  <a:lnTo>
                    <a:pt x="489" y="62"/>
                  </a:lnTo>
                  <a:lnTo>
                    <a:pt x="496" y="103"/>
                  </a:lnTo>
                  <a:lnTo>
                    <a:pt x="507" y="154"/>
                  </a:lnTo>
                  <a:lnTo>
                    <a:pt x="515" y="202"/>
                  </a:lnTo>
                  <a:lnTo>
                    <a:pt x="526" y="239"/>
                  </a:lnTo>
                  <a:lnTo>
                    <a:pt x="533" y="257"/>
                  </a:lnTo>
                  <a:lnTo>
                    <a:pt x="544" y="261"/>
                  </a:lnTo>
                  <a:lnTo>
                    <a:pt x="551" y="264"/>
                  </a:lnTo>
                  <a:lnTo>
                    <a:pt x="562" y="264"/>
                  </a:lnTo>
                  <a:lnTo>
                    <a:pt x="570" y="264"/>
                  </a:lnTo>
                  <a:lnTo>
                    <a:pt x="581" y="264"/>
                  </a:lnTo>
                  <a:lnTo>
                    <a:pt x="588" y="0"/>
                  </a:lnTo>
                  <a:lnTo>
                    <a:pt x="599" y="0"/>
                  </a:lnTo>
                  <a:lnTo>
                    <a:pt x="607" y="3"/>
                  </a:lnTo>
                  <a:lnTo>
                    <a:pt x="618" y="11"/>
                  </a:lnTo>
                  <a:lnTo>
                    <a:pt x="625" y="33"/>
                  </a:lnTo>
                  <a:lnTo>
                    <a:pt x="636" y="70"/>
                  </a:lnTo>
                  <a:lnTo>
                    <a:pt x="643" y="128"/>
                  </a:lnTo>
                  <a:lnTo>
                    <a:pt x="654" y="195"/>
                  </a:lnTo>
                  <a:lnTo>
                    <a:pt x="662" y="242"/>
                  </a:lnTo>
                  <a:lnTo>
                    <a:pt x="673" y="261"/>
                  </a:lnTo>
                  <a:lnTo>
                    <a:pt x="680" y="264"/>
                  </a:lnTo>
                  <a:lnTo>
                    <a:pt x="691" y="264"/>
                  </a:lnTo>
                  <a:lnTo>
                    <a:pt x="698" y="264"/>
                  </a:lnTo>
                  <a:lnTo>
                    <a:pt x="709" y="264"/>
                  </a:lnTo>
                  <a:lnTo>
                    <a:pt x="717" y="264"/>
                  </a:lnTo>
                  <a:lnTo>
                    <a:pt x="728" y="264"/>
                  </a:lnTo>
                  <a:lnTo>
                    <a:pt x="735" y="0"/>
                  </a:lnTo>
                  <a:lnTo>
                    <a:pt x="746" y="0"/>
                  </a:lnTo>
                  <a:lnTo>
                    <a:pt x="754" y="3"/>
                  </a:lnTo>
                  <a:lnTo>
                    <a:pt x="765" y="11"/>
                  </a:lnTo>
                  <a:lnTo>
                    <a:pt x="772" y="33"/>
                  </a:lnTo>
                  <a:lnTo>
                    <a:pt x="783" y="70"/>
                  </a:lnTo>
                  <a:lnTo>
                    <a:pt x="790" y="132"/>
                  </a:lnTo>
                  <a:lnTo>
                    <a:pt x="801" y="202"/>
                  </a:lnTo>
                  <a:lnTo>
                    <a:pt x="809" y="246"/>
                  </a:lnTo>
                  <a:lnTo>
                    <a:pt x="820" y="261"/>
                  </a:lnTo>
                  <a:lnTo>
                    <a:pt x="827" y="264"/>
                  </a:lnTo>
                  <a:lnTo>
                    <a:pt x="838" y="264"/>
                  </a:lnTo>
                  <a:lnTo>
                    <a:pt x="845" y="264"/>
                  </a:lnTo>
                  <a:lnTo>
                    <a:pt x="856" y="264"/>
                  </a:lnTo>
                  <a:lnTo>
                    <a:pt x="864" y="264"/>
                  </a:lnTo>
                  <a:lnTo>
                    <a:pt x="875" y="26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6" name="Freeform 332"/>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3"/>
                </a:cxn>
                <a:cxn ang="0">
                  <a:pos x="232" y="3"/>
                </a:cxn>
                <a:cxn ang="0">
                  <a:pos x="250" y="3"/>
                </a:cxn>
                <a:cxn ang="0">
                  <a:pos x="268" y="3"/>
                </a:cxn>
                <a:cxn ang="0">
                  <a:pos x="287" y="3"/>
                </a:cxn>
                <a:cxn ang="0">
                  <a:pos x="305" y="0"/>
                </a:cxn>
                <a:cxn ang="0">
                  <a:pos x="324" y="25"/>
                </a:cxn>
                <a:cxn ang="0">
                  <a:pos x="342" y="73"/>
                </a:cxn>
                <a:cxn ang="0">
                  <a:pos x="360" y="143"/>
                </a:cxn>
                <a:cxn ang="0">
                  <a:pos x="379" y="213"/>
                </a:cxn>
                <a:cxn ang="0">
                  <a:pos x="397" y="253"/>
                </a:cxn>
                <a:cxn ang="0">
                  <a:pos x="415" y="264"/>
                </a:cxn>
                <a:cxn ang="0">
                  <a:pos x="434" y="264"/>
                </a:cxn>
                <a:cxn ang="0">
                  <a:pos x="452" y="0"/>
                </a:cxn>
                <a:cxn ang="0">
                  <a:pos x="471" y="25"/>
                </a:cxn>
                <a:cxn ang="0">
                  <a:pos x="489" y="88"/>
                </a:cxn>
                <a:cxn ang="0">
                  <a:pos x="507" y="180"/>
                </a:cxn>
                <a:cxn ang="0">
                  <a:pos x="526" y="246"/>
                </a:cxn>
                <a:cxn ang="0">
                  <a:pos x="544" y="264"/>
                </a:cxn>
                <a:cxn ang="0">
                  <a:pos x="562" y="264"/>
                </a:cxn>
                <a:cxn ang="0">
                  <a:pos x="581" y="264"/>
                </a:cxn>
                <a:cxn ang="0">
                  <a:pos x="599" y="0"/>
                </a:cxn>
                <a:cxn ang="0">
                  <a:pos x="618" y="25"/>
                </a:cxn>
                <a:cxn ang="0">
                  <a:pos x="636" y="95"/>
                </a:cxn>
                <a:cxn ang="0">
                  <a:pos x="654" y="209"/>
                </a:cxn>
                <a:cxn ang="0">
                  <a:pos x="673" y="261"/>
                </a:cxn>
                <a:cxn ang="0">
                  <a:pos x="691" y="264"/>
                </a:cxn>
                <a:cxn ang="0">
                  <a:pos x="709" y="264"/>
                </a:cxn>
                <a:cxn ang="0">
                  <a:pos x="728" y="264"/>
                </a:cxn>
                <a:cxn ang="0">
                  <a:pos x="746" y="0"/>
                </a:cxn>
                <a:cxn ang="0">
                  <a:pos x="765" y="25"/>
                </a:cxn>
                <a:cxn ang="0">
                  <a:pos x="783" y="95"/>
                </a:cxn>
                <a:cxn ang="0">
                  <a:pos x="801" y="213"/>
                </a:cxn>
                <a:cxn ang="0">
                  <a:pos x="820" y="261"/>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3"/>
                  </a:lnTo>
                  <a:lnTo>
                    <a:pt x="221" y="3"/>
                  </a:lnTo>
                  <a:lnTo>
                    <a:pt x="232" y="3"/>
                  </a:lnTo>
                  <a:lnTo>
                    <a:pt x="239" y="3"/>
                  </a:lnTo>
                  <a:lnTo>
                    <a:pt x="250" y="3"/>
                  </a:lnTo>
                  <a:lnTo>
                    <a:pt x="257" y="3"/>
                  </a:lnTo>
                  <a:lnTo>
                    <a:pt x="268" y="3"/>
                  </a:lnTo>
                  <a:lnTo>
                    <a:pt x="276" y="3"/>
                  </a:lnTo>
                  <a:lnTo>
                    <a:pt x="287" y="3"/>
                  </a:lnTo>
                  <a:lnTo>
                    <a:pt x="294" y="0"/>
                  </a:lnTo>
                  <a:lnTo>
                    <a:pt x="305" y="0"/>
                  </a:lnTo>
                  <a:lnTo>
                    <a:pt x="313" y="11"/>
                  </a:lnTo>
                  <a:lnTo>
                    <a:pt x="324" y="25"/>
                  </a:lnTo>
                  <a:lnTo>
                    <a:pt x="331" y="47"/>
                  </a:lnTo>
                  <a:lnTo>
                    <a:pt x="342" y="73"/>
                  </a:lnTo>
                  <a:lnTo>
                    <a:pt x="349" y="106"/>
                  </a:lnTo>
                  <a:lnTo>
                    <a:pt x="360" y="143"/>
                  </a:lnTo>
                  <a:lnTo>
                    <a:pt x="368" y="180"/>
                  </a:lnTo>
                  <a:lnTo>
                    <a:pt x="379" y="213"/>
                  </a:lnTo>
                  <a:lnTo>
                    <a:pt x="386" y="239"/>
                  </a:lnTo>
                  <a:lnTo>
                    <a:pt x="397" y="253"/>
                  </a:lnTo>
                  <a:lnTo>
                    <a:pt x="404" y="261"/>
                  </a:lnTo>
                  <a:lnTo>
                    <a:pt x="415" y="264"/>
                  </a:lnTo>
                  <a:lnTo>
                    <a:pt x="423" y="264"/>
                  </a:lnTo>
                  <a:lnTo>
                    <a:pt x="434" y="264"/>
                  </a:lnTo>
                  <a:lnTo>
                    <a:pt x="441" y="0"/>
                  </a:lnTo>
                  <a:lnTo>
                    <a:pt x="452" y="0"/>
                  </a:lnTo>
                  <a:lnTo>
                    <a:pt x="460" y="11"/>
                  </a:lnTo>
                  <a:lnTo>
                    <a:pt x="471" y="25"/>
                  </a:lnTo>
                  <a:lnTo>
                    <a:pt x="478" y="55"/>
                  </a:lnTo>
                  <a:lnTo>
                    <a:pt x="489" y="88"/>
                  </a:lnTo>
                  <a:lnTo>
                    <a:pt x="496" y="132"/>
                  </a:lnTo>
                  <a:lnTo>
                    <a:pt x="507" y="180"/>
                  </a:lnTo>
                  <a:lnTo>
                    <a:pt x="515" y="220"/>
                  </a:lnTo>
                  <a:lnTo>
                    <a:pt x="526" y="246"/>
                  </a:lnTo>
                  <a:lnTo>
                    <a:pt x="533" y="261"/>
                  </a:lnTo>
                  <a:lnTo>
                    <a:pt x="544" y="264"/>
                  </a:lnTo>
                  <a:lnTo>
                    <a:pt x="551" y="264"/>
                  </a:lnTo>
                  <a:lnTo>
                    <a:pt x="562" y="264"/>
                  </a:lnTo>
                  <a:lnTo>
                    <a:pt x="570" y="264"/>
                  </a:lnTo>
                  <a:lnTo>
                    <a:pt x="581" y="264"/>
                  </a:lnTo>
                  <a:lnTo>
                    <a:pt x="588" y="0"/>
                  </a:lnTo>
                  <a:lnTo>
                    <a:pt x="599" y="0"/>
                  </a:lnTo>
                  <a:lnTo>
                    <a:pt x="607" y="11"/>
                  </a:lnTo>
                  <a:lnTo>
                    <a:pt x="618" y="25"/>
                  </a:lnTo>
                  <a:lnTo>
                    <a:pt x="625" y="55"/>
                  </a:lnTo>
                  <a:lnTo>
                    <a:pt x="636" y="95"/>
                  </a:lnTo>
                  <a:lnTo>
                    <a:pt x="643" y="150"/>
                  </a:lnTo>
                  <a:lnTo>
                    <a:pt x="654" y="209"/>
                  </a:lnTo>
                  <a:lnTo>
                    <a:pt x="662" y="250"/>
                  </a:lnTo>
                  <a:lnTo>
                    <a:pt x="673" y="261"/>
                  </a:lnTo>
                  <a:lnTo>
                    <a:pt x="680" y="264"/>
                  </a:lnTo>
                  <a:lnTo>
                    <a:pt x="691" y="264"/>
                  </a:lnTo>
                  <a:lnTo>
                    <a:pt x="698" y="264"/>
                  </a:lnTo>
                  <a:lnTo>
                    <a:pt x="709" y="264"/>
                  </a:lnTo>
                  <a:lnTo>
                    <a:pt x="717" y="264"/>
                  </a:lnTo>
                  <a:lnTo>
                    <a:pt x="728" y="264"/>
                  </a:lnTo>
                  <a:lnTo>
                    <a:pt x="735" y="0"/>
                  </a:lnTo>
                  <a:lnTo>
                    <a:pt x="746" y="0"/>
                  </a:lnTo>
                  <a:lnTo>
                    <a:pt x="754" y="11"/>
                  </a:lnTo>
                  <a:lnTo>
                    <a:pt x="765" y="25"/>
                  </a:lnTo>
                  <a:lnTo>
                    <a:pt x="772" y="55"/>
                  </a:lnTo>
                  <a:lnTo>
                    <a:pt x="783" y="95"/>
                  </a:lnTo>
                  <a:lnTo>
                    <a:pt x="790" y="154"/>
                  </a:lnTo>
                  <a:lnTo>
                    <a:pt x="801" y="213"/>
                  </a:lnTo>
                  <a:lnTo>
                    <a:pt x="809" y="250"/>
                  </a:lnTo>
                  <a:lnTo>
                    <a:pt x="820" y="261"/>
                  </a:lnTo>
                  <a:lnTo>
                    <a:pt x="827" y="264"/>
                  </a:lnTo>
                  <a:lnTo>
                    <a:pt x="838" y="264"/>
                  </a:lnTo>
                  <a:lnTo>
                    <a:pt x="845" y="264"/>
                  </a:lnTo>
                  <a:lnTo>
                    <a:pt x="856" y="264"/>
                  </a:lnTo>
                  <a:lnTo>
                    <a:pt x="864" y="264"/>
                  </a:lnTo>
                  <a:lnTo>
                    <a:pt x="875" y="26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7" name="Freeform 333"/>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26"/>
                </a:cxn>
                <a:cxn ang="0">
                  <a:pos x="177" y="526"/>
                </a:cxn>
                <a:cxn ang="0">
                  <a:pos x="195" y="526"/>
                </a:cxn>
                <a:cxn ang="0">
                  <a:pos x="213" y="522"/>
                </a:cxn>
                <a:cxn ang="0">
                  <a:pos x="232" y="522"/>
                </a:cxn>
                <a:cxn ang="0">
                  <a:pos x="250" y="522"/>
                </a:cxn>
                <a:cxn ang="0">
                  <a:pos x="268" y="522"/>
                </a:cxn>
                <a:cxn ang="0">
                  <a:pos x="287" y="522"/>
                </a:cxn>
                <a:cxn ang="0">
                  <a:pos x="305" y="526"/>
                </a:cxn>
                <a:cxn ang="0">
                  <a:pos x="324" y="489"/>
                </a:cxn>
                <a:cxn ang="0">
                  <a:pos x="342" y="401"/>
                </a:cxn>
                <a:cxn ang="0">
                  <a:pos x="360" y="261"/>
                </a:cxn>
                <a:cxn ang="0">
                  <a:pos x="379" y="110"/>
                </a:cxn>
                <a:cxn ang="0">
                  <a:pos x="397" y="22"/>
                </a:cxn>
                <a:cxn ang="0">
                  <a:pos x="415" y="0"/>
                </a:cxn>
                <a:cxn ang="0">
                  <a:pos x="434" y="0"/>
                </a:cxn>
                <a:cxn ang="0">
                  <a:pos x="452" y="526"/>
                </a:cxn>
                <a:cxn ang="0">
                  <a:pos x="471" y="486"/>
                </a:cxn>
                <a:cxn ang="0">
                  <a:pos x="489" y="375"/>
                </a:cxn>
                <a:cxn ang="0">
                  <a:pos x="507" y="191"/>
                </a:cxn>
                <a:cxn ang="0">
                  <a:pos x="526" y="41"/>
                </a:cxn>
                <a:cxn ang="0">
                  <a:pos x="544" y="0"/>
                </a:cxn>
                <a:cxn ang="0">
                  <a:pos x="562" y="0"/>
                </a:cxn>
                <a:cxn ang="0">
                  <a:pos x="581" y="0"/>
                </a:cxn>
                <a:cxn ang="0">
                  <a:pos x="599" y="526"/>
                </a:cxn>
                <a:cxn ang="0">
                  <a:pos x="618" y="486"/>
                </a:cxn>
                <a:cxn ang="0">
                  <a:pos x="636" y="361"/>
                </a:cxn>
                <a:cxn ang="0">
                  <a:pos x="654" y="122"/>
                </a:cxn>
                <a:cxn ang="0">
                  <a:pos x="673" y="4"/>
                </a:cxn>
                <a:cxn ang="0">
                  <a:pos x="691" y="0"/>
                </a:cxn>
                <a:cxn ang="0">
                  <a:pos x="709" y="0"/>
                </a:cxn>
                <a:cxn ang="0">
                  <a:pos x="728" y="0"/>
                </a:cxn>
                <a:cxn ang="0">
                  <a:pos x="746" y="526"/>
                </a:cxn>
                <a:cxn ang="0">
                  <a:pos x="765" y="486"/>
                </a:cxn>
                <a:cxn ang="0">
                  <a:pos x="783" y="361"/>
                </a:cxn>
                <a:cxn ang="0">
                  <a:pos x="801" y="110"/>
                </a:cxn>
                <a:cxn ang="0">
                  <a:pos x="820" y="4"/>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26"/>
                  </a:lnTo>
                  <a:lnTo>
                    <a:pt x="158" y="526"/>
                  </a:lnTo>
                  <a:lnTo>
                    <a:pt x="166" y="526"/>
                  </a:lnTo>
                  <a:lnTo>
                    <a:pt x="177" y="526"/>
                  </a:lnTo>
                  <a:lnTo>
                    <a:pt x="184" y="526"/>
                  </a:lnTo>
                  <a:lnTo>
                    <a:pt x="195" y="526"/>
                  </a:lnTo>
                  <a:lnTo>
                    <a:pt x="202" y="522"/>
                  </a:lnTo>
                  <a:lnTo>
                    <a:pt x="213" y="522"/>
                  </a:lnTo>
                  <a:lnTo>
                    <a:pt x="221" y="522"/>
                  </a:lnTo>
                  <a:lnTo>
                    <a:pt x="232" y="522"/>
                  </a:lnTo>
                  <a:lnTo>
                    <a:pt x="239" y="522"/>
                  </a:lnTo>
                  <a:lnTo>
                    <a:pt x="250" y="522"/>
                  </a:lnTo>
                  <a:lnTo>
                    <a:pt x="257" y="522"/>
                  </a:lnTo>
                  <a:lnTo>
                    <a:pt x="268" y="522"/>
                  </a:lnTo>
                  <a:lnTo>
                    <a:pt x="276" y="522"/>
                  </a:lnTo>
                  <a:lnTo>
                    <a:pt x="287" y="522"/>
                  </a:lnTo>
                  <a:lnTo>
                    <a:pt x="294" y="526"/>
                  </a:lnTo>
                  <a:lnTo>
                    <a:pt x="305" y="526"/>
                  </a:lnTo>
                  <a:lnTo>
                    <a:pt x="313" y="515"/>
                  </a:lnTo>
                  <a:lnTo>
                    <a:pt x="324" y="489"/>
                  </a:lnTo>
                  <a:lnTo>
                    <a:pt x="331" y="452"/>
                  </a:lnTo>
                  <a:lnTo>
                    <a:pt x="342" y="401"/>
                  </a:lnTo>
                  <a:lnTo>
                    <a:pt x="349" y="335"/>
                  </a:lnTo>
                  <a:lnTo>
                    <a:pt x="360" y="261"/>
                  </a:lnTo>
                  <a:lnTo>
                    <a:pt x="368" y="180"/>
                  </a:lnTo>
                  <a:lnTo>
                    <a:pt x="379" y="110"/>
                  </a:lnTo>
                  <a:lnTo>
                    <a:pt x="386" y="55"/>
                  </a:lnTo>
                  <a:lnTo>
                    <a:pt x="397" y="22"/>
                  </a:lnTo>
                  <a:lnTo>
                    <a:pt x="404" y="8"/>
                  </a:lnTo>
                  <a:lnTo>
                    <a:pt x="415" y="0"/>
                  </a:lnTo>
                  <a:lnTo>
                    <a:pt x="423" y="0"/>
                  </a:lnTo>
                  <a:lnTo>
                    <a:pt x="434" y="0"/>
                  </a:lnTo>
                  <a:lnTo>
                    <a:pt x="441" y="526"/>
                  </a:lnTo>
                  <a:lnTo>
                    <a:pt x="452" y="526"/>
                  </a:lnTo>
                  <a:lnTo>
                    <a:pt x="460" y="511"/>
                  </a:lnTo>
                  <a:lnTo>
                    <a:pt x="471" y="486"/>
                  </a:lnTo>
                  <a:lnTo>
                    <a:pt x="478" y="441"/>
                  </a:lnTo>
                  <a:lnTo>
                    <a:pt x="489" y="375"/>
                  </a:lnTo>
                  <a:lnTo>
                    <a:pt x="496" y="291"/>
                  </a:lnTo>
                  <a:lnTo>
                    <a:pt x="507" y="191"/>
                  </a:lnTo>
                  <a:lnTo>
                    <a:pt x="515" y="103"/>
                  </a:lnTo>
                  <a:lnTo>
                    <a:pt x="526" y="41"/>
                  </a:lnTo>
                  <a:lnTo>
                    <a:pt x="533" y="11"/>
                  </a:lnTo>
                  <a:lnTo>
                    <a:pt x="544" y="0"/>
                  </a:lnTo>
                  <a:lnTo>
                    <a:pt x="551" y="0"/>
                  </a:lnTo>
                  <a:lnTo>
                    <a:pt x="562" y="0"/>
                  </a:lnTo>
                  <a:lnTo>
                    <a:pt x="570" y="0"/>
                  </a:lnTo>
                  <a:lnTo>
                    <a:pt x="581" y="0"/>
                  </a:lnTo>
                  <a:lnTo>
                    <a:pt x="588" y="526"/>
                  </a:lnTo>
                  <a:lnTo>
                    <a:pt x="599" y="526"/>
                  </a:lnTo>
                  <a:lnTo>
                    <a:pt x="607" y="511"/>
                  </a:lnTo>
                  <a:lnTo>
                    <a:pt x="618" y="486"/>
                  </a:lnTo>
                  <a:lnTo>
                    <a:pt x="625" y="438"/>
                  </a:lnTo>
                  <a:lnTo>
                    <a:pt x="636" y="361"/>
                  </a:lnTo>
                  <a:lnTo>
                    <a:pt x="643" y="247"/>
                  </a:lnTo>
                  <a:lnTo>
                    <a:pt x="654" y="122"/>
                  </a:lnTo>
                  <a:lnTo>
                    <a:pt x="662" y="33"/>
                  </a:lnTo>
                  <a:lnTo>
                    <a:pt x="673" y="4"/>
                  </a:lnTo>
                  <a:lnTo>
                    <a:pt x="680" y="0"/>
                  </a:lnTo>
                  <a:lnTo>
                    <a:pt x="691" y="0"/>
                  </a:lnTo>
                  <a:lnTo>
                    <a:pt x="698" y="0"/>
                  </a:lnTo>
                  <a:lnTo>
                    <a:pt x="709" y="0"/>
                  </a:lnTo>
                  <a:lnTo>
                    <a:pt x="717" y="0"/>
                  </a:lnTo>
                  <a:lnTo>
                    <a:pt x="728" y="0"/>
                  </a:lnTo>
                  <a:lnTo>
                    <a:pt x="735" y="526"/>
                  </a:lnTo>
                  <a:lnTo>
                    <a:pt x="746" y="526"/>
                  </a:lnTo>
                  <a:lnTo>
                    <a:pt x="754" y="511"/>
                  </a:lnTo>
                  <a:lnTo>
                    <a:pt x="765" y="486"/>
                  </a:lnTo>
                  <a:lnTo>
                    <a:pt x="772" y="438"/>
                  </a:lnTo>
                  <a:lnTo>
                    <a:pt x="783" y="361"/>
                  </a:lnTo>
                  <a:lnTo>
                    <a:pt x="790" y="243"/>
                  </a:lnTo>
                  <a:lnTo>
                    <a:pt x="801" y="110"/>
                  </a:lnTo>
                  <a:lnTo>
                    <a:pt x="809" y="30"/>
                  </a:lnTo>
                  <a:lnTo>
                    <a:pt x="820" y="4"/>
                  </a:lnTo>
                  <a:lnTo>
                    <a:pt x="827" y="0"/>
                  </a:lnTo>
                  <a:lnTo>
                    <a:pt x="838" y="0"/>
                  </a:lnTo>
                  <a:lnTo>
                    <a:pt x="845" y="0"/>
                  </a:lnTo>
                  <a:lnTo>
                    <a:pt x="856" y="0"/>
                  </a:lnTo>
                  <a:lnTo>
                    <a:pt x="864" y="0"/>
                  </a:lnTo>
                  <a:lnTo>
                    <a:pt x="875"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8" name="Freeform 334"/>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1"/>
                </a:cxn>
                <a:cxn ang="0">
                  <a:pos x="324" y="77"/>
                </a:cxn>
                <a:cxn ang="0">
                  <a:pos x="342" y="150"/>
                </a:cxn>
                <a:cxn ang="0">
                  <a:pos x="360" y="213"/>
                </a:cxn>
                <a:cxn ang="0">
                  <a:pos x="379" y="250"/>
                </a:cxn>
                <a:cxn ang="0">
                  <a:pos x="397" y="261"/>
                </a:cxn>
                <a:cxn ang="0">
                  <a:pos x="415" y="264"/>
                </a:cxn>
                <a:cxn ang="0">
                  <a:pos x="434" y="264"/>
                </a:cxn>
                <a:cxn ang="0">
                  <a:pos x="452" y="11"/>
                </a:cxn>
                <a:cxn ang="0">
                  <a:pos x="471" y="88"/>
                </a:cxn>
                <a:cxn ang="0">
                  <a:pos x="489" y="184"/>
                </a:cxn>
                <a:cxn ang="0">
                  <a:pos x="507" y="246"/>
                </a:cxn>
                <a:cxn ang="0">
                  <a:pos x="526" y="261"/>
                </a:cxn>
                <a:cxn ang="0">
                  <a:pos x="544" y="264"/>
                </a:cxn>
                <a:cxn ang="0">
                  <a:pos x="562" y="264"/>
                </a:cxn>
                <a:cxn ang="0">
                  <a:pos x="581" y="264"/>
                </a:cxn>
                <a:cxn ang="0">
                  <a:pos x="599" y="11"/>
                </a:cxn>
                <a:cxn ang="0">
                  <a:pos x="618" y="95"/>
                </a:cxn>
                <a:cxn ang="0">
                  <a:pos x="636" y="220"/>
                </a:cxn>
                <a:cxn ang="0">
                  <a:pos x="654" y="264"/>
                </a:cxn>
                <a:cxn ang="0">
                  <a:pos x="673" y="264"/>
                </a:cxn>
                <a:cxn ang="0">
                  <a:pos x="691" y="264"/>
                </a:cxn>
                <a:cxn ang="0">
                  <a:pos x="709" y="264"/>
                </a:cxn>
                <a:cxn ang="0">
                  <a:pos x="728" y="264"/>
                </a:cxn>
                <a:cxn ang="0">
                  <a:pos x="746" y="11"/>
                </a:cxn>
                <a:cxn ang="0">
                  <a:pos x="765" y="95"/>
                </a:cxn>
                <a:cxn ang="0">
                  <a:pos x="783" y="22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11"/>
                  </a:lnTo>
                  <a:lnTo>
                    <a:pt x="313" y="36"/>
                  </a:lnTo>
                  <a:lnTo>
                    <a:pt x="324" y="77"/>
                  </a:lnTo>
                  <a:lnTo>
                    <a:pt x="331" y="114"/>
                  </a:lnTo>
                  <a:lnTo>
                    <a:pt x="342" y="150"/>
                  </a:lnTo>
                  <a:lnTo>
                    <a:pt x="349" y="184"/>
                  </a:lnTo>
                  <a:lnTo>
                    <a:pt x="360" y="213"/>
                  </a:lnTo>
                  <a:lnTo>
                    <a:pt x="368" y="235"/>
                  </a:lnTo>
                  <a:lnTo>
                    <a:pt x="379" y="250"/>
                  </a:lnTo>
                  <a:lnTo>
                    <a:pt x="386" y="257"/>
                  </a:lnTo>
                  <a:lnTo>
                    <a:pt x="397" y="261"/>
                  </a:lnTo>
                  <a:lnTo>
                    <a:pt x="404" y="264"/>
                  </a:lnTo>
                  <a:lnTo>
                    <a:pt x="415" y="264"/>
                  </a:lnTo>
                  <a:lnTo>
                    <a:pt x="423" y="264"/>
                  </a:lnTo>
                  <a:lnTo>
                    <a:pt x="434" y="264"/>
                  </a:lnTo>
                  <a:lnTo>
                    <a:pt x="441" y="0"/>
                  </a:lnTo>
                  <a:lnTo>
                    <a:pt x="452" y="11"/>
                  </a:lnTo>
                  <a:lnTo>
                    <a:pt x="460" y="40"/>
                  </a:lnTo>
                  <a:lnTo>
                    <a:pt x="471" y="88"/>
                  </a:lnTo>
                  <a:lnTo>
                    <a:pt x="478" y="136"/>
                  </a:lnTo>
                  <a:lnTo>
                    <a:pt x="489" y="184"/>
                  </a:lnTo>
                  <a:lnTo>
                    <a:pt x="496" y="224"/>
                  </a:lnTo>
                  <a:lnTo>
                    <a:pt x="507" y="246"/>
                  </a:lnTo>
                  <a:lnTo>
                    <a:pt x="515" y="257"/>
                  </a:lnTo>
                  <a:lnTo>
                    <a:pt x="526" y="261"/>
                  </a:lnTo>
                  <a:lnTo>
                    <a:pt x="533" y="264"/>
                  </a:lnTo>
                  <a:lnTo>
                    <a:pt x="544" y="264"/>
                  </a:lnTo>
                  <a:lnTo>
                    <a:pt x="551" y="264"/>
                  </a:lnTo>
                  <a:lnTo>
                    <a:pt x="562" y="264"/>
                  </a:lnTo>
                  <a:lnTo>
                    <a:pt x="570" y="264"/>
                  </a:lnTo>
                  <a:lnTo>
                    <a:pt x="581" y="264"/>
                  </a:lnTo>
                  <a:lnTo>
                    <a:pt x="588" y="0"/>
                  </a:lnTo>
                  <a:lnTo>
                    <a:pt x="599" y="11"/>
                  </a:lnTo>
                  <a:lnTo>
                    <a:pt x="607" y="40"/>
                  </a:lnTo>
                  <a:lnTo>
                    <a:pt x="618" y="95"/>
                  </a:lnTo>
                  <a:lnTo>
                    <a:pt x="625" y="161"/>
                  </a:lnTo>
                  <a:lnTo>
                    <a:pt x="636" y="220"/>
                  </a:lnTo>
                  <a:lnTo>
                    <a:pt x="643" y="253"/>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11"/>
                  </a:lnTo>
                  <a:lnTo>
                    <a:pt x="754" y="40"/>
                  </a:lnTo>
                  <a:lnTo>
                    <a:pt x="765" y="95"/>
                  </a:lnTo>
                  <a:lnTo>
                    <a:pt x="772" y="161"/>
                  </a:lnTo>
                  <a:lnTo>
                    <a:pt x="783" y="224"/>
                  </a:lnTo>
                  <a:lnTo>
                    <a:pt x="790" y="257"/>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39" name="Freeform 335"/>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33"/>
                </a:cxn>
                <a:cxn ang="0">
                  <a:pos x="324" y="99"/>
                </a:cxn>
                <a:cxn ang="0">
                  <a:pos x="342" y="165"/>
                </a:cxn>
                <a:cxn ang="0">
                  <a:pos x="360" y="220"/>
                </a:cxn>
                <a:cxn ang="0">
                  <a:pos x="379" y="253"/>
                </a:cxn>
                <a:cxn ang="0">
                  <a:pos x="397" y="261"/>
                </a:cxn>
                <a:cxn ang="0">
                  <a:pos x="415" y="264"/>
                </a:cxn>
                <a:cxn ang="0">
                  <a:pos x="434" y="264"/>
                </a:cxn>
                <a:cxn ang="0">
                  <a:pos x="452" y="36"/>
                </a:cxn>
                <a:cxn ang="0">
                  <a:pos x="471" y="121"/>
                </a:cxn>
                <a:cxn ang="0">
                  <a:pos x="489" y="206"/>
                </a:cxn>
                <a:cxn ang="0">
                  <a:pos x="507" y="253"/>
                </a:cxn>
                <a:cxn ang="0">
                  <a:pos x="526" y="264"/>
                </a:cxn>
                <a:cxn ang="0">
                  <a:pos x="544" y="264"/>
                </a:cxn>
                <a:cxn ang="0">
                  <a:pos x="562" y="264"/>
                </a:cxn>
                <a:cxn ang="0">
                  <a:pos x="581" y="264"/>
                </a:cxn>
                <a:cxn ang="0">
                  <a:pos x="599" y="36"/>
                </a:cxn>
                <a:cxn ang="0">
                  <a:pos x="618" y="125"/>
                </a:cxn>
                <a:cxn ang="0">
                  <a:pos x="636" y="231"/>
                </a:cxn>
                <a:cxn ang="0">
                  <a:pos x="654" y="264"/>
                </a:cxn>
                <a:cxn ang="0">
                  <a:pos x="673" y="264"/>
                </a:cxn>
                <a:cxn ang="0">
                  <a:pos x="691" y="264"/>
                </a:cxn>
                <a:cxn ang="0">
                  <a:pos x="709" y="264"/>
                </a:cxn>
                <a:cxn ang="0">
                  <a:pos x="728" y="264"/>
                </a:cxn>
                <a:cxn ang="0">
                  <a:pos x="746" y="36"/>
                </a:cxn>
                <a:cxn ang="0">
                  <a:pos x="765" y="125"/>
                </a:cxn>
                <a:cxn ang="0">
                  <a:pos x="783" y="235"/>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33"/>
                  </a:lnTo>
                  <a:lnTo>
                    <a:pt x="313" y="66"/>
                  </a:lnTo>
                  <a:lnTo>
                    <a:pt x="324" y="99"/>
                  </a:lnTo>
                  <a:lnTo>
                    <a:pt x="331" y="132"/>
                  </a:lnTo>
                  <a:lnTo>
                    <a:pt x="342" y="165"/>
                  </a:lnTo>
                  <a:lnTo>
                    <a:pt x="349" y="195"/>
                  </a:lnTo>
                  <a:lnTo>
                    <a:pt x="360" y="220"/>
                  </a:lnTo>
                  <a:lnTo>
                    <a:pt x="368" y="239"/>
                  </a:lnTo>
                  <a:lnTo>
                    <a:pt x="379" y="253"/>
                  </a:lnTo>
                  <a:lnTo>
                    <a:pt x="386" y="257"/>
                  </a:lnTo>
                  <a:lnTo>
                    <a:pt x="397" y="261"/>
                  </a:lnTo>
                  <a:lnTo>
                    <a:pt x="404" y="264"/>
                  </a:lnTo>
                  <a:lnTo>
                    <a:pt x="415" y="264"/>
                  </a:lnTo>
                  <a:lnTo>
                    <a:pt x="423" y="264"/>
                  </a:lnTo>
                  <a:lnTo>
                    <a:pt x="434" y="264"/>
                  </a:lnTo>
                  <a:lnTo>
                    <a:pt x="441" y="0"/>
                  </a:lnTo>
                  <a:lnTo>
                    <a:pt x="452" y="36"/>
                  </a:lnTo>
                  <a:lnTo>
                    <a:pt x="460" y="73"/>
                  </a:lnTo>
                  <a:lnTo>
                    <a:pt x="471" y="121"/>
                  </a:lnTo>
                  <a:lnTo>
                    <a:pt x="478" y="165"/>
                  </a:lnTo>
                  <a:lnTo>
                    <a:pt x="489" y="206"/>
                  </a:lnTo>
                  <a:lnTo>
                    <a:pt x="496" y="235"/>
                  </a:lnTo>
                  <a:lnTo>
                    <a:pt x="507" y="253"/>
                  </a:lnTo>
                  <a:lnTo>
                    <a:pt x="515" y="261"/>
                  </a:lnTo>
                  <a:lnTo>
                    <a:pt x="526" y="264"/>
                  </a:lnTo>
                  <a:lnTo>
                    <a:pt x="533" y="264"/>
                  </a:lnTo>
                  <a:lnTo>
                    <a:pt x="544" y="264"/>
                  </a:lnTo>
                  <a:lnTo>
                    <a:pt x="551" y="264"/>
                  </a:lnTo>
                  <a:lnTo>
                    <a:pt x="562" y="264"/>
                  </a:lnTo>
                  <a:lnTo>
                    <a:pt x="570" y="264"/>
                  </a:lnTo>
                  <a:lnTo>
                    <a:pt x="581" y="264"/>
                  </a:lnTo>
                  <a:lnTo>
                    <a:pt x="588" y="0"/>
                  </a:lnTo>
                  <a:lnTo>
                    <a:pt x="599" y="36"/>
                  </a:lnTo>
                  <a:lnTo>
                    <a:pt x="607" y="73"/>
                  </a:lnTo>
                  <a:lnTo>
                    <a:pt x="618" y="125"/>
                  </a:lnTo>
                  <a:lnTo>
                    <a:pt x="625" y="184"/>
                  </a:lnTo>
                  <a:lnTo>
                    <a:pt x="636" y="231"/>
                  </a:lnTo>
                  <a:lnTo>
                    <a:pt x="643" y="257"/>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36"/>
                  </a:lnTo>
                  <a:lnTo>
                    <a:pt x="754" y="73"/>
                  </a:lnTo>
                  <a:lnTo>
                    <a:pt x="765" y="125"/>
                  </a:lnTo>
                  <a:lnTo>
                    <a:pt x="772" y="184"/>
                  </a:lnTo>
                  <a:lnTo>
                    <a:pt x="783" y="235"/>
                  </a:lnTo>
                  <a:lnTo>
                    <a:pt x="790" y="257"/>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0" name="Freeform 336"/>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26"/>
                </a:cxn>
                <a:cxn ang="0">
                  <a:pos x="177" y="526"/>
                </a:cxn>
                <a:cxn ang="0">
                  <a:pos x="195" y="526"/>
                </a:cxn>
                <a:cxn ang="0">
                  <a:pos x="213" y="526"/>
                </a:cxn>
                <a:cxn ang="0">
                  <a:pos x="232" y="526"/>
                </a:cxn>
                <a:cxn ang="0">
                  <a:pos x="250" y="526"/>
                </a:cxn>
                <a:cxn ang="0">
                  <a:pos x="268" y="526"/>
                </a:cxn>
                <a:cxn ang="0">
                  <a:pos x="287" y="526"/>
                </a:cxn>
                <a:cxn ang="0">
                  <a:pos x="305" y="482"/>
                </a:cxn>
                <a:cxn ang="0">
                  <a:pos x="324" y="349"/>
                </a:cxn>
                <a:cxn ang="0">
                  <a:pos x="342" y="210"/>
                </a:cxn>
                <a:cxn ang="0">
                  <a:pos x="360" y="92"/>
                </a:cxn>
                <a:cxn ang="0">
                  <a:pos x="379" y="26"/>
                </a:cxn>
                <a:cxn ang="0">
                  <a:pos x="397" y="4"/>
                </a:cxn>
                <a:cxn ang="0">
                  <a:pos x="415" y="0"/>
                </a:cxn>
                <a:cxn ang="0">
                  <a:pos x="434" y="0"/>
                </a:cxn>
                <a:cxn ang="0">
                  <a:pos x="452" y="482"/>
                </a:cxn>
                <a:cxn ang="0">
                  <a:pos x="471" y="320"/>
                </a:cxn>
                <a:cxn ang="0">
                  <a:pos x="489" y="136"/>
                </a:cxn>
                <a:cxn ang="0">
                  <a:pos x="507" y="26"/>
                </a:cxn>
                <a:cxn ang="0">
                  <a:pos x="526" y="0"/>
                </a:cxn>
                <a:cxn ang="0">
                  <a:pos x="544" y="0"/>
                </a:cxn>
                <a:cxn ang="0">
                  <a:pos x="562" y="0"/>
                </a:cxn>
                <a:cxn ang="0">
                  <a:pos x="581" y="0"/>
                </a:cxn>
                <a:cxn ang="0">
                  <a:pos x="599" y="482"/>
                </a:cxn>
                <a:cxn ang="0">
                  <a:pos x="618" y="309"/>
                </a:cxn>
                <a:cxn ang="0">
                  <a:pos x="636" y="74"/>
                </a:cxn>
                <a:cxn ang="0">
                  <a:pos x="654" y="0"/>
                </a:cxn>
                <a:cxn ang="0">
                  <a:pos x="673" y="0"/>
                </a:cxn>
                <a:cxn ang="0">
                  <a:pos x="691" y="0"/>
                </a:cxn>
                <a:cxn ang="0">
                  <a:pos x="709" y="0"/>
                </a:cxn>
                <a:cxn ang="0">
                  <a:pos x="728" y="0"/>
                </a:cxn>
                <a:cxn ang="0">
                  <a:pos x="746" y="482"/>
                </a:cxn>
                <a:cxn ang="0">
                  <a:pos x="765" y="309"/>
                </a:cxn>
                <a:cxn ang="0">
                  <a:pos x="783" y="66"/>
                </a:cxn>
                <a:cxn ang="0">
                  <a:pos x="801" y="0"/>
                </a:cxn>
                <a:cxn ang="0">
                  <a:pos x="820" y="0"/>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26"/>
                  </a:lnTo>
                  <a:lnTo>
                    <a:pt x="158" y="526"/>
                  </a:lnTo>
                  <a:lnTo>
                    <a:pt x="166" y="526"/>
                  </a:lnTo>
                  <a:lnTo>
                    <a:pt x="177" y="526"/>
                  </a:lnTo>
                  <a:lnTo>
                    <a:pt x="184" y="526"/>
                  </a:lnTo>
                  <a:lnTo>
                    <a:pt x="195" y="526"/>
                  </a:lnTo>
                  <a:lnTo>
                    <a:pt x="202" y="526"/>
                  </a:lnTo>
                  <a:lnTo>
                    <a:pt x="213" y="526"/>
                  </a:lnTo>
                  <a:lnTo>
                    <a:pt x="221" y="526"/>
                  </a:lnTo>
                  <a:lnTo>
                    <a:pt x="232" y="526"/>
                  </a:lnTo>
                  <a:lnTo>
                    <a:pt x="239" y="526"/>
                  </a:lnTo>
                  <a:lnTo>
                    <a:pt x="250" y="526"/>
                  </a:lnTo>
                  <a:lnTo>
                    <a:pt x="257" y="526"/>
                  </a:lnTo>
                  <a:lnTo>
                    <a:pt x="268" y="526"/>
                  </a:lnTo>
                  <a:lnTo>
                    <a:pt x="276" y="526"/>
                  </a:lnTo>
                  <a:lnTo>
                    <a:pt x="287" y="526"/>
                  </a:lnTo>
                  <a:lnTo>
                    <a:pt x="294" y="522"/>
                  </a:lnTo>
                  <a:lnTo>
                    <a:pt x="305" y="482"/>
                  </a:lnTo>
                  <a:lnTo>
                    <a:pt x="313" y="423"/>
                  </a:lnTo>
                  <a:lnTo>
                    <a:pt x="324" y="349"/>
                  </a:lnTo>
                  <a:lnTo>
                    <a:pt x="331" y="280"/>
                  </a:lnTo>
                  <a:lnTo>
                    <a:pt x="342" y="210"/>
                  </a:lnTo>
                  <a:lnTo>
                    <a:pt x="349" y="147"/>
                  </a:lnTo>
                  <a:lnTo>
                    <a:pt x="360" y="92"/>
                  </a:lnTo>
                  <a:lnTo>
                    <a:pt x="368" y="52"/>
                  </a:lnTo>
                  <a:lnTo>
                    <a:pt x="379" y="26"/>
                  </a:lnTo>
                  <a:lnTo>
                    <a:pt x="386" y="11"/>
                  </a:lnTo>
                  <a:lnTo>
                    <a:pt x="397" y="4"/>
                  </a:lnTo>
                  <a:lnTo>
                    <a:pt x="404" y="0"/>
                  </a:lnTo>
                  <a:lnTo>
                    <a:pt x="415" y="0"/>
                  </a:lnTo>
                  <a:lnTo>
                    <a:pt x="423" y="0"/>
                  </a:lnTo>
                  <a:lnTo>
                    <a:pt x="434" y="0"/>
                  </a:lnTo>
                  <a:lnTo>
                    <a:pt x="441" y="522"/>
                  </a:lnTo>
                  <a:lnTo>
                    <a:pt x="452" y="482"/>
                  </a:lnTo>
                  <a:lnTo>
                    <a:pt x="460" y="408"/>
                  </a:lnTo>
                  <a:lnTo>
                    <a:pt x="471" y="320"/>
                  </a:lnTo>
                  <a:lnTo>
                    <a:pt x="478" y="224"/>
                  </a:lnTo>
                  <a:lnTo>
                    <a:pt x="489" y="136"/>
                  </a:lnTo>
                  <a:lnTo>
                    <a:pt x="496" y="66"/>
                  </a:lnTo>
                  <a:lnTo>
                    <a:pt x="507" y="26"/>
                  </a:lnTo>
                  <a:lnTo>
                    <a:pt x="515" y="8"/>
                  </a:lnTo>
                  <a:lnTo>
                    <a:pt x="526" y="0"/>
                  </a:lnTo>
                  <a:lnTo>
                    <a:pt x="533" y="0"/>
                  </a:lnTo>
                  <a:lnTo>
                    <a:pt x="544" y="0"/>
                  </a:lnTo>
                  <a:lnTo>
                    <a:pt x="551" y="0"/>
                  </a:lnTo>
                  <a:lnTo>
                    <a:pt x="562" y="0"/>
                  </a:lnTo>
                  <a:lnTo>
                    <a:pt x="570" y="0"/>
                  </a:lnTo>
                  <a:lnTo>
                    <a:pt x="581" y="0"/>
                  </a:lnTo>
                  <a:lnTo>
                    <a:pt x="588" y="522"/>
                  </a:lnTo>
                  <a:lnTo>
                    <a:pt x="599" y="482"/>
                  </a:lnTo>
                  <a:lnTo>
                    <a:pt x="607" y="408"/>
                  </a:lnTo>
                  <a:lnTo>
                    <a:pt x="618" y="309"/>
                  </a:lnTo>
                  <a:lnTo>
                    <a:pt x="625" y="184"/>
                  </a:lnTo>
                  <a:lnTo>
                    <a:pt x="636" y="74"/>
                  </a:lnTo>
                  <a:lnTo>
                    <a:pt x="643" y="15"/>
                  </a:lnTo>
                  <a:lnTo>
                    <a:pt x="654" y="0"/>
                  </a:lnTo>
                  <a:lnTo>
                    <a:pt x="662" y="0"/>
                  </a:lnTo>
                  <a:lnTo>
                    <a:pt x="673" y="0"/>
                  </a:lnTo>
                  <a:lnTo>
                    <a:pt x="680" y="0"/>
                  </a:lnTo>
                  <a:lnTo>
                    <a:pt x="691" y="0"/>
                  </a:lnTo>
                  <a:lnTo>
                    <a:pt x="698" y="0"/>
                  </a:lnTo>
                  <a:lnTo>
                    <a:pt x="709" y="0"/>
                  </a:lnTo>
                  <a:lnTo>
                    <a:pt x="717" y="0"/>
                  </a:lnTo>
                  <a:lnTo>
                    <a:pt x="728" y="0"/>
                  </a:lnTo>
                  <a:lnTo>
                    <a:pt x="735" y="522"/>
                  </a:lnTo>
                  <a:lnTo>
                    <a:pt x="746" y="482"/>
                  </a:lnTo>
                  <a:lnTo>
                    <a:pt x="754" y="408"/>
                  </a:lnTo>
                  <a:lnTo>
                    <a:pt x="765" y="309"/>
                  </a:lnTo>
                  <a:lnTo>
                    <a:pt x="772" y="180"/>
                  </a:lnTo>
                  <a:lnTo>
                    <a:pt x="783" y="66"/>
                  </a:lnTo>
                  <a:lnTo>
                    <a:pt x="790" y="11"/>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1" name="Freeform 337"/>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3"/>
                </a:cxn>
                <a:cxn ang="0">
                  <a:pos x="324" y="25"/>
                </a:cxn>
                <a:cxn ang="0">
                  <a:pos x="342" y="73"/>
                </a:cxn>
                <a:cxn ang="0">
                  <a:pos x="360" y="139"/>
                </a:cxn>
                <a:cxn ang="0">
                  <a:pos x="379" y="202"/>
                </a:cxn>
                <a:cxn ang="0">
                  <a:pos x="397" y="246"/>
                </a:cxn>
                <a:cxn ang="0">
                  <a:pos x="415" y="261"/>
                </a:cxn>
                <a:cxn ang="0">
                  <a:pos x="434" y="264"/>
                </a:cxn>
                <a:cxn ang="0">
                  <a:pos x="452" y="7"/>
                </a:cxn>
                <a:cxn ang="0">
                  <a:pos x="471" y="81"/>
                </a:cxn>
                <a:cxn ang="0">
                  <a:pos x="489" y="195"/>
                </a:cxn>
                <a:cxn ang="0">
                  <a:pos x="507" y="250"/>
                </a:cxn>
                <a:cxn ang="0">
                  <a:pos x="526" y="264"/>
                </a:cxn>
                <a:cxn ang="0">
                  <a:pos x="544" y="264"/>
                </a:cxn>
                <a:cxn ang="0">
                  <a:pos x="562" y="264"/>
                </a:cxn>
                <a:cxn ang="0">
                  <a:pos x="581" y="264"/>
                </a:cxn>
                <a:cxn ang="0">
                  <a:pos x="599" y="7"/>
                </a:cxn>
                <a:cxn ang="0">
                  <a:pos x="618" y="165"/>
                </a:cxn>
                <a:cxn ang="0">
                  <a:pos x="636" y="261"/>
                </a:cxn>
                <a:cxn ang="0">
                  <a:pos x="654" y="264"/>
                </a:cxn>
                <a:cxn ang="0">
                  <a:pos x="673" y="264"/>
                </a:cxn>
                <a:cxn ang="0">
                  <a:pos x="691" y="264"/>
                </a:cxn>
                <a:cxn ang="0">
                  <a:pos x="709" y="264"/>
                </a:cxn>
                <a:cxn ang="0">
                  <a:pos x="728" y="264"/>
                </a:cxn>
                <a:cxn ang="0">
                  <a:pos x="746" y="7"/>
                </a:cxn>
                <a:cxn ang="0">
                  <a:pos x="765" y="172"/>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3"/>
                  </a:lnTo>
                  <a:lnTo>
                    <a:pt x="313" y="11"/>
                  </a:lnTo>
                  <a:lnTo>
                    <a:pt x="324" y="25"/>
                  </a:lnTo>
                  <a:lnTo>
                    <a:pt x="331" y="47"/>
                  </a:lnTo>
                  <a:lnTo>
                    <a:pt x="342" y="73"/>
                  </a:lnTo>
                  <a:lnTo>
                    <a:pt x="349" y="106"/>
                  </a:lnTo>
                  <a:lnTo>
                    <a:pt x="360" y="139"/>
                  </a:lnTo>
                  <a:lnTo>
                    <a:pt x="368" y="172"/>
                  </a:lnTo>
                  <a:lnTo>
                    <a:pt x="379" y="202"/>
                  </a:lnTo>
                  <a:lnTo>
                    <a:pt x="386" y="228"/>
                  </a:lnTo>
                  <a:lnTo>
                    <a:pt x="397" y="246"/>
                  </a:lnTo>
                  <a:lnTo>
                    <a:pt x="404" y="253"/>
                  </a:lnTo>
                  <a:lnTo>
                    <a:pt x="415" y="261"/>
                  </a:lnTo>
                  <a:lnTo>
                    <a:pt x="423" y="264"/>
                  </a:lnTo>
                  <a:lnTo>
                    <a:pt x="434" y="264"/>
                  </a:lnTo>
                  <a:lnTo>
                    <a:pt x="441" y="0"/>
                  </a:lnTo>
                  <a:lnTo>
                    <a:pt x="452" y="7"/>
                  </a:lnTo>
                  <a:lnTo>
                    <a:pt x="460" y="33"/>
                  </a:lnTo>
                  <a:lnTo>
                    <a:pt x="471" y="81"/>
                  </a:lnTo>
                  <a:lnTo>
                    <a:pt x="478" y="143"/>
                  </a:lnTo>
                  <a:lnTo>
                    <a:pt x="489" y="195"/>
                  </a:lnTo>
                  <a:lnTo>
                    <a:pt x="496" y="231"/>
                  </a:lnTo>
                  <a:lnTo>
                    <a:pt x="507" y="250"/>
                  </a:lnTo>
                  <a:lnTo>
                    <a:pt x="515" y="261"/>
                  </a:lnTo>
                  <a:lnTo>
                    <a:pt x="526" y="264"/>
                  </a:lnTo>
                  <a:lnTo>
                    <a:pt x="533" y="264"/>
                  </a:lnTo>
                  <a:lnTo>
                    <a:pt x="544" y="264"/>
                  </a:lnTo>
                  <a:lnTo>
                    <a:pt x="551" y="264"/>
                  </a:lnTo>
                  <a:lnTo>
                    <a:pt x="562" y="264"/>
                  </a:lnTo>
                  <a:lnTo>
                    <a:pt x="570" y="264"/>
                  </a:lnTo>
                  <a:lnTo>
                    <a:pt x="581" y="264"/>
                  </a:lnTo>
                  <a:lnTo>
                    <a:pt x="588" y="0"/>
                  </a:lnTo>
                  <a:lnTo>
                    <a:pt x="599" y="7"/>
                  </a:lnTo>
                  <a:lnTo>
                    <a:pt x="607" y="62"/>
                  </a:lnTo>
                  <a:lnTo>
                    <a:pt x="618" y="165"/>
                  </a:lnTo>
                  <a:lnTo>
                    <a:pt x="625" y="242"/>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7"/>
                  </a:lnTo>
                  <a:lnTo>
                    <a:pt x="754" y="62"/>
                  </a:lnTo>
                  <a:lnTo>
                    <a:pt x="765" y="172"/>
                  </a:lnTo>
                  <a:lnTo>
                    <a:pt x="772" y="246"/>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2" name="Freeform 338"/>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7"/>
                </a:cxn>
                <a:cxn ang="0">
                  <a:pos x="324" y="44"/>
                </a:cxn>
                <a:cxn ang="0">
                  <a:pos x="342" y="92"/>
                </a:cxn>
                <a:cxn ang="0">
                  <a:pos x="360" y="154"/>
                </a:cxn>
                <a:cxn ang="0">
                  <a:pos x="379" y="213"/>
                </a:cxn>
                <a:cxn ang="0">
                  <a:pos x="397" y="250"/>
                </a:cxn>
                <a:cxn ang="0">
                  <a:pos x="415" y="261"/>
                </a:cxn>
                <a:cxn ang="0">
                  <a:pos x="434" y="264"/>
                </a:cxn>
                <a:cxn ang="0">
                  <a:pos x="452" y="40"/>
                </a:cxn>
                <a:cxn ang="0">
                  <a:pos x="471" y="128"/>
                </a:cxn>
                <a:cxn ang="0">
                  <a:pos x="489" y="217"/>
                </a:cxn>
                <a:cxn ang="0">
                  <a:pos x="507" y="257"/>
                </a:cxn>
                <a:cxn ang="0">
                  <a:pos x="526" y="264"/>
                </a:cxn>
                <a:cxn ang="0">
                  <a:pos x="544" y="264"/>
                </a:cxn>
                <a:cxn ang="0">
                  <a:pos x="562" y="264"/>
                </a:cxn>
                <a:cxn ang="0">
                  <a:pos x="581" y="264"/>
                </a:cxn>
                <a:cxn ang="0">
                  <a:pos x="599" y="40"/>
                </a:cxn>
                <a:cxn ang="0">
                  <a:pos x="618" y="187"/>
                </a:cxn>
                <a:cxn ang="0">
                  <a:pos x="636" y="261"/>
                </a:cxn>
                <a:cxn ang="0">
                  <a:pos x="654" y="264"/>
                </a:cxn>
                <a:cxn ang="0">
                  <a:pos x="673" y="264"/>
                </a:cxn>
                <a:cxn ang="0">
                  <a:pos x="691" y="264"/>
                </a:cxn>
                <a:cxn ang="0">
                  <a:pos x="709" y="264"/>
                </a:cxn>
                <a:cxn ang="0">
                  <a:pos x="728" y="264"/>
                </a:cxn>
                <a:cxn ang="0">
                  <a:pos x="746" y="40"/>
                </a:cxn>
                <a:cxn ang="0">
                  <a:pos x="765" y="191"/>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7"/>
                  </a:lnTo>
                  <a:lnTo>
                    <a:pt x="313" y="22"/>
                  </a:lnTo>
                  <a:lnTo>
                    <a:pt x="324" y="44"/>
                  </a:lnTo>
                  <a:lnTo>
                    <a:pt x="331" y="66"/>
                  </a:lnTo>
                  <a:lnTo>
                    <a:pt x="342" y="92"/>
                  </a:lnTo>
                  <a:lnTo>
                    <a:pt x="349" y="125"/>
                  </a:lnTo>
                  <a:lnTo>
                    <a:pt x="360" y="154"/>
                  </a:lnTo>
                  <a:lnTo>
                    <a:pt x="368" y="187"/>
                  </a:lnTo>
                  <a:lnTo>
                    <a:pt x="379" y="213"/>
                  </a:lnTo>
                  <a:lnTo>
                    <a:pt x="386" y="235"/>
                  </a:lnTo>
                  <a:lnTo>
                    <a:pt x="397" y="250"/>
                  </a:lnTo>
                  <a:lnTo>
                    <a:pt x="404" y="257"/>
                  </a:lnTo>
                  <a:lnTo>
                    <a:pt x="415" y="261"/>
                  </a:lnTo>
                  <a:lnTo>
                    <a:pt x="423" y="264"/>
                  </a:lnTo>
                  <a:lnTo>
                    <a:pt x="434" y="264"/>
                  </a:lnTo>
                  <a:lnTo>
                    <a:pt x="441" y="0"/>
                  </a:lnTo>
                  <a:lnTo>
                    <a:pt x="452" y="40"/>
                  </a:lnTo>
                  <a:lnTo>
                    <a:pt x="460" y="84"/>
                  </a:lnTo>
                  <a:lnTo>
                    <a:pt x="471" y="128"/>
                  </a:lnTo>
                  <a:lnTo>
                    <a:pt x="478" y="176"/>
                  </a:lnTo>
                  <a:lnTo>
                    <a:pt x="489" y="217"/>
                  </a:lnTo>
                  <a:lnTo>
                    <a:pt x="496" y="242"/>
                  </a:lnTo>
                  <a:lnTo>
                    <a:pt x="507" y="257"/>
                  </a:lnTo>
                  <a:lnTo>
                    <a:pt x="515" y="261"/>
                  </a:lnTo>
                  <a:lnTo>
                    <a:pt x="526" y="264"/>
                  </a:lnTo>
                  <a:lnTo>
                    <a:pt x="533" y="264"/>
                  </a:lnTo>
                  <a:lnTo>
                    <a:pt x="544" y="264"/>
                  </a:lnTo>
                  <a:lnTo>
                    <a:pt x="551" y="264"/>
                  </a:lnTo>
                  <a:lnTo>
                    <a:pt x="562" y="264"/>
                  </a:lnTo>
                  <a:lnTo>
                    <a:pt x="570" y="264"/>
                  </a:lnTo>
                  <a:lnTo>
                    <a:pt x="581" y="264"/>
                  </a:lnTo>
                  <a:lnTo>
                    <a:pt x="588" y="0"/>
                  </a:lnTo>
                  <a:lnTo>
                    <a:pt x="599" y="40"/>
                  </a:lnTo>
                  <a:lnTo>
                    <a:pt x="607" y="103"/>
                  </a:lnTo>
                  <a:lnTo>
                    <a:pt x="618" y="187"/>
                  </a:lnTo>
                  <a:lnTo>
                    <a:pt x="625" y="246"/>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40"/>
                  </a:lnTo>
                  <a:lnTo>
                    <a:pt x="754" y="103"/>
                  </a:lnTo>
                  <a:lnTo>
                    <a:pt x="765" y="191"/>
                  </a:lnTo>
                  <a:lnTo>
                    <a:pt x="772" y="250"/>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3" name="Freeform 339"/>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30"/>
                </a:cxn>
                <a:cxn ang="0">
                  <a:pos x="177" y="530"/>
                </a:cxn>
                <a:cxn ang="0">
                  <a:pos x="195" y="530"/>
                </a:cxn>
                <a:cxn ang="0">
                  <a:pos x="213" y="530"/>
                </a:cxn>
                <a:cxn ang="0">
                  <a:pos x="232" y="530"/>
                </a:cxn>
                <a:cxn ang="0">
                  <a:pos x="250" y="530"/>
                </a:cxn>
                <a:cxn ang="0">
                  <a:pos x="268" y="530"/>
                </a:cxn>
                <a:cxn ang="0">
                  <a:pos x="287" y="530"/>
                </a:cxn>
                <a:cxn ang="0">
                  <a:pos x="305" y="515"/>
                </a:cxn>
                <a:cxn ang="0">
                  <a:pos x="324" y="460"/>
                </a:cxn>
                <a:cxn ang="0">
                  <a:pos x="342" y="357"/>
                </a:cxn>
                <a:cxn ang="0">
                  <a:pos x="360" y="232"/>
                </a:cxn>
                <a:cxn ang="0">
                  <a:pos x="379" y="110"/>
                </a:cxn>
                <a:cxn ang="0">
                  <a:pos x="397" y="33"/>
                </a:cxn>
                <a:cxn ang="0">
                  <a:pos x="415" y="4"/>
                </a:cxn>
                <a:cxn ang="0">
                  <a:pos x="434" y="0"/>
                </a:cxn>
                <a:cxn ang="0">
                  <a:pos x="452" y="478"/>
                </a:cxn>
                <a:cxn ang="0">
                  <a:pos x="471" y="316"/>
                </a:cxn>
                <a:cxn ang="0">
                  <a:pos x="489" y="114"/>
                </a:cxn>
                <a:cxn ang="0">
                  <a:pos x="507" y="19"/>
                </a:cxn>
                <a:cxn ang="0">
                  <a:pos x="526" y="0"/>
                </a:cxn>
                <a:cxn ang="0">
                  <a:pos x="544" y="0"/>
                </a:cxn>
                <a:cxn ang="0">
                  <a:pos x="562" y="0"/>
                </a:cxn>
                <a:cxn ang="0">
                  <a:pos x="581" y="0"/>
                </a:cxn>
                <a:cxn ang="0">
                  <a:pos x="599" y="478"/>
                </a:cxn>
                <a:cxn ang="0">
                  <a:pos x="618" y="173"/>
                </a:cxn>
                <a:cxn ang="0">
                  <a:pos x="636" y="4"/>
                </a:cxn>
                <a:cxn ang="0">
                  <a:pos x="654" y="0"/>
                </a:cxn>
                <a:cxn ang="0">
                  <a:pos x="673" y="0"/>
                </a:cxn>
                <a:cxn ang="0">
                  <a:pos x="691" y="0"/>
                </a:cxn>
                <a:cxn ang="0">
                  <a:pos x="709" y="0"/>
                </a:cxn>
                <a:cxn ang="0">
                  <a:pos x="728" y="0"/>
                </a:cxn>
                <a:cxn ang="0">
                  <a:pos x="746" y="478"/>
                </a:cxn>
                <a:cxn ang="0">
                  <a:pos x="765" y="162"/>
                </a:cxn>
                <a:cxn ang="0">
                  <a:pos x="783" y="0"/>
                </a:cxn>
                <a:cxn ang="0">
                  <a:pos x="801" y="0"/>
                </a:cxn>
                <a:cxn ang="0">
                  <a:pos x="820" y="0"/>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30"/>
                  </a:lnTo>
                  <a:lnTo>
                    <a:pt x="158" y="530"/>
                  </a:lnTo>
                  <a:lnTo>
                    <a:pt x="166" y="530"/>
                  </a:lnTo>
                  <a:lnTo>
                    <a:pt x="177" y="530"/>
                  </a:lnTo>
                  <a:lnTo>
                    <a:pt x="184" y="530"/>
                  </a:lnTo>
                  <a:lnTo>
                    <a:pt x="195" y="530"/>
                  </a:lnTo>
                  <a:lnTo>
                    <a:pt x="202" y="530"/>
                  </a:lnTo>
                  <a:lnTo>
                    <a:pt x="213" y="530"/>
                  </a:lnTo>
                  <a:lnTo>
                    <a:pt x="221" y="530"/>
                  </a:lnTo>
                  <a:lnTo>
                    <a:pt x="232" y="530"/>
                  </a:lnTo>
                  <a:lnTo>
                    <a:pt x="239" y="530"/>
                  </a:lnTo>
                  <a:lnTo>
                    <a:pt x="250" y="530"/>
                  </a:lnTo>
                  <a:lnTo>
                    <a:pt x="257" y="530"/>
                  </a:lnTo>
                  <a:lnTo>
                    <a:pt x="268" y="530"/>
                  </a:lnTo>
                  <a:lnTo>
                    <a:pt x="276" y="530"/>
                  </a:lnTo>
                  <a:lnTo>
                    <a:pt x="287" y="530"/>
                  </a:lnTo>
                  <a:lnTo>
                    <a:pt x="294" y="526"/>
                  </a:lnTo>
                  <a:lnTo>
                    <a:pt x="305" y="515"/>
                  </a:lnTo>
                  <a:lnTo>
                    <a:pt x="313" y="493"/>
                  </a:lnTo>
                  <a:lnTo>
                    <a:pt x="324" y="460"/>
                  </a:lnTo>
                  <a:lnTo>
                    <a:pt x="331" y="412"/>
                  </a:lnTo>
                  <a:lnTo>
                    <a:pt x="342" y="357"/>
                  </a:lnTo>
                  <a:lnTo>
                    <a:pt x="349" y="298"/>
                  </a:lnTo>
                  <a:lnTo>
                    <a:pt x="360" y="232"/>
                  </a:lnTo>
                  <a:lnTo>
                    <a:pt x="368" y="166"/>
                  </a:lnTo>
                  <a:lnTo>
                    <a:pt x="379" y="110"/>
                  </a:lnTo>
                  <a:lnTo>
                    <a:pt x="386" y="63"/>
                  </a:lnTo>
                  <a:lnTo>
                    <a:pt x="397" y="33"/>
                  </a:lnTo>
                  <a:lnTo>
                    <a:pt x="404" y="15"/>
                  </a:lnTo>
                  <a:lnTo>
                    <a:pt x="415" y="4"/>
                  </a:lnTo>
                  <a:lnTo>
                    <a:pt x="423" y="0"/>
                  </a:lnTo>
                  <a:lnTo>
                    <a:pt x="434" y="0"/>
                  </a:lnTo>
                  <a:lnTo>
                    <a:pt x="441" y="522"/>
                  </a:lnTo>
                  <a:lnTo>
                    <a:pt x="452" y="478"/>
                  </a:lnTo>
                  <a:lnTo>
                    <a:pt x="460" y="412"/>
                  </a:lnTo>
                  <a:lnTo>
                    <a:pt x="471" y="316"/>
                  </a:lnTo>
                  <a:lnTo>
                    <a:pt x="478" y="206"/>
                  </a:lnTo>
                  <a:lnTo>
                    <a:pt x="489" y="114"/>
                  </a:lnTo>
                  <a:lnTo>
                    <a:pt x="496" y="52"/>
                  </a:lnTo>
                  <a:lnTo>
                    <a:pt x="507" y="19"/>
                  </a:lnTo>
                  <a:lnTo>
                    <a:pt x="515" y="4"/>
                  </a:lnTo>
                  <a:lnTo>
                    <a:pt x="526" y="0"/>
                  </a:lnTo>
                  <a:lnTo>
                    <a:pt x="533" y="0"/>
                  </a:lnTo>
                  <a:lnTo>
                    <a:pt x="544" y="0"/>
                  </a:lnTo>
                  <a:lnTo>
                    <a:pt x="551" y="0"/>
                  </a:lnTo>
                  <a:lnTo>
                    <a:pt x="562" y="0"/>
                  </a:lnTo>
                  <a:lnTo>
                    <a:pt x="570" y="0"/>
                  </a:lnTo>
                  <a:lnTo>
                    <a:pt x="581" y="0"/>
                  </a:lnTo>
                  <a:lnTo>
                    <a:pt x="588" y="522"/>
                  </a:lnTo>
                  <a:lnTo>
                    <a:pt x="599" y="478"/>
                  </a:lnTo>
                  <a:lnTo>
                    <a:pt x="607" y="361"/>
                  </a:lnTo>
                  <a:lnTo>
                    <a:pt x="618" y="173"/>
                  </a:lnTo>
                  <a:lnTo>
                    <a:pt x="625" y="37"/>
                  </a:lnTo>
                  <a:lnTo>
                    <a:pt x="636" y="4"/>
                  </a:lnTo>
                  <a:lnTo>
                    <a:pt x="643" y="0"/>
                  </a:lnTo>
                  <a:lnTo>
                    <a:pt x="654" y="0"/>
                  </a:lnTo>
                  <a:lnTo>
                    <a:pt x="662" y="0"/>
                  </a:lnTo>
                  <a:lnTo>
                    <a:pt x="673" y="0"/>
                  </a:lnTo>
                  <a:lnTo>
                    <a:pt x="680" y="0"/>
                  </a:lnTo>
                  <a:lnTo>
                    <a:pt x="691" y="0"/>
                  </a:lnTo>
                  <a:lnTo>
                    <a:pt x="698" y="0"/>
                  </a:lnTo>
                  <a:lnTo>
                    <a:pt x="709" y="0"/>
                  </a:lnTo>
                  <a:lnTo>
                    <a:pt x="717" y="0"/>
                  </a:lnTo>
                  <a:lnTo>
                    <a:pt x="728" y="0"/>
                  </a:lnTo>
                  <a:lnTo>
                    <a:pt x="735" y="522"/>
                  </a:lnTo>
                  <a:lnTo>
                    <a:pt x="746" y="478"/>
                  </a:lnTo>
                  <a:lnTo>
                    <a:pt x="754" y="361"/>
                  </a:lnTo>
                  <a:lnTo>
                    <a:pt x="765" y="162"/>
                  </a:lnTo>
                  <a:lnTo>
                    <a:pt x="772" y="30"/>
                  </a:lnTo>
                  <a:lnTo>
                    <a:pt x="783" y="0"/>
                  </a:lnTo>
                  <a:lnTo>
                    <a:pt x="790" y="0"/>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4" name="Freeform 340"/>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22"/>
                </a:cxn>
                <a:cxn ang="0">
                  <a:pos x="489" y="95"/>
                </a:cxn>
                <a:cxn ang="0">
                  <a:pos x="507" y="191"/>
                </a:cxn>
                <a:cxn ang="0">
                  <a:pos x="526" y="250"/>
                </a:cxn>
                <a:cxn ang="0">
                  <a:pos x="544" y="261"/>
                </a:cxn>
                <a:cxn ang="0">
                  <a:pos x="562" y="264"/>
                </a:cxn>
                <a:cxn ang="0">
                  <a:pos x="581" y="264"/>
                </a:cxn>
                <a:cxn ang="0">
                  <a:pos x="599" y="95"/>
                </a:cxn>
                <a:cxn ang="0">
                  <a:pos x="618" y="261"/>
                </a:cxn>
                <a:cxn ang="0">
                  <a:pos x="636" y="264"/>
                </a:cxn>
                <a:cxn ang="0">
                  <a:pos x="654" y="264"/>
                </a:cxn>
                <a:cxn ang="0">
                  <a:pos x="673" y="264"/>
                </a:cxn>
                <a:cxn ang="0">
                  <a:pos x="691" y="264"/>
                </a:cxn>
                <a:cxn ang="0">
                  <a:pos x="709" y="264"/>
                </a:cxn>
                <a:cxn ang="0">
                  <a:pos x="728" y="264"/>
                </a:cxn>
                <a:cxn ang="0">
                  <a:pos x="746" y="95"/>
                </a:cxn>
                <a:cxn ang="0">
                  <a:pos x="765" y="261"/>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7"/>
                  </a:lnTo>
                  <a:lnTo>
                    <a:pt x="471" y="22"/>
                  </a:lnTo>
                  <a:lnTo>
                    <a:pt x="478" y="51"/>
                  </a:lnTo>
                  <a:lnTo>
                    <a:pt x="489" y="95"/>
                  </a:lnTo>
                  <a:lnTo>
                    <a:pt x="496" y="143"/>
                  </a:lnTo>
                  <a:lnTo>
                    <a:pt x="507" y="191"/>
                  </a:lnTo>
                  <a:lnTo>
                    <a:pt x="515" y="228"/>
                  </a:lnTo>
                  <a:lnTo>
                    <a:pt x="526" y="250"/>
                  </a:lnTo>
                  <a:lnTo>
                    <a:pt x="533" y="257"/>
                  </a:lnTo>
                  <a:lnTo>
                    <a:pt x="544" y="261"/>
                  </a:lnTo>
                  <a:lnTo>
                    <a:pt x="551" y="264"/>
                  </a:lnTo>
                  <a:lnTo>
                    <a:pt x="562" y="264"/>
                  </a:lnTo>
                  <a:lnTo>
                    <a:pt x="570" y="264"/>
                  </a:lnTo>
                  <a:lnTo>
                    <a:pt x="581" y="264"/>
                  </a:lnTo>
                  <a:lnTo>
                    <a:pt x="588" y="0"/>
                  </a:lnTo>
                  <a:lnTo>
                    <a:pt x="599" y="95"/>
                  </a:lnTo>
                  <a:lnTo>
                    <a:pt x="607" y="220"/>
                  </a:lnTo>
                  <a:lnTo>
                    <a:pt x="618" y="261"/>
                  </a:lnTo>
                  <a:lnTo>
                    <a:pt x="625" y="264"/>
                  </a:lnTo>
                  <a:lnTo>
                    <a:pt x="636" y="264"/>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95"/>
                  </a:lnTo>
                  <a:lnTo>
                    <a:pt x="754" y="228"/>
                  </a:lnTo>
                  <a:lnTo>
                    <a:pt x="765" y="261"/>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5" name="Freeform 341"/>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11"/>
                </a:cxn>
                <a:cxn ang="0">
                  <a:pos x="471" y="55"/>
                </a:cxn>
                <a:cxn ang="0">
                  <a:pos x="489" y="132"/>
                </a:cxn>
                <a:cxn ang="0">
                  <a:pos x="507" y="213"/>
                </a:cxn>
                <a:cxn ang="0">
                  <a:pos x="526" y="253"/>
                </a:cxn>
                <a:cxn ang="0">
                  <a:pos x="544" y="264"/>
                </a:cxn>
                <a:cxn ang="0">
                  <a:pos x="562" y="264"/>
                </a:cxn>
                <a:cxn ang="0">
                  <a:pos x="581" y="264"/>
                </a:cxn>
                <a:cxn ang="0">
                  <a:pos x="599" y="95"/>
                </a:cxn>
                <a:cxn ang="0">
                  <a:pos x="618" y="261"/>
                </a:cxn>
                <a:cxn ang="0">
                  <a:pos x="636" y="264"/>
                </a:cxn>
                <a:cxn ang="0">
                  <a:pos x="654" y="264"/>
                </a:cxn>
                <a:cxn ang="0">
                  <a:pos x="673" y="264"/>
                </a:cxn>
                <a:cxn ang="0">
                  <a:pos x="691" y="264"/>
                </a:cxn>
                <a:cxn ang="0">
                  <a:pos x="709" y="264"/>
                </a:cxn>
                <a:cxn ang="0">
                  <a:pos x="728" y="264"/>
                </a:cxn>
                <a:cxn ang="0">
                  <a:pos x="746" y="95"/>
                </a:cxn>
                <a:cxn ang="0">
                  <a:pos x="765" y="261"/>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11"/>
                  </a:lnTo>
                  <a:lnTo>
                    <a:pt x="460" y="29"/>
                  </a:lnTo>
                  <a:lnTo>
                    <a:pt x="471" y="55"/>
                  </a:lnTo>
                  <a:lnTo>
                    <a:pt x="478" y="92"/>
                  </a:lnTo>
                  <a:lnTo>
                    <a:pt x="489" y="132"/>
                  </a:lnTo>
                  <a:lnTo>
                    <a:pt x="496" y="172"/>
                  </a:lnTo>
                  <a:lnTo>
                    <a:pt x="507" y="213"/>
                  </a:lnTo>
                  <a:lnTo>
                    <a:pt x="515" y="239"/>
                  </a:lnTo>
                  <a:lnTo>
                    <a:pt x="526" y="253"/>
                  </a:lnTo>
                  <a:lnTo>
                    <a:pt x="533" y="261"/>
                  </a:lnTo>
                  <a:lnTo>
                    <a:pt x="544" y="264"/>
                  </a:lnTo>
                  <a:lnTo>
                    <a:pt x="551" y="264"/>
                  </a:lnTo>
                  <a:lnTo>
                    <a:pt x="562" y="264"/>
                  </a:lnTo>
                  <a:lnTo>
                    <a:pt x="570" y="264"/>
                  </a:lnTo>
                  <a:lnTo>
                    <a:pt x="581" y="264"/>
                  </a:lnTo>
                  <a:lnTo>
                    <a:pt x="588" y="0"/>
                  </a:lnTo>
                  <a:lnTo>
                    <a:pt x="599" y="95"/>
                  </a:lnTo>
                  <a:lnTo>
                    <a:pt x="607" y="220"/>
                  </a:lnTo>
                  <a:lnTo>
                    <a:pt x="618" y="261"/>
                  </a:lnTo>
                  <a:lnTo>
                    <a:pt x="625" y="264"/>
                  </a:lnTo>
                  <a:lnTo>
                    <a:pt x="636" y="264"/>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95"/>
                  </a:lnTo>
                  <a:lnTo>
                    <a:pt x="754" y="228"/>
                  </a:lnTo>
                  <a:lnTo>
                    <a:pt x="765" y="261"/>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6" name="Freeform 342"/>
            <p:cNvSpPr>
              <a:spLocks/>
            </p:cNvSpPr>
            <p:nvPr/>
          </p:nvSpPr>
          <p:spPr bwMode="auto">
            <a:xfrm>
              <a:off x="6950075" y="1960563"/>
              <a:ext cx="1389062" cy="846137"/>
            </a:xfrm>
            <a:custGeom>
              <a:avLst/>
              <a:gdLst/>
              <a:ahLst/>
              <a:cxnLst>
                <a:cxn ang="0">
                  <a:pos x="11" y="533"/>
                </a:cxn>
                <a:cxn ang="0">
                  <a:pos x="30" y="533"/>
                </a:cxn>
                <a:cxn ang="0">
                  <a:pos x="48" y="533"/>
                </a:cxn>
                <a:cxn ang="0">
                  <a:pos x="66" y="533"/>
                </a:cxn>
                <a:cxn ang="0">
                  <a:pos x="85" y="533"/>
                </a:cxn>
                <a:cxn ang="0">
                  <a:pos x="103" y="533"/>
                </a:cxn>
                <a:cxn ang="0">
                  <a:pos x="121" y="533"/>
                </a:cxn>
                <a:cxn ang="0">
                  <a:pos x="140" y="533"/>
                </a:cxn>
                <a:cxn ang="0">
                  <a:pos x="158" y="533"/>
                </a:cxn>
                <a:cxn ang="0">
                  <a:pos x="177" y="533"/>
                </a:cxn>
                <a:cxn ang="0">
                  <a:pos x="195" y="533"/>
                </a:cxn>
                <a:cxn ang="0">
                  <a:pos x="213" y="533"/>
                </a:cxn>
                <a:cxn ang="0">
                  <a:pos x="232" y="533"/>
                </a:cxn>
                <a:cxn ang="0">
                  <a:pos x="250" y="533"/>
                </a:cxn>
                <a:cxn ang="0">
                  <a:pos x="268" y="533"/>
                </a:cxn>
                <a:cxn ang="0">
                  <a:pos x="287" y="533"/>
                </a:cxn>
                <a:cxn ang="0">
                  <a:pos x="305" y="533"/>
                </a:cxn>
                <a:cxn ang="0">
                  <a:pos x="324" y="533"/>
                </a:cxn>
                <a:cxn ang="0">
                  <a:pos x="342" y="533"/>
                </a:cxn>
                <a:cxn ang="0">
                  <a:pos x="360" y="533"/>
                </a:cxn>
                <a:cxn ang="0">
                  <a:pos x="379" y="533"/>
                </a:cxn>
                <a:cxn ang="0">
                  <a:pos x="397" y="533"/>
                </a:cxn>
                <a:cxn ang="0">
                  <a:pos x="415" y="533"/>
                </a:cxn>
                <a:cxn ang="0">
                  <a:pos x="434" y="533"/>
                </a:cxn>
                <a:cxn ang="0">
                  <a:pos x="452" y="518"/>
                </a:cxn>
                <a:cxn ang="0">
                  <a:pos x="471" y="448"/>
                </a:cxn>
                <a:cxn ang="0">
                  <a:pos x="489" y="305"/>
                </a:cxn>
                <a:cxn ang="0">
                  <a:pos x="507" y="128"/>
                </a:cxn>
                <a:cxn ang="0">
                  <a:pos x="526" y="25"/>
                </a:cxn>
                <a:cxn ang="0">
                  <a:pos x="544" y="3"/>
                </a:cxn>
                <a:cxn ang="0">
                  <a:pos x="562" y="3"/>
                </a:cxn>
                <a:cxn ang="0">
                  <a:pos x="581" y="3"/>
                </a:cxn>
                <a:cxn ang="0">
                  <a:pos x="599" y="341"/>
                </a:cxn>
                <a:cxn ang="0">
                  <a:pos x="618" y="11"/>
                </a:cxn>
                <a:cxn ang="0">
                  <a:pos x="636" y="3"/>
                </a:cxn>
                <a:cxn ang="0">
                  <a:pos x="654" y="3"/>
                </a:cxn>
                <a:cxn ang="0">
                  <a:pos x="673" y="3"/>
                </a:cxn>
                <a:cxn ang="0">
                  <a:pos x="691" y="3"/>
                </a:cxn>
                <a:cxn ang="0">
                  <a:pos x="709" y="0"/>
                </a:cxn>
                <a:cxn ang="0">
                  <a:pos x="728" y="0"/>
                </a:cxn>
                <a:cxn ang="0">
                  <a:pos x="746" y="341"/>
                </a:cxn>
                <a:cxn ang="0">
                  <a:pos x="765" y="3"/>
                </a:cxn>
                <a:cxn ang="0">
                  <a:pos x="783" y="3"/>
                </a:cxn>
                <a:cxn ang="0">
                  <a:pos x="801" y="3"/>
                </a:cxn>
                <a:cxn ang="0">
                  <a:pos x="820" y="3"/>
                </a:cxn>
                <a:cxn ang="0">
                  <a:pos x="838" y="3"/>
                </a:cxn>
                <a:cxn ang="0">
                  <a:pos x="856" y="3"/>
                </a:cxn>
                <a:cxn ang="0">
                  <a:pos x="875" y="3"/>
                </a:cxn>
              </a:cxnLst>
              <a:rect l="0" t="0" r="r" b="b"/>
              <a:pathLst>
                <a:path w="875" h="533">
                  <a:moveTo>
                    <a:pt x="0" y="533"/>
                  </a:moveTo>
                  <a:lnTo>
                    <a:pt x="11" y="533"/>
                  </a:lnTo>
                  <a:lnTo>
                    <a:pt x="19" y="533"/>
                  </a:lnTo>
                  <a:lnTo>
                    <a:pt x="30" y="533"/>
                  </a:lnTo>
                  <a:lnTo>
                    <a:pt x="37" y="533"/>
                  </a:lnTo>
                  <a:lnTo>
                    <a:pt x="48" y="533"/>
                  </a:lnTo>
                  <a:lnTo>
                    <a:pt x="55" y="533"/>
                  </a:lnTo>
                  <a:lnTo>
                    <a:pt x="66" y="533"/>
                  </a:lnTo>
                  <a:lnTo>
                    <a:pt x="74" y="533"/>
                  </a:lnTo>
                  <a:lnTo>
                    <a:pt x="85" y="533"/>
                  </a:lnTo>
                  <a:lnTo>
                    <a:pt x="92" y="533"/>
                  </a:lnTo>
                  <a:lnTo>
                    <a:pt x="103" y="533"/>
                  </a:lnTo>
                  <a:lnTo>
                    <a:pt x="110" y="533"/>
                  </a:lnTo>
                  <a:lnTo>
                    <a:pt x="121" y="533"/>
                  </a:lnTo>
                  <a:lnTo>
                    <a:pt x="129" y="533"/>
                  </a:lnTo>
                  <a:lnTo>
                    <a:pt x="140" y="533"/>
                  </a:lnTo>
                  <a:lnTo>
                    <a:pt x="147" y="533"/>
                  </a:lnTo>
                  <a:lnTo>
                    <a:pt x="158" y="533"/>
                  </a:lnTo>
                  <a:lnTo>
                    <a:pt x="166" y="533"/>
                  </a:lnTo>
                  <a:lnTo>
                    <a:pt x="177" y="533"/>
                  </a:lnTo>
                  <a:lnTo>
                    <a:pt x="184" y="533"/>
                  </a:lnTo>
                  <a:lnTo>
                    <a:pt x="195" y="533"/>
                  </a:lnTo>
                  <a:lnTo>
                    <a:pt x="202" y="533"/>
                  </a:lnTo>
                  <a:lnTo>
                    <a:pt x="213" y="533"/>
                  </a:lnTo>
                  <a:lnTo>
                    <a:pt x="221" y="533"/>
                  </a:lnTo>
                  <a:lnTo>
                    <a:pt x="232" y="533"/>
                  </a:lnTo>
                  <a:lnTo>
                    <a:pt x="239" y="533"/>
                  </a:lnTo>
                  <a:lnTo>
                    <a:pt x="250" y="533"/>
                  </a:lnTo>
                  <a:lnTo>
                    <a:pt x="257" y="533"/>
                  </a:lnTo>
                  <a:lnTo>
                    <a:pt x="268" y="533"/>
                  </a:lnTo>
                  <a:lnTo>
                    <a:pt x="276" y="533"/>
                  </a:lnTo>
                  <a:lnTo>
                    <a:pt x="287" y="533"/>
                  </a:lnTo>
                  <a:lnTo>
                    <a:pt x="294" y="533"/>
                  </a:lnTo>
                  <a:lnTo>
                    <a:pt x="305" y="533"/>
                  </a:lnTo>
                  <a:lnTo>
                    <a:pt x="313" y="533"/>
                  </a:lnTo>
                  <a:lnTo>
                    <a:pt x="324" y="533"/>
                  </a:lnTo>
                  <a:lnTo>
                    <a:pt x="331" y="533"/>
                  </a:lnTo>
                  <a:lnTo>
                    <a:pt x="342" y="533"/>
                  </a:lnTo>
                  <a:lnTo>
                    <a:pt x="349" y="533"/>
                  </a:lnTo>
                  <a:lnTo>
                    <a:pt x="360" y="533"/>
                  </a:lnTo>
                  <a:lnTo>
                    <a:pt x="368" y="533"/>
                  </a:lnTo>
                  <a:lnTo>
                    <a:pt x="379" y="533"/>
                  </a:lnTo>
                  <a:lnTo>
                    <a:pt x="386" y="533"/>
                  </a:lnTo>
                  <a:lnTo>
                    <a:pt x="397" y="533"/>
                  </a:lnTo>
                  <a:lnTo>
                    <a:pt x="404" y="533"/>
                  </a:lnTo>
                  <a:lnTo>
                    <a:pt x="415" y="533"/>
                  </a:lnTo>
                  <a:lnTo>
                    <a:pt x="423" y="533"/>
                  </a:lnTo>
                  <a:lnTo>
                    <a:pt x="434" y="533"/>
                  </a:lnTo>
                  <a:lnTo>
                    <a:pt x="441" y="529"/>
                  </a:lnTo>
                  <a:lnTo>
                    <a:pt x="452" y="518"/>
                  </a:lnTo>
                  <a:lnTo>
                    <a:pt x="460" y="492"/>
                  </a:lnTo>
                  <a:lnTo>
                    <a:pt x="471" y="448"/>
                  </a:lnTo>
                  <a:lnTo>
                    <a:pt x="478" y="386"/>
                  </a:lnTo>
                  <a:lnTo>
                    <a:pt x="489" y="305"/>
                  </a:lnTo>
                  <a:lnTo>
                    <a:pt x="496" y="213"/>
                  </a:lnTo>
                  <a:lnTo>
                    <a:pt x="507" y="128"/>
                  </a:lnTo>
                  <a:lnTo>
                    <a:pt x="515" y="62"/>
                  </a:lnTo>
                  <a:lnTo>
                    <a:pt x="526" y="25"/>
                  </a:lnTo>
                  <a:lnTo>
                    <a:pt x="533" y="11"/>
                  </a:lnTo>
                  <a:lnTo>
                    <a:pt x="544" y="3"/>
                  </a:lnTo>
                  <a:lnTo>
                    <a:pt x="551" y="3"/>
                  </a:lnTo>
                  <a:lnTo>
                    <a:pt x="562" y="3"/>
                  </a:lnTo>
                  <a:lnTo>
                    <a:pt x="570" y="3"/>
                  </a:lnTo>
                  <a:lnTo>
                    <a:pt x="581" y="3"/>
                  </a:lnTo>
                  <a:lnTo>
                    <a:pt x="588" y="529"/>
                  </a:lnTo>
                  <a:lnTo>
                    <a:pt x="599" y="341"/>
                  </a:lnTo>
                  <a:lnTo>
                    <a:pt x="607" y="88"/>
                  </a:lnTo>
                  <a:lnTo>
                    <a:pt x="618" y="11"/>
                  </a:lnTo>
                  <a:lnTo>
                    <a:pt x="625" y="3"/>
                  </a:lnTo>
                  <a:lnTo>
                    <a:pt x="636" y="3"/>
                  </a:lnTo>
                  <a:lnTo>
                    <a:pt x="643" y="3"/>
                  </a:lnTo>
                  <a:lnTo>
                    <a:pt x="654" y="3"/>
                  </a:lnTo>
                  <a:lnTo>
                    <a:pt x="662" y="3"/>
                  </a:lnTo>
                  <a:lnTo>
                    <a:pt x="673" y="3"/>
                  </a:lnTo>
                  <a:lnTo>
                    <a:pt x="680" y="3"/>
                  </a:lnTo>
                  <a:lnTo>
                    <a:pt x="691" y="3"/>
                  </a:lnTo>
                  <a:lnTo>
                    <a:pt x="698" y="0"/>
                  </a:lnTo>
                  <a:lnTo>
                    <a:pt x="709" y="0"/>
                  </a:lnTo>
                  <a:lnTo>
                    <a:pt x="717" y="0"/>
                  </a:lnTo>
                  <a:lnTo>
                    <a:pt x="728" y="0"/>
                  </a:lnTo>
                  <a:lnTo>
                    <a:pt x="735" y="529"/>
                  </a:lnTo>
                  <a:lnTo>
                    <a:pt x="746" y="341"/>
                  </a:lnTo>
                  <a:lnTo>
                    <a:pt x="754" y="73"/>
                  </a:lnTo>
                  <a:lnTo>
                    <a:pt x="765" y="3"/>
                  </a:lnTo>
                  <a:lnTo>
                    <a:pt x="772" y="3"/>
                  </a:lnTo>
                  <a:lnTo>
                    <a:pt x="783" y="3"/>
                  </a:lnTo>
                  <a:lnTo>
                    <a:pt x="790" y="3"/>
                  </a:lnTo>
                  <a:lnTo>
                    <a:pt x="801" y="3"/>
                  </a:lnTo>
                  <a:lnTo>
                    <a:pt x="809" y="3"/>
                  </a:lnTo>
                  <a:lnTo>
                    <a:pt x="820" y="3"/>
                  </a:lnTo>
                  <a:lnTo>
                    <a:pt x="827" y="3"/>
                  </a:lnTo>
                  <a:lnTo>
                    <a:pt x="838" y="3"/>
                  </a:lnTo>
                  <a:lnTo>
                    <a:pt x="845" y="3"/>
                  </a:lnTo>
                  <a:lnTo>
                    <a:pt x="856" y="3"/>
                  </a:lnTo>
                  <a:lnTo>
                    <a:pt x="864" y="3"/>
                  </a:lnTo>
                  <a:lnTo>
                    <a:pt x="875" y="3"/>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7" name="Freeform 343"/>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22"/>
                </a:cxn>
                <a:cxn ang="0">
                  <a:pos x="618" y="180"/>
                </a:cxn>
                <a:cxn ang="0">
                  <a:pos x="636" y="261"/>
                </a:cxn>
                <a:cxn ang="0">
                  <a:pos x="654" y="264"/>
                </a:cxn>
                <a:cxn ang="0">
                  <a:pos x="673" y="264"/>
                </a:cxn>
                <a:cxn ang="0">
                  <a:pos x="691" y="264"/>
                </a:cxn>
                <a:cxn ang="0">
                  <a:pos x="709" y="264"/>
                </a:cxn>
                <a:cxn ang="0">
                  <a:pos x="728" y="264"/>
                </a:cxn>
                <a:cxn ang="0">
                  <a:pos x="746" y="114"/>
                </a:cxn>
                <a:cxn ang="0">
                  <a:pos x="765" y="264"/>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0"/>
                  </a:lnTo>
                  <a:lnTo>
                    <a:pt x="599" y="22"/>
                  </a:lnTo>
                  <a:lnTo>
                    <a:pt x="607" y="84"/>
                  </a:lnTo>
                  <a:lnTo>
                    <a:pt x="618" y="180"/>
                  </a:lnTo>
                  <a:lnTo>
                    <a:pt x="625" y="242"/>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114"/>
                  </a:lnTo>
                  <a:lnTo>
                    <a:pt x="754" y="242"/>
                  </a:lnTo>
                  <a:lnTo>
                    <a:pt x="765" y="264"/>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8" name="Freeform 344"/>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22"/>
                </a:cxn>
                <a:cxn ang="0">
                  <a:pos x="618" y="176"/>
                </a:cxn>
                <a:cxn ang="0">
                  <a:pos x="636" y="261"/>
                </a:cxn>
                <a:cxn ang="0">
                  <a:pos x="654" y="264"/>
                </a:cxn>
                <a:cxn ang="0">
                  <a:pos x="673" y="264"/>
                </a:cxn>
                <a:cxn ang="0">
                  <a:pos x="691" y="264"/>
                </a:cxn>
                <a:cxn ang="0">
                  <a:pos x="709" y="264"/>
                </a:cxn>
                <a:cxn ang="0">
                  <a:pos x="728" y="264"/>
                </a:cxn>
                <a:cxn ang="0">
                  <a:pos x="746" y="106"/>
                </a:cxn>
                <a:cxn ang="0">
                  <a:pos x="765" y="264"/>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0"/>
                  </a:lnTo>
                  <a:lnTo>
                    <a:pt x="599" y="22"/>
                  </a:lnTo>
                  <a:lnTo>
                    <a:pt x="607" y="84"/>
                  </a:lnTo>
                  <a:lnTo>
                    <a:pt x="618" y="176"/>
                  </a:lnTo>
                  <a:lnTo>
                    <a:pt x="625" y="242"/>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106"/>
                  </a:lnTo>
                  <a:lnTo>
                    <a:pt x="754" y="239"/>
                  </a:lnTo>
                  <a:lnTo>
                    <a:pt x="765" y="264"/>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49" name="Freeform 345"/>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30"/>
                </a:cxn>
                <a:cxn ang="0">
                  <a:pos x="177" y="530"/>
                </a:cxn>
                <a:cxn ang="0">
                  <a:pos x="195" y="530"/>
                </a:cxn>
                <a:cxn ang="0">
                  <a:pos x="213" y="530"/>
                </a:cxn>
                <a:cxn ang="0">
                  <a:pos x="232" y="530"/>
                </a:cxn>
                <a:cxn ang="0">
                  <a:pos x="250" y="530"/>
                </a:cxn>
                <a:cxn ang="0">
                  <a:pos x="268" y="530"/>
                </a:cxn>
                <a:cxn ang="0">
                  <a:pos x="287" y="530"/>
                </a:cxn>
                <a:cxn ang="0">
                  <a:pos x="305" y="530"/>
                </a:cxn>
                <a:cxn ang="0">
                  <a:pos x="324" y="530"/>
                </a:cxn>
                <a:cxn ang="0">
                  <a:pos x="342" y="530"/>
                </a:cxn>
                <a:cxn ang="0">
                  <a:pos x="360" y="530"/>
                </a:cxn>
                <a:cxn ang="0">
                  <a:pos x="379" y="530"/>
                </a:cxn>
                <a:cxn ang="0">
                  <a:pos x="397" y="530"/>
                </a:cxn>
                <a:cxn ang="0">
                  <a:pos x="415" y="530"/>
                </a:cxn>
                <a:cxn ang="0">
                  <a:pos x="434" y="530"/>
                </a:cxn>
                <a:cxn ang="0">
                  <a:pos x="452" y="530"/>
                </a:cxn>
                <a:cxn ang="0">
                  <a:pos x="471" y="530"/>
                </a:cxn>
                <a:cxn ang="0">
                  <a:pos x="489" y="530"/>
                </a:cxn>
                <a:cxn ang="0">
                  <a:pos x="507" y="530"/>
                </a:cxn>
                <a:cxn ang="0">
                  <a:pos x="526" y="530"/>
                </a:cxn>
                <a:cxn ang="0">
                  <a:pos x="544" y="530"/>
                </a:cxn>
                <a:cxn ang="0">
                  <a:pos x="562" y="530"/>
                </a:cxn>
                <a:cxn ang="0">
                  <a:pos x="581" y="530"/>
                </a:cxn>
                <a:cxn ang="0">
                  <a:pos x="599" y="482"/>
                </a:cxn>
                <a:cxn ang="0">
                  <a:pos x="618" y="169"/>
                </a:cxn>
                <a:cxn ang="0">
                  <a:pos x="636" y="4"/>
                </a:cxn>
                <a:cxn ang="0">
                  <a:pos x="654" y="0"/>
                </a:cxn>
                <a:cxn ang="0">
                  <a:pos x="673" y="0"/>
                </a:cxn>
                <a:cxn ang="0">
                  <a:pos x="691" y="0"/>
                </a:cxn>
                <a:cxn ang="0">
                  <a:pos x="709" y="0"/>
                </a:cxn>
                <a:cxn ang="0">
                  <a:pos x="728" y="0"/>
                </a:cxn>
                <a:cxn ang="0">
                  <a:pos x="746" y="302"/>
                </a:cxn>
                <a:cxn ang="0">
                  <a:pos x="765" y="0"/>
                </a:cxn>
                <a:cxn ang="0">
                  <a:pos x="783" y="0"/>
                </a:cxn>
                <a:cxn ang="0">
                  <a:pos x="801" y="0"/>
                </a:cxn>
                <a:cxn ang="0">
                  <a:pos x="820" y="0"/>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30"/>
                  </a:lnTo>
                  <a:lnTo>
                    <a:pt x="158" y="530"/>
                  </a:lnTo>
                  <a:lnTo>
                    <a:pt x="166" y="530"/>
                  </a:lnTo>
                  <a:lnTo>
                    <a:pt x="177" y="530"/>
                  </a:lnTo>
                  <a:lnTo>
                    <a:pt x="184" y="530"/>
                  </a:lnTo>
                  <a:lnTo>
                    <a:pt x="195" y="530"/>
                  </a:lnTo>
                  <a:lnTo>
                    <a:pt x="202" y="530"/>
                  </a:lnTo>
                  <a:lnTo>
                    <a:pt x="213" y="530"/>
                  </a:lnTo>
                  <a:lnTo>
                    <a:pt x="221" y="530"/>
                  </a:lnTo>
                  <a:lnTo>
                    <a:pt x="232" y="530"/>
                  </a:lnTo>
                  <a:lnTo>
                    <a:pt x="239" y="530"/>
                  </a:lnTo>
                  <a:lnTo>
                    <a:pt x="250" y="530"/>
                  </a:lnTo>
                  <a:lnTo>
                    <a:pt x="257" y="530"/>
                  </a:lnTo>
                  <a:lnTo>
                    <a:pt x="268" y="530"/>
                  </a:lnTo>
                  <a:lnTo>
                    <a:pt x="276" y="530"/>
                  </a:lnTo>
                  <a:lnTo>
                    <a:pt x="287" y="530"/>
                  </a:lnTo>
                  <a:lnTo>
                    <a:pt x="294" y="530"/>
                  </a:lnTo>
                  <a:lnTo>
                    <a:pt x="305" y="530"/>
                  </a:lnTo>
                  <a:lnTo>
                    <a:pt x="313" y="530"/>
                  </a:lnTo>
                  <a:lnTo>
                    <a:pt x="324" y="530"/>
                  </a:lnTo>
                  <a:lnTo>
                    <a:pt x="331" y="530"/>
                  </a:lnTo>
                  <a:lnTo>
                    <a:pt x="342" y="530"/>
                  </a:lnTo>
                  <a:lnTo>
                    <a:pt x="349" y="530"/>
                  </a:lnTo>
                  <a:lnTo>
                    <a:pt x="360" y="530"/>
                  </a:lnTo>
                  <a:lnTo>
                    <a:pt x="368" y="530"/>
                  </a:lnTo>
                  <a:lnTo>
                    <a:pt x="379" y="530"/>
                  </a:lnTo>
                  <a:lnTo>
                    <a:pt x="386" y="530"/>
                  </a:lnTo>
                  <a:lnTo>
                    <a:pt x="397" y="530"/>
                  </a:lnTo>
                  <a:lnTo>
                    <a:pt x="404" y="530"/>
                  </a:lnTo>
                  <a:lnTo>
                    <a:pt x="415" y="530"/>
                  </a:lnTo>
                  <a:lnTo>
                    <a:pt x="423" y="530"/>
                  </a:lnTo>
                  <a:lnTo>
                    <a:pt x="434" y="530"/>
                  </a:lnTo>
                  <a:lnTo>
                    <a:pt x="441" y="530"/>
                  </a:lnTo>
                  <a:lnTo>
                    <a:pt x="452" y="530"/>
                  </a:lnTo>
                  <a:lnTo>
                    <a:pt x="460" y="530"/>
                  </a:lnTo>
                  <a:lnTo>
                    <a:pt x="471" y="530"/>
                  </a:lnTo>
                  <a:lnTo>
                    <a:pt x="478" y="530"/>
                  </a:lnTo>
                  <a:lnTo>
                    <a:pt x="489" y="530"/>
                  </a:lnTo>
                  <a:lnTo>
                    <a:pt x="496" y="530"/>
                  </a:lnTo>
                  <a:lnTo>
                    <a:pt x="507" y="530"/>
                  </a:lnTo>
                  <a:lnTo>
                    <a:pt x="515" y="530"/>
                  </a:lnTo>
                  <a:lnTo>
                    <a:pt x="526" y="530"/>
                  </a:lnTo>
                  <a:lnTo>
                    <a:pt x="533" y="530"/>
                  </a:lnTo>
                  <a:lnTo>
                    <a:pt x="544" y="530"/>
                  </a:lnTo>
                  <a:lnTo>
                    <a:pt x="551" y="530"/>
                  </a:lnTo>
                  <a:lnTo>
                    <a:pt x="562" y="530"/>
                  </a:lnTo>
                  <a:lnTo>
                    <a:pt x="570" y="530"/>
                  </a:lnTo>
                  <a:lnTo>
                    <a:pt x="581" y="530"/>
                  </a:lnTo>
                  <a:lnTo>
                    <a:pt x="588" y="530"/>
                  </a:lnTo>
                  <a:lnTo>
                    <a:pt x="599" y="482"/>
                  </a:lnTo>
                  <a:lnTo>
                    <a:pt x="607" y="361"/>
                  </a:lnTo>
                  <a:lnTo>
                    <a:pt x="618" y="169"/>
                  </a:lnTo>
                  <a:lnTo>
                    <a:pt x="625" y="37"/>
                  </a:lnTo>
                  <a:lnTo>
                    <a:pt x="636" y="4"/>
                  </a:lnTo>
                  <a:lnTo>
                    <a:pt x="643" y="0"/>
                  </a:lnTo>
                  <a:lnTo>
                    <a:pt x="654" y="0"/>
                  </a:lnTo>
                  <a:lnTo>
                    <a:pt x="662" y="0"/>
                  </a:lnTo>
                  <a:lnTo>
                    <a:pt x="673" y="0"/>
                  </a:lnTo>
                  <a:lnTo>
                    <a:pt x="680" y="0"/>
                  </a:lnTo>
                  <a:lnTo>
                    <a:pt x="691" y="0"/>
                  </a:lnTo>
                  <a:lnTo>
                    <a:pt x="698" y="0"/>
                  </a:lnTo>
                  <a:lnTo>
                    <a:pt x="709" y="0"/>
                  </a:lnTo>
                  <a:lnTo>
                    <a:pt x="717" y="0"/>
                  </a:lnTo>
                  <a:lnTo>
                    <a:pt x="728" y="0"/>
                  </a:lnTo>
                  <a:lnTo>
                    <a:pt x="735" y="530"/>
                  </a:lnTo>
                  <a:lnTo>
                    <a:pt x="746" y="302"/>
                  </a:lnTo>
                  <a:lnTo>
                    <a:pt x="754" y="48"/>
                  </a:lnTo>
                  <a:lnTo>
                    <a:pt x="765" y="0"/>
                  </a:lnTo>
                  <a:lnTo>
                    <a:pt x="772" y="0"/>
                  </a:lnTo>
                  <a:lnTo>
                    <a:pt x="783" y="0"/>
                  </a:lnTo>
                  <a:lnTo>
                    <a:pt x="790" y="0"/>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0" name="Freeform 346"/>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7"/>
                </a:cxn>
                <a:cxn ang="0">
                  <a:pos x="360" y="33"/>
                </a:cxn>
                <a:cxn ang="0">
                  <a:pos x="379" y="84"/>
                </a:cxn>
                <a:cxn ang="0">
                  <a:pos x="397" y="161"/>
                </a:cxn>
                <a:cxn ang="0">
                  <a:pos x="415" y="228"/>
                </a:cxn>
                <a:cxn ang="0">
                  <a:pos x="434" y="257"/>
                </a:cxn>
                <a:cxn ang="0">
                  <a:pos x="452" y="0"/>
                </a:cxn>
                <a:cxn ang="0">
                  <a:pos x="471" y="0"/>
                </a:cxn>
                <a:cxn ang="0">
                  <a:pos x="489" y="11"/>
                </a:cxn>
                <a:cxn ang="0">
                  <a:pos x="507" y="40"/>
                </a:cxn>
                <a:cxn ang="0">
                  <a:pos x="526" y="110"/>
                </a:cxn>
                <a:cxn ang="0">
                  <a:pos x="544" y="202"/>
                </a:cxn>
                <a:cxn ang="0">
                  <a:pos x="562" y="253"/>
                </a:cxn>
                <a:cxn ang="0">
                  <a:pos x="581" y="264"/>
                </a:cxn>
                <a:cxn ang="0">
                  <a:pos x="599" y="0"/>
                </a:cxn>
                <a:cxn ang="0">
                  <a:pos x="618" y="0"/>
                </a:cxn>
                <a:cxn ang="0">
                  <a:pos x="636" y="11"/>
                </a:cxn>
                <a:cxn ang="0">
                  <a:pos x="654" y="51"/>
                </a:cxn>
                <a:cxn ang="0">
                  <a:pos x="673" y="154"/>
                </a:cxn>
                <a:cxn ang="0">
                  <a:pos x="691" y="250"/>
                </a:cxn>
                <a:cxn ang="0">
                  <a:pos x="709" y="264"/>
                </a:cxn>
                <a:cxn ang="0">
                  <a:pos x="728" y="264"/>
                </a:cxn>
                <a:cxn ang="0">
                  <a:pos x="746" y="0"/>
                </a:cxn>
                <a:cxn ang="0">
                  <a:pos x="765" y="0"/>
                </a:cxn>
                <a:cxn ang="0">
                  <a:pos x="783" y="11"/>
                </a:cxn>
                <a:cxn ang="0">
                  <a:pos x="801" y="51"/>
                </a:cxn>
                <a:cxn ang="0">
                  <a:pos x="820" y="158"/>
                </a:cxn>
                <a:cxn ang="0">
                  <a:pos x="838" y="253"/>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3"/>
                  </a:lnTo>
                  <a:lnTo>
                    <a:pt x="342" y="7"/>
                  </a:lnTo>
                  <a:lnTo>
                    <a:pt x="349" y="18"/>
                  </a:lnTo>
                  <a:lnTo>
                    <a:pt x="360" y="33"/>
                  </a:lnTo>
                  <a:lnTo>
                    <a:pt x="368" y="58"/>
                  </a:lnTo>
                  <a:lnTo>
                    <a:pt x="379" y="84"/>
                  </a:lnTo>
                  <a:lnTo>
                    <a:pt x="386" y="121"/>
                  </a:lnTo>
                  <a:lnTo>
                    <a:pt x="397" y="161"/>
                  </a:lnTo>
                  <a:lnTo>
                    <a:pt x="404" y="198"/>
                  </a:lnTo>
                  <a:lnTo>
                    <a:pt x="415" y="228"/>
                  </a:lnTo>
                  <a:lnTo>
                    <a:pt x="423" y="246"/>
                  </a:lnTo>
                  <a:lnTo>
                    <a:pt x="434" y="257"/>
                  </a:lnTo>
                  <a:lnTo>
                    <a:pt x="441" y="0"/>
                  </a:lnTo>
                  <a:lnTo>
                    <a:pt x="452" y="0"/>
                  </a:lnTo>
                  <a:lnTo>
                    <a:pt x="460" y="0"/>
                  </a:lnTo>
                  <a:lnTo>
                    <a:pt x="471" y="0"/>
                  </a:lnTo>
                  <a:lnTo>
                    <a:pt x="478" y="3"/>
                  </a:lnTo>
                  <a:lnTo>
                    <a:pt x="489" y="11"/>
                  </a:lnTo>
                  <a:lnTo>
                    <a:pt x="496" y="22"/>
                  </a:lnTo>
                  <a:lnTo>
                    <a:pt x="507" y="40"/>
                  </a:lnTo>
                  <a:lnTo>
                    <a:pt x="515" y="70"/>
                  </a:lnTo>
                  <a:lnTo>
                    <a:pt x="526" y="110"/>
                  </a:lnTo>
                  <a:lnTo>
                    <a:pt x="533" y="158"/>
                  </a:lnTo>
                  <a:lnTo>
                    <a:pt x="544" y="202"/>
                  </a:lnTo>
                  <a:lnTo>
                    <a:pt x="551" y="235"/>
                  </a:lnTo>
                  <a:lnTo>
                    <a:pt x="562" y="253"/>
                  </a:lnTo>
                  <a:lnTo>
                    <a:pt x="570" y="261"/>
                  </a:lnTo>
                  <a:lnTo>
                    <a:pt x="581" y="264"/>
                  </a:lnTo>
                  <a:lnTo>
                    <a:pt x="588" y="0"/>
                  </a:lnTo>
                  <a:lnTo>
                    <a:pt x="599" y="0"/>
                  </a:lnTo>
                  <a:lnTo>
                    <a:pt x="607" y="0"/>
                  </a:lnTo>
                  <a:lnTo>
                    <a:pt x="618" y="0"/>
                  </a:lnTo>
                  <a:lnTo>
                    <a:pt x="625" y="3"/>
                  </a:lnTo>
                  <a:lnTo>
                    <a:pt x="636" y="11"/>
                  </a:lnTo>
                  <a:lnTo>
                    <a:pt x="643" y="25"/>
                  </a:lnTo>
                  <a:lnTo>
                    <a:pt x="654" y="51"/>
                  </a:lnTo>
                  <a:lnTo>
                    <a:pt x="662" y="92"/>
                  </a:lnTo>
                  <a:lnTo>
                    <a:pt x="673" y="154"/>
                  </a:lnTo>
                  <a:lnTo>
                    <a:pt x="680" y="213"/>
                  </a:lnTo>
                  <a:lnTo>
                    <a:pt x="691" y="250"/>
                  </a:lnTo>
                  <a:lnTo>
                    <a:pt x="698" y="261"/>
                  </a:lnTo>
                  <a:lnTo>
                    <a:pt x="709" y="264"/>
                  </a:lnTo>
                  <a:lnTo>
                    <a:pt x="717" y="264"/>
                  </a:lnTo>
                  <a:lnTo>
                    <a:pt x="728" y="264"/>
                  </a:lnTo>
                  <a:lnTo>
                    <a:pt x="735" y="0"/>
                  </a:lnTo>
                  <a:lnTo>
                    <a:pt x="746" y="0"/>
                  </a:lnTo>
                  <a:lnTo>
                    <a:pt x="754" y="0"/>
                  </a:lnTo>
                  <a:lnTo>
                    <a:pt x="765" y="0"/>
                  </a:lnTo>
                  <a:lnTo>
                    <a:pt x="772" y="3"/>
                  </a:lnTo>
                  <a:lnTo>
                    <a:pt x="783" y="11"/>
                  </a:lnTo>
                  <a:lnTo>
                    <a:pt x="790" y="25"/>
                  </a:lnTo>
                  <a:lnTo>
                    <a:pt x="801" y="51"/>
                  </a:lnTo>
                  <a:lnTo>
                    <a:pt x="809" y="95"/>
                  </a:lnTo>
                  <a:lnTo>
                    <a:pt x="820" y="158"/>
                  </a:lnTo>
                  <a:lnTo>
                    <a:pt x="827" y="220"/>
                  </a:lnTo>
                  <a:lnTo>
                    <a:pt x="838" y="253"/>
                  </a:lnTo>
                  <a:lnTo>
                    <a:pt x="845" y="261"/>
                  </a:lnTo>
                  <a:lnTo>
                    <a:pt x="856" y="264"/>
                  </a:lnTo>
                  <a:lnTo>
                    <a:pt x="864" y="264"/>
                  </a:lnTo>
                  <a:lnTo>
                    <a:pt x="875" y="264"/>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1" name="Freeform 347"/>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3"/>
                </a:cxn>
                <a:cxn ang="0">
                  <a:pos x="342" y="18"/>
                </a:cxn>
                <a:cxn ang="0">
                  <a:pos x="360" y="51"/>
                </a:cxn>
                <a:cxn ang="0">
                  <a:pos x="379" y="106"/>
                </a:cxn>
                <a:cxn ang="0">
                  <a:pos x="397" y="176"/>
                </a:cxn>
                <a:cxn ang="0">
                  <a:pos x="415" y="235"/>
                </a:cxn>
                <a:cxn ang="0">
                  <a:pos x="434" y="261"/>
                </a:cxn>
                <a:cxn ang="0">
                  <a:pos x="452" y="0"/>
                </a:cxn>
                <a:cxn ang="0">
                  <a:pos x="471" y="3"/>
                </a:cxn>
                <a:cxn ang="0">
                  <a:pos x="489" y="18"/>
                </a:cxn>
                <a:cxn ang="0">
                  <a:pos x="507" y="62"/>
                </a:cxn>
                <a:cxn ang="0">
                  <a:pos x="526" y="139"/>
                </a:cxn>
                <a:cxn ang="0">
                  <a:pos x="544" y="220"/>
                </a:cxn>
                <a:cxn ang="0">
                  <a:pos x="562" y="257"/>
                </a:cxn>
                <a:cxn ang="0">
                  <a:pos x="581" y="264"/>
                </a:cxn>
                <a:cxn ang="0">
                  <a:pos x="599" y="0"/>
                </a:cxn>
                <a:cxn ang="0">
                  <a:pos x="618" y="3"/>
                </a:cxn>
                <a:cxn ang="0">
                  <a:pos x="636" y="22"/>
                </a:cxn>
                <a:cxn ang="0">
                  <a:pos x="654" y="70"/>
                </a:cxn>
                <a:cxn ang="0">
                  <a:pos x="673" y="169"/>
                </a:cxn>
                <a:cxn ang="0">
                  <a:pos x="691" y="253"/>
                </a:cxn>
                <a:cxn ang="0">
                  <a:pos x="709" y="264"/>
                </a:cxn>
                <a:cxn ang="0">
                  <a:pos x="728" y="264"/>
                </a:cxn>
                <a:cxn ang="0">
                  <a:pos x="746" y="0"/>
                </a:cxn>
                <a:cxn ang="0">
                  <a:pos x="765" y="3"/>
                </a:cxn>
                <a:cxn ang="0">
                  <a:pos x="783" y="22"/>
                </a:cxn>
                <a:cxn ang="0">
                  <a:pos x="801" y="70"/>
                </a:cxn>
                <a:cxn ang="0">
                  <a:pos x="820" y="176"/>
                </a:cxn>
                <a:cxn ang="0">
                  <a:pos x="838" y="253"/>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3"/>
                  </a:lnTo>
                  <a:lnTo>
                    <a:pt x="331" y="7"/>
                  </a:lnTo>
                  <a:lnTo>
                    <a:pt x="342" y="18"/>
                  </a:lnTo>
                  <a:lnTo>
                    <a:pt x="349" y="33"/>
                  </a:lnTo>
                  <a:lnTo>
                    <a:pt x="360" y="51"/>
                  </a:lnTo>
                  <a:lnTo>
                    <a:pt x="368" y="73"/>
                  </a:lnTo>
                  <a:lnTo>
                    <a:pt x="379" y="106"/>
                  </a:lnTo>
                  <a:lnTo>
                    <a:pt x="386" y="139"/>
                  </a:lnTo>
                  <a:lnTo>
                    <a:pt x="397" y="176"/>
                  </a:lnTo>
                  <a:lnTo>
                    <a:pt x="404" y="209"/>
                  </a:lnTo>
                  <a:lnTo>
                    <a:pt x="415" y="235"/>
                  </a:lnTo>
                  <a:lnTo>
                    <a:pt x="423" y="250"/>
                  </a:lnTo>
                  <a:lnTo>
                    <a:pt x="434" y="261"/>
                  </a:lnTo>
                  <a:lnTo>
                    <a:pt x="441" y="0"/>
                  </a:lnTo>
                  <a:lnTo>
                    <a:pt x="452" y="0"/>
                  </a:lnTo>
                  <a:lnTo>
                    <a:pt x="460" y="0"/>
                  </a:lnTo>
                  <a:lnTo>
                    <a:pt x="471" y="3"/>
                  </a:lnTo>
                  <a:lnTo>
                    <a:pt x="478" y="7"/>
                  </a:lnTo>
                  <a:lnTo>
                    <a:pt x="489" y="18"/>
                  </a:lnTo>
                  <a:lnTo>
                    <a:pt x="496" y="36"/>
                  </a:lnTo>
                  <a:lnTo>
                    <a:pt x="507" y="62"/>
                  </a:lnTo>
                  <a:lnTo>
                    <a:pt x="515" y="95"/>
                  </a:lnTo>
                  <a:lnTo>
                    <a:pt x="526" y="139"/>
                  </a:lnTo>
                  <a:lnTo>
                    <a:pt x="533" y="184"/>
                  </a:lnTo>
                  <a:lnTo>
                    <a:pt x="544" y="220"/>
                  </a:lnTo>
                  <a:lnTo>
                    <a:pt x="551" y="246"/>
                  </a:lnTo>
                  <a:lnTo>
                    <a:pt x="562" y="257"/>
                  </a:lnTo>
                  <a:lnTo>
                    <a:pt x="570" y="264"/>
                  </a:lnTo>
                  <a:lnTo>
                    <a:pt x="581" y="264"/>
                  </a:lnTo>
                  <a:lnTo>
                    <a:pt x="588" y="0"/>
                  </a:lnTo>
                  <a:lnTo>
                    <a:pt x="599" y="0"/>
                  </a:lnTo>
                  <a:lnTo>
                    <a:pt x="607" y="0"/>
                  </a:lnTo>
                  <a:lnTo>
                    <a:pt x="618" y="3"/>
                  </a:lnTo>
                  <a:lnTo>
                    <a:pt x="625" y="7"/>
                  </a:lnTo>
                  <a:lnTo>
                    <a:pt x="636" y="22"/>
                  </a:lnTo>
                  <a:lnTo>
                    <a:pt x="643" y="40"/>
                  </a:lnTo>
                  <a:lnTo>
                    <a:pt x="654" y="70"/>
                  </a:lnTo>
                  <a:lnTo>
                    <a:pt x="662" y="114"/>
                  </a:lnTo>
                  <a:lnTo>
                    <a:pt x="673" y="169"/>
                  </a:lnTo>
                  <a:lnTo>
                    <a:pt x="680" y="224"/>
                  </a:lnTo>
                  <a:lnTo>
                    <a:pt x="691" y="253"/>
                  </a:lnTo>
                  <a:lnTo>
                    <a:pt x="698" y="261"/>
                  </a:lnTo>
                  <a:lnTo>
                    <a:pt x="709" y="264"/>
                  </a:lnTo>
                  <a:lnTo>
                    <a:pt x="717" y="264"/>
                  </a:lnTo>
                  <a:lnTo>
                    <a:pt x="728" y="264"/>
                  </a:lnTo>
                  <a:lnTo>
                    <a:pt x="735" y="0"/>
                  </a:lnTo>
                  <a:lnTo>
                    <a:pt x="746" y="0"/>
                  </a:lnTo>
                  <a:lnTo>
                    <a:pt x="754" y="0"/>
                  </a:lnTo>
                  <a:lnTo>
                    <a:pt x="765" y="3"/>
                  </a:lnTo>
                  <a:lnTo>
                    <a:pt x="772" y="7"/>
                  </a:lnTo>
                  <a:lnTo>
                    <a:pt x="783" y="22"/>
                  </a:lnTo>
                  <a:lnTo>
                    <a:pt x="790" y="40"/>
                  </a:lnTo>
                  <a:lnTo>
                    <a:pt x="801" y="70"/>
                  </a:lnTo>
                  <a:lnTo>
                    <a:pt x="809" y="117"/>
                  </a:lnTo>
                  <a:lnTo>
                    <a:pt x="820" y="176"/>
                  </a:lnTo>
                  <a:lnTo>
                    <a:pt x="827" y="228"/>
                  </a:lnTo>
                  <a:lnTo>
                    <a:pt x="838" y="253"/>
                  </a:lnTo>
                  <a:lnTo>
                    <a:pt x="845" y="261"/>
                  </a:lnTo>
                  <a:lnTo>
                    <a:pt x="856" y="264"/>
                  </a:lnTo>
                  <a:lnTo>
                    <a:pt x="864" y="264"/>
                  </a:lnTo>
                  <a:lnTo>
                    <a:pt x="875" y="264"/>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2" name="Freeform 348"/>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26"/>
                </a:cxn>
                <a:cxn ang="0">
                  <a:pos x="177" y="526"/>
                </a:cxn>
                <a:cxn ang="0">
                  <a:pos x="195" y="526"/>
                </a:cxn>
                <a:cxn ang="0">
                  <a:pos x="213" y="526"/>
                </a:cxn>
                <a:cxn ang="0">
                  <a:pos x="232" y="526"/>
                </a:cxn>
                <a:cxn ang="0">
                  <a:pos x="250" y="526"/>
                </a:cxn>
                <a:cxn ang="0">
                  <a:pos x="268" y="526"/>
                </a:cxn>
                <a:cxn ang="0">
                  <a:pos x="287" y="526"/>
                </a:cxn>
                <a:cxn ang="0">
                  <a:pos x="305" y="526"/>
                </a:cxn>
                <a:cxn ang="0">
                  <a:pos x="324" y="522"/>
                </a:cxn>
                <a:cxn ang="0">
                  <a:pos x="342" y="500"/>
                </a:cxn>
                <a:cxn ang="0">
                  <a:pos x="360" y="441"/>
                </a:cxn>
                <a:cxn ang="0">
                  <a:pos x="379" y="335"/>
                </a:cxn>
                <a:cxn ang="0">
                  <a:pos x="397" y="191"/>
                </a:cxn>
                <a:cxn ang="0">
                  <a:pos x="415" y="66"/>
                </a:cxn>
                <a:cxn ang="0">
                  <a:pos x="434" y="11"/>
                </a:cxn>
                <a:cxn ang="0">
                  <a:pos x="452" y="526"/>
                </a:cxn>
                <a:cxn ang="0">
                  <a:pos x="471" y="522"/>
                </a:cxn>
                <a:cxn ang="0">
                  <a:pos x="489" y="497"/>
                </a:cxn>
                <a:cxn ang="0">
                  <a:pos x="507" y="423"/>
                </a:cxn>
                <a:cxn ang="0">
                  <a:pos x="526" y="276"/>
                </a:cxn>
                <a:cxn ang="0">
                  <a:pos x="544" y="103"/>
                </a:cxn>
                <a:cxn ang="0">
                  <a:pos x="562" y="11"/>
                </a:cxn>
                <a:cxn ang="0">
                  <a:pos x="581" y="0"/>
                </a:cxn>
                <a:cxn ang="0">
                  <a:pos x="599" y="526"/>
                </a:cxn>
                <a:cxn ang="0">
                  <a:pos x="618" y="522"/>
                </a:cxn>
                <a:cxn ang="0">
                  <a:pos x="636" y="497"/>
                </a:cxn>
                <a:cxn ang="0">
                  <a:pos x="654" y="408"/>
                </a:cxn>
                <a:cxn ang="0">
                  <a:pos x="673" y="202"/>
                </a:cxn>
                <a:cxn ang="0">
                  <a:pos x="691" y="26"/>
                </a:cxn>
                <a:cxn ang="0">
                  <a:pos x="709" y="0"/>
                </a:cxn>
                <a:cxn ang="0">
                  <a:pos x="728" y="0"/>
                </a:cxn>
                <a:cxn ang="0">
                  <a:pos x="746" y="526"/>
                </a:cxn>
                <a:cxn ang="0">
                  <a:pos x="765" y="522"/>
                </a:cxn>
                <a:cxn ang="0">
                  <a:pos x="783" y="497"/>
                </a:cxn>
                <a:cxn ang="0">
                  <a:pos x="801" y="405"/>
                </a:cxn>
                <a:cxn ang="0">
                  <a:pos x="820" y="195"/>
                </a:cxn>
                <a:cxn ang="0">
                  <a:pos x="838" y="19"/>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30"/>
                  </a:lnTo>
                  <a:lnTo>
                    <a:pt x="158" y="526"/>
                  </a:lnTo>
                  <a:lnTo>
                    <a:pt x="166" y="526"/>
                  </a:lnTo>
                  <a:lnTo>
                    <a:pt x="177" y="526"/>
                  </a:lnTo>
                  <a:lnTo>
                    <a:pt x="184" y="526"/>
                  </a:lnTo>
                  <a:lnTo>
                    <a:pt x="195" y="526"/>
                  </a:lnTo>
                  <a:lnTo>
                    <a:pt x="202" y="526"/>
                  </a:lnTo>
                  <a:lnTo>
                    <a:pt x="213" y="526"/>
                  </a:lnTo>
                  <a:lnTo>
                    <a:pt x="221" y="526"/>
                  </a:lnTo>
                  <a:lnTo>
                    <a:pt x="232" y="526"/>
                  </a:lnTo>
                  <a:lnTo>
                    <a:pt x="239" y="526"/>
                  </a:lnTo>
                  <a:lnTo>
                    <a:pt x="250" y="526"/>
                  </a:lnTo>
                  <a:lnTo>
                    <a:pt x="257" y="526"/>
                  </a:lnTo>
                  <a:lnTo>
                    <a:pt x="268" y="526"/>
                  </a:lnTo>
                  <a:lnTo>
                    <a:pt x="276" y="526"/>
                  </a:lnTo>
                  <a:lnTo>
                    <a:pt x="287" y="526"/>
                  </a:lnTo>
                  <a:lnTo>
                    <a:pt x="294" y="530"/>
                  </a:lnTo>
                  <a:lnTo>
                    <a:pt x="305" y="526"/>
                  </a:lnTo>
                  <a:lnTo>
                    <a:pt x="313" y="526"/>
                  </a:lnTo>
                  <a:lnTo>
                    <a:pt x="324" y="522"/>
                  </a:lnTo>
                  <a:lnTo>
                    <a:pt x="331" y="515"/>
                  </a:lnTo>
                  <a:lnTo>
                    <a:pt x="342" y="500"/>
                  </a:lnTo>
                  <a:lnTo>
                    <a:pt x="349" y="475"/>
                  </a:lnTo>
                  <a:lnTo>
                    <a:pt x="360" y="441"/>
                  </a:lnTo>
                  <a:lnTo>
                    <a:pt x="368" y="394"/>
                  </a:lnTo>
                  <a:lnTo>
                    <a:pt x="379" y="335"/>
                  </a:lnTo>
                  <a:lnTo>
                    <a:pt x="386" y="265"/>
                  </a:lnTo>
                  <a:lnTo>
                    <a:pt x="397" y="191"/>
                  </a:lnTo>
                  <a:lnTo>
                    <a:pt x="404" y="122"/>
                  </a:lnTo>
                  <a:lnTo>
                    <a:pt x="415" y="66"/>
                  </a:lnTo>
                  <a:lnTo>
                    <a:pt x="423" y="30"/>
                  </a:lnTo>
                  <a:lnTo>
                    <a:pt x="434" y="11"/>
                  </a:lnTo>
                  <a:lnTo>
                    <a:pt x="441" y="530"/>
                  </a:lnTo>
                  <a:lnTo>
                    <a:pt x="452" y="526"/>
                  </a:lnTo>
                  <a:lnTo>
                    <a:pt x="460" y="526"/>
                  </a:lnTo>
                  <a:lnTo>
                    <a:pt x="471" y="522"/>
                  </a:lnTo>
                  <a:lnTo>
                    <a:pt x="478" y="515"/>
                  </a:lnTo>
                  <a:lnTo>
                    <a:pt x="489" y="497"/>
                  </a:lnTo>
                  <a:lnTo>
                    <a:pt x="496" y="467"/>
                  </a:lnTo>
                  <a:lnTo>
                    <a:pt x="507" y="423"/>
                  </a:lnTo>
                  <a:lnTo>
                    <a:pt x="515" y="361"/>
                  </a:lnTo>
                  <a:lnTo>
                    <a:pt x="526" y="276"/>
                  </a:lnTo>
                  <a:lnTo>
                    <a:pt x="533" y="188"/>
                  </a:lnTo>
                  <a:lnTo>
                    <a:pt x="544" y="103"/>
                  </a:lnTo>
                  <a:lnTo>
                    <a:pt x="551" y="44"/>
                  </a:lnTo>
                  <a:lnTo>
                    <a:pt x="562" y="11"/>
                  </a:lnTo>
                  <a:lnTo>
                    <a:pt x="570" y="0"/>
                  </a:lnTo>
                  <a:lnTo>
                    <a:pt x="581" y="0"/>
                  </a:lnTo>
                  <a:lnTo>
                    <a:pt x="588" y="530"/>
                  </a:lnTo>
                  <a:lnTo>
                    <a:pt x="599" y="526"/>
                  </a:lnTo>
                  <a:lnTo>
                    <a:pt x="607" y="526"/>
                  </a:lnTo>
                  <a:lnTo>
                    <a:pt x="618" y="522"/>
                  </a:lnTo>
                  <a:lnTo>
                    <a:pt x="625" y="515"/>
                  </a:lnTo>
                  <a:lnTo>
                    <a:pt x="636" y="497"/>
                  </a:lnTo>
                  <a:lnTo>
                    <a:pt x="643" y="463"/>
                  </a:lnTo>
                  <a:lnTo>
                    <a:pt x="654" y="408"/>
                  </a:lnTo>
                  <a:lnTo>
                    <a:pt x="662" y="320"/>
                  </a:lnTo>
                  <a:lnTo>
                    <a:pt x="673" y="202"/>
                  </a:lnTo>
                  <a:lnTo>
                    <a:pt x="680" y="92"/>
                  </a:lnTo>
                  <a:lnTo>
                    <a:pt x="691" y="26"/>
                  </a:lnTo>
                  <a:lnTo>
                    <a:pt x="698" y="4"/>
                  </a:lnTo>
                  <a:lnTo>
                    <a:pt x="709" y="0"/>
                  </a:lnTo>
                  <a:lnTo>
                    <a:pt x="717" y="0"/>
                  </a:lnTo>
                  <a:lnTo>
                    <a:pt x="728" y="0"/>
                  </a:lnTo>
                  <a:lnTo>
                    <a:pt x="735" y="530"/>
                  </a:lnTo>
                  <a:lnTo>
                    <a:pt x="746" y="526"/>
                  </a:lnTo>
                  <a:lnTo>
                    <a:pt x="754" y="526"/>
                  </a:lnTo>
                  <a:lnTo>
                    <a:pt x="765" y="522"/>
                  </a:lnTo>
                  <a:lnTo>
                    <a:pt x="772" y="515"/>
                  </a:lnTo>
                  <a:lnTo>
                    <a:pt x="783" y="497"/>
                  </a:lnTo>
                  <a:lnTo>
                    <a:pt x="790" y="463"/>
                  </a:lnTo>
                  <a:lnTo>
                    <a:pt x="801" y="405"/>
                  </a:lnTo>
                  <a:lnTo>
                    <a:pt x="809" y="316"/>
                  </a:lnTo>
                  <a:lnTo>
                    <a:pt x="820" y="195"/>
                  </a:lnTo>
                  <a:lnTo>
                    <a:pt x="827" y="81"/>
                  </a:lnTo>
                  <a:lnTo>
                    <a:pt x="838" y="19"/>
                  </a:lnTo>
                  <a:lnTo>
                    <a:pt x="845" y="0"/>
                  </a:lnTo>
                  <a:lnTo>
                    <a:pt x="856" y="0"/>
                  </a:lnTo>
                  <a:lnTo>
                    <a:pt x="864" y="0"/>
                  </a:lnTo>
                  <a:lnTo>
                    <a:pt x="875"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3" name="Freeform 349"/>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11"/>
                </a:cxn>
                <a:cxn ang="0">
                  <a:pos x="342" y="51"/>
                </a:cxn>
                <a:cxn ang="0">
                  <a:pos x="360" y="125"/>
                </a:cxn>
                <a:cxn ang="0">
                  <a:pos x="379" y="202"/>
                </a:cxn>
                <a:cxn ang="0">
                  <a:pos x="397" y="250"/>
                </a:cxn>
                <a:cxn ang="0">
                  <a:pos x="415" y="261"/>
                </a:cxn>
                <a:cxn ang="0">
                  <a:pos x="434" y="264"/>
                </a:cxn>
                <a:cxn ang="0">
                  <a:pos x="452" y="0"/>
                </a:cxn>
                <a:cxn ang="0">
                  <a:pos x="471" y="11"/>
                </a:cxn>
                <a:cxn ang="0">
                  <a:pos x="489" y="62"/>
                </a:cxn>
                <a:cxn ang="0">
                  <a:pos x="507" y="154"/>
                </a:cxn>
                <a:cxn ang="0">
                  <a:pos x="526" y="239"/>
                </a:cxn>
                <a:cxn ang="0">
                  <a:pos x="544" y="261"/>
                </a:cxn>
                <a:cxn ang="0">
                  <a:pos x="562" y="264"/>
                </a:cxn>
                <a:cxn ang="0">
                  <a:pos x="581" y="264"/>
                </a:cxn>
                <a:cxn ang="0">
                  <a:pos x="599" y="0"/>
                </a:cxn>
                <a:cxn ang="0">
                  <a:pos x="618" y="11"/>
                </a:cxn>
                <a:cxn ang="0">
                  <a:pos x="636" y="70"/>
                </a:cxn>
                <a:cxn ang="0">
                  <a:pos x="654" y="195"/>
                </a:cxn>
                <a:cxn ang="0">
                  <a:pos x="673" y="261"/>
                </a:cxn>
                <a:cxn ang="0">
                  <a:pos x="691" y="264"/>
                </a:cxn>
                <a:cxn ang="0">
                  <a:pos x="709" y="264"/>
                </a:cxn>
                <a:cxn ang="0">
                  <a:pos x="728" y="264"/>
                </a:cxn>
                <a:cxn ang="0">
                  <a:pos x="746" y="0"/>
                </a:cxn>
                <a:cxn ang="0">
                  <a:pos x="765" y="11"/>
                </a:cxn>
                <a:cxn ang="0">
                  <a:pos x="783" y="70"/>
                </a:cxn>
                <a:cxn ang="0">
                  <a:pos x="801" y="202"/>
                </a:cxn>
                <a:cxn ang="0">
                  <a:pos x="820" y="261"/>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3"/>
                  </a:lnTo>
                  <a:lnTo>
                    <a:pt x="324" y="11"/>
                  </a:lnTo>
                  <a:lnTo>
                    <a:pt x="331" y="29"/>
                  </a:lnTo>
                  <a:lnTo>
                    <a:pt x="342" y="51"/>
                  </a:lnTo>
                  <a:lnTo>
                    <a:pt x="349" y="84"/>
                  </a:lnTo>
                  <a:lnTo>
                    <a:pt x="360" y="125"/>
                  </a:lnTo>
                  <a:lnTo>
                    <a:pt x="368" y="165"/>
                  </a:lnTo>
                  <a:lnTo>
                    <a:pt x="379" y="202"/>
                  </a:lnTo>
                  <a:lnTo>
                    <a:pt x="386" y="231"/>
                  </a:lnTo>
                  <a:lnTo>
                    <a:pt x="397" y="250"/>
                  </a:lnTo>
                  <a:lnTo>
                    <a:pt x="404" y="257"/>
                  </a:lnTo>
                  <a:lnTo>
                    <a:pt x="415" y="261"/>
                  </a:lnTo>
                  <a:lnTo>
                    <a:pt x="423" y="264"/>
                  </a:lnTo>
                  <a:lnTo>
                    <a:pt x="434" y="264"/>
                  </a:lnTo>
                  <a:lnTo>
                    <a:pt x="441" y="0"/>
                  </a:lnTo>
                  <a:lnTo>
                    <a:pt x="452" y="0"/>
                  </a:lnTo>
                  <a:lnTo>
                    <a:pt x="460" y="3"/>
                  </a:lnTo>
                  <a:lnTo>
                    <a:pt x="471" y="11"/>
                  </a:lnTo>
                  <a:lnTo>
                    <a:pt x="478" y="33"/>
                  </a:lnTo>
                  <a:lnTo>
                    <a:pt x="489" y="62"/>
                  </a:lnTo>
                  <a:lnTo>
                    <a:pt x="496" y="103"/>
                  </a:lnTo>
                  <a:lnTo>
                    <a:pt x="507" y="154"/>
                  </a:lnTo>
                  <a:lnTo>
                    <a:pt x="515" y="202"/>
                  </a:lnTo>
                  <a:lnTo>
                    <a:pt x="526" y="239"/>
                  </a:lnTo>
                  <a:lnTo>
                    <a:pt x="533" y="257"/>
                  </a:lnTo>
                  <a:lnTo>
                    <a:pt x="544" y="261"/>
                  </a:lnTo>
                  <a:lnTo>
                    <a:pt x="551" y="264"/>
                  </a:lnTo>
                  <a:lnTo>
                    <a:pt x="562" y="264"/>
                  </a:lnTo>
                  <a:lnTo>
                    <a:pt x="570" y="264"/>
                  </a:lnTo>
                  <a:lnTo>
                    <a:pt x="581" y="264"/>
                  </a:lnTo>
                  <a:lnTo>
                    <a:pt x="588" y="0"/>
                  </a:lnTo>
                  <a:lnTo>
                    <a:pt x="599" y="0"/>
                  </a:lnTo>
                  <a:lnTo>
                    <a:pt x="607" y="3"/>
                  </a:lnTo>
                  <a:lnTo>
                    <a:pt x="618" y="11"/>
                  </a:lnTo>
                  <a:lnTo>
                    <a:pt x="625" y="33"/>
                  </a:lnTo>
                  <a:lnTo>
                    <a:pt x="636" y="70"/>
                  </a:lnTo>
                  <a:lnTo>
                    <a:pt x="643" y="128"/>
                  </a:lnTo>
                  <a:lnTo>
                    <a:pt x="654" y="195"/>
                  </a:lnTo>
                  <a:lnTo>
                    <a:pt x="662" y="242"/>
                  </a:lnTo>
                  <a:lnTo>
                    <a:pt x="673" y="261"/>
                  </a:lnTo>
                  <a:lnTo>
                    <a:pt x="680" y="264"/>
                  </a:lnTo>
                  <a:lnTo>
                    <a:pt x="691" y="264"/>
                  </a:lnTo>
                  <a:lnTo>
                    <a:pt x="698" y="264"/>
                  </a:lnTo>
                  <a:lnTo>
                    <a:pt x="709" y="264"/>
                  </a:lnTo>
                  <a:lnTo>
                    <a:pt x="717" y="264"/>
                  </a:lnTo>
                  <a:lnTo>
                    <a:pt x="728" y="264"/>
                  </a:lnTo>
                  <a:lnTo>
                    <a:pt x="735" y="0"/>
                  </a:lnTo>
                  <a:lnTo>
                    <a:pt x="746" y="0"/>
                  </a:lnTo>
                  <a:lnTo>
                    <a:pt x="754" y="3"/>
                  </a:lnTo>
                  <a:lnTo>
                    <a:pt x="765" y="11"/>
                  </a:lnTo>
                  <a:lnTo>
                    <a:pt x="772" y="33"/>
                  </a:lnTo>
                  <a:lnTo>
                    <a:pt x="783" y="70"/>
                  </a:lnTo>
                  <a:lnTo>
                    <a:pt x="790" y="132"/>
                  </a:lnTo>
                  <a:lnTo>
                    <a:pt x="801" y="202"/>
                  </a:lnTo>
                  <a:lnTo>
                    <a:pt x="809" y="246"/>
                  </a:lnTo>
                  <a:lnTo>
                    <a:pt x="820" y="261"/>
                  </a:lnTo>
                  <a:lnTo>
                    <a:pt x="827" y="264"/>
                  </a:lnTo>
                  <a:lnTo>
                    <a:pt x="838" y="264"/>
                  </a:lnTo>
                  <a:lnTo>
                    <a:pt x="845" y="264"/>
                  </a:lnTo>
                  <a:lnTo>
                    <a:pt x="856" y="264"/>
                  </a:lnTo>
                  <a:lnTo>
                    <a:pt x="864" y="264"/>
                  </a:lnTo>
                  <a:lnTo>
                    <a:pt x="875" y="264"/>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4" name="Freeform 350"/>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3"/>
                </a:cxn>
                <a:cxn ang="0">
                  <a:pos x="232" y="3"/>
                </a:cxn>
                <a:cxn ang="0">
                  <a:pos x="250" y="3"/>
                </a:cxn>
                <a:cxn ang="0">
                  <a:pos x="268" y="3"/>
                </a:cxn>
                <a:cxn ang="0">
                  <a:pos x="287" y="3"/>
                </a:cxn>
                <a:cxn ang="0">
                  <a:pos x="305" y="0"/>
                </a:cxn>
                <a:cxn ang="0">
                  <a:pos x="324" y="25"/>
                </a:cxn>
                <a:cxn ang="0">
                  <a:pos x="342" y="73"/>
                </a:cxn>
                <a:cxn ang="0">
                  <a:pos x="360" y="143"/>
                </a:cxn>
                <a:cxn ang="0">
                  <a:pos x="379" y="213"/>
                </a:cxn>
                <a:cxn ang="0">
                  <a:pos x="397" y="253"/>
                </a:cxn>
                <a:cxn ang="0">
                  <a:pos x="415" y="264"/>
                </a:cxn>
                <a:cxn ang="0">
                  <a:pos x="434" y="264"/>
                </a:cxn>
                <a:cxn ang="0">
                  <a:pos x="452" y="0"/>
                </a:cxn>
                <a:cxn ang="0">
                  <a:pos x="471" y="25"/>
                </a:cxn>
                <a:cxn ang="0">
                  <a:pos x="489" y="88"/>
                </a:cxn>
                <a:cxn ang="0">
                  <a:pos x="507" y="180"/>
                </a:cxn>
                <a:cxn ang="0">
                  <a:pos x="526" y="246"/>
                </a:cxn>
                <a:cxn ang="0">
                  <a:pos x="544" y="264"/>
                </a:cxn>
                <a:cxn ang="0">
                  <a:pos x="562" y="264"/>
                </a:cxn>
                <a:cxn ang="0">
                  <a:pos x="581" y="264"/>
                </a:cxn>
                <a:cxn ang="0">
                  <a:pos x="599" y="0"/>
                </a:cxn>
                <a:cxn ang="0">
                  <a:pos x="618" y="25"/>
                </a:cxn>
                <a:cxn ang="0">
                  <a:pos x="636" y="95"/>
                </a:cxn>
                <a:cxn ang="0">
                  <a:pos x="654" y="209"/>
                </a:cxn>
                <a:cxn ang="0">
                  <a:pos x="673" y="261"/>
                </a:cxn>
                <a:cxn ang="0">
                  <a:pos x="691" y="264"/>
                </a:cxn>
                <a:cxn ang="0">
                  <a:pos x="709" y="264"/>
                </a:cxn>
                <a:cxn ang="0">
                  <a:pos x="728" y="264"/>
                </a:cxn>
                <a:cxn ang="0">
                  <a:pos x="746" y="0"/>
                </a:cxn>
                <a:cxn ang="0">
                  <a:pos x="765" y="25"/>
                </a:cxn>
                <a:cxn ang="0">
                  <a:pos x="783" y="95"/>
                </a:cxn>
                <a:cxn ang="0">
                  <a:pos x="801" y="213"/>
                </a:cxn>
                <a:cxn ang="0">
                  <a:pos x="820" y="261"/>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3"/>
                  </a:lnTo>
                  <a:lnTo>
                    <a:pt x="221" y="3"/>
                  </a:lnTo>
                  <a:lnTo>
                    <a:pt x="232" y="3"/>
                  </a:lnTo>
                  <a:lnTo>
                    <a:pt x="239" y="3"/>
                  </a:lnTo>
                  <a:lnTo>
                    <a:pt x="250" y="3"/>
                  </a:lnTo>
                  <a:lnTo>
                    <a:pt x="257" y="3"/>
                  </a:lnTo>
                  <a:lnTo>
                    <a:pt x="268" y="3"/>
                  </a:lnTo>
                  <a:lnTo>
                    <a:pt x="276" y="3"/>
                  </a:lnTo>
                  <a:lnTo>
                    <a:pt x="287" y="3"/>
                  </a:lnTo>
                  <a:lnTo>
                    <a:pt x="294" y="0"/>
                  </a:lnTo>
                  <a:lnTo>
                    <a:pt x="305" y="0"/>
                  </a:lnTo>
                  <a:lnTo>
                    <a:pt x="313" y="11"/>
                  </a:lnTo>
                  <a:lnTo>
                    <a:pt x="324" y="25"/>
                  </a:lnTo>
                  <a:lnTo>
                    <a:pt x="331" y="47"/>
                  </a:lnTo>
                  <a:lnTo>
                    <a:pt x="342" y="73"/>
                  </a:lnTo>
                  <a:lnTo>
                    <a:pt x="349" y="106"/>
                  </a:lnTo>
                  <a:lnTo>
                    <a:pt x="360" y="143"/>
                  </a:lnTo>
                  <a:lnTo>
                    <a:pt x="368" y="180"/>
                  </a:lnTo>
                  <a:lnTo>
                    <a:pt x="379" y="213"/>
                  </a:lnTo>
                  <a:lnTo>
                    <a:pt x="386" y="239"/>
                  </a:lnTo>
                  <a:lnTo>
                    <a:pt x="397" y="253"/>
                  </a:lnTo>
                  <a:lnTo>
                    <a:pt x="404" y="261"/>
                  </a:lnTo>
                  <a:lnTo>
                    <a:pt x="415" y="264"/>
                  </a:lnTo>
                  <a:lnTo>
                    <a:pt x="423" y="264"/>
                  </a:lnTo>
                  <a:lnTo>
                    <a:pt x="434" y="264"/>
                  </a:lnTo>
                  <a:lnTo>
                    <a:pt x="441" y="0"/>
                  </a:lnTo>
                  <a:lnTo>
                    <a:pt x="452" y="0"/>
                  </a:lnTo>
                  <a:lnTo>
                    <a:pt x="460" y="11"/>
                  </a:lnTo>
                  <a:lnTo>
                    <a:pt x="471" y="25"/>
                  </a:lnTo>
                  <a:lnTo>
                    <a:pt x="478" y="55"/>
                  </a:lnTo>
                  <a:lnTo>
                    <a:pt x="489" y="88"/>
                  </a:lnTo>
                  <a:lnTo>
                    <a:pt x="496" y="132"/>
                  </a:lnTo>
                  <a:lnTo>
                    <a:pt x="507" y="180"/>
                  </a:lnTo>
                  <a:lnTo>
                    <a:pt x="515" y="220"/>
                  </a:lnTo>
                  <a:lnTo>
                    <a:pt x="526" y="246"/>
                  </a:lnTo>
                  <a:lnTo>
                    <a:pt x="533" y="261"/>
                  </a:lnTo>
                  <a:lnTo>
                    <a:pt x="544" y="264"/>
                  </a:lnTo>
                  <a:lnTo>
                    <a:pt x="551" y="264"/>
                  </a:lnTo>
                  <a:lnTo>
                    <a:pt x="562" y="264"/>
                  </a:lnTo>
                  <a:lnTo>
                    <a:pt x="570" y="264"/>
                  </a:lnTo>
                  <a:lnTo>
                    <a:pt x="581" y="264"/>
                  </a:lnTo>
                  <a:lnTo>
                    <a:pt x="588" y="0"/>
                  </a:lnTo>
                  <a:lnTo>
                    <a:pt x="599" y="0"/>
                  </a:lnTo>
                  <a:lnTo>
                    <a:pt x="607" y="11"/>
                  </a:lnTo>
                  <a:lnTo>
                    <a:pt x="618" y="25"/>
                  </a:lnTo>
                  <a:lnTo>
                    <a:pt x="625" y="55"/>
                  </a:lnTo>
                  <a:lnTo>
                    <a:pt x="636" y="95"/>
                  </a:lnTo>
                  <a:lnTo>
                    <a:pt x="643" y="150"/>
                  </a:lnTo>
                  <a:lnTo>
                    <a:pt x="654" y="209"/>
                  </a:lnTo>
                  <a:lnTo>
                    <a:pt x="662" y="250"/>
                  </a:lnTo>
                  <a:lnTo>
                    <a:pt x="673" y="261"/>
                  </a:lnTo>
                  <a:lnTo>
                    <a:pt x="680" y="264"/>
                  </a:lnTo>
                  <a:lnTo>
                    <a:pt x="691" y="264"/>
                  </a:lnTo>
                  <a:lnTo>
                    <a:pt x="698" y="264"/>
                  </a:lnTo>
                  <a:lnTo>
                    <a:pt x="709" y="264"/>
                  </a:lnTo>
                  <a:lnTo>
                    <a:pt x="717" y="264"/>
                  </a:lnTo>
                  <a:lnTo>
                    <a:pt x="728" y="264"/>
                  </a:lnTo>
                  <a:lnTo>
                    <a:pt x="735" y="0"/>
                  </a:lnTo>
                  <a:lnTo>
                    <a:pt x="746" y="0"/>
                  </a:lnTo>
                  <a:lnTo>
                    <a:pt x="754" y="11"/>
                  </a:lnTo>
                  <a:lnTo>
                    <a:pt x="765" y="25"/>
                  </a:lnTo>
                  <a:lnTo>
                    <a:pt x="772" y="55"/>
                  </a:lnTo>
                  <a:lnTo>
                    <a:pt x="783" y="95"/>
                  </a:lnTo>
                  <a:lnTo>
                    <a:pt x="790" y="154"/>
                  </a:lnTo>
                  <a:lnTo>
                    <a:pt x="801" y="213"/>
                  </a:lnTo>
                  <a:lnTo>
                    <a:pt x="809" y="250"/>
                  </a:lnTo>
                  <a:lnTo>
                    <a:pt x="820" y="261"/>
                  </a:lnTo>
                  <a:lnTo>
                    <a:pt x="827" y="264"/>
                  </a:lnTo>
                  <a:lnTo>
                    <a:pt x="838" y="264"/>
                  </a:lnTo>
                  <a:lnTo>
                    <a:pt x="845" y="264"/>
                  </a:lnTo>
                  <a:lnTo>
                    <a:pt x="856" y="264"/>
                  </a:lnTo>
                  <a:lnTo>
                    <a:pt x="864" y="264"/>
                  </a:lnTo>
                  <a:lnTo>
                    <a:pt x="875" y="264"/>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5" name="Freeform 351"/>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26"/>
                </a:cxn>
                <a:cxn ang="0">
                  <a:pos x="177" y="526"/>
                </a:cxn>
                <a:cxn ang="0">
                  <a:pos x="195" y="526"/>
                </a:cxn>
                <a:cxn ang="0">
                  <a:pos x="213" y="522"/>
                </a:cxn>
                <a:cxn ang="0">
                  <a:pos x="232" y="522"/>
                </a:cxn>
                <a:cxn ang="0">
                  <a:pos x="250" y="522"/>
                </a:cxn>
                <a:cxn ang="0">
                  <a:pos x="268" y="522"/>
                </a:cxn>
                <a:cxn ang="0">
                  <a:pos x="287" y="522"/>
                </a:cxn>
                <a:cxn ang="0">
                  <a:pos x="305" y="526"/>
                </a:cxn>
                <a:cxn ang="0">
                  <a:pos x="324" y="489"/>
                </a:cxn>
                <a:cxn ang="0">
                  <a:pos x="342" y="401"/>
                </a:cxn>
                <a:cxn ang="0">
                  <a:pos x="360" y="261"/>
                </a:cxn>
                <a:cxn ang="0">
                  <a:pos x="379" y="110"/>
                </a:cxn>
                <a:cxn ang="0">
                  <a:pos x="397" y="22"/>
                </a:cxn>
                <a:cxn ang="0">
                  <a:pos x="415" y="0"/>
                </a:cxn>
                <a:cxn ang="0">
                  <a:pos x="434" y="0"/>
                </a:cxn>
                <a:cxn ang="0">
                  <a:pos x="452" y="526"/>
                </a:cxn>
                <a:cxn ang="0">
                  <a:pos x="471" y="486"/>
                </a:cxn>
                <a:cxn ang="0">
                  <a:pos x="489" y="375"/>
                </a:cxn>
                <a:cxn ang="0">
                  <a:pos x="507" y="191"/>
                </a:cxn>
                <a:cxn ang="0">
                  <a:pos x="526" y="41"/>
                </a:cxn>
                <a:cxn ang="0">
                  <a:pos x="544" y="0"/>
                </a:cxn>
                <a:cxn ang="0">
                  <a:pos x="562" y="0"/>
                </a:cxn>
                <a:cxn ang="0">
                  <a:pos x="581" y="0"/>
                </a:cxn>
                <a:cxn ang="0">
                  <a:pos x="599" y="526"/>
                </a:cxn>
                <a:cxn ang="0">
                  <a:pos x="618" y="486"/>
                </a:cxn>
                <a:cxn ang="0">
                  <a:pos x="636" y="361"/>
                </a:cxn>
                <a:cxn ang="0">
                  <a:pos x="654" y="122"/>
                </a:cxn>
                <a:cxn ang="0">
                  <a:pos x="673" y="4"/>
                </a:cxn>
                <a:cxn ang="0">
                  <a:pos x="691" y="0"/>
                </a:cxn>
                <a:cxn ang="0">
                  <a:pos x="709" y="0"/>
                </a:cxn>
                <a:cxn ang="0">
                  <a:pos x="728" y="0"/>
                </a:cxn>
                <a:cxn ang="0">
                  <a:pos x="746" y="526"/>
                </a:cxn>
                <a:cxn ang="0">
                  <a:pos x="765" y="486"/>
                </a:cxn>
                <a:cxn ang="0">
                  <a:pos x="783" y="361"/>
                </a:cxn>
                <a:cxn ang="0">
                  <a:pos x="801" y="110"/>
                </a:cxn>
                <a:cxn ang="0">
                  <a:pos x="820" y="4"/>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26"/>
                  </a:lnTo>
                  <a:lnTo>
                    <a:pt x="158" y="526"/>
                  </a:lnTo>
                  <a:lnTo>
                    <a:pt x="166" y="526"/>
                  </a:lnTo>
                  <a:lnTo>
                    <a:pt x="177" y="526"/>
                  </a:lnTo>
                  <a:lnTo>
                    <a:pt x="184" y="526"/>
                  </a:lnTo>
                  <a:lnTo>
                    <a:pt x="195" y="526"/>
                  </a:lnTo>
                  <a:lnTo>
                    <a:pt x="202" y="522"/>
                  </a:lnTo>
                  <a:lnTo>
                    <a:pt x="213" y="522"/>
                  </a:lnTo>
                  <a:lnTo>
                    <a:pt x="221" y="522"/>
                  </a:lnTo>
                  <a:lnTo>
                    <a:pt x="232" y="522"/>
                  </a:lnTo>
                  <a:lnTo>
                    <a:pt x="239" y="522"/>
                  </a:lnTo>
                  <a:lnTo>
                    <a:pt x="250" y="522"/>
                  </a:lnTo>
                  <a:lnTo>
                    <a:pt x="257" y="522"/>
                  </a:lnTo>
                  <a:lnTo>
                    <a:pt x="268" y="522"/>
                  </a:lnTo>
                  <a:lnTo>
                    <a:pt x="276" y="522"/>
                  </a:lnTo>
                  <a:lnTo>
                    <a:pt x="287" y="522"/>
                  </a:lnTo>
                  <a:lnTo>
                    <a:pt x="294" y="526"/>
                  </a:lnTo>
                  <a:lnTo>
                    <a:pt x="305" y="526"/>
                  </a:lnTo>
                  <a:lnTo>
                    <a:pt x="313" y="515"/>
                  </a:lnTo>
                  <a:lnTo>
                    <a:pt x="324" y="489"/>
                  </a:lnTo>
                  <a:lnTo>
                    <a:pt x="331" y="452"/>
                  </a:lnTo>
                  <a:lnTo>
                    <a:pt x="342" y="401"/>
                  </a:lnTo>
                  <a:lnTo>
                    <a:pt x="349" y="335"/>
                  </a:lnTo>
                  <a:lnTo>
                    <a:pt x="360" y="261"/>
                  </a:lnTo>
                  <a:lnTo>
                    <a:pt x="368" y="180"/>
                  </a:lnTo>
                  <a:lnTo>
                    <a:pt x="379" y="110"/>
                  </a:lnTo>
                  <a:lnTo>
                    <a:pt x="386" y="55"/>
                  </a:lnTo>
                  <a:lnTo>
                    <a:pt x="397" y="22"/>
                  </a:lnTo>
                  <a:lnTo>
                    <a:pt x="404" y="8"/>
                  </a:lnTo>
                  <a:lnTo>
                    <a:pt x="415" y="0"/>
                  </a:lnTo>
                  <a:lnTo>
                    <a:pt x="423" y="0"/>
                  </a:lnTo>
                  <a:lnTo>
                    <a:pt x="434" y="0"/>
                  </a:lnTo>
                  <a:lnTo>
                    <a:pt x="441" y="526"/>
                  </a:lnTo>
                  <a:lnTo>
                    <a:pt x="452" y="526"/>
                  </a:lnTo>
                  <a:lnTo>
                    <a:pt x="460" y="511"/>
                  </a:lnTo>
                  <a:lnTo>
                    <a:pt x="471" y="486"/>
                  </a:lnTo>
                  <a:lnTo>
                    <a:pt x="478" y="441"/>
                  </a:lnTo>
                  <a:lnTo>
                    <a:pt x="489" y="375"/>
                  </a:lnTo>
                  <a:lnTo>
                    <a:pt x="496" y="291"/>
                  </a:lnTo>
                  <a:lnTo>
                    <a:pt x="507" y="191"/>
                  </a:lnTo>
                  <a:lnTo>
                    <a:pt x="515" y="103"/>
                  </a:lnTo>
                  <a:lnTo>
                    <a:pt x="526" y="41"/>
                  </a:lnTo>
                  <a:lnTo>
                    <a:pt x="533" y="11"/>
                  </a:lnTo>
                  <a:lnTo>
                    <a:pt x="544" y="0"/>
                  </a:lnTo>
                  <a:lnTo>
                    <a:pt x="551" y="0"/>
                  </a:lnTo>
                  <a:lnTo>
                    <a:pt x="562" y="0"/>
                  </a:lnTo>
                  <a:lnTo>
                    <a:pt x="570" y="0"/>
                  </a:lnTo>
                  <a:lnTo>
                    <a:pt x="581" y="0"/>
                  </a:lnTo>
                  <a:lnTo>
                    <a:pt x="588" y="526"/>
                  </a:lnTo>
                  <a:lnTo>
                    <a:pt x="599" y="526"/>
                  </a:lnTo>
                  <a:lnTo>
                    <a:pt x="607" y="511"/>
                  </a:lnTo>
                  <a:lnTo>
                    <a:pt x="618" y="486"/>
                  </a:lnTo>
                  <a:lnTo>
                    <a:pt x="625" y="438"/>
                  </a:lnTo>
                  <a:lnTo>
                    <a:pt x="636" y="361"/>
                  </a:lnTo>
                  <a:lnTo>
                    <a:pt x="643" y="247"/>
                  </a:lnTo>
                  <a:lnTo>
                    <a:pt x="654" y="122"/>
                  </a:lnTo>
                  <a:lnTo>
                    <a:pt x="662" y="33"/>
                  </a:lnTo>
                  <a:lnTo>
                    <a:pt x="673" y="4"/>
                  </a:lnTo>
                  <a:lnTo>
                    <a:pt x="680" y="0"/>
                  </a:lnTo>
                  <a:lnTo>
                    <a:pt x="691" y="0"/>
                  </a:lnTo>
                  <a:lnTo>
                    <a:pt x="698" y="0"/>
                  </a:lnTo>
                  <a:lnTo>
                    <a:pt x="709" y="0"/>
                  </a:lnTo>
                  <a:lnTo>
                    <a:pt x="717" y="0"/>
                  </a:lnTo>
                  <a:lnTo>
                    <a:pt x="728" y="0"/>
                  </a:lnTo>
                  <a:lnTo>
                    <a:pt x="735" y="526"/>
                  </a:lnTo>
                  <a:lnTo>
                    <a:pt x="746" y="526"/>
                  </a:lnTo>
                  <a:lnTo>
                    <a:pt x="754" y="511"/>
                  </a:lnTo>
                  <a:lnTo>
                    <a:pt x="765" y="486"/>
                  </a:lnTo>
                  <a:lnTo>
                    <a:pt x="772" y="438"/>
                  </a:lnTo>
                  <a:lnTo>
                    <a:pt x="783" y="361"/>
                  </a:lnTo>
                  <a:lnTo>
                    <a:pt x="790" y="243"/>
                  </a:lnTo>
                  <a:lnTo>
                    <a:pt x="801" y="110"/>
                  </a:lnTo>
                  <a:lnTo>
                    <a:pt x="809" y="30"/>
                  </a:lnTo>
                  <a:lnTo>
                    <a:pt x="820" y="4"/>
                  </a:lnTo>
                  <a:lnTo>
                    <a:pt x="827" y="0"/>
                  </a:lnTo>
                  <a:lnTo>
                    <a:pt x="838" y="0"/>
                  </a:lnTo>
                  <a:lnTo>
                    <a:pt x="845" y="0"/>
                  </a:lnTo>
                  <a:lnTo>
                    <a:pt x="856" y="0"/>
                  </a:lnTo>
                  <a:lnTo>
                    <a:pt x="864" y="0"/>
                  </a:lnTo>
                  <a:lnTo>
                    <a:pt x="875"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6" name="Freeform 352"/>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11"/>
                </a:cxn>
                <a:cxn ang="0">
                  <a:pos x="324" y="77"/>
                </a:cxn>
                <a:cxn ang="0">
                  <a:pos x="342" y="150"/>
                </a:cxn>
                <a:cxn ang="0">
                  <a:pos x="360" y="213"/>
                </a:cxn>
                <a:cxn ang="0">
                  <a:pos x="379" y="250"/>
                </a:cxn>
                <a:cxn ang="0">
                  <a:pos x="397" y="261"/>
                </a:cxn>
                <a:cxn ang="0">
                  <a:pos x="415" y="264"/>
                </a:cxn>
                <a:cxn ang="0">
                  <a:pos x="434" y="264"/>
                </a:cxn>
                <a:cxn ang="0">
                  <a:pos x="452" y="11"/>
                </a:cxn>
                <a:cxn ang="0">
                  <a:pos x="471" y="88"/>
                </a:cxn>
                <a:cxn ang="0">
                  <a:pos x="489" y="184"/>
                </a:cxn>
                <a:cxn ang="0">
                  <a:pos x="507" y="246"/>
                </a:cxn>
                <a:cxn ang="0">
                  <a:pos x="526" y="261"/>
                </a:cxn>
                <a:cxn ang="0">
                  <a:pos x="544" y="264"/>
                </a:cxn>
                <a:cxn ang="0">
                  <a:pos x="562" y="264"/>
                </a:cxn>
                <a:cxn ang="0">
                  <a:pos x="581" y="264"/>
                </a:cxn>
                <a:cxn ang="0">
                  <a:pos x="599" y="11"/>
                </a:cxn>
                <a:cxn ang="0">
                  <a:pos x="618" y="95"/>
                </a:cxn>
                <a:cxn ang="0">
                  <a:pos x="636" y="220"/>
                </a:cxn>
                <a:cxn ang="0">
                  <a:pos x="654" y="264"/>
                </a:cxn>
                <a:cxn ang="0">
                  <a:pos x="673" y="264"/>
                </a:cxn>
                <a:cxn ang="0">
                  <a:pos x="691" y="264"/>
                </a:cxn>
                <a:cxn ang="0">
                  <a:pos x="709" y="264"/>
                </a:cxn>
                <a:cxn ang="0">
                  <a:pos x="728" y="264"/>
                </a:cxn>
                <a:cxn ang="0">
                  <a:pos x="746" y="11"/>
                </a:cxn>
                <a:cxn ang="0">
                  <a:pos x="765" y="95"/>
                </a:cxn>
                <a:cxn ang="0">
                  <a:pos x="783" y="22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11"/>
                  </a:lnTo>
                  <a:lnTo>
                    <a:pt x="313" y="36"/>
                  </a:lnTo>
                  <a:lnTo>
                    <a:pt x="324" y="77"/>
                  </a:lnTo>
                  <a:lnTo>
                    <a:pt x="331" y="114"/>
                  </a:lnTo>
                  <a:lnTo>
                    <a:pt x="342" y="150"/>
                  </a:lnTo>
                  <a:lnTo>
                    <a:pt x="349" y="184"/>
                  </a:lnTo>
                  <a:lnTo>
                    <a:pt x="360" y="213"/>
                  </a:lnTo>
                  <a:lnTo>
                    <a:pt x="368" y="235"/>
                  </a:lnTo>
                  <a:lnTo>
                    <a:pt x="379" y="250"/>
                  </a:lnTo>
                  <a:lnTo>
                    <a:pt x="386" y="257"/>
                  </a:lnTo>
                  <a:lnTo>
                    <a:pt x="397" y="261"/>
                  </a:lnTo>
                  <a:lnTo>
                    <a:pt x="404" y="264"/>
                  </a:lnTo>
                  <a:lnTo>
                    <a:pt x="415" y="264"/>
                  </a:lnTo>
                  <a:lnTo>
                    <a:pt x="423" y="264"/>
                  </a:lnTo>
                  <a:lnTo>
                    <a:pt x="434" y="264"/>
                  </a:lnTo>
                  <a:lnTo>
                    <a:pt x="441" y="0"/>
                  </a:lnTo>
                  <a:lnTo>
                    <a:pt x="452" y="11"/>
                  </a:lnTo>
                  <a:lnTo>
                    <a:pt x="460" y="40"/>
                  </a:lnTo>
                  <a:lnTo>
                    <a:pt x="471" y="88"/>
                  </a:lnTo>
                  <a:lnTo>
                    <a:pt x="478" y="136"/>
                  </a:lnTo>
                  <a:lnTo>
                    <a:pt x="489" y="184"/>
                  </a:lnTo>
                  <a:lnTo>
                    <a:pt x="496" y="224"/>
                  </a:lnTo>
                  <a:lnTo>
                    <a:pt x="507" y="246"/>
                  </a:lnTo>
                  <a:lnTo>
                    <a:pt x="515" y="257"/>
                  </a:lnTo>
                  <a:lnTo>
                    <a:pt x="526" y="261"/>
                  </a:lnTo>
                  <a:lnTo>
                    <a:pt x="533" y="264"/>
                  </a:lnTo>
                  <a:lnTo>
                    <a:pt x="544" y="264"/>
                  </a:lnTo>
                  <a:lnTo>
                    <a:pt x="551" y="264"/>
                  </a:lnTo>
                  <a:lnTo>
                    <a:pt x="562" y="264"/>
                  </a:lnTo>
                  <a:lnTo>
                    <a:pt x="570" y="264"/>
                  </a:lnTo>
                  <a:lnTo>
                    <a:pt x="581" y="264"/>
                  </a:lnTo>
                  <a:lnTo>
                    <a:pt x="588" y="0"/>
                  </a:lnTo>
                  <a:lnTo>
                    <a:pt x="599" y="11"/>
                  </a:lnTo>
                  <a:lnTo>
                    <a:pt x="607" y="40"/>
                  </a:lnTo>
                  <a:lnTo>
                    <a:pt x="618" y="95"/>
                  </a:lnTo>
                  <a:lnTo>
                    <a:pt x="625" y="161"/>
                  </a:lnTo>
                  <a:lnTo>
                    <a:pt x="636" y="220"/>
                  </a:lnTo>
                  <a:lnTo>
                    <a:pt x="643" y="253"/>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11"/>
                  </a:lnTo>
                  <a:lnTo>
                    <a:pt x="754" y="40"/>
                  </a:lnTo>
                  <a:lnTo>
                    <a:pt x="765" y="95"/>
                  </a:lnTo>
                  <a:lnTo>
                    <a:pt x="772" y="161"/>
                  </a:lnTo>
                  <a:lnTo>
                    <a:pt x="783" y="224"/>
                  </a:lnTo>
                  <a:lnTo>
                    <a:pt x="790" y="257"/>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7" name="Freeform 353"/>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33"/>
                </a:cxn>
                <a:cxn ang="0">
                  <a:pos x="324" y="99"/>
                </a:cxn>
                <a:cxn ang="0">
                  <a:pos x="342" y="165"/>
                </a:cxn>
                <a:cxn ang="0">
                  <a:pos x="360" y="220"/>
                </a:cxn>
                <a:cxn ang="0">
                  <a:pos x="379" y="253"/>
                </a:cxn>
                <a:cxn ang="0">
                  <a:pos x="397" y="261"/>
                </a:cxn>
                <a:cxn ang="0">
                  <a:pos x="415" y="264"/>
                </a:cxn>
                <a:cxn ang="0">
                  <a:pos x="434" y="264"/>
                </a:cxn>
                <a:cxn ang="0">
                  <a:pos x="452" y="36"/>
                </a:cxn>
                <a:cxn ang="0">
                  <a:pos x="471" y="121"/>
                </a:cxn>
                <a:cxn ang="0">
                  <a:pos x="489" y="206"/>
                </a:cxn>
                <a:cxn ang="0">
                  <a:pos x="507" y="253"/>
                </a:cxn>
                <a:cxn ang="0">
                  <a:pos x="526" y="264"/>
                </a:cxn>
                <a:cxn ang="0">
                  <a:pos x="544" y="264"/>
                </a:cxn>
                <a:cxn ang="0">
                  <a:pos x="562" y="264"/>
                </a:cxn>
                <a:cxn ang="0">
                  <a:pos x="581" y="264"/>
                </a:cxn>
                <a:cxn ang="0">
                  <a:pos x="599" y="36"/>
                </a:cxn>
                <a:cxn ang="0">
                  <a:pos x="618" y="125"/>
                </a:cxn>
                <a:cxn ang="0">
                  <a:pos x="636" y="231"/>
                </a:cxn>
                <a:cxn ang="0">
                  <a:pos x="654" y="264"/>
                </a:cxn>
                <a:cxn ang="0">
                  <a:pos x="673" y="264"/>
                </a:cxn>
                <a:cxn ang="0">
                  <a:pos x="691" y="264"/>
                </a:cxn>
                <a:cxn ang="0">
                  <a:pos x="709" y="264"/>
                </a:cxn>
                <a:cxn ang="0">
                  <a:pos x="728" y="264"/>
                </a:cxn>
                <a:cxn ang="0">
                  <a:pos x="746" y="36"/>
                </a:cxn>
                <a:cxn ang="0">
                  <a:pos x="765" y="125"/>
                </a:cxn>
                <a:cxn ang="0">
                  <a:pos x="783" y="235"/>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33"/>
                  </a:lnTo>
                  <a:lnTo>
                    <a:pt x="313" y="66"/>
                  </a:lnTo>
                  <a:lnTo>
                    <a:pt x="324" y="99"/>
                  </a:lnTo>
                  <a:lnTo>
                    <a:pt x="331" y="132"/>
                  </a:lnTo>
                  <a:lnTo>
                    <a:pt x="342" y="165"/>
                  </a:lnTo>
                  <a:lnTo>
                    <a:pt x="349" y="195"/>
                  </a:lnTo>
                  <a:lnTo>
                    <a:pt x="360" y="220"/>
                  </a:lnTo>
                  <a:lnTo>
                    <a:pt x="368" y="239"/>
                  </a:lnTo>
                  <a:lnTo>
                    <a:pt x="379" y="253"/>
                  </a:lnTo>
                  <a:lnTo>
                    <a:pt x="386" y="257"/>
                  </a:lnTo>
                  <a:lnTo>
                    <a:pt x="397" y="261"/>
                  </a:lnTo>
                  <a:lnTo>
                    <a:pt x="404" y="264"/>
                  </a:lnTo>
                  <a:lnTo>
                    <a:pt x="415" y="264"/>
                  </a:lnTo>
                  <a:lnTo>
                    <a:pt x="423" y="264"/>
                  </a:lnTo>
                  <a:lnTo>
                    <a:pt x="434" y="264"/>
                  </a:lnTo>
                  <a:lnTo>
                    <a:pt x="441" y="0"/>
                  </a:lnTo>
                  <a:lnTo>
                    <a:pt x="452" y="36"/>
                  </a:lnTo>
                  <a:lnTo>
                    <a:pt x="460" y="73"/>
                  </a:lnTo>
                  <a:lnTo>
                    <a:pt x="471" y="121"/>
                  </a:lnTo>
                  <a:lnTo>
                    <a:pt x="478" y="165"/>
                  </a:lnTo>
                  <a:lnTo>
                    <a:pt x="489" y="206"/>
                  </a:lnTo>
                  <a:lnTo>
                    <a:pt x="496" y="235"/>
                  </a:lnTo>
                  <a:lnTo>
                    <a:pt x="507" y="253"/>
                  </a:lnTo>
                  <a:lnTo>
                    <a:pt x="515" y="261"/>
                  </a:lnTo>
                  <a:lnTo>
                    <a:pt x="526" y="264"/>
                  </a:lnTo>
                  <a:lnTo>
                    <a:pt x="533" y="264"/>
                  </a:lnTo>
                  <a:lnTo>
                    <a:pt x="544" y="264"/>
                  </a:lnTo>
                  <a:lnTo>
                    <a:pt x="551" y="264"/>
                  </a:lnTo>
                  <a:lnTo>
                    <a:pt x="562" y="264"/>
                  </a:lnTo>
                  <a:lnTo>
                    <a:pt x="570" y="264"/>
                  </a:lnTo>
                  <a:lnTo>
                    <a:pt x="581" y="264"/>
                  </a:lnTo>
                  <a:lnTo>
                    <a:pt x="588" y="0"/>
                  </a:lnTo>
                  <a:lnTo>
                    <a:pt x="599" y="36"/>
                  </a:lnTo>
                  <a:lnTo>
                    <a:pt x="607" y="73"/>
                  </a:lnTo>
                  <a:lnTo>
                    <a:pt x="618" y="125"/>
                  </a:lnTo>
                  <a:lnTo>
                    <a:pt x="625" y="184"/>
                  </a:lnTo>
                  <a:lnTo>
                    <a:pt x="636" y="231"/>
                  </a:lnTo>
                  <a:lnTo>
                    <a:pt x="643" y="257"/>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36"/>
                  </a:lnTo>
                  <a:lnTo>
                    <a:pt x="754" y="73"/>
                  </a:lnTo>
                  <a:lnTo>
                    <a:pt x="765" y="125"/>
                  </a:lnTo>
                  <a:lnTo>
                    <a:pt x="772" y="184"/>
                  </a:lnTo>
                  <a:lnTo>
                    <a:pt x="783" y="235"/>
                  </a:lnTo>
                  <a:lnTo>
                    <a:pt x="790" y="257"/>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8" name="Freeform 354"/>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26"/>
                </a:cxn>
                <a:cxn ang="0">
                  <a:pos x="177" y="526"/>
                </a:cxn>
                <a:cxn ang="0">
                  <a:pos x="195" y="526"/>
                </a:cxn>
                <a:cxn ang="0">
                  <a:pos x="213" y="526"/>
                </a:cxn>
                <a:cxn ang="0">
                  <a:pos x="232" y="526"/>
                </a:cxn>
                <a:cxn ang="0">
                  <a:pos x="250" y="526"/>
                </a:cxn>
                <a:cxn ang="0">
                  <a:pos x="268" y="526"/>
                </a:cxn>
                <a:cxn ang="0">
                  <a:pos x="287" y="526"/>
                </a:cxn>
                <a:cxn ang="0">
                  <a:pos x="305" y="482"/>
                </a:cxn>
                <a:cxn ang="0">
                  <a:pos x="324" y="349"/>
                </a:cxn>
                <a:cxn ang="0">
                  <a:pos x="342" y="210"/>
                </a:cxn>
                <a:cxn ang="0">
                  <a:pos x="360" y="92"/>
                </a:cxn>
                <a:cxn ang="0">
                  <a:pos x="379" y="26"/>
                </a:cxn>
                <a:cxn ang="0">
                  <a:pos x="397" y="4"/>
                </a:cxn>
                <a:cxn ang="0">
                  <a:pos x="415" y="0"/>
                </a:cxn>
                <a:cxn ang="0">
                  <a:pos x="434" y="0"/>
                </a:cxn>
                <a:cxn ang="0">
                  <a:pos x="452" y="482"/>
                </a:cxn>
                <a:cxn ang="0">
                  <a:pos x="471" y="320"/>
                </a:cxn>
                <a:cxn ang="0">
                  <a:pos x="489" y="136"/>
                </a:cxn>
                <a:cxn ang="0">
                  <a:pos x="507" y="26"/>
                </a:cxn>
                <a:cxn ang="0">
                  <a:pos x="526" y="0"/>
                </a:cxn>
                <a:cxn ang="0">
                  <a:pos x="544" y="0"/>
                </a:cxn>
                <a:cxn ang="0">
                  <a:pos x="562" y="0"/>
                </a:cxn>
                <a:cxn ang="0">
                  <a:pos x="581" y="0"/>
                </a:cxn>
                <a:cxn ang="0">
                  <a:pos x="599" y="482"/>
                </a:cxn>
                <a:cxn ang="0">
                  <a:pos x="618" y="309"/>
                </a:cxn>
                <a:cxn ang="0">
                  <a:pos x="636" y="74"/>
                </a:cxn>
                <a:cxn ang="0">
                  <a:pos x="654" y="0"/>
                </a:cxn>
                <a:cxn ang="0">
                  <a:pos x="673" y="0"/>
                </a:cxn>
                <a:cxn ang="0">
                  <a:pos x="691" y="0"/>
                </a:cxn>
                <a:cxn ang="0">
                  <a:pos x="709" y="0"/>
                </a:cxn>
                <a:cxn ang="0">
                  <a:pos x="728" y="0"/>
                </a:cxn>
                <a:cxn ang="0">
                  <a:pos x="746" y="482"/>
                </a:cxn>
                <a:cxn ang="0">
                  <a:pos x="765" y="309"/>
                </a:cxn>
                <a:cxn ang="0">
                  <a:pos x="783" y="66"/>
                </a:cxn>
                <a:cxn ang="0">
                  <a:pos x="801" y="0"/>
                </a:cxn>
                <a:cxn ang="0">
                  <a:pos x="820" y="0"/>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26"/>
                  </a:lnTo>
                  <a:lnTo>
                    <a:pt x="158" y="526"/>
                  </a:lnTo>
                  <a:lnTo>
                    <a:pt x="166" y="526"/>
                  </a:lnTo>
                  <a:lnTo>
                    <a:pt x="177" y="526"/>
                  </a:lnTo>
                  <a:lnTo>
                    <a:pt x="184" y="526"/>
                  </a:lnTo>
                  <a:lnTo>
                    <a:pt x="195" y="526"/>
                  </a:lnTo>
                  <a:lnTo>
                    <a:pt x="202" y="526"/>
                  </a:lnTo>
                  <a:lnTo>
                    <a:pt x="213" y="526"/>
                  </a:lnTo>
                  <a:lnTo>
                    <a:pt x="221" y="526"/>
                  </a:lnTo>
                  <a:lnTo>
                    <a:pt x="232" y="526"/>
                  </a:lnTo>
                  <a:lnTo>
                    <a:pt x="239" y="526"/>
                  </a:lnTo>
                  <a:lnTo>
                    <a:pt x="250" y="526"/>
                  </a:lnTo>
                  <a:lnTo>
                    <a:pt x="257" y="526"/>
                  </a:lnTo>
                  <a:lnTo>
                    <a:pt x="268" y="526"/>
                  </a:lnTo>
                  <a:lnTo>
                    <a:pt x="276" y="526"/>
                  </a:lnTo>
                  <a:lnTo>
                    <a:pt x="287" y="526"/>
                  </a:lnTo>
                  <a:lnTo>
                    <a:pt x="294" y="522"/>
                  </a:lnTo>
                  <a:lnTo>
                    <a:pt x="305" y="482"/>
                  </a:lnTo>
                  <a:lnTo>
                    <a:pt x="313" y="423"/>
                  </a:lnTo>
                  <a:lnTo>
                    <a:pt x="324" y="349"/>
                  </a:lnTo>
                  <a:lnTo>
                    <a:pt x="331" y="280"/>
                  </a:lnTo>
                  <a:lnTo>
                    <a:pt x="342" y="210"/>
                  </a:lnTo>
                  <a:lnTo>
                    <a:pt x="349" y="147"/>
                  </a:lnTo>
                  <a:lnTo>
                    <a:pt x="360" y="92"/>
                  </a:lnTo>
                  <a:lnTo>
                    <a:pt x="368" y="52"/>
                  </a:lnTo>
                  <a:lnTo>
                    <a:pt x="379" y="26"/>
                  </a:lnTo>
                  <a:lnTo>
                    <a:pt x="386" y="11"/>
                  </a:lnTo>
                  <a:lnTo>
                    <a:pt x="397" y="4"/>
                  </a:lnTo>
                  <a:lnTo>
                    <a:pt x="404" y="0"/>
                  </a:lnTo>
                  <a:lnTo>
                    <a:pt x="415" y="0"/>
                  </a:lnTo>
                  <a:lnTo>
                    <a:pt x="423" y="0"/>
                  </a:lnTo>
                  <a:lnTo>
                    <a:pt x="434" y="0"/>
                  </a:lnTo>
                  <a:lnTo>
                    <a:pt x="441" y="522"/>
                  </a:lnTo>
                  <a:lnTo>
                    <a:pt x="452" y="482"/>
                  </a:lnTo>
                  <a:lnTo>
                    <a:pt x="460" y="408"/>
                  </a:lnTo>
                  <a:lnTo>
                    <a:pt x="471" y="320"/>
                  </a:lnTo>
                  <a:lnTo>
                    <a:pt x="478" y="224"/>
                  </a:lnTo>
                  <a:lnTo>
                    <a:pt x="489" y="136"/>
                  </a:lnTo>
                  <a:lnTo>
                    <a:pt x="496" y="66"/>
                  </a:lnTo>
                  <a:lnTo>
                    <a:pt x="507" y="26"/>
                  </a:lnTo>
                  <a:lnTo>
                    <a:pt x="515" y="8"/>
                  </a:lnTo>
                  <a:lnTo>
                    <a:pt x="526" y="0"/>
                  </a:lnTo>
                  <a:lnTo>
                    <a:pt x="533" y="0"/>
                  </a:lnTo>
                  <a:lnTo>
                    <a:pt x="544" y="0"/>
                  </a:lnTo>
                  <a:lnTo>
                    <a:pt x="551" y="0"/>
                  </a:lnTo>
                  <a:lnTo>
                    <a:pt x="562" y="0"/>
                  </a:lnTo>
                  <a:lnTo>
                    <a:pt x="570" y="0"/>
                  </a:lnTo>
                  <a:lnTo>
                    <a:pt x="581" y="0"/>
                  </a:lnTo>
                  <a:lnTo>
                    <a:pt x="588" y="522"/>
                  </a:lnTo>
                  <a:lnTo>
                    <a:pt x="599" y="482"/>
                  </a:lnTo>
                  <a:lnTo>
                    <a:pt x="607" y="408"/>
                  </a:lnTo>
                  <a:lnTo>
                    <a:pt x="618" y="309"/>
                  </a:lnTo>
                  <a:lnTo>
                    <a:pt x="625" y="184"/>
                  </a:lnTo>
                  <a:lnTo>
                    <a:pt x="636" y="74"/>
                  </a:lnTo>
                  <a:lnTo>
                    <a:pt x="643" y="15"/>
                  </a:lnTo>
                  <a:lnTo>
                    <a:pt x="654" y="0"/>
                  </a:lnTo>
                  <a:lnTo>
                    <a:pt x="662" y="0"/>
                  </a:lnTo>
                  <a:lnTo>
                    <a:pt x="673" y="0"/>
                  </a:lnTo>
                  <a:lnTo>
                    <a:pt x="680" y="0"/>
                  </a:lnTo>
                  <a:lnTo>
                    <a:pt x="691" y="0"/>
                  </a:lnTo>
                  <a:lnTo>
                    <a:pt x="698" y="0"/>
                  </a:lnTo>
                  <a:lnTo>
                    <a:pt x="709" y="0"/>
                  </a:lnTo>
                  <a:lnTo>
                    <a:pt x="717" y="0"/>
                  </a:lnTo>
                  <a:lnTo>
                    <a:pt x="728" y="0"/>
                  </a:lnTo>
                  <a:lnTo>
                    <a:pt x="735" y="522"/>
                  </a:lnTo>
                  <a:lnTo>
                    <a:pt x="746" y="482"/>
                  </a:lnTo>
                  <a:lnTo>
                    <a:pt x="754" y="408"/>
                  </a:lnTo>
                  <a:lnTo>
                    <a:pt x="765" y="309"/>
                  </a:lnTo>
                  <a:lnTo>
                    <a:pt x="772" y="180"/>
                  </a:lnTo>
                  <a:lnTo>
                    <a:pt x="783" y="66"/>
                  </a:lnTo>
                  <a:lnTo>
                    <a:pt x="790" y="11"/>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59" name="Freeform 355"/>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3"/>
                </a:cxn>
                <a:cxn ang="0">
                  <a:pos x="324" y="25"/>
                </a:cxn>
                <a:cxn ang="0">
                  <a:pos x="342" y="73"/>
                </a:cxn>
                <a:cxn ang="0">
                  <a:pos x="360" y="139"/>
                </a:cxn>
                <a:cxn ang="0">
                  <a:pos x="379" y="202"/>
                </a:cxn>
                <a:cxn ang="0">
                  <a:pos x="397" y="246"/>
                </a:cxn>
                <a:cxn ang="0">
                  <a:pos x="415" y="261"/>
                </a:cxn>
                <a:cxn ang="0">
                  <a:pos x="434" y="264"/>
                </a:cxn>
                <a:cxn ang="0">
                  <a:pos x="452" y="7"/>
                </a:cxn>
                <a:cxn ang="0">
                  <a:pos x="471" y="81"/>
                </a:cxn>
                <a:cxn ang="0">
                  <a:pos x="489" y="195"/>
                </a:cxn>
                <a:cxn ang="0">
                  <a:pos x="507" y="250"/>
                </a:cxn>
                <a:cxn ang="0">
                  <a:pos x="526" y="264"/>
                </a:cxn>
                <a:cxn ang="0">
                  <a:pos x="544" y="264"/>
                </a:cxn>
                <a:cxn ang="0">
                  <a:pos x="562" y="264"/>
                </a:cxn>
                <a:cxn ang="0">
                  <a:pos x="581" y="264"/>
                </a:cxn>
                <a:cxn ang="0">
                  <a:pos x="599" y="7"/>
                </a:cxn>
                <a:cxn ang="0">
                  <a:pos x="618" y="165"/>
                </a:cxn>
                <a:cxn ang="0">
                  <a:pos x="636" y="261"/>
                </a:cxn>
                <a:cxn ang="0">
                  <a:pos x="654" y="264"/>
                </a:cxn>
                <a:cxn ang="0">
                  <a:pos x="673" y="264"/>
                </a:cxn>
                <a:cxn ang="0">
                  <a:pos x="691" y="264"/>
                </a:cxn>
                <a:cxn ang="0">
                  <a:pos x="709" y="264"/>
                </a:cxn>
                <a:cxn ang="0">
                  <a:pos x="728" y="264"/>
                </a:cxn>
                <a:cxn ang="0">
                  <a:pos x="746" y="7"/>
                </a:cxn>
                <a:cxn ang="0">
                  <a:pos x="765" y="172"/>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3"/>
                  </a:lnTo>
                  <a:lnTo>
                    <a:pt x="313" y="11"/>
                  </a:lnTo>
                  <a:lnTo>
                    <a:pt x="324" y="25"/>
                  </a:lnTo>
                  <a:lnTo>
                    <a:pt x="331" y="47"/>
                  </a:lnTo>
                  <a:lnTo>
                    <a:pt x="342" y="73"/>
                  </a:lnTo>
                  <a:lnTo>
                    <a:pt x="349" y="106"/>
                  </a:lnTo>
                  <a:lnTo>
                    <a:pt x="360" y="139"/>
                  </a:lnTo>
                  <a:lnTo>
                    <a:pt x="368" y="172"/>
                  </a:lnTo>
                  <a:lnTo>
                    <a:pt x="379" y="202"/>
                  </a:lnTo>
                  <a:lnTo>
                    <a:pt x="386" y="228"/>
                  </a:lnTo>
                  <a:lnTo>
                    <a:pt x="397" y="246"/>
                  </a:lnTo>
                  <a:lnTo>
                    <a:pt x="404" y="253"/>
                  </a:lnTo>
                  <a:lnTo>
                    <a:pt x="415" y="261"/>
                  </a:lnTo>
                  <a:lnTo>
                    <a:pt x="423" y="264"/>
                  </a:lnTo>
                  <a:lnTo>
                    <a:pt x="434" y="264"/>
                  </a:lnTo>
                  <a:lnTo>
                    <a:pt x="441" y="0"/>
                  </a:lnTo>
                  <a:lnTo>
                    <a:pt x="452" y="7"/>
                  </a:lnTo>
                  <a:lnTo>
                    <a:pt x="460" y="33"/>
                  </a:lnTo>
                  <a:lnTo>
                    <a:pt x="471" y="81"/>
                  </a:lnTo>
                  <a:lnTo>
                    <a:pt x="478" y="143"/>
                  </a:lnTo>
                  <a:lnTo>
                    <a:pt x="489" y="195"/>
                  </a:lnTo>
                  <a:lnTo>
                    <a:pt x="496" y="231"/>
                  </a:lnTo>
                  <a:lnTo>
                    <a:pt x="507" y="250"/>
                  </a:lnTo>
                  <a:lnTo>
                    <a:pt x="515" y="261"/>
                  </a:lnTo>
                  <a:lnTo>
                    <a:pt x="526" y="264"/>
                  </a:lnTo>
                  <a:lnTo>
                    <a:pt x="533" y="264"/>
                  </a:lnTo>
                  <a:lnTo>
                    <a:pt x="544" y="264"/>
                  </a:lnTo>
                  <a:lnTo>
                    <a:pt x="551" y="264"/>
                  </a:lnTo>
                  <a:lnTo>
                    <a:pt x="562" y="264"/>
                  </a:lnTo>
                  <a:lnTo>
                    <a:pt x="570" y="264"/>
                  </a:lnTo>
                  <a:lnTo>
                    <a:pt x="581" y="264"/>
                  </a:lnTo>
                  <a:lnTo>
                    <a:pt x="588" y="0"/>
                  </a:lnTo>
                  <a:lnTo>
                    <a:pt x="599" y="7"/>
                  </a:lnTo>
                  <a:lnTo>
                    <a:pt x="607" y="62"/>
                  </a:lnTo>
                  <a:lnTo>
                    <a:pt x="618" y="165"/>
                  </a:lnTo>
                  <a:lnTo>
                    <a:pt x="625" y="242"/>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7"/>
                  </a:lnTo>
                  <a:lnTo>
                    <a:pt x="754" y="62"/>
                  </a:lnTo>
                  <a:lnTo>
                    <a:pt x="765" y="172"/>
                  </a:lnTo>
                  <a:lnTo>
                    <a:pt x="772" y="246"/>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0" name="Freeform 356"/>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7"/>
                </a:cxn>
                <a:cxn ang="0">
                  <a:pos x="324" y="44"/>
                </a:cxn>
                <a:cxn ang="0">
                  <a:pos x="342" y="92"/>
                </a:cxn>
                <a:cxn ang="0">
                  <a:pos x="360" y="154"/>
                </a:cxn>
                <a:cxn ang="0">
                  <a:pos x="379" y="213"/>
                </a:cxn>
                <a:cxn ang="0">
                  <a:pos x="397" y="250"/>
                </a:cxn>
                <a:cxn ang="0">
                  <a:pos x="415" y="261"/>
                </a:cxn>
                <a:cxn ang="0">
                  <a:pos x="434" y="264"/>
                </a:cxn>
                <a:cxn ang="0">
                  <a:pos x="452" y="40"/>
                </a:cxn>
                <a:cxn ang="0">
                  <a:pos x="471" y="128"/>
                </a:cxn>
                <a:cxn ang="0">
                  <a:pos x="489" y="217"/>
                </a:cxn>
                <a:cxn ang="0">
                  <a:pos x="507" y="257"/>
                </a:cxn>
                <a:cxn ang="0">
                  <a:pos x="526" y="264"/>
                </a:cxn>
                <a:cxn ang="0">
                  <a:pos x="544" y="264"/>
                </a:cxn>
                <a:cxn ang="0">
                  <a:pos x="562" y="264"/>
                </a:cxn>
                <a:cxn ang="0">
                  <a:pos x="581" y="264"/>
                </a:cxn>
                <a:cxn ang="0">
                  <a:pos x="599" y="40"/>
                </a:cxn>
                <a:cxn ang="0">
                  <a:pos x="618" y="187"/>
                </a:cxn>
                <a:cxn ang="0">
                  <a:pos x="636" y="261"/>
                </a:cxn>
                <a:cxn ang="0">
                  <a:pos x="654" y="264"/>
                </a:cxn>
                <a:cxn ang="0">
                  <a:pos x="673" y="264"/>
                </a:cxn>
                <a:cxn ang="0">
                  <a:pos x="691" y="264"/>
                </a:cxn>
                <a:cxn ang="0">
                  <a:pos x="709" y="264"/>
                </a:cxn>
                <a:cxn ang="0">
                  <a:pos x="728" y="264"/>
                </a:cxn>
                <a:cxn ang="0">
                  <a:pos x="746" y="40"/>
                </a:cxn>
                <a:cxn ang="0">
                  <a:pos x="765" y="191"/>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7"/>
                  </a:lnTo>
                  <a:lnTo>
                    <a:pt x="313" y="22"/>
                  </a:lnTo>
                  <a:lnTo>
                    <a:pt x="324" y="44"/>
                  </a:lnTo>
                  <a:lnTo>
                    <a:pt x="331" y="66"/>
                  </a:lnTo>
                  <a:lnTo>
                    <a:pt x="342" y="92"/>
                  </a:lnTo>
                  <a:lnTo>
                    <a:pt x="349" y="125"/>
                  </a:lnTo>
                  <a:lnTo>
                    <a:pt x="360" y="154"/>
                  </a:lnTo>
                  <a:lnTo>
                    <a:pt x="368" y="187"/>
                  </a:lnTo>
                  <a:lnTo>
                    <a:pt x="379" y="213"/>
                  </a:lnTo>
                  <a:lnTo>
                    <a:pt x="386" y="235"/>
                  </a:lnTo>
                  <a:lnTo>
                    <a:pt x="397" y="250"/>
                  </a:lnTo>
                  <a:lnTo>
                    <a:pt x="404" y="257"/>
                  </a:lnTo>
                  <a:lnTo>
                    <a:pt x="415" y="261"/>
                  </a:lnTo>
                  <a:lnTo>
                    <a:pt x="423" y="264"/>
                  </a:lnTo>
                  <a:lnTo>
                    <a:pt x="434" y="264"/>
                  </a:lnTo>
                  <a:lnTo>
                    <a:pt x="441" y="0"/>
                  </a:lnTo>
                  <a:lnTo>
                    <a:pt x="452" y="40"/>
                  </a:lnTo>
                  <a:lnTo>
                    <a:pt x="460" y="84"/>
                  </a:lnTo>
                  <a:lnTo>
                    <a:pt x="471" y="128"/>
                  </a:lnTo>
                  <a:lnTo>
                    <a:pt x="478" y="176"/>
                  </a:lnTo>
                  <a:lnTo>
                    <a:pt x="489" y="217"/>
                  </a:lnTo>
                  <a:lnTo>
                    <a:pt x="496" y="242"/>
                  </a:lnTo>
                  <a:lnTo>
                    <a:pt x="507" y="257"/>
                  </a:lnTo>
                  <a:lnTo>
                    <a:pt x="515" y="261"/>
                  </a:lnTo>
                  <a:lnTo>
                    <a:pt x="526" y="264"/>
                  </a:lnTo>
                  <a:lnTo>
                    <a:pt x="533" y="264"/>
                  </a:lnTo>
                  <a:lnTo>
                    <a:pt x="544" y="264"/>
                  </a:lnTo>
                  <a:lnTo>
                    <a:pt x="551" y="264"/>
                  </a:lnTo>
                  <a:lnTo>
                    <a:pt x="562" y="264"/>
                  </a:lnTo>
                  <a:lnTo>
                    <a:pt x="570" y="264"/>
                  </a:lnTo>
                  <a:lnTo>
                    <a:pt x="581" y="264"/>
                  </a:lnTo>
                  <a:lnTo>
                    <a:pt x="588" y="0"/>
                  </a:lnTo>
                  <a:lnTo>
                    <a:pt x="599" y="40"/>
                  </a:lnTo>
                  <a:lnTo>
                    <a:pt x="607" y="103"/>
                  </a:lnTo>
                  <a:lnTo>
                    <a:pt x="618" y="187"/>
                  </a:lnTo>
                  <a:lnTo>
                    <a:pt x="625" y="246"/>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40"/>
                  </a:lnTo>
                  <a:lnTo>
                    <a:pt x="754" y="103"/>
                  </a:lnTo>
                  <a:lnTo>
                    <a:pt x="765" y="191"/>
                  </a:lnTo>
                  <a:lnTo>
                    <a:pt x="772" y="250"/>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1" name="Freeform 357"/>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30"/>
                </a:cxn>
                <a:cxn ang="0">
                  <a:pos x="177" y="530"/>
                </a:cxn>
                <a:cxn ang="0">
                  <a:pos x="195" y="530"/>
                </a:cxn>
                <a:cxn ang="0">
                  <a:pos x="213" y="530"/>
                </a:cxn>
                <a:cxn ang="0">
                  <a:pos x="232" y="530"/>
                </a:cxn>
                <a:cxn ang="0">
                  <a:pos x="250" y="530"/>
                </a:cxn>
                <a:cxn ang="0">
                  <a:pos x="268" y="530"/>
                </a:cxn>
                <a:cxn ang="0">
                  <a:pos x="287" y="530"/>
                </a:cxn>
                <a:cxn ang="0">
                  <a:pos x="305" y="515"/>
                </a:cxn>
                <a:cxn ang="0">
                  <a:pos x="324" y="460"/>
                </a:cxn>
                <a:cxn ang="0">
                  <a:pos x="342" y="357"/>
                </a:cxn>
                <a:cxn ang="0">
                  <a:pos x="360" y="232"/>
                </a:cxn>
                <a:cxn ang="0">
                  <a:pos x="379" y="110"/>
                </a:cxn>
                <a:cxn ang="0">
                  <a:pos x="397" y="33"/>
                </a:cxn>
                <a:cxn ang="0">
                  <a:pos x="415" y="4"/>
                </a:cxn>
                <a:cxn ang="0">
                  <a:pos x="434" y="0"/>
                </a:cxn>
                <a:cxn ang="0">
                  <a:pos x="452" y="478"/>
                </a:cxn>
                <a:cxn ang="0">
                  <a:pos x="471" y="316"/>
                </a:cxn>
                <a:cxn ang="0">
                  <a:pos x="489" y="114"/>
                </a:cxn>
                <a:cxn ang="0">
                  <a:pos x="507" y="19"/>
                </a:cxn>
                <a:cxn ang="0">
                  <a:pos x="526" y="0"/>
                </a:cxn>
                <a:cxn ang="0">
                  <a:pos x="544" y="0"/>
                </a:cxn>
                <a:cxn ang="0">
                  <a:pos x="562" y="0"/>
                </a:cxn>
                <a:cxn ang="0">
                  <a:pos x="581" y="0"/>
                </a:cxn>
                <a:cxn ang="0">
                  <a:pos x="599" y="478"/>
                </a:cxn>
                <a:cxn ang="0">
                  <a:pos x="618" y="173"/>
                </a:cxn>
                <a:cxn ang="0">
                  <a:pos x="636" y="4"/>
                </a:cxn>
                <a:cxn ang="0">
                  <a:pos x="654" y="0"/>
                </a:cxn>
                <a:cxn ang="0">
                  <a:pos x="673" y="0"/>
                </a:cxn>
                <a:cxn ang="0">
                  <a:pos x="691" y="0"/>
                </a:cxn>
                <a:cxn ang="0">
                  <a:pos x="709" y="0"/>
                </a:cxn>
                <a:cxn ang="0">
                  <a:pos x="728" y="0"/>
                </a:cxn>
                <a:cxn ang="0">
                  <a:pos x="746" y="478"/>
                </a:cxn>
                <a:cxn ang="0">
                  <a:pos x="765" y="162"/>
                </a:cxn>
                <a:cxn ang="0">
                  <a:pos x="783" y="0"/>
                </a:cxn>
                <a:cxn ang="0">
                  <a:pos x="801" y="0"/>
                </a:cxn>
                <a:cxn ang="0">
                  <a:pos x="820" y="0"/>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30"/>
                  </a:lnTo>
                  <a:lnTo>
                    <a:pt x="158" y="530"/>
                  </a:lnTo>
                  <a:lnTo>
                    <a:pt x="166" y="530"/>
                  </a:lnTo>
                  <a:lnTo>
                    <a:pt x="177" y="530"/>
                  </a:lnTo>
                  <a:lnTo>
                    <a:pt x="184" y="530"/>
                  </a:lnTo>
                  <a:lnTo>
                    <a:pt x="195" y="530"/>
                  </a:lnTo>
                  <a:lnTo>
                    <a:pt x="202" y="530"/>
                  </a:lnTo>
                  <a:lnTo>
                    <a:pt x="213" y="530"/>
                  </a:lnTo>
                  <a:lnTo>
                    <a:pt x="221" y="530"/>
                  </a:lnTo>
                  <a:lnTo>
                    <a:pt x="232" y="530"/>
                  </a:lnTo>
                  <a:lnTo>
                    <a:pt x="239" y="530"/>
                  </a:lnTo>
                  <a:lnTo>
                    <a:pt x="250" y="530"/>
                  </a:lnTo>
                  <a:lnTo>
                    <a:pt x="257" y="530"/>
                  </a:lnTo>
                  <a:lnTo>
                    <a:pt x="268" y="530"/>
                  </a:lnTo>
                  <a:lnTo>
                    <a:pt x="276" y="530"/>
                  </a:lnTo>
                  <a:lnTo>
                    <a:pt x="287" y="530"/>
                  </a:lnTo>
                  <a:lnTo>
                    <a:pt x="294" y="526"/>
                  </a:lnTo>
                  <a:lnTo>
                    <a:pt x="305" y="515"/>
                  </a:lnTo>
                  <a:lnTo>
                    <a:pt x="313" y="493"/>
                  </a:lnTo>
                  <a:lnTo>
                    <a:pt x="324" y="460"/>
                  </a:lnTo>
                  <a:lnTo>
                    <a:pt x="331" y="412"/>
                  </a:lnTo>
                  <a:lnTo>
                    <a:pt x="342" y="357"/>
                  </a:lnTo>
                  <a:lnTo>
                    <a:pt x="349" y="298"/>
                  </a:lnTo>
                  <a:lnTo>
                    <a:pt x="360" y="232"/>
                  </a:lnTo>
                  <a:lnTo>
                    <a:pt x="368" y="166"/>
                  </a:lnTo>
                  <a:lnTo>
                    <a:pt x="379" y="110"/>
                  </a:lnTo>
                  <a:lnTo>
                    <a:pt x="386" y="63"/>
                  </a:lnTo>
                  <a:lnTo>
                    <a:pt x="397" y="33"/>
                  </a:lnTo>
                  <a:lnTo>
                    <a:pt x="404" y="15"/>
                  </a:lnTo>
                  <a:lnTo>
                    <a:pt x="415" y="4"/>
                  </a:lnTo>
                  <a:lnTo>
                    <a:pt x="423" y="0"/>
                  </a:lnTo>
                  <a:lnTo>
                    <a:pt x="434" y="0"/>
                  </a:lnTo>
                  <a:lnTo>
                    <a:pt x="441" y="522"/>
                  </a:lnTo>
                  <a:lnTo>
                    <a:pt x="452" y="478"/>
                  </a:lnTo>
                  <a:lnTo>
                    <a:pt x="460" y="412"/>
                  </a:lnTo>
                  <a:lnTo>
                    <a:pt x="471" y="316"/>
                  </a:lnTo>
                  <a:lnTo>
                    <a:pt x="478" y="206"/>
                  </a:lnTo>
                  <a:lnTo>
                    <a:pt x="489" y="114"/>
                  </a:lnTo>
                  <a:lnTo>
                    <a:pt x="496" y="52"/>
                  </a:lnTo>
                  <a:lnTo>
                    <a:pt x="507" y="19"/>
                  </a:lnTo>
                  <a:lnTo>
                    <a:pt x="515" y="4"/>
                  </a:lnTo>
                  <a:lnTo>
                    <a:pt x="526" y="0"/>
                  </a:lnTo>
                  <a:lnTo>
                    <a:pt x="533" y="0"/>
                  </a:lnTo>
                  <a:lnTo>
                    <a:pt x="544" y="0"/>
                  </a:lnTo>
                  <a:lnTo>
                    <a:pt x="551" y="0"/>
                  </a:lnTo>
                  <a:lnTo>
                    <a:pt x="562" y="0"/>
                  </a:lnTo>
                  <a:lnTo>
                    <a:pt x="570" y="0"/>
                  </a:lnTo>
                  <a:lnTo>
                    <a:pt x="581" y="0"/>
                  </a:lnTo>
                  <a:lnTo>
                    <a:pt x="588" y="522"/>
                  </a:lnTo>
                  <a:lnTo>
                    <a:pt x="599" y="478"/>
                  </a:lnTo>
                  <a:lnTo>
                    <a:pt x="607" y="361"/>
                  </a:lnTo>
                  <a:lnTo>
                    <a:pt x="618" y="173"/>
                  </a:lnTo>
                  <a:lnTo>
                    <a:pt x="625" y="37"/>
                  </a:lnTo>
                  <a:lnTo>
                    <a:pt x="636" y="4"/>
                  </a:lnTo>
                  <a:lnTo>
                    <a:pt x="643" y="0"/>
                  </a:lnTo>
                  <a:lnTo>
                    <a:pt x="654" y="0"/>
                  </a:lnTo>
                  <a:lnTo>
                    <a:pt x="662" y="0"/>
                  </a:lnTo>
                  <a:lnTo>
                    <a:pt x="673" y="0"/>
                  </a:lnTo>
                  <a:lnTo>
                    <a:pt x="680" y="0"/>
                  </a:lnTo>
                  <a:lnTo>
                    <a:pt x="691" y="0"/>
                  </a:lnTo>
                  <a:lnTo>
                    <a:pt x="698" y="0"/>
                  </a:lnTo>
                  <a:lnTo>
                    <a:pt x="709" y="0"/>
                  </a:lnTo>
                  <a:lnTo>
                    <a:pt x="717" y="0"/>
                  </a:lnTo>
                  <a:lnTo>
                    <a:pt x="728" y="0"/>
                  </a:lnTo>
                  <a:lnTo>
                    <a:pt x="735" y="522"/>
                  </a:lnTo>
                  <a:lnTo>
                    <a:pt x="746" y="478"/>
                  </a:lnTo>
                  <a:lnTo>
                    <a:pt x="754" y="361"/>
                  </a:lnTo>
                  <a:lnTo>
                    <a:pt x="765" y="162"/>
                  </a:lnTo>
                  <a:lnTo>
                    <a:pt x="772" y="30"/>
                  </a:lnTo>
                  <a:lnTo>
                    <a:pt x="783" y="0"/>
                  </a:lnTo>
                  <a:lnTo>
                    <a:pt x="790" y="0"/>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2" name="Freeform 358"/>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22"/>
                </a:cxn>
                <a:cxn ang="0">
                  <a:pos x="489" y="95"/>
                </a:cxn>
                <a:cxn ang="0">
                  <a:pos x="507" y="191"/>
                </a:cxn>
                <a:cxn ang="0">
                  <a:pos x="526" y="250"/>
                </a:cxn>
                <a:cxn ang="0">
                  <a:pos x="544" y="261"/>
                </a:cxn>
                <a:cxn ang="0">
                  <a:pos x="562" y="264"/>
                </a:cxn>
                <a:cxn ang="0">
                  <a:pos x="581" y="264"/>
                </a:cxn>
                <a:cxn ang="0">
                  <a:pos x="599" y="95"/>
                </a:cxn>
                <a:cxn ang="0">
                  <a:pos x="618" y="261"/>
                </a:cxn>
                <a:cxn ang="0">
                  <a:pos x="636" y="264"/>
                </a:cxn>
                <a:cxn ang="0">
                  <a:pos x="654" y="264"/>
                </a:cxn>
                <a:cxn ang="0">
                  <a:pos x="673" y="264"/>
                </a:cxn>
                <a:cxn ang="0">
                  <a:pos x="691" y="264"/>
                </a:cxn>
                <a:cxn ang="0">
                  <a:pos x="709" y="264"/>
                </a:cxn>
                <a:cxn ang="0">
                  <a:pos x="728" y="264"/>
                </a:cxn>
                <a:cxn ang="0">
                  <a:pos x="746" y="95"/>
                </a:cxn>
                <a:cxn ang="0">
                  <a:pos x="765" y="261"/>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7"/>
                  </a:lnTo>
                  <a:lnTo>
                    <a:pt x="471" y="22"/>
                  </a:lnTo>
                  <a:lnTo>
                    <a:pt x="478" y="51"/>
                  </a:lnTo>
                  <a:lnTo>
                    <a:pt x="489" y="95"/>
                  </a:lnTo>
                  <a:lnTo>
                    <a:pt x="496" y="143"/>
                  </a:lnTo>
                  <a:lnTo>
                    <a:pt x="507" y="191"/>
                  </a:lnTo>
                  <a:lnTo>
                    <a:pt x="515" y="228"/>
                  </a:lnTo>
                  <a:lnTo>
                    <a:pt x="526" y="250"/>
                  </a:lnTo>
                  <a:lnTo>
                    <a:pt x="533" y="257"/>
                  </a:lnTo>
                  <a:lnTo>
                    <a:pt x="544" y="261"/>
                  </a:lnTo>
                  <a:lnTo>
                    <a:pt x="551" y="264"/>
                  </a:lnTo>
                  <a:lnTo>
                    <a:pt x="562" y="264"/>
                  </a:lnTo>
                  <a:lnTo>
                    <a:pt x="570" y="264"/>
                  </a:lnTo>
                  <a:lnTo>
                    <a:pt x="581" y="264"/>
                  </a:lnTo>
                  <a:lnTo>
                    <a:pt x="588" y="0"/>
                  </a:lnTo>
                  <a:lnTo>
                    <a:pt x="599" y="95"/>
                  </a:lnTo>
                  <a:lnTo>
                    <a:pt x="607" y="220"/>
                  </a:lnTo>
                  <a:lnTo>
                    <a:pt x="618" y="261"/>
                  </a:lnTo>
                  <a:lnTo>
                    <a:pt x="625" y="264"/>
                  </a:lnTo>
                  <a:lnTo>
                    <a:pt x="636" y="264"/>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95"/>
                  </a:lnTo>
                  <a:lnTo>
                    <a:pt x="754" y="228"/>
                  </a:lnTo>
                  <a:lnTo>
                    <a:pt x="765" y="261"/>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3" name="Freeform 359"/>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11"/>
                </a:cxn>
                <a:cxn ang="0">
                  <a:pos x="471" y="55"/>
                </a:cxn>
                <a:cxn ang="0">
                  <a:pos x="489" y="132"/>
                </a:cxn>
                <a:cxn ang="0">
                  <a:pos x="507" y="213"/>
                </a:cxn>
                <a:cxn ang="0">
                  <a:pos x="526" y="253"/>
                </a:cxn>
                <a:cxn ang="0">
                  <a:pos x="544" y="264"/>
                </a:cxn>
                <a:cxn ang="0">
                  <a:pos x="562" y="264"/>
                </a:cxn>
                <a:cxn ang="0">
                  <a:pos x="581" y="264"/>
                </a:cxn>
                <a:cxn ang="0">
                  <a:pos x="599" y="95"/>
                </a:cxn>
                <a:cxn ang="0">
                  <a:pos x="618" y="261"/>
                </a:cxn>
                <a:cxn ang="0">
                  <a:pos x="636" y="264"/>
                </a:cxn>
                <a:cxn ang="0">
                  <a:pos x="654" y="264"/>
                </a:cxn>
                <a:cxn ang="0">
                  <a:pos x="673" y="264"/>
                </a:cxn>
                <a:cxn ang="0">
                  <a:pos x="691" y="264"/>
                </a:cxn>
                <a:cxn ang="0">
                  <a:pos x="709" y="264"/>
                </a:cxn>
                <a:cxn ang="0">
                  <a:pos x="728" y="264"/>
                </a:cxn>
                <a:cxn ang="0">
                  <a:pos x="746" y="95"/>
                </a:cxn>
                <a:cxn ang="0">
                  <a:pos x="765" y="261"/>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11"/>
                  </a:lnTo>
                  <a:lnTo>
                    <a:pt x="460" y="29"/>
                  </a:lnTo>
                  <a:lnTo>
                    <a:pt x="471" y="55"/>
                  </a:lnTo>
                  <a:lnTo>
                    <a:pt x="478" y="92"/>
                  </a:lnTo>
                  <a:lnTo>
                    <a:pt x="489" y="132"/>
                  </a:lnTo>
                  <a:lnTo>
                    <a:pt x="496" y="172"/>
                  </a:lnTo>
                  <a:lnTo>
                    <a:pt x="507" y="213"/>
                  </a:lnTo>
                  <a:lnTo>
                    <a:pt x="515" y="239"/>
                  </a:lnTo>
                  <a:lnTo>
                    <a:pt x="526" y="253"/>
                  </a:lnTo>
                  <a:lnTo>
                    <a:pt x="533" y="261"/>
                  </a:lnTo>
                  <a:lnTo>
                    <a:pt x="544" y="264"/>
                  </a:lnTo>
                  <a:lnTo>
                    <a:pt x="551" y="264"/>
                  </a:lnTo>
                  <a:lnTo>
                    <a:pt x="562" y="264"/>
                  </a:lnTo>
                  <a:lnTo>
                    <a:pt x="570" y="264"/>
                  </a:lnTo>
                  <a:lnTo>
                    <a:pt x="581" y="264"/>
                  </a:lnTo>
                  <a:lnTo>
                    <a:pt x="588" y="0"/>
                  </a:lnTo>
                  <a:lnTo>
                    <a:pt x="599" y="95"/>
                  </a:lnTo>
                  <a:lnTo>
                    <a:pt x="607" y="220"/>
                  </a:lnTo>
                  <a:lnTo>
                    <a:pt x="618" y="261"/>
                  </a:lnTo>
                  <a:lnTo>
                    <a:pt x="625" y="264"/>
                  </a:lnTo>
                  <a:lnTo>
                    <a:pt x="636" y="264"/>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95"/>
                  </a:lnTo>
                  <a:lnTo>
                    <a:pt x="754" y="228"/>
                  </a:lnTo>
                  <a:lnTo>
                    <a:pt x="765" y="261"/>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4" name="Freeform 360"/>
            <p:cNvSpPr>
              <a:spLocks/>
            </p:cNvSpPr>
            <p:nvPr/>
          </p:nvSpPr>
          <p:spPr bwMode="auto">
            <a:xfrm>
              <a:off x="6950075" y="1960563"/>
              <a:ext cx="1389062" cy="846137"/>
            </a:xfrm>
            <a:custGeom>
              <a:avLst/>
              <a:gdLst/>
              <a:ahLst/>
              <a:cxnLst>
                <a:cxn ang="0">
                  <a:pos x="11" y="533"/>
                </a:cxn>
                <a:cxn ang="0">
                  <a:pos x="30" y="533"/>
                </a:cxn>
                <a:cxn ang="0">
                  <a:pos x="48" y="533"/>
                </a:cxn>
                <a:cxn ang="0">
                  <a:pos x="66" y="533"/>
                </a:cxn>
                <a:cxn ang="0">
                  <a:pos x="85" y="533"/>
                </a:cxn>
                <a:cxn ang="0">
                  <a:pos x="103" y="533"/>
                </a:cxn>
                <a:cxn ang="0">
                  <a:pos x="121" y="533"/>
                </a:cxn>
                <a:cxn ang="0">
                  <a:pos x="140" y="533"/>
                </a:cxn>
                <a:cxn ang="0">
                  <a:pos x="158" y="533"/>
                </a:cxn>
                <a:cxn ang="0">
                  <a:pos x="177" y="533"/>
                </a:cxn>
                <a:cxn ang="0">
                  <a:pos x="195" y="533"/>
                </a:cxn>
                <a:cxn ang="0">
                  <a:pos x="213" y="533"/>
                </a:cxn>
                <a:cxn ang="0">
                  <a:pos x="232" y="533"/>
                </a:cxn>
                <a:cxn ang="0">
                  <a:pos x="250" y="533"/>
                </a:cxn>
                <a:cxn ang="0">
                  <a:pos x="268" y="533"/>
                </a:cxn>
                <a:cxn ang="0">
                  <a:pos x="287" y="533"/>
                </a:cxn>
                <a:cxn ang="0">
                  <a:pos x="305" y="533"/>
                </a:cxn>
                <a:cxn ang="0">
                  <a:pos x="324" y="533"/>
                </a:cxn>
                <a:cxn ang="0">
                  <a:pos x="342" y="533"/>
                </a:cxn>
                <a:cxn ang="0">
                  <a:pos x="360" y="533"/>
                </a:cxn>
                <a:cxn ang="0">
                  <a:pos x="379" y="533"/>
                </a:cxn>
                <a:cxn ang="0">
                  <a:pos x="397" y="533"/>
                </a:cxn>
                <a:cxn ang="0">
                  <a:pos x="415" y="533"/>
                </a:cxn>
                <a:cxn ang="0">
                  <a:pos x="434" y="533"/>
                </a:cxn>
                <a:cxn ang="0">
                  <a:pos x="452" y="518"/>
                </a:cxn>
                <a:cxn ang="0">
                  <a:pos x="471" y="448"/>
                </a:cxn>
                <a:cxn ang="0">
                  <a:pos x="489" y="305"/>
                </a:cxn>
                <a:cxn ang="0">
                  <a:pos x="507" y="128"/>
                </a:cxn>
                <a:cxn ang="0">
                  <a:pos x="526" y="25"/>
                </a:cxn>
                <a:cxn ang="0">
                  <a:pos x="544" y="3"/>
                </a:cxn>
                <a:cxn ang="0">
                  <a:pos x="562" y="3"/>
                </a:cxn>
                <a:cxn ang="0">
                  <a:pos x="581" y="3"/>
                </a:cxn>
                <a:cxn ang="0">
                  <a:pos x="599" y="341"/>
                </a:cxn>
                <a:cxn ang="0">
                  <a:pos x="618" y="11"/>
                </a:cxn>
                <a:cxn ang="0">
                  <a:pos x="636" y="3"/>
                </a:cxn>
                <a:cxn ang="0">
                  <a:pos x="654" y="3"/>
                </a:cxn>
                <a:cxn ang="0">
                  <a:pos x="673" y="3"/>
                </a:cxn>
                <a:cxn ang="0">
                  <a:pos x="691" y="3"/>
                </a:cxn>
                <a:cxn ang="0">
                  <a:pos x="709" y="0"/>
                </a:cxn>
                <a:cxn ang="0">
                  <a:pos x="728" y="0"/>
                </a:cxn>
                <a:cxn ang="0">
                  <a:pos x="746" y="341"/>
                </a:cxn>
                <a:cxn ang="0">
                  <a:pos x="765" y="3"/>
                </a:cxn>
                <a:cxn ang="0">
                  <a:pos x="783" y="3"/>
                </a:cxn>
                <a:cxn ang="0">
                  <a:pos x="801" y="3"/>
                </a:cxn>
                <a:cxn ang="0">
                  <a:pos x="820" y="3"/>
                </a:cxn>
                <a:cxn ang="0">
                  <a:pos x="838" y="3"/>
                </a:cxn>
                <a:cxn ang="0">
                  <a:pos x="856" y="3"/>
                </a:cxn>
                <a:cxn ang="0">
                  <a:pos x="875" y="3"/>
                </a:cxn>
              </a:cxnLst>
              <a:rect l="0" t="0" r="r" b="b"/>
              <a:pathLst>
                <a:path w="875" h="533">
                  <a:moveTo>
                    <a:pt x="0" y="533"/>
                  </a:moveTo>
                  <a:lnTo>
                    <a:pt x="11" y="533"/>
                  </a:lnTo>
                  <a:lnTo>
                    <a:pt x="19" y="533"/>
                  </a:lnTo>
                  <a:lnTo>
                    <a:pt x="30" y="533"/>
                  </a:lnTo>
                  <a:lnTo>
                    <a:pt x="37" y="533"/>
                  </a:lnTo>
                  <a:lnTo>
                    <a:pt x="48" y="533"/>
                  </a:lnTo>
                  <a:lnTo>
                    <a:pt x="55" y="533"/>
                  </a:lnTo>
                  <a:lnTo>
                    <a:pt x="66" y="533"/>
                  </a:lnTo>
                  <a:lnTo>
                    <a:pt x="74" y="533"/>
                  </a:lnTo>
                  <a:lnTo>
                    <a:pt x="85" y="533"/>
                  </a:lnTo>
                  <a:lnTo>
                    <a:pt x="92" y="533"/>
                  </a:lnTo>
                  <a:lnTo>
                    <a:pt x="103" y="533"/>
                  </a:lnTo>
                  <a:lnTo>
                    <a:pt x="110" y="533"/>
                  </a:lnTo>
                  <a:lnTo>
                    <a:pt x="121" y="533"/>
                  </a:lnTo>
                  <a:lnTo>
                    <a:pt x="129" y="533"/>
                  </a:lnTo>
                  <a:lnTo>
                    <a:pt x="140" y="533"/>
                  </a:lnTo>
                  <a:lnTo>
                    <a:pt x="147" y="533"/>
                  </a:lnTo>
                  <a:lnTo>
                    <a:pt x="158" y="533"/>
                  </a:lnTo>
                  <a:lnTo>
                    <a:pt x="166" y="533"/>
                  </a:lnTo>
                  <a:lnTo>
                    <a:pt x="177" y="533"/>
                  </a:lnTo>
                  <a:lnTo>
                    <a:pt x="184" y="533"/>
                  </a:lnTo>
                  <a:lnTo>
                    <a:pt x="195" y="533"/>
                  </a:lnTo>
                  <a:lnTo>
                    <a:pt x="202" y="533"/>
                  </a:lnTo>
                  <a:lnTo>
                    <a:pt x="213" y="533"/>
                  </a:lnTo>
                  <a:lnTo>
                    <a:pt x="221" y="533"/>
                  </a:lnTo>
                  <a:lnTo>
                    <a:pt x="232" y="533"/>
                  </a:lnTo>
                  <a:lnTo>
                    <a:pt x="239" y="533"/>
                  </a:lnTo>
                  <a:lnTo>
                    <a:pt x="250" y="533"/>
                  </a:lnTo>
                  <a:lnTo>
                    <a:pt x="257" y="533"/>
                  </a:lnTo>
                  <a:lnTo>
                    <a:pt x="268" y="533"/>
                  </a:lnTo>
                  <a:lnTo>
                    <a:pt x="276" y="533"/>
                  </a:lnTo>
                  <a:lnTo>
                    <a:pt x="287" y="533"/>
                  </a:lnTo>
                  <a:lnTo>
                    <a:pt x="294" y="533"/>
                  </a:lnTo>
                  <a:lnTo>
                    <a:pt x="305" y="533"/>
                  </a:lnTo>
                  <a:lnTo>
                    <a:pt x="313" y="533"/>
                  </a:lnTo>
                  <a:lnTo>
                    <a:pt x="324" y="533"/>
                  </a:lnTo>
                  <a:lnTo>
                    <a:pt x="331" y="533"/>
                  </a:lnTo>
                  <a:lnTo>
                    <a:pt x="342" y="533"/>
                  </a:lnTo>
                  <a:lnTo>
                    <a:pt x="349" y="533"/>
                  </a:lnTo>
                  <a:lnTo>
                    <a:pt x="360" y="533"/>
                  </a:lnTo>
                  <a:lnTo>
                    <a:pt x="368" y="533"/>
                  </a:lnTo>
                  <a:lnTo>
                    <a:pt x="379" y="533"/>
                  </a:lnTo>
                  <a:lnTo>
                    <a:pt x="386" y="533"/>
                  </a:lnTo>
                  <a:lnTo>
                    <a:pt x="397" y="533"/>
                  </a:lnTo>
                  <a:lnTo>
                    <a:pt x="404" y="533"/>
                  </a:lnTo>
                  <a:lnTo>
                    <a:pt x="415" y="533"/>
                  </a:lnTo>
                  <a:lnTo>
                    <a:pt x="423" y="533"/>
                  </a:lnTo>
                  <a:lnTo>
                    <a:pt x="434" y="533"/>
                  </a:lnTo>
                  <a:lnTo>
                    <a:pt x="441" y="529"/>
                  </a:lnTo>
                  <a:lnTo>
                    <a:pt x="452" y="518"/>
                  </a:lnTo>
                  <a:lnTo>
                    <a:pt x="460" y="492"/>
                  </a:lnTo>
                  <a:lnTo>
                    <a:pt x="471" y="448"/>
                  </a:lnTo>
                  <a:lnTo>
                    <a:pt x="478" y="386"/>
                  </a:lnTo>
                  <a:lnTo>
                    <a:pt x="489" y="305"/>
                  </a:lnTo>
                  <a:lnTo>
                    <a:pt x="496" y="213"/>
                  </a:lnTo>
                  <a:lnTo>
                    <a:pt x="507" y="128"/>
                  </a:lnTo>
                  <a:lnTo>
                    <a:pt x="515" y="62"/>
                  </a:lnTo>
                  <a:lnTo>
                    <a:pt x="526" y="25"/>
                  </a:lnTo>
                  <a:lnTo>
                    <a:pt x="533" y="11"/>
                  </a:lnTo>
                  <a:lnTo>
                    <a:pt x="544" y="3"/>
                  </a:lnTo>
                  <a:lnTo>
                    <a:pt x="551" y="3"/>
                  </a:lnTo>
                  <a:lnTo>
                    <a:pt x="562" y="3"/>
                  </a:lnTo>
                  <a:lnTo>
                    <a:pt x="570" y="3"/>
                  </a:lnTo>
                  <a:lnTo>
                    <a:pt x="581" y="3"/>
                  </a:lnTo>
                  <a:lnTo>
                    <a:pt x="588" y="529"/>
                  </a:lnTo>
                  <a:lnTo>
                    <a:pt x="599" y="341"/>
                  </a:lnTo>
                  <a:lnTo>
                    <a:pt x="607" y="88"/>
                  </a:lnTo>
                  <a:lnTo>
                    <a:pt x="618" y="11"/>
                  </a:lnTo>
                  <a:lnTo>
                    <a:pt x="625" y="3"/>
                  </a:lnTo>
                  <a:lnTo>
                    <a:pt x="636" y="3"/>
                  </a:lnTo>
                  <a:lnTo>
                    <a:pt x="643" y="3"/>
                  </a:lnTo>
                  <a:lnTo>
                    <a:pt x="654" y="3"/>
                  </a:lnTo>
                  <a:lnTo>
                    <a:pt x="662" y="3"/>
                  </a:lnTo>
                  <a:lnTo>
                    <a:pt x="673" y="3"/>
                  </a:lnTo>
                  <a:lnTo>
                    <a:pt x="680" y="3"/>
                  </a:lnTo>
                  <a:lnTo>
                    <a:pt x="691" y="3"/>
                  </a:lnTo>
                  <a:lnTo>
                    <a:pt x="698" y="0"/>
                  </a:lnTo>
                  <a:lnTo>
                    <a:pt x="709" y="0"/>
                  </a:lnTo>
                  <a:lnTo>
                    <a:pt x="717" y="0"/>
                  </a:lnTo>
                  <a:lnTo>
                    <a:pt x="728" y="0"/>
                  </a:lnTo>
                  <a:lnTo>
                    <a:pt x="735" y="529"/>
                  </a:lnTo>
                  <a:lnTo>
                    <a:pt x="746" y="341"/>
                  </a:lnTo>
                  <a:lnTo>
                    <a:pt x="754" y="73"/>
                  </a:lnTo>
                  <a:lnTo>
                    <a:pt x="765" y="3"/>
                  </a:lnTo>
                  <a:lnTo>
                    <a:pt x="772" y="3"/>
                  </a:lnTo>
                  <a:lnTo>
                    <a:pt x="783" y="3"/>
                  </a:lnTo>
                  <a:lnTo>
                    <a:pt x="790" y="3"/>
                  </a:lnTo>
                  <a:lnTo>
                    <a:pt x="801" y="3"/>
                  </a:lnTo>
                  <a:lnTo>
                    <a:pt x="809" y="3"/>
                  </a:lnTo>
                  <a:lnTo>
                    <a:pt x="820" y="3"/>
                  </a:lnTo>
                  <a:lnTo>
                    <a:pt x="827" y="3"/>
                  </a:lnTo>
                  <a:lnTo>
                    <a:pt x="838" y="3"/>
                  </a:lnTo>
                  <a:lnTo>
                    <a:pt x="845" y="3"/>
                  </a:lnTo>
                  <a:lnTo>
                    <a:pt x="856" y="3"/>
                  </a:lnTo>
                  <a:lnTo>
                    <a:pt x="864" y="3"/>
                  </a:lnTo>
                  <a:lnTo>
                    <a:pt x="875" y="3"/>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5" name="Freeform 361"/>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22"/>
                </a:cxn>
                <a:cxn ang="0">
                  <a:pos x="618" y="180"/>
                </a:cxn>
                <a:cxn ang="0">
                  <a:pos x="636" y="261"/>
                </a:cxn>
                <a:cxn ang="0">
                  <a:pos x="654" y="264"/>
                </a:cxn>
                <a:cxn ang="0">
                  <a:pos x="673" y="264"/>
                </a:cxn>
                <a:cxn ang="0">
                  <a:pos x="691" y="264"/>
                </a:cxn>
                <a:cxn ang="0">
                  <a:pos x="709" y="264"/>
                </a:cxn>
                <a:cxn ang="0">
                  <a:pos x="728" y="264"/>
                </a:cxn>
                <a:cxn ang="0">
                  <a:pos x="746" y="114"/>
                </a:cxn>
                <a:cxn ang="0">
                  <a:pos x="765" y="264"/>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0"/>
                  </a:lnTo>
                  <a:lnTo>
                    <a:pt x="599" y="22"/>
                  </a:lnTo>
                  <a:lnTo>
                    <a:pt x="607" y="84"/>
                  </a:lnTo>
                  <a:lnTo>
                    <a:pt x="618" y="180"/>
                  </a:lnTo>
                  <a:lnTo>
                    <a:pt x="625" y="242"/>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114"/>
                  </a:lnTo>
                  <a:lnTo>
                    <a:pt x="754" y="242"/>
                  </a:lnTo>
                  <a:lnTo>
                    <a:pt x="765" y="264"/>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6" name="Freeform 362"/>
            <p:cNvSpPr>
              <a:spLocks/>
            </p:cNvSpPr>
            <p:nvPr/>
          </p:nvSpPr>
          <p:spPr bwMode="auto">
            <a:xfrm>
              <a:off x="6950075" y="2806700"/>
              <a:ext cx="1389062" cy="419100"/>
            </a:xfrm>
            <a:custGeom>
              <a:avLst/>
              <a:gdLst/>
              <a:ahLst/>
              <a:cxnLst>
                <a:cxn ang="0">
                  <a:pos x="11" y="0"/>
                </a:cxn>
                <a:cxn ang="0">
                  <a:pos x="30" y="0"/>
                </a:cxn>
                <a:cxn ang="0">
                  <a:pos x="48" y="0"/>
                </a:cxn>
                <a:cxn ang="0">
                  <a:pos x="66" y="0"/>
                </a:cxn>
                <a:cxn ang="0">
                  <a:pos x="85" y="0"/>
                </a:cxn>
                <a:cxn ang="0">
                  <a:pos x="103" y="0"/>
                </a:cxn>
                <a:cxn ang="0">
                  <a:pos x="121" y="0"/>
                </a:cxn>
                <a:cxn ang="0">
                  <a:pos x="140" y="0"/>
                </a:cxn>
                <a:cxn ang="0">
                  <a:pos x="158" y="0"/>
                </a:cxn>
                <a:cxn ang="0">
                  <a:pos x="177" y="0"/>
                </a:cxn>
                <a:cxn ang="0">
                  <a:pos x="195" y="0"/>
                </a:cxn>
                <a:cxn ang="0">
                  <a:pos x="213" y="0"/>
                </a:cxn>
                <a:cxn ang="0">
                  <a:pos x="232" y="0"/>
                </a:cxn>
                <a:cxn ang="0">
                  <a:pos x="250" y="0"/>
                </a:cxn>
                <a:cxn ang="0">
                  <a:pos x="268" y="0"/>
                </a:cxn>
                <a:cxn ang="0">
                  <a:pos x="287" y="0"/>
                </a:cxn>
                <a:cxn ang="0">
                  <a:pos x="305" y="0"/>
                </a:cxn>
                <a:cxn ang="0">
                  <a:pos x="324" y="0"/>
                </a:cxn>
                <a:cxn ang="0">
                  <a:pos x="342" y="0"/>
                </a:cxn>
                <a:cxn ang="0">
                  <a:pos x="360" y="0"/>
                </a:cxn>
                <a:cxn ang="0">
                  <a:pos x="379" y="0"/>
                </a:cxn>
                <a:cxn ang="0">
                  <a:pos x="397" y="0"/>
                </a:cxn>
                <a:cxn ang="0">
                  <a:pos x="415" y="0"/>
                </a:cxn>
                <a:cxn ang="0">
                  <a:pos x="434" y="0"/>
                </a:cxn>
                <a:cxn ang="0">
                  <a:pos x="452" y="0"/>
                </a:cxn>
                <a:cxn ang="0">
                  <a:pos x="471" y="0"/>
                </a:cxn>
                <a:cxn ang="0">
                  <a:pos x="489" y="0"/>
                </a:cxn>
                <a:cxn ang="0">
                  <a:pos x="507" y="0"/>
                </a:cxn>
                <a:cxn ang="0">
                  <a:pos x="526" y="0"/>
                </a:cxn>
                <a:cxn ang="0">
                  <a:pos x="544" y="0"/>
                </a:cxn>
                <a:cxn ang="0">
                  <a:pos x="562" y="0"/>
                </a:cxn>
                <a:cxn ang="0">
                  <a:pos x="581" y="0"/>
                </a:cxn>
                <a:cxn ang="0">
                  <a:pos x="599" y="22"/>
                </a:cxn>
                <a:cxn ang="0">
                  <a:pos x="618" y="176"/>
                </a:cxn>
                <a:cxn ang="0">
                  <a:pos x="636" y="261"/>
                </a:cxn>
                <a:cxn ang="0">
                  <a:pos x="654" y="264"/>
                </a:cxn>
                <a:cxn ang="0">
                  <a:pos x="673" y="264"/>
                </a:cxn>
                <a:cxn ang="0">
                  <a:pos x="691" y="264"/>
                </a:cxn>
                <a:cxn ang="0">
                  <a:pos x="709" y="264"/>
                </a:cxn>
                <a:cxn ang="0">
                  <a:pos x="728" y="264"/>
                </a:cxn>
                <a:cxn ang="0">
                  <a:pos x="746" y="106"/>
                </a:cxn>
                <a:cxn ang="0">
                  <a:pos x="765" y="264"/>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9" y="0"/>
                  </a:lnTo>
                  <a:lnTo>
                    <a:pt x="30" y="0"/>
                  </a:lnTo>
                  <a:lnTo>
                    <a:pt x="37" y="0"/>
                  </a:lnTo>
                  <a:lnTo>
                    <a:pt x="48" y="0"/>
                  </a:lnTo>
                  <a:lnTo>
                    <a:pt x="55" y="0"/>
                  </a:lnTo>
                  <a:lnTo>
                    <a:pt x="66" y="0"/>
                  </a:lnTo>
                  <a:lnTo>
                    <a:pt x="74" y="0"/>
                  </a:lnTo>
                  <a:lnTo>
                    <a:pt x="85" y="0"/>
                  </a:lnTo>
                  <a:lnTo>
                    <a:pt x="92" y="0"/>
                  </a:lnTo>
                  <a:lnTo>
                    <a:pt x="103" y="0"/>
                  </a:lnTo>
                  <a:lnTo>
                    <a:pt x="110" y="0"/>
                  </a:lnTo>
                  <a:lnTo>
                    <a:pt x="121" y="0"/>
                  </a:lnTo>
                  <a:lnTo>
                    <a:pt x="129" y="0"/>
                  </a:lnTo>
                  <a:lnTo>
                    <a:pt x="140" y="0"/>
                  </a:lnTo>
                  <a:lnTo>
                    <a:pt x="147" y="0"/>
                  </a:lnTo>
                  <a:lnTo>
                    <a:pt x="158" y="0"/>
                  </a:lnTo>
                  <a:lnTo>
                    <a:pt x="166" y="0"/>
                  </a:lnTo>
                  <a:lnTo>
                    <a:pt x="177" y="0"/>
                  </a:lnTo>
                  <a:lnTo>
                    <a:pt x="184" y="0"/>
                  </a:lnTo>
                  <a:lnTo>
                    <a:pt x="195" y="0"/>
                  </a:lnTo>
                  <a:lnTo>
                    <a:pt x="202" y="0"/>
                  </a:lnTo>
                  <a:lnTo>
                    <a:pt x="213" y="0"/>
                  </a:lnTo>
                  <a:lnTo>
                    <a:pt x="221" y="0"/>
                  </a:lnTo>
                  <a:lnTo>
                    <a:pt x="232" y="0"/>
                  </a:lnTo>
                  <a:lnTo>
                    <a:pt x="239" y="0"/>
                  </a:lnTo>
                  <a:lnTo>
                    <a:pt x="250" y="0"/>
                  </a:lnTo>
                  <a:lnTo>
                    <a:pt x="257" y="0"/>
                  </a:lnTo>
                  <a:lnTo>
                    <a:pt x="268" y="0"/>
                  </a:lnTo>
                  <a:lnTo>
                    <a:pt x="276" y="0"/>
                  </a:lnTo>
                  <a:lnTo>
                    <a:pt x="287" y="0"/>
                  </a:lnTo>
                  <a:lnTo>
                    <a:pt x="294" y="0"/>
                  </a:lnTo>
                  <a:lnTo>
                    <a:pt x="305" y="0"/>
                  </a:lnTo>
                  <a:lnTo>
                    <a:pt x="313" y="0"/>
                  </a:lnTo>
                  <a:lnTo>
                    <a:pt x="324" y="0"/>
                  </a:lnTo>
                  <a:lnTo>
                    <a:pt x="331" y="0"/>
                  </a:lnTo>
                  <a:lnTo>
                    <a:pt x="342" y="0"/>
                  </a:lnTo>
                  <a:lnTo>
                    <a:pt x="349" y="0"/>
                  </a:lnTo>
                  <a:lnTo>
                    <a:pt x="360" y="0"/>
                  </a:lnTo>
                  <a:lnTo>
                    <a:pt x="368" y="0"/>
                  </a:lnTo>
                  <a:lnTo>
                    <a:pt x="379" y="0"/>
                  </a:lnTo>
                  <a:lnTo>
                    <a:pt x="386" y="0"/>
                  </a:lnTo>
                  <a:lnTo>
                    <a:pt x="397" y="0"/>
                  </a:lnTo>
                  <a:lnTo>
                    <a:pt x="404" y="0"/>
                  </a:lnTo>
                  <a:lnTo>
                    <a:pt x="415" y="0"/>
                  </a:lnTo>
                  <a:lnTo>
                    <a:pt x="423" y="0"/>
                  </a:lnTo>
                  <a:lnTo>
                    <a:pt x="434" y="0"/>
                  </a:lnTo>
                  <a:lnTo>
                    <a:pt x="441" y="0"/>
                  </a:lnTo>
                  <a:lnTo>
                    <a:pt x="452" y="0"/>
                  </a:lnTo>
                  <a:lnTo>
                    <a:pt x="460" y="0"/>
                  </a:lnTo>
                  <a:lnTo>
                    <a:pt x="471" y="0"/>
                  </a:lnTo>
                  <a:lnTo>
                    <a:pt x="478" y="0"/>
                  </a:lnTo>
                  <a:lnTo>
                    <a:pt x="489" y="0"/>
                  </a:lnTo>
                  <a:lnTo>
                    <a:pt x="496" y="0"/>
                  </a:lnTo>
                  <a:lnTo>
                    <a:pt x="507" y="0"/>
                  </a:lnTo>
                  <a:lnTo>
                    <a:pt x="515" y="0"/>
                  </a:lnTo>
                  <a:lnTo>
                    <a:pt x="526" y="0"/>
                  </a:lnTo>
                  <a:lnTo>
                    <a:pt x="533" y="0"/>
                  </a:lnTo>
                  <a:lnTo>
                    <a:pt x="544" y="0"/>
                  </a:lnTo>
                  <a:lnTo>
                    <a:pt x="551" y="0"/>
                  </a:lnTo>
                  <a:lnTo>
                    <a:pt x="562" y="0"/>
                  </a:lnTo>
                  <a:lnTo>
                    <a:pt x="570" y="0"/>
                  </a:lnTo>
                  <a:lnTo>
                    <a:pt x="581" y="0"/>
                  </a:lnTo>
                  <a:lnTo>
                    <a:pt x="588" y="0"/>
                  </a:lnTo>
                  <a:lnTo>
                    <a:pt x="599" y="22"/>
                  </a:lnTo>
                  <a:lnTo>
                    <a:pt x="607" y="84"/>
                  </a:lnTo>
                  <a:lnTo>
                    <a:pt x="618" y="176"/>
                  </a:lnTo>
                  <a:lnTo>
                    <a:pt x="625" y="242"/>
                  </a:lnTo>
                  <a:lnTo>
                    <a:pt x="636" y="261"/>
                  </a:lnTo>
                  <a:lnTo>
                    <a:pt x="643" y="264"/>
                  </a:lnTo>
                  <a:lnTo>
                    <a:pt x="654" y="264"/>
                  </a:lnTo>
                  <a:lnTo>
                    <a:pt x="662" y="264"/>
                  </a:lnTo>
                  <a:lnTo>
                    <a:pt x="673" y="264"/>
                  </a:lnTo>
                  <a:lnTo>
                    <a:pt x="680" y="264"/>
                  </a:lnTo>
                  <a:lnTo>
                    <a:pt x="691" y="264"/>
                  </a:lnTo>
                  <a:lnTo>
                    <a:pt x="698" y="264"/>
                  </a:lnTo>
                  <a:lnTo>
                    <a:pt x="709" y="264"/>
                  </a:lnTo>
                  <a:lnTo>
                    <a:pt x="717" y="264"/>
                  </a:lnTo>
                  <a:lnTo>
                    <a:pt x="728" y="264"/>
                  </a:lnTo>
                  <a:lnTo>
                    <a:pt x="735" y="0"/>
                  </a:lnTo>
                  <a:lnTo>
                    <a:pt x="746" y="106"/>
                  </a:lnTo>
                  <a:lnTo>
                    <a:pt x="754" y="239"/>
                  </a:lnTo>
                  <a:lnTo>
                    <a:pt x="765" y="264"/>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7" name="Freeform 363"/>
            <p:cNvSpPr>
              <a:spLocks/>
            </p:cNvSpPr>
            <p:nvPr/>
          </p:nvSpPr>
          <p:spPr bwMode="auto">
            <a:xfrm>
              <a:off x="6950075" y="1965325"/>
              <a:ext cx="1389062" cy="841375"/>
            </a:xfrm>
            <a:custGeom>
              <a:avLst/>
              <a:gdLst/>
              <a:ahLst/>
              <a:cxnLst>
                <a:cxn ang="0">
                  <a:pos x="11" y="530"/>
                </a:cxn>
                <a:cxn ang="0">
                  <a:pos x="30" y="530"/>
                </a:cxn>
                <a:cxn ang="0">
                  <a:pos x="48" y="530"/>
                </a:cxn>
                <a:cxn ang="0">
                  <a:pos x="66" y="530"/>
                </a:cxn>
                <a:cxn ang="0">
                  <a:pos x="85" y="530"/>
                </a:cxn>
                <a:cxn ang="0">
                  <a:pos x="103" y="530"/>
                </a:cxn>
                <a:cxn ang="0">
                  <a:pos x="121" y="530"/>
                </a:cxn>
                <a:cxn ang="0">
                  <a:pos x="140" y="530"/>
                </a:cxn>
                <a:cxn ang="0">
                  <a:pos x="158" y="530"/>
                </a:cxn>
                <a:cxn ang="0">
                  <a:pos x="177" y="530"/>
                </a:cxn>
                <a:cxn ang="0">
                  <a:pos x="195" y="530"/>
                </a:cxn>
                <a:cxn ang="0">
                  <a:pos x="213" y="530"/>
                </a:cxn>
                <a:cxn ang="0">
                  <a:pos x="232" y="530"/>
                </a:cxn>
                <a:cxn ang="0">
                  <a:pos x="250" y="530"/>
                </a:cxn>
                <a:cxn ang="0">
                  <a:pos x="268" y="530"/>
                </a:cxn>
                <a:cxn ang="0">
                  <a:pos x="287" y="530"/>
                </a:cxn>
                <a:cxn ang="0">
                  <a:pos x="305" y="530"/>
                </a:cxn>
                <a:cxn ang="0">
                  <a:pos x="324" y="530"/>
                </a:cxn>
                <a:cxn ang="0">
                  <a:pos x="342" y="530"/>
                </a:cxn>
                <a:cxn ang="0">
                  <a:pos x="360" y="530"/>
                </a:cxn>
                <a:cxn ang="0">
                  <a:pos x="379" y="530"/>
                </a:cxn>
                <a:cxn ang="0">
                  <a:pos x="397" y="530"/>
                </a:cxn>
                <a:cxn ang="0">
                  <a:pos x="415" y="530"/>
                </a:cxn>
                <a:cxn ang="0">
                  <a:pos x="434" y="530"/>
                </a:cxn>
                <a:cxn ang="0">
                  <a:pos x="452" y="530"/>
                </a:cxn>
                <a:cxn ang="0">
                  <a:pos x="471" y="530"/>
                </a:cxn>
                <a:cxn ang="0">
                  <a:pos x="489" y="530"/>
                </a:cxn>
                <a:cxn ang="0">
                  <a:pos x="507" y="530"/>
                </a:cxn>
                <a:cxn ang="0">
                  <a:pos x="526" y="530"/>
                </a:cxn>
                <a:cxn ang="0">
                  <a:pos x="544" y="530"/>
                </a:cxn>
                <a:cxn ang="0">
                  <a:pos x="562" y="530"/>
                </a:cxn>
                <a:cxn ang="0">
                  <a:pos x="581" y="530"/>
                </a:cxn>
                <a:cxn ang="0">
                  <a:pos x="599" y="482"/>
                </a:cxn>
                <a:cxn ang="0">
                  <a:pos x="618" y="169"/>
                </a:cxn>
                <a:cxn ang="0">
                  <a:pos x="636" y="4"/>
                </a:cxn>
                <a:cxn ang="0">
                  <a:pos x="654" y="0"/>
                </a:cxn>
                <a:cxn ang="0">
                  <a:pos x="673" y="0"/>
                </a:cxn>
                <a:cxn ang="0">
                  <a:pos x="691" y="0"/>
                </a:cxn>
                <a:cxn ang="0">
                  <a:pos x="709" y="0"/>
                </a:cxn>
                <a:cxn ang="0">
                  <a:pos x="728" y="0"/>
                </a:cxn>
                <a:cxn ang="0">
                  <a:pos x="746" y="302"/>
                </a:cxn>
                <a:cxn ang="0">
                  <a:pos x="765" y="0"/>
                </a:cxn>
                <a:cxn ang="0">
                  <a:pos x="783" y="0"/>
                </a:cxn>
                <a:cxn ang="0">
                  <a:pos x="801" y="0"/>
                </a:cxn>
                <a:cxn ang="0">
                  <a:pos x="820" y="0"/>
                </a:cxn>
                <a:cxn ang="0">
                  <a:pos x="838" y="0"/>
                </a:cxn>
                <a:cxn ang="0">
                  <a:pos x="856" y="0"/>
                </a:cxn>
                <a:cxn ang="0">
                  <a:pos x="875" y="0"/>
                </a:cxn>
              </a:cxnLst>
              <a:rect l="0" t="0" r="r" b="b"/>
              <a:pathLst>
                <a:path w="875" h="530">
                  <a:moveTo>
                    <a:pt x="0" y="530"/>
                  </a:moveTo>
                  <a:lnTo>
                    <a:pt x="11" y="530"/>
                  </a:lnTo>
                  <a:lnTo>
                    <a:pt x="19" y="530"/>
                  </a:lnTo>
                  <a:lnTo>
                    <a:pt x="30" y="530"/>
                  </a:lnTo>
                  <a:lnTo>
                    <a:pt x="37" y="530"/>
                  </a:lnTo>
                  <a:lnTo>
                    <a:pt x="48" y="530"/>
                  </a:lnTo>
                  <a:lnTo>
                    <a:pt x="55" y="530"/>
                  </a:lnTo>
                  <a:lnTo>
                    <a:pt x="66" y="530"/>
                  </a:lnTo>
                  <a:lnTo>
                    <a:pt x="74" y="530"/>
                  </a:lnTo>
                  <a:lnTo>
                    <a:pt x="85" y="530"/>
                  </a:lnTo>
                  <a:lnTo>
                    <a:pt x="92" y="530"/>
                  </a:lnTo>
                  <a:lnTo>
                    <a:pt x="103" y="530"/>
                  </a:lnTo>
                  <a:lnTo>
                    <a:pt x="110" y="530"/>
                  </a:lnTo>
                  <a:lnTo>
                    <a:pt x="121" y="530"/>
                  </a:lnTo>
                  <a:lnTo>
                    <a:pt x="129" y="530"/>
                  </a:lnTo>
                  <a:lnTo>
                    <a:pt x="140" y="530"/>
                  </a:lnTo>
                  <a:lnTo>
                    <a:pt x="147" y="530"/>
                  </a:lnTo>
                  <a:lnTo>
                    <a:pt x="158" y="530"/>
                  </a:lnTo>
                  <a:lnTo>
                    <a:pt x="166" y="530"/>
                  </a:lnTo>
                  <a:lnTo>
                    <a:pt x="177" y="530"/>
                  </a:lnTo>
                  <a:lnTo>
                    <a:pt x="184" y="530"/>
                  </a:lnTo>
                  <a:lnTo>
                    <a:pt x="195" y="530"/>
                  </a:lnTo>
                  <a:lnTo>
                    <a:pt x="202" y="530"/>
                  </a:lnTo>
                  <a:lnTo>
                    <a:pt x="213" y="530"/>
                  </a:lnTo>
                  <a:lnTo>
                    <a:pt x="221" y="530"/>
                  </a:lnTo>
                  <a:lnTo>
                    <a:pt x="232" y="530"/>
                  </a:lnTo>
                  <a:lnTo>
                    <a:pt x="239" y="530"/>
                  </a:lnTo>
                  <a:lnTo>
                    <a:pt x="250" y="530"/>
                  </a:lnTo>
                  <a:lnTo>
                    <a:pt x="257" y="530"/>
                  </a:lnTo>
                  <a:lnTo>
                    <a:pt x="268" y="530"/>
                  </a:lnTo>
                  <a:lnTo>
                    <a:pt x="276" y="530"/>
                  </a:lnTo>
                  <a:lnTo>
                    <a:pt x="287" y="530"/>
                  </a:lnTo>
                  <a:lnTo>
                    <a:pt x="294" y="530"/>
                  </a:lnTo>
                  <a:lnTo>
                    <a:pt x="305" y="530"/>
                  </a:lnTo>
                  <a:lnTo>
                    <a:pt x="313" y="530"/>
                  </a:lnTo>
                  <a:lnTo>
                    <a:pt x="324" y="530"/>
                  </a:lnTo>
                  <a:lnTo>
                    <a:pt x="331" y="530"/>
                  </a:lnTo>
                  <a:lnTo>
                    <a:pt x="342" y="530"/>
                  </a:lnTo>
                  <a:lnTo>
                    <a:pt x="349" y="530"/>
                  </a:lnTo>
                  <a:lnTo>
                    <a:pt x="360" y="530"/>
                  </a:lnTo>
                  <a:lnTo>
                    <a:pt x="368" y="530"/>
                  </a:lnTo>
                  <a:lnTo>
                    <a:pt x="379" y="530"/>
                  </a:lnTo>
                  <a:lnTo>
                    <a:pt x="386" y="530"/>
                  </a:lnTo>
                  <a:lnTo>
                    <a:pt x="397" y="530"/>
                  </a:lnTo>
                  <a:lnTo>
                    <a:pt x="404" y="530"/>
                  </a:lnTo>
                  <a:lnTo>
                    <a:pt x="415" y="530"/>
                  </a:lnTo>
                  <a:lnTo>
                    <a:pt x="423" y="530"/>
                  </a:lnTo>
                  <a:lnTo>
                    <a:pt x="434" y="530"/>
                  </a:lnTo>
                  <a:lnTo>
                    <a:pt x="441" y="530"/>
                  </a:lnTo>
                  <a:lnTo>
                    <a:pt x="452" y="530"/>
                  </a:lnTo>
                  <a:lnTo>
                    <a:pt x="460" y="530"/>
                  </a:lnTo>
                  <a:lnTo>
                    <a:pt x="471" y="530"/>
                  </a:lnTo>
                  <a:lnTo>
                    <a:pt x="478" y="530"/>
                  </a:lnTo>
                  <a:lnTo>
                    <a:pt x="489" y="530"/>
                  </a:lnTo>
                  <a:lnTo>
                    <a:pt x="496" y="530"/>
                  </a:lnTo>
                  <a:lnTo>
                    <a:pt x="507" y="530"/>
                  </a:lnTo>
                  <a:lnTo>
                    <a:pt x="515" y="530"/>
                  </a:lnTo>
                  <a:lnTo>
                    <a:pt x="526" y="530"/>
                  </a:lnTo>
                  <a:lnTo>
                    <a:pt x="533" y="530"/>
                  </a:lnTo>
                  <a:lnTo>
                    <a:pt x="544" y="530"/>
                  </a:lnTo>
                  <a:lnTo>
                    <a:pt x="551" y="530"/>
                  </a:lnTo>
                  <a:lnTo>
                    <a:pt x="562" y="530"/>
                  </a:lnTo>
                  <a:lnTo>
                    <a:pt x="570" y="530"/>
                  </a:lnTo>
                  <a:lnTo>
                    <a:pt x="581" y="530"/>
                  </a:lnTo>
                  <a:lnTo>
                    <a:pt x="588" y="530"/>
                  </a:lnTo>
                  <a:lnTo>
                    <a:pt x="599" y="482"/>
                  </a:lnTo>
                  <a:lnTo>
                    <a:pt x="607" y="361"/>
                  </a:lnTo>
                  <a:lnTo>
                    <a:pt x="618" y="169"/>
                  </a:lnTo>
                  <a:lnTo>
                    <a:pt x="625" y="37"/>
                  </a:lnTo>
                  <a:lnTo>
                    <a:pt x="636" y="4"/>
                  </a:lnTo>
                  <a:lnTo>
                    <a:pt x="643" y="0"/>
                  </a:lnTo>
                  <a:lnTo>
                    <a:pt x="654" y="0"/>
                  </a:lnTo>
                  <a:lnTo>
                    <a:pt x="662" y="0"/>
                  </a:lnTo>
                  <a:lnTo>
                    <a:pt x="673" y="0"/>
                  </a:lnTo>
                  <a:lnTo>
                    <a:pt x="680" y="0"/>
                  </a:lnTo>
                  <a:lnTo>
                    <a:pt x="691" y="0"/>
                  </a:lnTo>
                  <a:lnTo>
                    <a:pt x="698" y="0"/>
                  </a:lnTo>
                  <a:lnTo>
                    <a:pt x="709" y="0"/>
                  </a:lnTo>
                  <a:lnTo>
                    <a:pt x="717" y="0"/>
                  </a:lnTo>
                  <a:lnTo>
                    <a:pt x="728" y="0"/>
                  </a:lnTo>
                  <a:lnTo>
                    <a:pt x="735" y="530"/>
                  </a:lnTo>
                  <a:lnTo>
                    <a:pt x="746" y="302"/>
                  </a:lnTo>
                  <a:lnTo>
                    <a:pt x="754" y="48"/>
                  </a:lnTo>
                  <a:lnTo>
                    <a:pt x="765" y="0"/>
                  </a:lnTo>
                  <a:lnTo>
                    <a:pt x="772" y="0"/>
                  </a:lnTo>
                  <a:lnTo>
                    <a:pt x="783" y="0"/>
                  </a:lnTo>
                  <a:lnTo>
                    <a:pt x="790" y="0"/>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68" name="Rectangle 364"/>
            <p:cNvSpPr>
              <a:spLocks noChangeArrowheads="1"/>
            </p:cNvSpPr>
            <p:nvPr/>
          </p:nvSpPr>
          <p:spPr bwMode="auto">
            <a:xfrm>
              <a:off x="7375525" y="1773238"/>
              <a:ext cx="52418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Firing rates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69" name="Rectangle 365"/>
            <p:cNvSpPr>
              <a:spLocks noChangeArrowheads="1"/>
            </p:cNvSpPr>
            <p:nvPr/>
          </p:nvSpPr>
          <p:spPr bwMode="auto">
            <a:xfrm>
              <a:off x="7375525" y="3465513"/>
              <a:ext cx="4857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 (seconds)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70" name="Rectangle 366"/>
            <p:cNvSpPr>
              <a:spLocks noChangeArrowheads="1"/>
            </p:cNvSpPr>
            <p:nvPr/>
          </p:nvSpPr>
          <p:spPr bwMode="auto">
            <a:xfrm rot="16200000">
              <a:off x="6583329" y="2581389"/>
              <a:ext cx="33502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Response</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74" name="Rectangle 370"/>
            <p:cNvSpPr>
              <a:spLocks noChangeArrowheads="1"/>
            </p:cNvSpPr>
            <p:nvPr/>
          </p:nvSpPr>
          <p:spPr bwMode="auto">
            <a:xfrm>
              <a:off x="993776" y="1968500"/>
              <a:ext cx="1395413" cy="1393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75" name="Rectangle 371"/>
            <p:cNvSpPr>
              <a:spLocks noChangeArrowheads="1"/>
            </p:cNvSpPr>
            <p:nvPr/>
          </p:nvSpPr>
          <p:spPr bwMode="auto">
            <a:xfrm>
              <a:off x="993776" y="1968500"/>
              <a:ext cx="1395413"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175476" name="Picture 372"/>
            <p:cNvPicPr>
              <a:picLocks noChangeAspect="1" noChangeArrowheads="1"/>
            </p:cNvPicPr>
            <p:nvPr/>
          </p:nvPicPr>
          <p:blipFill>
            <a:blip r:embed="rId4" cstate="print"/>
            <a:srcRect/>
            <a:stretch>
              <a:fillRect/>
            </a:stretch>
          </p:blipFill>
          <p:spPr bwMode="auto">
            <a:xfrm>
              <a:off x="1000126" y="1973263"/>
              <a:ext cx="1389063" cy="1389063"/>
            </a:xfrm>
            <a:prstGeom prst="rect">
              <a:avLst/>
            </a:prstGeom>
            <a:noFill/>
            <a:ln w="9525">
              <a:noFill/>
              <a:miter lim="800000"/>
              <a:headEnd/>
              <a:tailEnd/>
            </a:ln>
          </p:spPr>
        </p:pic>
        <p:sp>
          <p:nvSpPr>
            <p:cNvPr id="175477" name="Rectangle 373"/>
            <p:cNvSpPr>
              <a:spLocks noChangeArrowheads="1"/>
            </p:cNvSpPr>
            <p:nvPr/>
          </p:nvSpPr>
          <p:spPr bwMode="auto">
            <a:xfrm>
              <a:off x="1338263" y="1781175"/>
              <a:ext cx="69730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Unit responses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78" name="Rectangle 374"/>
            <p:cNvSpPr>
              <a:spLocks noChangeArrowheads="1"/>
            </p:cNvSpPr>
            <p:nvPr/>
          </p:nvSpPr>
          <p:spPr bwMode="auto">
            <a:xfrm>
              <a:off x="1425576" y="3473450"/>
              <a:ext cx="4857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 (seconds)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79" name="Rectangle 375"/>
            <p:cNvSpPr>
              <a:spLocks noChangeArrowheads="1"/>
            </p:cNvSpPr>
            <p:nvPr/>
          </p:nvSpPr>
          <p:spPr bwMode="auto">
            <a:xfrm rot="16200000">
              <a:off x="756656" y="2587739"/>
              <a:ext cx="12022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unit</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480" name="Freeform 376"/>
            <p:cNvSpPr>
              <a:spLocks/>
            </p:cNvSpPr>
            <p:nvPr/>
          </p:nvSpPr>
          <p:spPr bwMode="auto">
            <a:xfrm>
              <a:off x="1220788"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1" name="Freeform 377"/>
            <p:cNvSpPr>
              <a:spLocks/>
            </p:cNvSpPr>
            <p:nvPr/>
          </p:nvSpPr>
          <p:spPr bwMode="auto">
            <a:xfrm>
              <a:off x="1455738"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2" name="Freeform 378"/>
            <p:cNvSpPr>
              <a:spLocks/>
            </p:cNvSpPr>
            <p:nvPr/>
          </p:nvSpPr>
          <p:spPr bwMode="auto">
            <a:xfrm>
              <a:off x="1682751"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3" name="Freeform 379"/>
            <p:cNvSpPr>
              <a:spLocks/>
            </p:cNvSpPr>
            <p:nvPr/>
          </p:nvSpPr>
          <p:spPr bwMode="auto">
            <a:xfrm>
              <a:off x="1916113"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4" name="Freeform 380"/>
            <p:cNvSpPr>
              <a:spLocks/>
            </p:cNvSpPr>
            <p:nvPr/>
          </p:nvSpPr>
          <p:spPr bwMode="auto">
            <a:xfrm>
              <a:off x="2149476"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5" name="Freeform 381"/>
            <p:cNvSpPr>
              <a:spLocks/>
            </p:cNvSpPr>
            <p:nvPr/>
          </p:nvSpPr>
          <p:spPr bwMode="auto">
            <a:xfrm>
              <a:off x="2376488"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6" name="Freeform 382"/>
            <p:cNvSpPr>
              <a:spLocks/>
            </p:cNvSpPr>
            <p:nvPr/>
          </p:nvSpPr>
          <p:spPr bwMode="auto">
            <a:xfrm>
              <a:off x="993776" y="2166938"/>
              <a:ext cx="1395413"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7" name="Freeform 383"/>
            <p:cNvSpPr>
              <a:spLocks/>
            </p:cNvSpPr>
            <p:nvPr/>
          </p:nvSpPr>
          <p:spPr bwMode="auto">
            <a:xfrm>
              <a:off x="993776" y="2393950"/>
              <a:ext cx="1395413"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8" name="Freeform 384"/>
            <p:cNvSpPr>
              <a:spLocks/>
            </p:cNvSpPr>
            <p:nvPr/>
          </p:nvSpPr>
          <p:spPr bwMode="auto">
            <a:xfrm>
              <a:off x="993776" y="2627313"/>
              <a:ext cx="1395413"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89" name="Freeform 385"/>
            <p:cNvSpPr>
              <a:spLocks/>
            </p:cNvSpPr>
            <p:nvPr/>
          </p:nvSpPr>
          <p:spPr bwMode="auto">
            <a:xfrm>
              <a:off x="993776" y="2860675"/>
              <a:ext cx="1395413"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0" name="Freeform 386"/>
            <p:cNvSpPr>
              <a:spLocks/>
            </p:cNvSpPr>
            <p:nvPr/>
          </p:nvSpPr>
          <p:spPr bwMode="auto">
            <a:xfrm>
              <a:off x="993776" y="3087688"/>
              <a:ext cx="1395413"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1" name="Freeform 387"/>
            <p:cNvSpPr>
              <a:spLocks/>
            </p:cNvSpPr>
            <p:nvPr/>
          </p:nvSpPr>
          <p:spPr bwMode="auto">
            <a:xfrm>
              <a:off x="993776" y="3322638"/>
              <a:ext cx="1395413"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2" name="Line 388"/>
            <p:cNvSpPr>
              <a:spLocks noChangeShapeType="1"/>
            </p:cNvSpPr>
            <p:nvPr/>
          </p:nvSpPr>
          <p:spPr bwMode="auto">
            <a:xfrm>
              <a:off x="993776" y="3362325"/>
              <a:ext cx="13954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3" name="Line 389"/>
            <p:cNvSpPr>
              <a:spLocks noChangeShapeType="1"/>
            </p:cNvSpPr>
            <p:nvPr/>
          </p:nvSpPr>
          <p:spPr bwMode="auto">
            <a:xfrm>
              <a:off x="993776" y="1968500"/>
              <a:ext cx="13954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4" name="Line 390"/>
            <p:cNvSpPr>
              <a:spLocks noChangeShapeType="1"/>
            </p:cNvSpPr>
            <p:nvPr/>
          </p:nvSpPr>
          <p:spPr bwMode="auto">
            <a:xfrm>
              <a:off x="2389188"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5" name="Line 391"/>
            <p:cNvSpPr>
              <a:spLocks noChangeShapeType="1"/>
            </p:cNvSpPr>
            <p:nvPr/>
          </p:nvSpPr>
          <p:spPr bwMode="auto">
            <a:xfrm>
              <a:off x="993776"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6" name="Line 392"/>
            <p:cNvSpPr>
              <a:spLocks noChangeShapeType="1"/>
            </p:cNvSpPr>
            <p:nvPr/>
          </p:nvSpPr>
          <p:spPr bwMode="auto">
            <a:xfrm>
              <a:off x="993776" y="3362325"/>
              <a:ext cx="13954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7" name="Line 393"/>
            <p:cNvSpPr>
              <a:spLocks noChangeShapeType="1"/>
            </p:cNvSpPr>
            <p:nvPr/>
          </p:nvSpPr>
          <p:spPr bwMode="auto">
            <a:xfrm>
              <a:off x="993776"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8" name="Line 394"/>
            <p:cNvSpPr>
              <a:spLocks noChangeShapeType="1"/>
            </p:cNvSpPr>
            <p:nvPr/>
          </p:nvSpPr>
          <p:spPr bwMode="auto">
            <a:xfrm flipV="1">
              <a:off x="1220788"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499" name="Line 395"/>
            <p:cNvSpPr>
              <a:spLocks noChangeShapeType="1"/>
            </p:cNvSpPr>
            <p:nvPr/>
          </p:nvSpPr>
          <p:spPr bwMode="auto">
            <a:xfrm>
              <a:off x="1220788"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00" name="Rectangle 396"/>
            <p:cNvSpPr>
              <a:spLocks noChangeArrowheads="1"/>
            </p:cNvSpPr>
            <p:nvPr/>
          </p:nvSpPr>
          <p:spPr bwMode="auto">
            <a:xfrm>
              <a:off x="1163638" y="33797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01" name="Line 397"/>
            <p:cNvSpPr>
              <a:spLocks noChangeShapeType="1"/>
            </p:cNvSpPr>
            <p:nvPr/>
          </p:nvSpPr>
          <p:spPr bwMode="auto">
            <a:xfrm flipV="1">
              <a:off x="1455738"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02" name="Line 398"/>
            <p:cNvSpPr>
              <a:spLocks noChangeShapeType="1"/>
            </p:cNvSpPr>
            <p:nvPr/>
          </p:nvSpPr>
          <p:spPr bwMode="auto">
            <a:xfrm>
              <a:off x="1455738"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03" name="Rectangle 399"/>
            <p:cNvSpPr>
              <a:spLocks noChangeArrowheads="1"/>
            </p:cNvSpPr>
            <p:nvPr/>
          </p:nvSpPr>
          <p:spPr bwMode="auto">
            <a:xfrm>
              <a:off x="1414463" y="337978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04" name="Line 400"/>
            <p:cNvSpPr>
              <a:spLocks noChangeShapeType="1"/>
            </p:cNvSpPr>
            <p:nvPr/>
          </p:nvSpPr>
          <p:spPr bwMode="auto">
            <a:xfrm flipV="1">
              <a:off x="1682751"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05" name="Line 401"/>
            <p:cNvSpPr>
              <a:spLocks noChangeShapeType="1"/>
            </p:cNvSpPr>
            <p:nvPr/>
          </p:nvSpPr>
          <p:spPr bwMode="auto">
            <a:xfrm>
              <a:off x="1682751"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06" name="Rectangle 402"/>
            <p:cNvSpPr>
              <a:spLocks noChangeArrowheads="1"/>
            </p:cNvSpPr>
            <p:nvPr/>
          </p:nvSpPr>
          <p:spPr bwMode="auto">
            <a:xfrm>
              <a:off x="1624013" y="33797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07" name="Line 403"/>
            <p:cNvSpPr>
              <a:spLocks noChangeShapeType="1"/>
            </p:cNvSpPr>
            <p:nvPr/>
          </p:nvSpPr>
          <p:spPr bwMode="auto">
            <a:xfrm flipV="1">
              <a:off x="1916113"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08" name="Line 404"/>
            <p:cNvSpPr>
              <a:spLocks noChangeShapeType="1"/>
            </p:cNvSpPr>
            <p:nvPr/>
          </p:nvSpPr>
          <p:spPr bwMode="auto">
            <a:xfrm>
              <a:off x="1916113"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09" name="Rectangle 405"/>
            <p:cNvSpPr>
              <a:spLocks noChangeArrowheads="1"/>
            </p:cNvSpPr>
            <p:nvPr/>
          </p:nvSpPr>
          <p:spPr bwMode="auto">
            <a:xfrm>
              <a:off x="1898651" y="337978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10" name="Line 406"/>
            <p:cNvSpPr>
              <a:spLocks noChangeShapeType="1"/>
            </p:cNvSpPr>
            <p:nvPr/>
          </p:nvSpPr>
          <p:spPr bwMode="auto">
            <a:xfrm flipV="1">
              <a:off x="2149476"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11" name="Line 407"/>
            <p:cNvSpPr>
              <a:spLocks noChangeShapeType="1"/>
            </p:cNvSpPr>
            <p:nvPr/>
          </p:nvSpPr>
          <p:spPr bwMode="auto">
            <a:xfrm>
              <a:off x="2149476"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12" name="Rectangle 408"/>
            <p:cNvSpPr>
              <a:spLocks noChangeArrowheads="1"/>
            </p:cNvSpPr>
            <p:nvPr/>
          </p:nvSpPr>
          <p:spPr bwMode="auto">
            <a:xfrm>
              <a:off x="2090738" y="33797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13" name="Line 409"/>
            <p:cNvSpPr>
              <a:spLocks noChangeShapeType="1"/>
            </p:cNvSpPr>
            <p:nvPr/>
          </p:nvSpPr>
          <p:spPr bwMode="auto">
            <a:xfrm flipV="1">
              <a:off x="2376488"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14" name="Line 410"/>
            <p:cNvSpPr>
              <a:spLocks noChangeShapeType="1"/>
            </p:cNvSpPr>
            <p:nvPr/>
          </p:nvSpPr>
          <p:spPr bwMode="auto">
            <a:xfrm>
              <a:off x="2376488"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15" name="Rectangle 411"/>
            <p:cNvSpPr>
              <a:spLocks noChangeArrowheads="1"/>
            </p:cNvSpPr>
            <p:nvPr/>
          </p:nvSpPr>
          <p:spPr bwMode="auto">
            <a:xfrm>
              <a:off x="2336801" y="337978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16" name="Line 412"/>
            <p:cNvSpPr>
              <a:spLocks noChangeShapeType="1"/>
            </p:cNvSpPr>
            <p:nvPr/>
          </p:nvSpPr>
          <p:spPr bwMode="auto">
            <a:xfrm>
              <a:off x="993776" y="216693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17" name="Line 413"/>
            <p:cNvSpPr>
              <a:spLocks noChangeShapeType="1"/>
            </p:cNvSpPr>
            <p:nvPr/>
          </p:nvSpPr>
          <p:spPr bwMode="auto">
            <a:xfrm flipH="1">
              <a:off x="2371726" y="216693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18" name="Rectangle 414"/>
            <p:cNvSpPr>
              <a:spLocks noChangeArrowheads="1"/>
            </p:cNvSpPr>
            <p:nvPr/>
          </p:nvSpPr>
          <p:spPr bwMode="auto">
            <a:xfrm>
              <a:off x="941388" y="211931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19" name="Line 415"/>
            <p:cNvSpPr>
              <a:spLocks noChangeShapeType="1"/>
            </p:cNvSpPr>
            <p:nvPr/>
          </p:nvSpPr>
          <p:spPr bwMode="auto">
            <a:xfrm>
              <a:off x="993776" y="2393950"/>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20" name="Line 416"/>
            <p:cNvSpPr>
              <a:spLocks noChangeShapeType="1"/>
            </p:cNvSpPr>
            <p:nvPr/>
          </p:nvSpPr>
          <p:spPr bwMode="auto">
            <a:xfrm flipH="1">
              <a:off x="2371726" y="2393950"/>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21" name="Rectangle 417"/>
            <p:cNvSpPr>
              <a:spLocks noChangeArrowheads="1"/>
            </p:cNvSpPr>
            <p:nvPr/>
          </p:nvSpPr>
          <p:spPr bwMode="auto">
            <a:xfrm>
              <a:off x="941388" y="234791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22" name="Line 418"/>
            <p:cNvSpPr>
              <a:spLocks noChangeShapeType="1"/>
            </p:cNvSpPr>
            <p:nvPr/>
          </p:nvSpPr>
          <p:spPr bwMode="auto">
            <a:xfrm>
              <a:off x="993776" y="262731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23" name="Line 419"/>
            <p:cNvSpPr>
              <a:spLocks noChangeShapeType="1"/>
            </p:cNvSpPr>
            <p:nvPr/>
          </p:nvSpPr>
          <p:spPr bwMode="auto">
            <a:xfrm flipH="1">
              <a:off x="2371726" y="262731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24" name="Rectangle 420"/>
            <p:cNvSpPr>
              <a:spLocks noChangeArrowheads="1"/>
            </p:cNvSpPr>
            <p:nvPr/>
          </p:nvSpPr>
          <p:spPr bwMode="auto">
            <a:xfrm>
              <a:off x="941388" y="258127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9</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25" name="Line 421"/>
            <p:cNvSpPr>
              <a:spLocks noChangeShapeType="1"/>
            </p:cNvSpPr>
            <p:nvPr/>
          </p:nvSpPr>
          <p:spPr bwMode="auto">
            <a:xfrm>
              <a:off x="993776" y="2860675"/>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26" name="Line 422"/>
            <p:cNvSpPr>
              <a:spLocks noChangeShapeType="1"/>
            </p:cNvSpPr>
            <p:nvPr/>
          </p:nvSpPr>
          <p:spPr bwMode="auto">
            <a:xfrm flipH="1">
              <a:off x="2371726" y="2860675"/>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27" name="Rectangle 423"/>
            <p:cNvSpPr>
              <a:spLocks noChangeArrowheads="1"/>
            </p:cNvSpPr>
            <p:nvPr/>
          </p:nvSpPr>
          <p:spPr bwMode="auto">
            <a:xfrm>
              <a:off x="906463" y="281463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28" name="Line 424"/>
            <p:cNvSpPr>
              <a:spLocks noChangeShapeType="1"/>
            </p:cNvSpPr>
            <p:nvPr/>
          </p:nvSpPr>
          <p:spPr bwMode="auto">
            <a:xfrm>
              <a:off x="993776" y="308768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29" name="Line 425"/>
            <p:cNvSpPr>
              <a:spLocks noChangeShapeType="1"/>
            </p:cNvSpPr>
            <p:nvPr/>
          </p:nvSpPr>
          <p:spPr bwMode="auto">
            <a:xfrm flipH="1">
              <a:off x="2371726" y="308768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30" name="Rectangle 426"/>
            <p:cNvSpPr>
              <a:spLocks noChangeArrowheads="1"/>
            </p:cNvSpPr>
            <p:nvPr/>
          </p:nvSpPr>
          <p:spPr bwMode="auto">
            <a:xfrm>
              <a:off x="906463" y="304165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31" name="Line 427"/>
            <p:cNvSpPr>
              <a:spLocks noChangeShapeType="1"/>
            </p:cNvSpPr>
            <p:nvPr/>
          </p:nvSpPr>
          <p:spPr bwMode="auto">
            <a:xfrm>
              <a:off x="993776" y="332263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32" name="Line 428"/>
            <p:cNvSpPr>
              <a:spLocks noChangeShapeType="1"/>
            </p:cNvSpPr>
            <p:nvPr/>
          </p:nvSpPr>
          <p:spPr bwMode="auto">
            <a:xfrm flipH="1">
              <a:off x="2371726" y="332263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33" name="Rectangle 429"/>
            <p:cNvSpPr>
              <a:spLocks noChangeArrowheads="1"/>
            </p:cNvSpPr>
            <p:nvPr/>
          </p:nvSpPr>
          <p:spPr bwMode="auto">
            <a:xfrm>
              <a:off x="906463" y="327501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18</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534" name="Line 430"/>
            <p:cNvSpPr>
              <a:spLocks noChangeShapeType="1"/>
            </p:cNvSpPr>
            <p:nvPr/>
          </p:nvSpPr>
          <p:spPr bwMode="auto">
            <a:xfrm>
              <a:off x="993776" y="3362325"/>
              <a:ext cx="13954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35" name="Line 431"/>
            <p:cNvSpPr>
              <a:spLocks noChangeShapeType="1"/>
            </p:cNvSpPr>
            <p:nvPr/>
          </p:nvSpPr>
          <p:spPr bwMode="auto">
            <a:xfrm>
              <a:off x="993776" y="1968500"/>
              <a:ext cx="13954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36" name="Line 432"/>
            <p:cNvSpPr>
              <a:spLocks noChangeShapeType="1"/>
            </p:cNvSpPr>
            <p:nvPr/>
          </p:nvSpPr>
          <p:spPr bwMode="auto">
            <a:xfrm>
              <a:off x="2389188"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37" name="Line 433"/>
            <p:cNvSpPr>
              <a:spLocks noChangeShapeType="1"/>
            </p:cNvSpPr>
            <p:nvPr/>
          </p:nvSpPr>
          <p:spPr bwMode="auto">
            <a:xfrm>
              <a:off x="993776"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39" name="Rectangle 435"/>
            <p:cNvSpPr>
              <a:spLocks noChangeArrowheads="1"/>
            </p:cNvSpPr>
            <p:nvPr/>
          </p:nvSpPr>
          <p:spPr bwMode="auto">
            <a:xfrm>
              <a:off x="947738" y="3905250"/>
              <a:ext cx="1493838"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2" name="Oval 488"/>
            <p:cNvSpPr>
              <a:spLocks noChangeArrowheads="1"/>
            </p:cNvSpPr>
            <p:nvPr/>
          </p:nvSpPr>
          <p:spPr bwMode="auto">
            <a:xfrm>
              <a:off x="1279526" y="4559300"/>
              <a:ext cx="87313" cy="8731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3" name="Oval 489"/>
            <p:cNvSpPr>
              <a:spLocks noChangeArrowheads="1"/>
            </p:cNvSpPr>
            <p:nvPr/>
          </p:nvSpPr>
          <p:spPr bwMode="auto">
            <a:xfrm>
              <a:off x="1654176" y="4208463"/>
              <a:ext cx="87313" cy="8890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4" name="Oval 490"/>
            <p:cNvSpPr>
              <a:spLocks noChangeArrowheads="1"/>
            </p:cNvSpPr>
            <p:nvPr/>
          </p:nvSpPr>
          <p:spPr bwMode="auto">
            <a:xfrm>
              <a:off x="2027238" y="4559300"/>
              <a:ext cx="87313" cy="8731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5" name="Oval 491"/>
            <p:cNvSpPr>
              <a:spLocks noChangeArrowheads="1"/>
            </p:cNvSpPr>
            <p:nvPr/>
          </p:nvSpPr>
          <p:spPr bwMode="auto">
            <a:xfrm>
              <a:off x="1654176" y="4559300"/>
              <a:ext cx="87313" cy="87313"/>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6" name="Oval 492"/>
            <p:cNvSpPr>
              <a:spLocks noChangeArrowheads="1"/>
            </p:cNvSpPr>
            <p:nvPr/>
          </p:nvSpPr>
          <p:spPr bwMode="auto">
            <a:xfrm>
              <a:off x="1490663" y="4751388"/>
              <a:ext cx="39688"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7" name="Oval 493"/>
            <p:cNvSpPr>
              <a:spLocks noChangeArrowheads="1"/>
            </p:cNvSpPr>
            <p:nvPr/>
          </p:nvSpPr>
          <p:spPr bwMode="auto">
            <a:xfrm>
              <a:off x="1676401" y="4751388"/>
              <a:ext cx="41275" cy="4127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8" name="Oval 494"/>
            <p:cNvSpPr>
              <a:spLocks noChangeArrowheads="1"/>
            </p:cNvSpPr>
            <p:nvPr/>
          </p:nvSpPr>
          <p:spPr bwMode="auto">
            <a:xfrm>
              <a:off x="1839913" y="4729163"/>
              <a:ext cx="87313" cy="87313"/>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599" name="Oval 495"/>
            <p:cNvSpPr>
              <a:spLocks noChangeArrowheads="1"/>
            </p:cNvSpPr>
            <p:nvPr/>
          </p:nvSpPr>
          <p:spPr bwMode="auto">
            <a:xfrm>
              <a:off x="1863726" y="4751388"/>
              <a:ext cx="41275" cy="4127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0" name="Oval 496"/>
            <p:cNvSpPr>
              <a:spLocks noChangeArrowheads="1"/>
            </p:cNvSpPr>
            <p:nvPr/>
          </p:nvSpPr>
          <p:spPr bwMode="auto">
            <a:xfrm>
              <a:off x="1676401" y="4927600"/>
              <a:ext cx="41275" cy="39688"/>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1" name="Freeform 497"/>
            <p:cNvSpPr>
              <a:spLocks/>
            </p:cNvSpPr>
            <p:nvPr/>
          </p:nvSpPr>
          <p:spPr bwMode="auto">
            <a:xfrm>
              <a:off x="1320801" y="4249738"/>
              <a:ext cx="373063" cy="350838"/>
            </a:xfrm>
            <a:custGeom>
              <a:avLst/>
              <a:gdLst/>
              <a:ahLst/>
              <a:cxnLst>
                <a:cxn ang="0">
                  <a:pos x="235" y="221"/>
                </a:cxn>
                <a:cxn ang="0">
                  <a:pos x="235" y="0"/>
                </a:cxn>
                <a:cxn ang="0">
                  <a:pos x="0" y="221"/>
                </a:cxn>
                <a:cxn ang="0">
                  <a:pos x="235" y="221"/>
                </a:cxn>
              </a:cxnLst>
              <a:rect l="0" t="0" r="r" b="b"/>
              <a:pathLst>
                <a:path w="235" h="221">
                  <a:moveTo>
                    <a:pt x="235" y="221"/>
                  </a:moveTo>
                  <a:lnTo>
                    <a:pt x="235" y="0"/>
                  </a:lnTo>
                  <a:lnTo>
                    <a:pt x="0" y="221"/>
                  </a:lnTo>
                  <a:lnTo>
                    <a:pt x="235" y="221"/>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2" name="Freeform 498"/>
            <p:cNvSpPr>
              <a:spLocks/>
            </p:cNvSpPr>
            <p:nvPr/>
          </p:nvSpPr>
          <p:spPr bwMode="auto">
            <a:xfrm>
              <a:off x="1508126" y="4768850"/>
              <a:ext cx="185738" cy="176213"/>
            </a:xfrm>
            <a:custGeom>
              <a:avLst/>
              <a:gdLst/>
              <a:ahLst/>
              <a:cxnLst>
                <a:cxn ang="0">
                  <a:pos x="117" y="111"/>
                </a:cxn>
                <a:cxn ang="0">
                  <a:pos x="117" y="0"/>
                </a:cxn>
                <a:cxn ang="0">
                  <a:pos x="0" y="0"/>
                </a:cxn>
              </a:cxnLst>
              <a:rect l="0" t="0" r="r" b="b"/>
              <a:pathLst>
                <a:path w="117" h="111">
                  <a:moveTo>
                    <a:pt x="117" y="111"/>
                  </a:moveTo>
                  <a:lnTo>
                    <a:pt x="117" y="0"/>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3" name="Rectangle 499"/>
            <p:cNvSpPr>
              <a:spLocks noChangeArrowheads="1"/>
            </p:cNvSpPr>
            <p:nvPr/>
          </p:nvSpPr>
          <p:spPr bwMode="auto">
            <a:xfrm>
              <a:off x="1513623" y="3805478"/>
              <a:ext cx="36067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Narrow" panose="020B0606020202030204" pitchFamily="34" charset="0"/>
                  <a:cs typeface="Arial" pitchFamily="34" charset="0"/>
                </a:rPr>
                <a:t>trial 1</a:t>
              </a:r>
              <a:endParaRPr kumimoji="0" lang="en-US" sz="32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5604" name="Rectangle 500"/>
            <p:cNvSpPr>
              <a:spLocks noChangeArrowheads="1"/>
            </p:cNvSpPr>
            <p:nvPr/>
          </p:nvSpPr>
          <p:spPr bwMode="auto">
            <a:xfrm>
              <a:off x="2967038" y="3900488"/>
              <a:ext cx="1389063" cy="1393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5" name="Rectangle 501"/>
            <p:cNvSpPr>
              <a:spLocks noChangeArrowheads="1"/>
            </p:cNvSpPr>
            <p:nvPr/>
          </p:nvSpPr>
          <p:spPr bwMode="auto">
            <a:xfrm>
              <a:off x="2967038" y="3900488"/>
              <a:ext cx="1389063"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6" name="Freeform 502"/>
            <p:cNvSpPr>
              <a:spLocks/>
            </p:cNvSpPr>
            <p:nvPr/>
          </p:nvSpPr>
          <p:spPr bwMode="auto">
            <a:xfrm>
              <a:off x="3187701" y="3900488"/>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7" name="Freeform 503"/>
            <p:cNvSpPr>
              <a:spLocks/>
            </p:cNvSpPr>
            <p:nvPr/>
          </p:nvSpPr>
          <p:spPr bwMode="auto">
            <a:xfrm>
              <a:off x="3421063" y="3900488"/>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8" name="Freeform 504"/>
            <p:cNvSpPr>
              <a:spLocks/>
            </p:cNvSpPr>
            <p:nvPr/>
          </p:nvSpPr>
          <p:spPr bwMode="auto">
            <a:xfrm>
              <a:off x="3656013" y="3900488"/>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09" name="Freeform 505"/>
            <p:cNvSpPr>
              <a:spLocks/>
            </p:cNvSpPr>
            <p:nvPr/>
          </p:nvSpPr>
          <p:spPr bwMode="auto">
            <a:xfrm>
              <a:off x="3889376" y="3900488"/>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0" name="Freeform 506"/>
            <p:cNvSpPr>
              <a:spLocks/>
            </p:cNvSpPr>
            <p:nvPr/>
          </p:nvSpPr>
          <p:spPr bwMode="auto">
            <a:xfrm>
              <a:off x="4122738" y="3900488"/>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1" name="Freeform 507"/>
            <p:cNvSpPr>
              <a:spLocks/>
            </p:cNvSpPr>
            <p:nvPr/>
          </p:nvSpPr>
          <p:spPr bwMode="auto">
            <a:xfrm>
              <a:off x="4356101" y="3900488"/>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2" name="Freeform 508"/>
            <p:cNvSpPr>
              <a:spLocks/>
            </p:cNvSpPr>
            <p:nvPr/>
          </p:nvSpPr>
          <p:spPr bwMode="auto">
            <a:xfrm>
              <a:off x="2967038" y="5294313"/>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3" name="Freeform 509"/>
            <p:cNvSpPr>
              <a:spLocks/>
            </p:cNvSpPr>
            <p:nvPr/>
          </p:nvSpPr>
          <p:spPr bwMode="auto">
            <a:xfrm>
              <a:off x="2967038" y="5060950"/>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4" name="Freeform 510"/>
            <p:cNvSpPr>
              <a:spLocks/>
            </p:cNvSpPr>
            <p:nvPr/>
          </p:nvSpPr>
          <p:spPr bwMode="auto">
            <a:xfrm>
              <a:off x="2967038" y="4827588"/>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5" name="Freeform 511"/>
            <p:cNvSpPr>
              <a:spLocks/>
            </p:cNvSpPr>
            <p:nvPr/>
          </p:nvSpPr>
          <p:spPr bwMode="auto">
            <a:xfrm>
              <a:off x="2967038" y="4600575"/>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6" name="Freeform 512"/>
            <p:cNvSpPr>
              <a:spLocks/>
            </p:cNvSpPr>
            <p:nvPr/>
          </p:nvSpPr>
          <p:spPr bwMode="auto">
            <a:xfrm>
              <a:off x="2967038" y="4367213"/>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7" name="Freeform 513"/>
            <p:cNvSpPr>
              <a:spLocks/>
            </p:cNvSpPr>
            <p:nvPr/>
          </p:nvSpPr>
          <p:spPr bwMode="auto">
            <a:xfrm>
              <a:off x="2967038" y="4133850"/>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8" name="Freeform 514"/>
            <p:cNvSpPr>
              <a:spLocks/>
            </p:cNvSpPr>
            <p:nvPr/>
          </p:nvSpPr>
          <p:spPr bwMode="auto">
            <a:xfrm>
              <a:off x="2967038" y="3900488"/>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19" name="Line 515"/>
            <p:cNvSpPr>
              <a:spLocks noChangeShapeType="1"/>
            </p:cNvSpPr>
            <p:nvPr/>
          </p:nvSpPr>
          <p:spPr bwMode="auto">
            <a:xfrm>
              <a:off x="2967038" y="3900488"/>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0" name="Line 516"/>
            <p:cNvSpPr>
              <a:spLocks noChangeShapeType="1"/>
            </p:cNvSpPr>
            <p:nvPr/>
          </p:nvSpPr>
          <p:spPr bwMode="auto">
            <a:xfrm>
              <a:off x="2967038" y="5294313"/>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1" name="Line 517"/>
            <p:cNvSpPr>
              <a:spLocks noChangeShapeType="1"/>
            </p:cNvSpPr>
            <p:nvPr/>
          </p:nvSpPr>
          <p:spPr bwMode="auto">
            <a:xfrm flipV="1">
              <a:off x="4356101" y="3900488"/>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2" name="Line 518"/>
            <p:cNvSpPr>
              <a:spLocks noChangeShapeType="1"/>
            </p:cNvSpPr>
            <p:nvPr/>
          </p:nvSpPr>
          <p:spPr bwMode="auto">
            <a:xfrm flipV="1">
              <a:off x="2967038" y="3900488"/>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3" name="Line 519"/>
            <p:cNvSpPr>
              <a:spLocks noChangeShapeType="1"/>
            </p:cNvSpPr>
            <p:nvPr/>
          </p:nvSpPr>
          <p:spPr bwMode="auto">
            <a:xfrm>
              <a:off x="2967038" y="5294313"/>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4" name="Line 520"/>
            <p:cNvSpPr>
              <a:spLocks noChangeShapeType="1"/>
            </p:cNvSpPr>
            <p:nvPr/>
          </p:nvSpPr>
          <p:spPr bwMode="auto">
            <a:xfrm flipV="1">
              <a:off x="2967038" y="3900488"/>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5" name="Line 521"/>
            <p:cNvSpPr>
              <a:spLocks noChangeShapeType="1"/>
            </p:cNvSpPr>
            <p:nvPr/>
          </p:nvSpPr>
          <p:spPr bwMode="auto">
            <a:xfrm flipV="1">
              <a:off x="3187701" y="527685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6" name="Line 522"/>
            <p:cNvSpPr>
              <a:spLocks noChangeShapeType="1"/>
            </p:cNvSpPr>
            <p:nvPr/>
          </p:nvSpPr>
          <p:spPr bwMode="auto">
            <a:xfrm>
              <a:off x="3187701" y="39004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7" name="Rectangle 523"/>
            <p:cNvSpPr>
              <a:spLocks noChangeArrowheads="1"/>
            </p:cNvSpPr>
            <p:nvPr/>
          </p:nvSpPr>
          <p:spPr bwMode="auto">
            <a:xfrm>
              <a:off x="3130551" y="531177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28" name="Line 524"/>
            <p:cNvSpPr>
              <a:spLocks noChangeShapeType="1"/>
            </p:cNvSpPr>
            <p:nvPr/>
          </p:nvSpPr>
          <p:spPr bwMode="auto">
            <a:xfrm flipV="1">
              <a:off x="3421063" y="527685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29" name="Line 525"/>
            <p:cNvSpPr>
              <a:spLocks noChangeShapeType="1"/>
            </p:cNvSpPr>
            <p:nvPr/>
          </p:nvSpPr>
          <p:spPr bwMode="auto">
            <a:xfrm>
              <a:off x="3421063" y="39004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30" name="Rectangle 526"/>
            <p:cNvSpPr>
              <a:spLocks noChangeArrowheads="1"/>
            </p:cNvSpPr>
            <p:nvPr/>
          </p:nvSpPr>
          <p:spPr bwMode="auto">
            <a:xfrm>
              <a:off x="3381376" y="531177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31" name="Line 527"/>
            <p:cNvSpPr>
              <a:spLocks noChangeShapeType="1"/>
            </p:cNvSpPr>
            <p:nvPr/>
          </p:nvSpPr>
          <p:spPr bwMode="auto">
            <a:xfrm flipV="1">
              <a:off x="3656013" y="527685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32" name="Line 528"/>
            <p:cNvSpPr>
              <a:spLocks noChangeShapeType="1"/>
            </p:cNvSpPr>
            <p:nvPr/>
          </p:nvSpPr>
          <p:spPr bwMode="auto">
            <a:xfrm>
              <a:off x="3656013" y="39004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33" name="Rectangle 529"/>
            <p:cNvSpPr>
              <a:spLocks noChangeArrowheads="1"/>
            </p:cNvSpPr>
            <p:nvPr/>
          </p:nvSpPr>
          <p:spPr bwMode="auto">
            <a:xfrm>
              <a:off x="3597277" y="531177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34" name="Line 530"/>
            <p:cNvSpPr>
              <a:spLocks noChangeShapeType="1"/>
            </p:cNvSpPr>
            <p:nvPr/>
          </p:nvSpPr>
          <p:spPr bwMode="auto">
            <a:xfrm flipV="1">
              <a:off x="3889376" y="527685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35" name="Line 531"/>
            <p:cNvSpPr>
              <a:spLocks noChangeShapeType="1"/>
            </p:cNvSpPr>
            <p:nvPr/>
          </p:nvSpPr>
          <p:spPr bwMode="auto">
            <a:xfrm>
              <a:off x="3889376" y="39004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36" name="Rectangle 532"/>
            <p:cNvSpPr>
              <a:spLocks noChangeArrowheads="1"/>
            </p:cNvSpPr>
            <p:nvPr/>
          </p:nvSpPr>
          <p:spPr bwMode="auto">
            <a:xfrm>
              <a:off x="3871913" y="531177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37" name="Line 533"/>
            <p:cNvSpPr>
              <a:spLocks noChangeShapeType="1"/>
            </p:cNvSpPr>
            <p:nvPr/>
          </p:nvSpPr>
          <p:spPr bwMode="auto">
            <a:xfrm flipV="1">
              <a:off x="4122738" y="527685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38" name="Line 534"/>
            <p:cNvSpPr>
              <a:spLocks noChangeShapeType="1"/>
            </p:cNvSpPr>
            <p:nvPr/>
          </p:nvSpPr>
          <p:spPr bwMode="auto">
            <a:xfrm>
              <a:off x="4122738" y="39004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39" name="Rectangle 535"/>
            <p:cNvSpPr>
              <a:spLocks noChangeArrowheads="1"/>
            </p:cNvSpPr>
            <p:nvPr/>
          </p:nvSpPr>
          <p:spPr bwMode="auto">
            <a:xfrm>
              <a:off x="4064001" y="531177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40" name="Line 536"/>
            <p:cNvSpPr>
              <a:spLocks noChangeShapeType="1"/>
            </p:cNvSpPr>
            <p:nvPr/>
          </p:nvSpPr>
          <p:spPr bwMode="auto">
            <a:xfrm flipV="1">
              <a:off x="4356101" y="527685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41" name="Line 537"/>
            <p:cNvSpPr>
              <a:spLocks noChangeShapeType="1"/>
            </p:cNvSpPr>
            <p:nvPr/>
          </p:nvSpPr>
          <p:spPr bwMode="auto">
            <a:xfrm>
              <a:off x="4356101" y="39004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42" name="Rectangle 538"/>
            <p:cNvSpPr>
              <a:spLocks noChangeArrowheads="1"/>
            </p:cNvSpPr>
            <p:nvPr/>
          </p:nvSpPr>
          <p:spPr bwMode="auto">
            <a:xfrm>
              <a:off x="4314826" y="531177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43" name="Line 539"/>
            <p:cNvSpPr>
              <a:spLocks noChangeShapeType="1"/>
            </p:cNvSpPr>
            <p:nvPr/>
          </p:nvSpPr>
          <p:spPr bwMode="auto">
            <a:xfrm>
              <a:off x="2967038" y="529431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44" name="Line 540"/>
            <p:cNvSpPr>
              <a:spLocks noChangeShapeType="1"/>
            </p:cNvSpPr>
            <p:nvPr/>
          </p:nvSpPr>
          <p:spPr bwMode="auto">
            <a:xfrm flipH="1">
              <a:off x="4343401" y="52943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45" name="Rectangle 541"/>
            <p:cNvSpPr>
              <a:spLocks noChangeArrowheads="1"/>
            </p:cNvSpPr>
            <p:nvPr/>
          </p:nvSpPr>
          <p:spPr bwMode="auto">
            <a:xfrm>
              <a:off x="2832101" y="5248275"/>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46" name="Line 542"/>
            <p:cNvSpPr>
              <a:spLocks noChangeShapeType="1"/>
            </p:cNvSpPr>
            <p:nvPr/>
          </p:nvSpPr>
          <p:spPr bwMode="auto">
            <a:xfrm>
              <a:off x="2967038" y="5060950"/>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47" name="Line 543"/>
            <p:cNvSpPr>
              <a:spLocks noChangeShapeType="1"/>
            </p:cNvSpPr>
            <p:nvPr/>
          </p:nvSpPr>
          <p:spPr bwMode="auto">
            <a:xfrm flipH="1">
              <a:off x="4343401" y="50609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48" name="Rectangle 544"/>
            <p:cNvSpPr>
              <a:spLocks noChangeArrowheads="1"/>
            </p:cNvSpPr>
            <p:nvPr/>
          </p:nvSpPr>
          <p:spPr bwMode="auto">
            <a:xfrm>
              <a:off x="2797176" y="5014913"/>
              <a:ext cx="14427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49" name="Line 545"/>
            <p:cNvSpPr>
              <a:spLocks noChangeShapeType="1"/>
            </p:cNvSpPr>
            <p:nvPr/>
          </p:nvSpPr>
          <p:spPr bwMode="auto">
            <a:xfrm>
              <a:off x="2967038" y="4827588"/>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50" name="Line 546"/>
            <p:cNvSpPr>
              <a:spLocks noChangeShapeType="1"/>
            </p:cNvSpPr>
            <p:nvPr/>
          </p:nvSpPr>
          <p:spPr bwMode="auto">
            <a:xfrm flipH="1">
              <a:off x="4343401" y="48275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51" name="Rectangle 547"/>
            <p:cNvSpPr>
              <a:spLocks noChangeArrowheads="1"/>
            </p:cNvSpPr>
            <p:nvPr/>
          </p:nvSpPr>
          <p:spPr bwMode="auto">
            <a:xfrm>
              <a:off x="2908301" y="478155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52" name="Line 548"/>
            <p:cNvSpPr>
              <a:spLocks noChangeShapeType="1"/>
            </p:cNvSpPr>
            <p:nvPr/>
          </p:nvSpPr>
          <p:spPr bwMode="auto">
            <a:xfrm>
              <a:off x="2967038" y="4600575"/>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53" name="Line 549"/>
            <p:cNvSpPr>
              <a:spLocks noChangeShapeType="1"/>
            </p:cNvSpPr>
            <p:nvPr/>
          </p:nvSpPr>
          <p:spPr bwMode="auto">
            <a:xfrm flipH="1">
              <a:off x="4343401" y="4600575"/>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54" name="Rectangle 550"/>
            <p:cNvSpPr>
              <a:spLocks noChangeArrowheads="1"/>
            </p:cNvSpPr>
            <p:nvPr/>
          </p:nvSpPr>
          <p:spPr bwMode="auto">
            <a:xfrm>
              <a:off x="2820988" y="4552950"/>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55" name="Line 551"/>
            <p:cNvSpPr>
              <a:spLocks noChangeShapeType="1"/>
            </p:cNvSpPr>
            <p:nvPr/>
          </p:nvSpPr>
          <p:spPr bwMode="auto">
            <a:xfrm>
              <a:off x="2967038" y="436721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56" name="Line 552"/>
            <p:cNvSpPr>
              <a:spLocks noChangeShapeType="1"/>
            </p:cNvSpPr>
            <p:nvPr/>
          </p:nvSpPr>
          <p:spPr bwMode="auto">
            <a:xfrm flipH="1">
              <a:off x="4343401" y="43672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57" name="Rectangle 553"/>
            <p:cNvSpPr>
              <a:spLocks noChangeArrowheads="1"/>
            </p:cNvSpPr>
            <p:nvPr/>
          </p:nvSpPr>
          <p:spPr bwMode="auto">
            <a:xfrm>
              <a:off x="2855913" y="431958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58" name="Line 554"/>
            <p:cNvSpPr>
              <a:spLocks noChangeShapeType="1"/>
            </p:cNvSpPr>
            <p:nvPr/>
          </p:nvSpPr>
          <p:spPr bwMode="auto">
            <a:xfrm>
              <a:off x="2967038" y="4133850"/>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59" name="Line 555"/>
            <p:cNvSpPr>
              <a:spLocks noChangeShapeType="1"/>
            </p:cNvSpPr>
            <p:nvPr/>
          </p:nvSpPr>
          <p:spPr bwMode="auto">
            <a:xfrm flipH="1">
              <a:off x="4343401" y="41338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0" name="Rectangle 556"/>
            <p:cNvSpPr>
              <a:spLocks noChangeArrowheads="1"/>
            </p:cNvSpPr>
            <p:nvPr/>
          </p:nvSpPr>
          <p:spPr bwMode="auto">
            <a:xfrm>
              <a:off x="2820988" y="408622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61" name="Line 557"/>
            <p:cNvSpPr>
              <a:spLocks noChangeShapeType="1"/>
            </p:cNvSpPr>
            <p:nvPr/>
          </p:nvSpPr>
          <p:spPr bwMode="auto">
            <a:xfrm>
              <a:off x="2967038" y="3900488"/>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2" name="Line 558"/>
            <p:cNvSpPr>
              <a:spLocks noChangeShapeType="1"/>
            </p:cNvSpPr>
            <p:nvPr/>
          </p:nvSpPr>
          <p:spPr bwMode="auto">
            <a:xfrm flipH="1">
              <a:off x="4343401" y="39004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3" name="Rectangle 559"/>
            <p:cNvSpPr>
              <a:spLocks noChangeArrowheads="1"/>
            </p:cNvSpPr>
            <p:nvPr/>
          </p:nvSpPr>
          <p:spPr bwMode="auto">
            <a:xfrm>
              <a:off x="2855913" y="3852863"/>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664" name="Line 560"/>
            <p:cNvSpPr>
              <a:spLocks noChangeShapeType="1"/>
            </p:cNvSpPr>
            <p:nvPr/>
          </p:nvSpPr>
          <p:spPr bwMode="auto">
            <a:xfrm>
              <a:off x="2967038" y="3900488"/>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5" name="Line 561"/>
            <p:cNvSpPr>
              <a:spLocks noChangeShapeType="1"/>
            </p:cNvSpPr>
            <p:nvPr/>
          </p:nvSpPr>
          <p:spPr bwMode="auto">
            <a:xfrm>
              <a:off x="2967038" y="5294313"/>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6" name="Line 562"/>
            <p:cNvSpPr>
              <a:spLocks noChangeShapeType="1"/>
            </p:cNvSpPr>
            <p:nvPr/>
          </p:nvSpPr>
          <p:spPr bwMode="auto">
            <a:xfrm flipV="1">
              <a:off x="4356101" y="3900488"/>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7" name="Line 563"/>
            <p:cNvSpPr>
              <a:spLocks noChangeShapeType="1"/>
            </p:cNvSpPr>
            <p:nvPr/>
          </p:nvSpPr>
          <p:spPr bwMode="auto">
            <a:xfrm flipV="1">
              <a:off x="2967038" y="3900488"/>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8" name="Freeform 564"/>
            <p:cNvSpPr>
              <a:spLocks/>
            </p:cNvSpPr>
            <p:nvPr/>
          </p:nvSpPr>
          <p:spPr bwMode="auto">
            <a:xfrm>
              <a:off x="2967038" y="4664075"/>
              <a:ext cx="1389063" cy="519113"/>
            </a:xfrm>
            <a:custGeom>
              <a:avLst/>
              <a:gdLst/>
              <a:ahLst/>
              <a:cxnLst>
                <a:cxn ang="0">
                  <a:pos x="11" y="103"/>
                </a:cxn>
                <a:cxn ang="0">
                  <a:pos x="29" y="103"/>
                </a:cxn>
                <a:cxn ang="0">
                  <a:pos x="48" y="103"/>
                </a:cxn>
                <a:cxn ang="0">
                  <a:pos x="66" y="103"/>
                </a:cxn>
                <a:cxn ang="0">
                  <a:pos x="84" y="103"/>
                </a:cxn>
                <a:cxn ang="0">
                  <a:pos x="103" y="103"/>
                </a:cxn>
                <a:cxn ang="0">
                  <a:pos x="121" y="103"/>
                </a:cxn>
                <a:cxn ang="0">
                  <a:pos x="139" y="103"/>
                </a:cxn>
                <a:cxn ang="0">
                  <a:pos x="158" y="103"/>
                </a:cxn>
                <a:cxn ang="0">
                  <a:pos x="176" y="103"/>
                </a:cxn>
                <a:cxn ang="0">
                  <a:pos x="195" y="103"/>
                </a:cxn>
                <a:cxn ang="0">
                  <a:pos x="213" y="103"/>
                </a:cxn>
                <a:cxn ang="0">
                  <a:pos x="231" y="103"/>
                </a:cxn>
                <a:cxn ang="0">
                  <a:pos x="250" y="103"/>
                </a:cxn>
                <a:cxn ang="0">
                  <a:pos x="268" y="103"/>
                </a:cxn>
                <a:cxn ang="0">
                  <a:pos x="286" y="103"/>
                </a:cxn>
                <a:cxn ang="0">
                  <a:pos x="305" y="103"/>
                </a:cxn>
                <a:cxn ang="0">
                  <a:pos x="323" y="103"/>
                </a:cxn>
                <a:cxn ang="0">
                  <a:pos x="342" y="103"/>
                </a:cxn>
                <a:cxn ang="0">
                  <a:pos x="360" y="103"/>
                </a:cxn>
                <a:cxn ang="0">
                  <a:pos x="378" y="103"/>
                </a:cxn>
                <a:cxn ang="0">
                  <a:pos x="397" y="103"/>
                </a:cxn>
                <a:cxn ang="0">
                  <a:pos x="415" y="103"/>
                </a:cxn>
                <a:cxn ang="0">
                  <a:pos x="434" y="103"/>
                </a:cxn>
                <a:cxn ang="0">
                  <a:pos x="452" y="103"/>
                </a:cxn>
                <a:cxn ang="0">
                  <a:pos x="470" y="103"/>
                </a:cxn>
                <a:cxn ang="0">
                  <a:pos x="489" y="103"/>
                </a:cxn>
                <a:cxn ang="0">
                  <a:pos x="507" y="103"/>
                </a:cxn>
                <a:cxn ang="0">
                  <a:pos x="525" y="103"/>
                </a:cxn>
                <a:cxn ang="0">
                  <a:pos x="544" y="103"/>
                </a:cxn>
                <a:cxn ang="0">
                  <a:pos x="562" y="103"/>
                </a:cxn>
                <a:cxn ang="0">
                  <a:pos x="581" y="103"/>
                </a:cxn>
                <a:cxn ang="0">
                  <a:pos x="599" y="103"/>
                </a:cxn>
                <a:cxn ang="0">
                  <a:pos x="617" y="103"/>
                </a:cxn>
                <a:cxn ang="0">
                  <a:pos x="636" y="100"/>
                </a:cxn>
                <a:cxn ang="0">
                  <a:pos x="654" y="81"/>
                </a:cxn>
                <a:cxn ang="0">
                  <a:pos x="673" y="30"/>
                </a:cxn>
                <a:cxn ang="0">
                  <a:pos x="691" y="0"/>
                </a:cxn>
                <a:cxn ang="0">
                  <a:pos x="709" y="63"/>
                </a:cxn>
                <a:cxn ang="0">
                  <a:pos x="728" y="100"/>
                </a:cxn>
                <a:cxn ang="0">
                  <a:pos x="746" y="103"/>
                </a:cxn>
                <a:cxn ang="0">
                  <a:pos x="764" y="103"/>
                </a:cxn>
                <a:cxn ang="0">
                  <a:pos x="783" y="100"/>
                </a:cxn>
                <a:cxn ang="0">
                  <a:pos x="801" y="81"/>
                </a:cxn>
                <a:cxn ang="0">
                  <a:pos x="820" y="41"/>
                </a:cxn>
                <a:cxn ang="0">
                  <a:pos x="838" y="48"/>
                </a:cxn>
                <a:cxn ang="0">
                  <a:pos x="856" y="191"/>
                </a:cxn>
                <a:cxn ang="0">
                  <a:pos x="875" y="327"/>
                </a:cxn>
              </a:cxnLst>
              <a:rect l="0" t="0" r="r" b="b"/>
              <a:pathLst>
                <a:path w="875" h="327">
                  <a:moveTo>
                    <a:pt x="0" y="103"/>
                  </a:moveTo>
                  <a:lnTo>
                    <a:pt x="11" y="103"/>
                  </a:lnTo>
                  <a:lnTo>
                    <a:pt x="18" y="103"/>
                  </a:lnTo>
                  <a:lnTo>
                    <a:pt x="29" y="103"/>
                  </a:lnTo>
                  <a:lnTo>
                    <a:pt x="36" y="103"/>
                  </a:lnTo>
                  <a:lnTo>
                    <a:pt x="48" y="103"/>
                  </a:lnTo>
                  <a:lnTo>
                    <a:pt x="55" y="103"/>
                  </a:lnTo>
                  <a:lnTo>
                    <a:pt x="66" y="103"/>
                  </a:lnTo>
                  <a:lnTo>
                    <a:pt x="73" y="103"/>
                  </a:lnTo>
                  <a:lnTo>
                    <a:pt x="84" y="103"/>
                  </a:lnTo>
                  <a:lnTo>
                    <a:pt x="92" y="103"/>
                  </a:lnTo>
                  <a:lnTo>
                    <a:pt x="103" y="103"/>
                  </a:lnTo>
                  <a:lnTo>
                    <a:pt x="110" y="103"/>
                  </a:lnTo>
                  <a:lnTo>
                    <a:pt x="121" y="103"/>
                  </a:lnTo>
                  <a:lnTo>
                    <a:pt x="128" y="103"/>
                  </a:lnTo>
                  <a:lnTo>
                    <a:pt x="139" y="103"/>
                  </a:lnTo>
                  <a:lnTo>
                    <a:pt x="147" y="103"/>
                  </a:lnTo>
                  <a:lnTo>
                    <a:pt x="158" y="103"/>
                  </a:lnTo>
                  <a:lnTo>
                    <a:pt x="165" y="103"/>
                  </a:lnTo>
                  <a:lnTo>
                    <a:pt x="176" y="103"/>
                  </a:lnTo>
                  <a:lnTo>
                    <a:pt x="184" y="103"/>
                  </a:lnTo>
                  <a:lnTo>
                    <a:pt x="195" y="103"/>
                  </a:lnTo>
                  <a:lnTo>
                    <a:pt x="202" y="103"/>
                  </a:lnTo>
                  <a:lnTo>
                    <a:pt x="213" y="103"/>
                  </a:lnTo>
                  <a:lnTo>
                    <a:pt x="220" y="103"/>
                  </a:lnTo>
                  <a:lnTo>
                    <a:pt x="231" y="103"/>
                  </a:lnTo>
                  <a:lnTo>
                    <a:pt x="239" y="103"/>
                  </a:lnTo>
                  <a:lnTo>
                    <a:pt x="250" y="103"/>
                  </a:lnTo>
                  <a:lnTo>
                    <a:pt x="257" y="103"/>
                  </a:lnTo>
                  <a:lnTo>
                    <a:pt x="268" y="103"/>
                  </a:lnTo>
                  <a:lnTo>
                    <a:pt x="275" y="103"/>
                  </a:lnTo>
                  <a:lnTo>
                    <a:pt x="286" y="103"/>
                  </a:lnTo>
                  <a:lnTo>
                    <a:pt x="294" y="103"/>
                  </a:lnTo>
                  <a:lnTo>
                    <a:pt x="305" y="103"/>
                  </a:lnTo>
                  <a:lnTo>
                    <a:pt x="312" y="103"/>
                  </a:lnTo>
                  <a:lnTo>
                    <a:pt x="323" y="103"/>
                  </a:lnTo>
                  <a:lnTo>
                    <a:pt x="331" y="103"/>
                  </a:lnTo>
                  <a:lnTo>
                    <a:pt x="342" y="103"/>
                  </a:lnTo>
                  <a:lnTo>
                    <a:pt x="349" y="103"/>
                  </a:lnTo>
                  <a:lnTo>
                    <a:pt x="360" y="103"/>
                  </a:lnTo>
                  <a:lnTo>
                    <a:pt x="367" y="103"/>
                  </a:lnTo>
                  <a:lnTo>
                    <a:pt x="378" y="103"/>
                  </a:lnTo>
                  <a:lnTo>
                    <a:pt x="386" y="103"/>
                  </a:lnTo>
                  <a:lnTo>
                    <a:pt x="397" y="103"/>
                  </a:lnTo>
                  <a:lnTo>
                    <a:pt x="404" y="103"/>
                  </a:lnTo>
                  <a:lnTo>
                    <a:pt x="415" y="103"/>
                  </a:lnTo>
                  <a:lnTo>
                    <a:pt x="423" y="103"/>
                  </a:lnTo>
                  <a:lnTo>
                    <a:pt x="434" y="103"/>
                  </a:lnTo>
                  <a:lnTo>
                    <a:pt x="441" y="103"/>
                  </a:lnTo>
                  <a:lnTo>
                    <a:pt x="452" y="103"/>
                  </a:lnTo>
                  <a:lnTo>
                    <a:pt x="459" y="103"/>
                  </a:lnTo>
                  <a:lnTo>
                    <a:pt x="470" y="103"/>
                  </a:lnTo>
                  <a:lnTo>
                    <a:pt x="478" y="103"/>
                  </a:lnTo>
                  <a:lnTo>
                    <a:pt x="489" y="103"/>
                  </a:lnTo>
                  <a:lnTo>
                    <a:pt x="496" y="103"/>
                  </a:lnTo>
                  <a:lnTo>
                    <a:pt x="507" y="103"/>
                  </a:lnTo>
                  <a:lnTo>
                    <a:pt x="514" y="103"/>
                  </a:lnTo>
                  <a:lnTo>
                    <a:pt x="525" y="103"/>
                  </a:lnTo>
                  <a:lnTo>
                    <a:pt x="533" y="103"/>
                  </a:lnTo>
                  <a:lnTo>
                    <a:pt x="544" y="103"/>
                  </a:lnTo>
                  <a:lnTo>
                    <a:pt x="551" y="103"/>
                  </a:lnTo>
                  <a:lnTo>
                    <a:pt x="562" y="103"/>
                  </a:lnTo>
                  <a:lnTo>
                    <a:pt x="570" y="103"/>
                  </a:lnTo>
                  <a:lnTo>
                    <a:pt x="581" y="103"/>
                  </a:lnTo>
                  <a:lnTo>
                    <a:pt x="588" y="103"/>
                  </a:lnTo>
                  <a:lnTo>
                    <a:pt x="599" y="103"/>
                  </a:lnTo>
                  <a:lnTo>
                    <a:pt x="606" y="103"/>
                  </a:lnTo>
                  <a:lnTo>
                    <a:pt x="617" y="103"/>
                  </a:lnTo>
                  <a:lnTo>
                    <a:pt x="625" y="103"/>
                  </a:lnTo>
                  <a:lnTo>
                    <a:pt x="636" y="100"/>
                  </a:lnTo>
                  <a:lnTo>
                    <a:pt x="643" y="96"/>
                  </a:lnTo>
                  <a:lnTo>
                    <a:pt x="654" y="81"/>
                  </a:lnTo>
                  <a:lnTo>
                    <a:pt x="661" y="59"/>
                  </a:lnTo>
                  <a:lnTo>
                    <a:pt x="673" y="30"/>
                  </a:lnTo>
                  <a:lnTo>
                    <a:pt x="680" y="8"/>
                  </a:lnTo>
                  <a:lnTo>
                    <a:pt x="691" y="0"/>
                  </a:lnTo>
                  <a:lnTo>
                    <a:pt x="698" y="26"/>
                  </a:lnTo>
                  <a:lnTo>
                    <a:pt x="709" y="63"/>
                  </a:lnTo>
                  <a:lnTo>
                    <a:pt x="717" y="92"/>
                  </a:lnTo>
                  <a:lnTo>
                    <a:pt x="728" y="100"/>
                  </a:lnTo>
                  <a:lnTo>
                    <a:pt x="735" y="103"/>
                  </a:lnTo>
                  <a:lnTo>
                    <a:pt x="746" y="103"/>
                  </a:lnTo>
                  <a:lnTo>
                    <a:pt x="753" y="103"/>
                  </a:lnTo>
                  <a:lnTo>
                    <a:pt x="764" y="103"/>
                  </a:lnTo>
                  <a:lnTo>
                    <a:pt x="772" y="103"/>
                  </a:lnTo>
                  <a:lnTo>
                    <a:pt x="783" y="100"/>
                  </a:lnTo>
                  <a:lnTo>
                    <a:pt x="790" y="96"/>
                  </a:lnTo>
                  <a:lnTo>
                    <a:pt x="801" y="81"/>
                  </a:lnTo>
                  <a:lnTo>
                    <a:pt x="809" y="63"/>
                  </a:lnTo>
                  <a:lnTo>
                    <a:pt x="820" y="41"/>
                  </a:lnTo>
                  <a:lnTo>
                    <a:pt x="827" y="30"/>
                  </a:lnTo>
                  <a:lnTo>
                    <a:pt x="838" y="48"/>
                  </a:lnTo>
                  <a:lnTo>
                    <a:pt x="845" y="107"/>
                  </a:lnTo>
                  <a:lnTo>
                    <a:pt x="856" y="191"/>
                  </a:lnTo>
                  <a:lnTo>
                    <a:pt x="864" y="283"/>
                  </a:lnTo>
                  <a:lnTo>
                    <a:pt x="875" y="327"/>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69" name="Freeform 565"/>
            <p:cNvSpPr>
              <a:spLocks/>
            </p:cNvSpPr>
            <p:nvPr/>
          </p:nvSpPr>
          <p:spPr bwMode="auto">
            <a:xfrm>
              <a:off x="2967038" y="4827588"/>
              <a:ext cx="1389063" cy="327025"/>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0"/>
                </a:cxn>
                <a:cxn ang="0">
                  <a:pos x="636" y="8"/>
                </a:cxn>
                <a:cxn ang="0">
                  <a:pos x="654" y="48"/>
                </a:cxn>
                <a:cxn ang="0">
                  <a:pos x="673" y="147"/>
                </a:cxn>
                <a:cxn ang="0">
                  <a:pos x="691" y="206"/>
                </a:cxn>
                <a:cxn ang="0">
                  <a:pos x="709" y="81"/>
                </a:cxn>
                <a:cxn ang="0">
                  <a:pos x="728" y="11"/>
                </a:cxn>
                <a:cxn ang="0">
                  <a:pos x="746" y="0"/>
                </a:cxn>
                <a:cxn ang="0">
                  <a:pos x="764" y="0"/>
                </a:cxn>
                <a:cxn ang="0">
                  <a:pos x="783" y="8"/>
                </a:cxn>
                <a:cxn ang="0">
                  <a:pos x="801" y="44"/>
                </a:cxn>
                <a:cxn ang="0">
                  <a:pos x="820" y="144"/>
                </a:cxn>
                <a:cxn ang="0">
                  <a:pos x="838" y="202"/>
                </a:cxn>
                <a:cxn ang="0">
                  <a:pos x="856" y="85"/>
                </a:cxn>
                <a:cxn ang="0">
                  <a:pos x="875" y="15"/>
                </a:cxn>
              </a:cxnLst>
              <a:rect l="0" t="0" r="r" b="b"/>
              <a:pathLst>
                <a:path w="875" h="206">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0"/>
                  </a:lnTo>
                  <a:lnTo>
                    <a:pt x="625" y="0"/>
                  </a:lnTo>
                  <a:lnTo>
                    <a:pt x="636" y="8"/>
                  </a:lnTo>
                  <a:lnTo>
                    <a:pt x="643" y="19"/>
                  </a:lnTo>
                  <a:lnTo>
                    <a:pt x="654" y="48"/>
                  </a:lnTo>
                  <a:lnTo>
                    <a:pt x="661" y="88"/>
                  </a:lnTo>
                  <a:lnTo>
                    <a:pt x="673" y="147"/>
                  </a:lnTo>
                  <a:lnTo>
                    <a:pt x="680" y="195"/>
                  </a:lnTo>
                  <a:lnTo>
                    <a:pt x="691" y="206"/>
                  </a:lnTo>
                  <a:lnTo>
                    <a:pt x="698" y="155"/>
                  </a:lnTo>
                  <a:lnTo>
                    <a:pt x="709" y="81"/>
                  </a:lnTo>
                  <a:lnTo>
                    <a:pt x="717" y="26"/>
                  </a:lnTo>
                  <a:lnTo>
                    <a:pt x="728" y="11"/>
                  </a:lnTo>
                  <a:lnTo>
                    <a:pt x="735" y="0"/>
                  </a:lnTo>
                  <a:lnTo>
                    <a:pt x="746" y="0"/>
                  </a:lnTo>
                  <a:lnTo>
                    <a:pt x="753" y="0"/>
                  </a:lnTo>
                  <a:lnTo>
                    <a:pt x="764" y="0"/>
                  </a:lnTo>
                  <a:lnTo>
                    <a:pt x="772" y="0"/>
                  </a:lnTo>
                  <a:lnTo>
                    <a:pt x="783" y="8"/>
                  </a:lnTo>
                  <a:lnTo>
                    <a:pt x="790" y="19"/>
                  </a:lnTo>
                  <a:lnTo>
                    <a:pt x="801" y="44"/>
                  </a:lnTo>
                  <a:lnTo>
                    <a:pt x="809" y="88"/>
                  </a:lnTo>
                  <a:lnTo>
                    <a:pt x="820" y="144"/>
                  </a:lnTo>
                  <a:lnTo>
                    <a:pt x="827" y="191"/>
                  </a:lnTo>
                  <a:lnTo>
                    <a:pt x="838" y="202"/>
                  </a:lnTo>
                  <a:lnTo>
                    <a:pt x="845" y="158"/>
                  </a:lnTo>
                  <a:lnTo>
                    <a:pt x="856" y="85"/>
                  </a:lnTo>
                  <a:lnTo>
                    <a:pt x="864" y="30"/>
                  </a:lnTo>
                  <a:lnTo>
                    <a:pt x="875" y="15"/>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0" name="Freeform 566"/>
            <p:cNvSpPr>
              <a:spLocks/>
            </p:cNvSpPr>
            <p:nvPr/>
          </p:nvSpPr>
          <p:spPr bwMode="auto">
            <a:xfrm>
              <a:off x="2967038" y="4454525"/>
              <a:ext cx="1389063" cy="373063"/>
            </a:xfrm>
            <a:custGeom>
              <a:avLst/>
              <a:gdLst/>
              <a:ahLst/>
              <a:cxnLst>
                <a:cxn ang="0">
                  <a:pos x="11" y="235"/>
                </a:cxn>
                <a:cxn ang="0">
                  <a:pos x="29" y="235"/>
                </a:cxn>
                <a:cxn ang="0">
                  <a:pos x="48" y="235"/>
                </a:cxn>
                <a:cxn ang="0">
                  <a:pos x="66" y="235"/>
                </a:cxn>
                <a:cxn ang="0">
                  <a:pos x="84" y="235"/>
                </a:cxn>
                <a:cxn ang="0">
                  <a:pos x="103" y="235"/>
                </a:cxn>
                <a:cxn ang="0">
                  <a:pos x="121" y="235"/>
                </a:cxn>
                <a:cxn ang="0">
                  <a:pos x="139" y="235"/>
                </a:cxn>
                <a:cxn ang="0">
                  <a:pos x="158" y="235"/>
                </a:cxn>
                <a:cxn ang="0">
                  <a:pos x="176" y="235"/>
                </a:cxn>
                <a:cxn ang="0">
                  <a:pos x="195" y="235"/>
                </a:cxn>
                <a:cxn ang="0">
                  <a:pos x="213" y="235"/>
                </a:cxn>
                <a:cxn ang="0">
                  <a:pos x="231" y="235"/>
                </a:cxn>
                <a:cxn ang="0">
                  <a:pos x="250" y="235"/>
                </a:cxn>
                <a:cxn ang="0">
                  <a:pos x="268" y="235"/>
                </a:cxn>
                <a:cxn ang="0">
                  <a:pos x="286" y="235"/>
                </a:cxn>
                <a:cxn ang="0">
                  <a:pos x="305" y="235"/>
                </a:cxn>
                <a:cxn ang="0">
                  <a:pos x="323" y="235"/>
                </a:cxn>
                <a:cxn ang="0">
                  <a:pos x="342" y="235"/>
                </a:cxn>
                <a:cxn ang="0">
                  <a:pos x="360" y="235"/>
                </a:cxn>
                <a:cxn ang="0">
                  <a:pos x="378" y="235"/>
                </a:cxn>
                <a:cxn ang="0">
                  <a:pos x="397" y="235"/>
                </a:cxn>
                <a:cxn ang="0">
                  <a:pos x="415" y="235"/>
                </a:cxn>
                <a:cxn ang="0">
                  <a:pos x="434" y="235"/>
                </a:cxn>
                <a:cxn ang="0">
                  <a:pos x="452" y="235"/>
                </a:cxn>
                <a:cxn ang="0">
                  <a:pos x="470" y="235"/>
                </a:cxn>
                <a:cxn ang="0">
                  <a:pos x="489" y="235"/>
                </a:cxn>
                <a:cxn ang="0">
                  <a:pos x="507" y="235"/>
                </a:cxn>
                <a:cxn ang="0">
                  <a:pos x="525" y="235"/>
                </a:cxn>
                <a:cxn ang="0">
                  <a:pos x="544" y="235"/>
                </a:cxn>
                <a:cxn ang="0">
                  <a:pos x="562" y="235"/>
                </a:cxn>
                <a:cxn ang="0">
                  <a:pos x="581" y="235"/>
                </a:cxn>
                <a:cxn ang="0">
                  <a:pos x="599" y="235"/>
                </a:cxn>
                <a:cxn ang="0">
                  <a:pos x="617" y="235"/>
                </a:cxn>
                <a:cxn ang="0">
                  <a:pos x="636" y="232"/>
                </a:cxn>
                <a:cxn ang="0">
                  <a:pos x="654" y="213"/>
                </a:cxn>
                <a:cxn ang="0">
                  <a:pos x="673" y="162"/>
                </a:cxn>
                <a:cxn ang="0">
                  <a:pos x="691" y="132"/>
                </a:cxn>
                <a:cxn ang="0">
                  <a:pos x="709" y="195"/>
                </a:cxn>
                <a:cxn ang="0">
                  <a:pos x="728" y="232"/>
                </a:cxn>
                <a:cxn ang="0">
                  <a:pos x="746" y="235"/>
                </a:cxn>
                <a:cxn ang="0">
                  <a:pos x="764" y="235"/>
                </a:cxn>
                <a:cxn ang="0">
                  <a:pos x="783" y="232"/>
                </a:cxn>
                <a:cxn ang="0">
                  <a:pos x="801" y="213"/>
                </a:cxn>
                <a:cxn ang="0">
                  <a:pos x="820" y="154"/>
                </a:cxn>
                <a:cxn ang="0">
                  <a:pos x="838" y="92"/>
                </a:cxn>
                <a:cxn ang="0">
                  <a:pos x="856" y="62"/>
                </a:cxn>
                <a:cxn ang="0">
                  <a:pos x="875" y="0"/>
                </a:cxn>
              </a:cxnLst>
              <a:rect l="0" t="0" r="r" b="b"/>
              <a:pathLst>
                <a:path w="875" h="235">
                  <a:moveTo>
                    <a:pt x="0" y="235"/>
                  </a:moveTo>
                  <a:lnTo>
                    <a:pt x="11" y="235"/>
                  </a:lnTo>
                  <a:lnTo>
                    <a:pt x="18" y="235"/>
                  </a:lnTo>
                  <a:lnTo>
                    <a:pt x="29" y="235"/>
                  </a:lnTo>
                  <a:lnTo>
                    <a:pt x="36" y="235"/>
                  </a:lnTo>
                  <a:lnTo>
                    <a:pt x="48" y="235"/>
                  </a:lnTo>
                  <a:lnTo>
                    <a:pt x="55" y="235"/>
                  </a:lnTo>
                  <a:lnTo>
                    <a:pt x="66" y="235"/>
                  </a:lnTo>
                  <a:lnTo>
                    <a:pt x="73" y="235"/>
                  </a:lnTo>
                  <a:lnTo>
                    <a:pt x="84" y="235"/>
                  </a:lnTo>
                  <a:lnTo>
                    <a:pt x="92" y="235"/>
                  </a:lnTo>
                  <a:lnTo>
                    <a:pt x="103" y="235"/>
                  </a:lnTo>
                  <a:lnTo>
                    <a:pt x="110" y="235"/>
                  </a:lnTo>
                  <a:lnTo>
                    <a:pt x="121" y="235"/>
                  </a:lnTo>
                  <a:lnTo>
                    <a:pt x="128" y="235"/>
                  </a:lnTo>
                  <a:lnTo>
                    <a:pt x="139" y="235"/>
                  </a:lnTo>
                  <a:lnTo>
                    <a:pt x="147" y="235"/>
                  </a:lnTo>
                  <a:lnTo>
                    <a:pt x="158" y="235"/>
                  </a:lnTo>
                  <a:lnTo>
                    <a:pt x="165" y="235"/>
                  </a:lnTo>
                  <a:lnTo>
                    <a:pt x="176" y="235"/>
                  </a:lnTo>
                  <a:lnTo>
                    <a:pt x="184" y="235"/>
                  </a:lnTo>
                  <a:lnTo>
                    <a:pt x="195" y="235"/>
                  </a:lnTo>
                  <a:lnTo>
                    <a:pt x="202" y="235"/>
                  </a:lnTo>
                  <a:lnTo>
                    <a:pt x="213" y="235"/>
                  </a:lnTo>
                  <a:lnTo>
                    <a:pt x="220" y="235"/>
                  </a:lnTo>
                  <a:lnTo>
                    <a:pt x="231" y="235"/>
                  </a:lnTo>
                  <a:lnTo>
                    <a:pt x="239" y="235"/>
                  </a:lnTo>
                  <a:lnTo>
                    <a:pt x="250" y="235"/>
                  </a:lnTo>
                  <a:lnTo>
                    <a:pt x="257" y="235"/>
                  </a:lnTo>
                  <a:lnTo>
                    <a:pt x="268" y="235"/>
                  </a:lnTo>
                  <a:lnTo>
                    <a:pt x="275" y="235"/>
                  </a:lnTo>
                  <a:lnTo>
                    <a:pt x="286" y="235"/>
                  </a:lnTo>
                  <a:lnTo>
                    <a:pt x="294" y="235"/>
                  </a:lnTo>
                  <a:lnTo>
                    <a:pt x="305" y="235"/>
                  </a:lnTo>
                  <a:lnTo>
                    <a:pt x="312" y="235"/>
                  </a:lnTo>
                  <a:lnTo>
                    <a:pt x="323" y="235"/>
                  </a:lnTo>
                  <a:lnTo>
                    <a:pt x="331" y="235"/>
                  </a:lnTo>
                  <a:lnTo>
                    <a:pt x="342" y="235"/>
                  </a:lnTo>
                  <a:lnTo>
                    <a:pt x="349" y="235"/>
                  </a:lnTo>
                  <a:lnTo>
                    <a:pt x="360" y="235"/>
                  </a:lnTo>
                  <a:lnTo>
                    <a:pt x="367" y="235"/>
                  </a:lnTo>
                  <a:lnTo>
                    <a:pt x="378" y="235"/>
                  </a:lnTo>
                  <a:lnTo>
                    <a:pt x="386" y="235"/>
                  </a:lnTo>
                  <a:lnTo>
                    <a:pt x="397" y="235"/>
                  </a:lnTo>
                  <a:lnTo>
                    <a:pt x="404" y="235"/>
                  </a:lnTo>
                  <a:lnTo>
                    <a:pt x="415" y="235"/>
                  </a:lnTo>
                  <a:lnTo>
                    <a:pt x="423" y="235"/>
                  </a:lnTo>
                  <a:lnTo>
                    <a:pt x="434" y="235"/>
                  </a:lnTo>
                  <a:lnTo>
                    <a:pt x="441" y="235"/>
                  </a:lnTo>
                  <a:lnTo>
                    <a:pt x="452" y="235"/>
                  </a:lnTo>
                  <a:lnTo>
                    <a:pt x="459" y="235"/>
                  </a:lnTo>
                  <a:lnTo>
                    <a:pt x="470" y="235"/>
                  </a:lnTo>
                  <a:lnTo>
                    <a:pt x="478" y="235"/>
                  </a:lnTo>
                  <a:lnTo>
                    <a:pt x="489" y="235"/>
                  </a:lnTo>
                  <a:lnTo>
                    <a:pt x="496" y="235"/>
                  </a:lnTo>
                  <a:lnTo>
                    <a:pt x="507" y="235"/>
                  </a:lnTo>
                  <a:lnTo>
                    <a:pt x="514" y="235"/>
                  </a:lnTo>
                  <a:lnTo>
                    <a:pt x="525" y="235"/>
                  </a:lnTo>
                  <a:lnTo>
                    <a:pt x="533" y="235"/>
                  </a:lnTo>
                  <a:lnTo>
                    <a:pt x="544" y="235"/>
                  </a:lnTo>
                  <a:lnTo>
                    <a:pt x="551" y="235"/>
                  </a:lnTo>
                  <a:lnTo>
                    <a:pt x="562" y="235"/>
                  </a:lnTo>
                  <a:lnTo>
                    <a:pt x="570" y="235"/>
                  </a:lnTo>
                  <a:lnTo>
                    <a:pt x="581" y="235"/>
                  </a:lnTo>
                  <a:lnTo>
                    <a:pt x="588" y="235"/>
                  </a:lnTo>
                  <a:lnTo>
                    <a:pt x="599" y="235"/>
                  </a:lnTo>
                  <a:lnTo>
                    <a:pt x="606" y="235"/>
                  </a:lnTo>
                  <a:lnTo>
                    <a:pt x="617" y="235"/>
                  </a:lnTo>
                  <a:lnTo>
                    <a:pt x="625" y="235"/>
                  </a:lnTo>
                  <a:lnTo>
                    <a:pt x="636" y="232"/>
                  </a:lnTo>
                  <a:lnTo>
                    <a:pt x="643" y="228"/>
                  </a:lnTo>
                  <a:lnTo>
                    <a:pt x="654" y="213"/>
                  </a:lnTo>
                  <a:lnTo>
                    <a:pt x="661" y="191"/>
                  </a:lnTo>
                  <a:lnTo>
                    <a:pt x="673" y="162"/>
                  </a:lnTo>
                  <a:lnTo>
                    <a:pt x="680" y="140"/>
                  </a:lnTo>
                  <a:lnTo>
                    <a:pt x="691" y="132"/>
                  </a:lnTo>
                  <a:lnTo>
                    <a:pt x="698" y="158"/>
                  </a:lnTo>
                  <a:lnTo>
                    <a:pt x="709" y="195"/>
                  </a:lnTo>
                  <a:lnTo>
                    <a:pt x="717" y="224"/>
                  </a:lnTo>
                  <a:lnTo>
                    <a:pt x="728" y="232"/>
                  </a:lnTo>
                  <a:lnTo>
                    <a:pt x="735" y="235"/>
                  </a:lnTo>
                  <a:lnTo>
                    <a:pt x="746" y="235"/>
                  </a:lnTo>
                  <a:lnTo>
                    <a:pt x="753" y="235"/>
                  </a:lnTo>
                  <a:lnTo>
                    <a:pt x="764" y="235"/>
                  </a:lnTo>
                  <a:lnTo>
                    <a:pt x="772" y="235"/>
                  </a:lnTo>
                  <a:lnTo>
                    <a:pt x="783" y="232"/>
                  </a:lnTo>
                  <a:lnTo>
                    <a:pt x="790" y="228"/>
                  </a:lnTo>
                  <a:lnTo>
                    <a:pt x="801" y="213"/>
                  </a:lnTo>
                  <a:lnTo>
                    <a:pt x="809" y="187"/>
                  </a:lnTo>
                  <a:lnTo>
                    <a:pt x="820" y="154"/>
                  </a:lnTo>
                  <a:lnTo>
                    <a:pt x="827" y="118"/>
                  </a:lnTo>
                  <a:lnTo>
                    <a:pt x="838" y="92"/>
                  </a:lnTo>
                  <a:lnTo>
                    <a:pt x="845" y="77"/>
                  </a:lnTo>
                  <a:lnTo>
                    <a:pt x="856" y="62"/>
                  </a:lnTo>
                  <a:lnTo>
                    <a:pt x="864" y="26"/>
                  </a:lnTo>
                  <a:lnTo>
                    <a:pt x="875"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1" name="Freeform 567"/>
            <p:cNvSpPr>
              <a:spLocks/>
            </p:cNvSpPr>
            <p:nvPr/>
          </p:nvSpPr>
          <p:spPr bwMode="auto">
            <a:xfrm>
              <a:off x="2967038" y="4646613"/>
              <a:ext cx="1358900" cy="654050"/>
            </a:xfrm>
            <a:custGeom>
              <a:avLst/>
              <a:gdLst/>
              <a:ahLst/>
              <a:cxnLst>
                <a:cxn ang="0">
                  <a:pos x="11" y="114"/>
                </a:cxn>
                <a:cxn ang="0">
                  <a:pos x="29" y="114"/>
                </a:cxn>
                <a:cxn ang="0">
                  <a:pos x="48" y="114"/>
                </a:cxn>
                <a:cxn ang="0">
                  <a:pos x="66" y="114"/>
                </a:cxn>
                <a:cxn ang="0">
                  <a:pos x="84" y="114"/>
                </a:cxn>
                <a:cxn ang="0">
                  <a:pos x="103" y="114"/>
                </a:cxn>
                <a:cxn ang="0">
                  <a:pos x="121" y="114"/>
                </a:cxn>
                <a:cxn ang="0">
                  <a:pos x="139" y="114"/>
                </a:cxn>
                <a:cxn ang="0">
                  <a:pos x="158" y="114"/>
                </a:cxn>
                <a:cxn ang="0">
                  <a:pos x="176" y="114"/>
                </a:cxn>
                <a:cxn ang="0">
                  <a:pos x="195" y="114"/>
                </a:cxn>
                <a:cxn ang="0">
                  <a:pos x="213" y="114"/>
                </a:cxn>
                <a:cxn ang="0">
                  <a:pos x="231" y="114"/>
                </a:cxn>
                <a:cxn ang="0">
                  <a:pos x="250" y="114"/>
                </a:cxn>
                <a:cxn ang="0">
                  <a:pos x="268" y="114"/>
                </a:cxn>
                <a:cxn ang="0">
                  <a:pos x="286" y="114"/>
                </a:cxn>
                <a:cxn ang="0">
                  <a:pos x="305" y="114"/>
                </a:cxn>
                <a:cxn ang="0">
                  <a:pos x="323" y="114"/>
                </a:cxn>
                <a:cxn ang="0">
                  <a:pos x="342" y="114"/>
                </a:cxn>
                <a:cxn ang="0">
                  <a:pos x="360" y="114"/>
                </a:cxn>
                <a:cxn ang="0">
                  <a:pos x="378" y="114"/>
                </a:cxn>
                <a:cxn ang="0">
                  <a:pos x="397" y="114"/>
                </a:cxn>
                <a:cxn ang="0">
                  <a:pos x="415" y="114"/>
                </a:cxn>
                <a:cxn ang="0">
                  <a:pos x="434" y="114"/>
                </a:cxn>
                <a:cxn ang="0">
                  <a:pos x="452" y="114"/>
                </a:cxn>
                <a:cxn ang="0">
                  <a:pos x="470" y="114"/>
                </a:cxn>
                <a:cxn ang="0">
                  <a:pos x="489" y="114"/>
                </a:cxn>
                <a:cxn ang="0">
                  <a:pos x="507" y="114"/>
                </a:cxn>
                <a:cxn ang="0">
                  <a:pos x="525" y="114"/>
                </a:cxn>
                <a:cxn ang="0">
                  <a:pos x="544" y="114"/>
                </a:cxn>
                <a:cxn ang="0">
                  <a:pos x="562" y="114"/>
                </a:cxn>
                <a:cxn ang="0">
                  <a:pos x="581" y="114"/>
                </a:cxn>
                <a:cxn ang="0">
                  <a:pos x="599" y="114"/>
                </a:cxn>
                <a:cxn ang="0">
                  <a:pos x="617" y="114"/>
                </a:cxn>
                <a:cxn ang="0">
                  <a:pos x="636" y="85"/>
                </a:cxn>
                <a:cxn ang="0">
                  <a:pos x="654" y="19"/>
                </a:cxn>
                <a:cxn ang="0">
                  <a:pos x="673" y="15"/>
                </a:cxn>
                <a:cxn ang="0">
                  <a:pos x="691" y="96"/>
                </a:cxn>
                <a:cxn ang="0">
                  <a:pos x="709" y="114"/>
                </a:cxn>
                <a:cxn ang="0">
                  <a:pos x="728" y="114"/>
                </a:cxn>
                <a:cxn ang="0">
                  <a:pos x="746" y="114"/>
                </a:cxn>
                <a:cxn ang="0">
                  <a:pos x="764" y="114"/>
                </a:cxn>
                <a:cxn ang="0">
                  <a:pos x="783" y="88"/>
                </a:cxn>
                <a:cxn ang="0">
                  <a:pos x="801" y="33"/>
                </a:cxn>
                <a:cxn ang="0">
                  <a:pos x="820" y="77"/>
                </a:cxn>
                <a:cxn ang="0">
                  <a:pos x="838" y="269"/>
                </a:cxn>
                <a:cxn ang="0">
                  <a:pos x="856" y="412"/>
                </a:cxn>
              </a:cxnLst>
              <a:rect l="0" t="0" r="r" b="b"/>
              <a:pathLst>
                <a:path w="856" h="412">
                  <a:moveTo>
                    <a:pt x="0" y="114"/>
                  </a:moveTo>
                  <a:lnTo>
                    <a:pt x="11" y="114"/>
                  </a:lnTo>
                  <a:lnTo>
                    <a:pt x="18" y="114"/>
                  </a:lnTo>
                  <a:lnTo>
                    <a:pt x="29" y="114"/>
                  </a:lnTo>
                  <a:lnTo>
                    <a:pt x="36" y="114"/>
                  </a:lnTo>
                  <a:lnTo>
                    <a:pt x="48" y="114"/>
                  </a:lnTo>
                  <a:lnTo>
                    <a:pt x="55" y="114"/>
                  </a:lnTo>
                  <a:lnTo>
                    <a:pt x="66" y="114"/>
                  </a:lnTo>
                  <a:lnTo>
                    <a:pt x="73" y="114"/>
                  </a:lnTo>
                  <a:lnTo>
                    <a:pt x="84" y="114"/>
                  </a:lnTo>
                  <a:lnTo>
                    <a:pt x="92" y="114"/>
                  </a:lnTo>
                  <a:lnTo>
                    <a:pt x="103" y="114"/>
                  </a:lnTo>
                  <a:lnTo>
                    <a:pt x="110" y="114"/>
                  </a:lnTo>
                  <a:lnTo>
                    <a:pt x="121" y="114"/>
                  </a:lnTo>
                  <a:lnTo>
                    <a:pt x="128" y="114"/>
                  </a:lnTo>
                  <a:lnTo>
                    <a:pt x="139" y="114"/>
                  </a:lnTo>
                  <a:lnTo>
                    <a:pt x="147" y="114"/>
                  </a:lnTo>
                  <a:lnTo>
                    <a:pt x="158" y="114"/>
                  </a:lnTo>
                  <a:lnTo>
                    <a:pt x="165" y="114"/>
                  </a:lnTo>
                  <a:lnTo>
                    <a:pt x="176" y="114"/>
                  </a:lnTo>
                  <a:lnTo>
                    <a:pt x="184" y="114"/>
                  </a:lnTo>
                  <a:lnTo>
                    <a:pt x="195" y="114"/>
                  </a:lnTo>
                  <a:lnTo>
                    <a:pt x="202" y="114"/>
                  </a:lnTo>
                  <a:lnTo>
                    <a:pt x="213" y="114"/>
                  </a:lnTo>
                  <a:lnTo>
                    <a:pt x="220" y="114"/>
                  </a:lnTo>
                  <a:lnTo>
                    <a:pt x="231" y="114"/>
                  </a:lnTo>
                  <a:lnTo>
                    <a:pt x="239" y="114"/>
                  </a:lnTo>
                  <a:lnTo>
                    <a:pt x="250" y="114"/>
                  </a:lnTo>
                  <a:lnTo>
                    <a:pt x="257" y="114"/>
                  </a:lnTo>
                  <a:lnTo>
                    <a:pt x="268" y="114"/>
                  </a:lnTo>
                  <a:lnTo>
                    <a:pt x="275" y="114"/>
                  </a:lnTo>
                  <a:lnTo>
                    <a:pt x="286" y="114"/>
                  </a:lnTo>
                  <a:lnTo>
                    <a:pt x="294" y="114"/>
                  </a:lnTo>
                  <a:lnTo>
                    <a:pt x="305" y="114"/>
                  </a:lnTo>
                  <a:lnTo>
                    <a:pt x="312" y="114"/>
                  </a:lnTo>
                  <a:lnTo>
                    <a:pt x="323" y="114"/>
                  </a:lnTo>
                  <a:lnTo>
                    <a:pt x="331" y="114"/>
                  </a:lnTo>
                  <a:lnTo>
                    <a:pt x="342" y="114"/>
                  </a:lnTo>
                  <a:lnTo>
                    <a:pt x="349" y="114"/>
                  </a:lnTo>
                  <a:lnTo>
                    <a:pt x="360" y="114"/>
                  </a:lnTo>
                  <a:lnTo>
                    <a:pt x="367" y="114"/>
                  </a:lnTo>
                  <a:lnTo>
                    <a:pt x="378" y="114"/>
                  </a:lnTo>
                  <a:lnTo>
                    <a:pt x="386" y="114"/>
                  </a:lnTo>
                  <a:lnTo>
                    <a:pt x="397" y="114"/>
                  </a:lnTo>
                  <a:lnTo>
                    <a:pt x="404" y="114"/>
                  </a:lnTo>
                  <a:lnTo>
                    <a:pt x="415" y="114"/>
                  </a:lnTo>
                  <a:lnTo>
                    <a:pt x="423" y="114"/>
                  </a:lnTo>
                  <a:lnTo>
                    <a:pt x="434" y="114"/>
                  </a:lnTo>
                  <a:lnTo>
                    <a:pt x="441" y="114"/>
                  </a:lnTo>
                  <a:lnTo>
                    <a:pt x="452" y="114"/>
                  </a:lnTo>
                  <a:lnTo>
                    <a:pt x="459" y="114"/>
                  </a:lnTo>
                  <a:lnTo>
                    <a:pt x="470" y="114"/>
                  </a:lnTo>
                  <a:lnTo>
                    <a:pt x="478" y="114"/>
                  </a:lnTo>
                  <a:lnTo>
                    <a:pt x="489" y="114"/>
                  </a:lnTo>
                  <a:lnTo>
                    <a:pt x="496" y="114"/>
                  </a:lnTo>
                  <a:lnTo>
                    <a:pt x="507" y="114"/>
                  </a:lnTo>
                  <a:lnTo>
                    <a:pt x="514" y="114"/>
                  </a:lnTo>
                  <a:lnTo>
                    <a:pt x="525" y="114"/>
                  </a:lnTo>
                  <a:lnTo>
                    <a:pt x="533" y="114"/>
                  </a:lnTo>
                  <a:lnTo>
                    <a:pt x="544" y="114"/>
                  </a:lnTo>
                  <a:lnTo>
                    <a:pt x="551" y="114"/>
                  </a:lnTo>
                  <a:lnTo>
                    <a:pt x="562" y="114"/>
                  </a:lnTo>
                  <a:lnTo>
                    <a:pt x="570" y="114"/>
                  </a:lnTo>
                  <a:lnTo>
                    <a:pt x="581" y="114"/>
                  </a:lnTo>
                  <a:lnTo>
                    <a:pt x="588" y="114"/>
                  </a:lnTo>
                  <a:lnTo>
                    <a:pt x="599" y="114"/>
                  </a:lnTo>
                  <a:lnTo>
                    <a:pt x="606" y="114"/>
                  </a:lnTo>
                  <a:lnTo>
                    <a:pt x="617" y="114"/>
                  </a:lnTo>
                  <a:lnTo>
                    <a:pt x="625" y="103"/>
                  </a:lnTo>
                  <a:lnTo>
                    <a:pt x="636" y="85"/>
                  </a:lnTo>
                  <a:lnTo>
                    <a:pt x="643" y="55"/>
                  </a:lnTo>
                  <a:lnTo>
                    <a:pt x="654" y="19"/>
                  </a:lnTo>
                  <a:lnTo>
                    <a:pt x="661" y="0"/>
                  </a:lnTo>
                  <a:lnTo>
                    <a:pt x="673" y="15"/>
                  </a:lnTo>
                  <a:lnTo>
                    <a:pt x="680" y="59"/>
                  </a:lnTo>
                  <a:lnTo>
                    <a:pt x="691" y="96"/>
                  </a:lnTo>
                  <a:lnTo>
                    <a:pt x="698" y="111"/>
                  </a:lnTo>
                  <a:lnTo>
                    <a:pt x="709" y="114"/>
                  </a:lnTo>
                  <a:lnTo>
                    <a:pt x="717" y="114"/>
                  </a:lnTo>
                  <a:lnTo>
                    <a:pt x="728" y="114"/>
                  </a:lnTo>
                  <a:lnTo>
                    <a:pt x="735" y="114"/>
                  </a:lnTo>
                  <a:lnTo>
                    <a:pt x="746" y="114"/>
                  </a:lnTo>
                  <a:lnTo>
                    <a:pt x="753" y="114"/>
                  </a:lnTo>
                  <a:lnTo>
                    <a:pt x="764" y="114"/>
                  </a:lnTo>
                  <a:lnTo>
                    <a:pt x="772" y="107"/>
                  </a:lnTo>
                  <a:lnTo>
                    <a:pt x="783" y="88"/>
                  </a:lnTo>
                  <a:lnTo>
                    <a:pt x="790" y="63"/>
                  </a:lnTo>
                  <a:lnTo>
                    <a:pt x="801" y="33"/>
                  </a:lnTo>
                  <a:lnTo>
                    <a:pt x="809" y="30"/>
                  </a:lnTo>
                  <a:lnTo>
                    <a:pt x="820" y="77"/>
                  </a:lnTo>
                  <a:lnTo>
                    <a:pt x="827" y="166"/>
                  </a:lnTo>
                  <a:lnTo>
                    <a:pt x="838" y="269"/>
                  </a:lnTo>
                  <a:lnTo>
                    <a:pt x="845" y="361"/>
                  </a:lnTo>
                  <a:lnTo>
                    <a:pt x="856" y="412"/>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2" name="Freeform 568"/>
            <p:cNvSpPr>
              <a:spLocks/>
            </p:cNvSpPr>
            <p:nvPr/>
          </p:nvSpPr>
          <p:spPr bwMode="auto">
            <a:xfrm>
              <a:off x="4325938" y="5195888"/>
              <a:ext cx="30163" cy="104775"/>
            </a:xfrm>
            <a:custGeom>
              <a:avLst/>
              <a:gdLst/>
              <a:ahLst/>
              <a:cxnLst>
                <a:cxn ang="0">
                  <a:pos x="0" y="66"/>
                </a:cxn>
                <a:cxn ang="0">
                  <a:pos x="8" y="40"/>
                </a:cxn>
                <a:cxn ang="0">
                  <a:pos x="19" y="0"/>
                </a:cxn>
              </a:cxnLst>
              <a:rect l="0" t="0" r="r" b="b"/>
              <a:pathLst>
                <a:path w="19" h="66">
                  <a:moveTo>
                    <a:pt x="0" y="66"/>
                  </a:moveTo>
                  <a:lnTo>
                    <a:pt x="8" y="40"/>
                  </a:lnTo>
                  <a:lnTo>
                    <a:pt x="19"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3" name="Freeform 569"/>
            <p:cNvSpPr>
              <a:spLocks/>
            </p:cNvSpPr>
            <p:nvPr/>
          </p:nvSpPr>
          <p:spPr bwMode="auto">
            <a:xfrm>
              <a:off x="2967038" y="4827588"/>
              <a:ext cx="1389063" cy="3683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4"/>
                </a:cxn>
                <a:cxn ang="0">
                  <a:pos x="636" y="59"/>
                </a:cxn>
                <a:cxn ang="0">
                  <a:pos x="654" y="191"/>
                </a:cxn>
                <a:cxn ang="0">
                  <a:pos x="673" y="199"/>
                </a:cxn>
                <a:cxn ang="0">
                  <a:pos x="691" y="37"/>
                </a:cxn>
                <a:cxn ang="0">
                  <a:pos x="709" y="0"/>
                </a:cxn>
                <a:cxn ang="0">
                  <a:pos x="728" y="0"/>
                </a:cxn>
                <a:cxn ang="0">
                  <a:pos x="746" y="0"/>
                </a:cxn>
                <a:cxn ang="0">
                  <a:pos x="764" y="4"/>
                </a:cxn>
                <a:cxn ang="0">
                  <a:pos x="783" y="59"/>
                </a:cxn>
                <a:cxn ang="0">
                  <a:pos x="801" y="188"/>
                </a:cxn>
                <a:cxn ang="0">
                  <a:pos x="820" y="199"/>
                </a:cxn>
                <a:cxn ang="0">
                  <a:pos x="838" y="41"/>
                </a:cxn>
                <a:cxn ang="0">
                  <a:pos x="856" y="0"/>
                </a:cxn>
                <a:cxn ang="0">
                  <a:pos x="875" y="0"/>
                </a:cxn>
              </a:cxnLst>
              <a:rect l="0" t="0" r="r" b="b"/>
              <a:pathLst>
                <a:path w="875" h="232">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4"/>
                  </a:lnTo>
                  <a:lnTo>
                    <a:pt x="625" y="22"/>
                  </a:lnTo>
                  <a:lnTo>
                    <a:pt x="636" y="59"/>
                  </a:lnTo>
                  <a:lnTo>
                    <a:pt x="643" y="118"/>
                  </a:lnTo>
                  <a:lnTo>
                    <a:pt x="654" y="191"/>
                  </a:lnTo>
                  <a:lnTo>
                    <a:pt x="661" y="232"/>
                  </a:lnTo>
                  <a:lnTo>
                    <a:pt x="673" y="199"/>
                  </a:lnTo>
                  <a:lnTo>
                    <a:pt x="680" y="111"/>
                  </a:lnTo>
                  <a:lnTo>
                    <a:pt x="691" y="37"/>
                  </a:lnTo>
                  <a:lnTo>
                    <a:pt x="698" y="8"/>
                  </a:lnTo>
                  <a:lnTo>
                    <a:pt x="709" y="0"/>
                  </a:lnTo>
                  <a:lnTo>
                    <a:pt x="717" y="0"/>
                  </a:lnTo>
                  <a:lnTo>
                    <a:pt x="728" y="0"/>
                  </a:lnTo>
                  <a:lnTo>
                    <a:pt x="735" y="0"/>
                  </a:lnTo>
                  <a:lnTo>
                    <a:pt x="746" y="0"/>
                  </a:lnTo>
                  <a:lnTo>
                    <a:pt x="753" y="0"/>
                  </a:lnTo>
                  <a:lnTo>
                    <a:pt x="764" y="4"/>
                  </a:lnTo>
                  <a:lnTo>
                    <a:pt x="772" y="22"/>
                  </a:lnTo>
                  <a:lnTo>
                    <a:pt x="783" y="59"/>
                  </a:lnTo>
                  <a:lnTo>
                    <a:pt x="790" y="118"/>
                  </a:lnTo>
                  <a:lnTo>
                    <a:pt x="801" y="188"/>
                  </a:lnTo>
                  <a:lnTo>
                    <a:pt x="809" y="228"/>
                  </a:lnTo>
                  <a:lnTo>
                    <a:pt x="820" y="199"/>
                  </a:lnTo>
                  <a:lnTo>
                    <a:pt x="827" y="114"/>
                  </a:lnTo>
                  <a:lnTo>
                    <a:pt x="838" y="41"/>
                  </a:lnTo>
                  <a:lnTo>
                    <a:pt x="845" y="11"/>
                  </a:lnTo>
                  <a:lnTo>
                    <a:pt x="856" y="0"/>
                  </a:lnTo>
                  <a:lnTo>
                    <a:pt x="864" y="0"/>
                  </a:lnTo>
                  <a:lnTo>
                    <a:pt x="875"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5" name="Freeform 571"/>
            <p:cNvSpPr>
              <a:spLocks/>
            </p:cNvSpPr>
            <p:nvPr/>
          </p:nvSpPr>
          <p:spPr bwMode="auto">
            <a:xfrm>
              <a:off x="2967038" y="4354513"/>
              <a:ext cx="1389063" cy="473075"/>
            </a:xfrm>
            <a:custGeom>
              <a:avLst/>
              <a:gdLst/>
              <a:ahLst/>
              <a:cxnLst>
                <a:cxn ang="0">
                  <a:pos x="11" y="298"/>
                </a:cxn>
                <a:cxn ang="0">
                  <a:pos x="29" y="298"/>
                </a:cxn>
                <a:cxn ang="0">
                  <a:pos x="48" y="298"/>
                </a:cxn>
                <a:cxn ang="0">
                  <a:pos x="66" y="298"/>
                </a:cxn>
                <a:cxn ang="0">
                  <a:pos x="84" y="298"/>
                </a:cxn>
                <a:cxn ang="0">
                  <a:pos x="103" y="298"/>
                </a:cxn>
                <a:cxn ang="0">
                  <a:pos x="121" y="298"/>
                </a:cxn>
                <a:cxn ang="0">
                  <a:pos x="139" y="298"/>
                </a:cxn>
                <a:cxn ang="0">
                  <a:pos x="158" y="298"/>
                </a:cxn>
                <a:cxn ang="0">
                  <a:pos x="176" y="298"/>
                </a:cxn>
                <a:cxn ang="0">
                  <a:pos x="195" y="298"/>
                </a:cxn>
                <a:cxn ang="0">
                  <a:pos x="213" y="298"/>
                </a:cxn>
                <a:cxn ang="0">
                  <a:pos x="231" y="298"/>
                </a:cxn>
                <a:cxn ang="0">
                  <a:pos x="250" y="298"/>
                </a:cxn>
                <a:cxn ang="0">
                  <a:pos x="268" y="298"/>
                </a:cxn>
                <a:cxn ang="0">
                  <a:pos x="286" y="298"/>
                </a:cxn>
                <a:cxn ang="0">
                  <a:pos x="305" y="298"/>
                </a:cxn>
                <a:cxn ang="0">
                  <a:pos x="323" y="298"/>
                </a:cxn>
                <a:cxn ang="0">
                  <a:pos x="342" y="298"/>
                </a:cxn>
                <a:cxn ang="0">
                  <a:pos x="360" y="298"/>
                </a:cxn>
                <a:cxn ang="0">
                  <a:pos x="378" y="298"/>
                </a:cxn>
                <a:cxn ang="0">
                  <a:pos x="397" y="298"/>
                </a:cxn>
                <a:cxn ang="0">
                  <a:pos x="415" y="298"/>
                </a:cxn>
                <a:cxn ang="0">
                  <a:pos x="434" y="298"/>
                </a:cxn>
                <a:cxn ang="0">
                  <a:pos x="452" y="298"/>
                </a:cxn>
                <a:cxn ang="0">
                  <a:pos x="470" y="298"/>
                </a:cxn>
                <a:cxn ang="0">
                  <a:pos x="489" y="298"/>
                </a:cxn>
                <a:cxn ang="0">
                  <a:pos x="507" y="298"/>
                </a:cxn>
                <a:cxn ang="0">
                  <a:pos x="525" y="298"/>
                </a:cxn>
                <a:cxn ang="0">
                  <a:pos x="544" y="298"/>
                </a:cxn>
                <a:cxn ang="0">
                  <a:pos x="562" y="298"/>
                </a:cxn>
                <a:cxn ang="0">
                  <a:pos x="581" y="298"/>
                </a:cxn>
                <a:cxn ang="0">
                  <a:pos x="599" y="298"/>
                </a:cxn>
                <a:cxn ang="0">
                  <a:pos x="617" y="298"/>
                </a:cxn>
                <a:cxn ang="0">
                  <a:pos x="636" y="269"/>
                </a:cxn>
                <a:cxn ang="0">
                  <a:pos x="654" y="203"/>
                </a:cxn>
                <a:cxn ang="0">
                  <a:pos x="673" y="199"/>
                </a:cxn>
                <a:cxn ang="0">
                  <a:pos x="691" y="280"/>
                </a:cxn>
                <a:cxn ang="0">
                  <a:pos x="709" y="298"/>
                </a:cxn>
                <a:cxn ang="0">
                  <a:pos x="728" y="298"/>
                </a:cxn>
                <a:cxn ang="0">
                  <a:pos x="746" y="298"/>
                </a:cxn>
                <a:cxn ang="0">
                  <a:pos x="764" y="298"/>
                </a:cxn>
                <a:cxn ang="0">
                  <a:pos x="783" y="269"/>
                </a:cxn>
                <a:cxn ang="0">
                  <a:pos x="801" y="192"/>
                </a:cxn>
                <a:cxn ang="0">
                  <a:pos x="820" y="140"/>
                </a:cxn>
                <a:cxn ang="0">
                  <a:pos x="838" y="107"/>
                </a:cxn>
                <a:cxn ang="0">
                  <a:pos x="856" y="0"/>
                </a:cxn>
                <a:cxn ang="0">
                  <a:pos x="875" y="67"/>
                </a:cxn>
              </a:cxnLst>
              <a:rect l="0" t="0" r="r" b="b"/>
              <a:pathLst>
                <a:path w="875" h="298">
                  <a:moveTo>
                    <a:pt x="0" y="298"/>
                  </a:moveTo>
                  <a:lnTo>
                    <a:pt x="11" y="298"/>
                  </a:lnTo>
                  <a:lnTo>
                    <a:pt x="18" y="298"/>
                  </a:lnTo>
                  <a:lnTo>
                    <a:pt x="29" y="298"/>
                  </a:lnTo>
                  <a:lnTo>
                    <a:pt x="36" y="298"/>
                  </a:lnTo>
                  <a:lnTo>
                    <a:pt x="48" y="298"/>
                  </a:lnTo>
                  <a:lnTo>
                    <a:pt x="55" y="298"/>
                  </a:lnTo>
                  <a:lnTo>
                    <a:pt x="66" y="298"/>
                  </a:lnTo>
                  <a:lnTo>
                    <a:pt x="73" y="298"/>
                  </a:lnTo>
                  <a:lnTo>
                    <a:pt x="84" y="298"/>
                  </a:lnTo>
                  <a:lnTo>
                    <a:pt x="92" y="298"/>
                  </a:lnTo>
                  <a:lnTo>
                    <a:pt x="103" y="298"/>
                  </a:lnTo>
                  <a:lnTo>
                    <a:pt x="110" y="298"/>
                  </a:lnTo>
                  <a:lnTo>
                    <a:pt x="121" y="298"/>
                  </a:lnTo>
                  <a:lnTo>
                    <a:pt x="128" y="298"/>
                  </a:lnTo>
                  <a:lnTo>
                    <a:pt x="139" y="298"/>
                  </a:lnTo>
                  <a:lnTo>
                    <a:pt x="147" y="298"/>
                  </a:lnTo>
                  <a:lnTo>
                    <a:pt x="158" y="298"/>
                  </a:lnTo>
                  <a:lnTo>
                    <a:pt x="165" y="298"/>
                  </a:lnTo>
                  <a:lnTo>
                    <a:pt x="176" y="298"/>
                  </a:lnTo>
                  <a:lnTo>
                    <a:pt x="184" y="298"/>
                  </a:lnTo>
                  <a:lnTo>
                    <a:pt x="195" y="298"/>
                  </a:lnTo>
                  <a:lnTo>
                    <a:pt x="202" y="298"/>
                  </a:lnTo>
                  <a:lnTo>
                    <a:pt x="213" y="298"/>
                  </a:lnTo>
                  <a:lnTo>
                    <a:pt x="220" y="298"/>
                  </a:lnTo>
                  <a:lnTo>
                    <a:pt x="231" y="298"/>
                  </a:lnTo>
                  <a:lnTo>
                    <a:pt x="239" y="298"/>
                  </a:lnTo>
                  <a:lnTo>
                    <a:pt x="250" y="298"/>
                  </a:lnTo>
                  <a:lnTo>
                    <a:pt x="257" y="298"/>
                  </a:lnTo>
                  <a:lnTo>
                    <a:pt x="268" y="298"/>
                  </a:lnTo>
                  <a:lnTo>
                    <a:pt x="275" y="298"/>
                  </a:lnTo>
                  <a:lnTo>
                    <a:pt x="286" y="298"/>
                  </a:lnTo>
                  <a:lnTo>
                    <a:pt x="294" y="298"/>
                  </a:lnTo>
                  <a:lnTo>
                    <a:pt x="305" y="298"/>
                  </a:lnTo>
                  <a:lnTo>
                    <a:pt x="312" y="298"/>
                  </a:lnTo>
                  <a:lnTo>
                    <a:pt x="323" y="298"/>
                  </a:lnTo>
                  <a:lnTo>
                    <a:pt x="331" y="298"/>
                  </a:lnTo>
                  <a:lnTo>
                    <a:pt x="342" y="298"/>
                  </a:lnTo>
                  <a:lnTo>
                    <a:pt x="349" y="298"/>
                  </a:lnTo>
                  <a:lnTo>
                    <a:pt x="360" y="298"/>
                  </a:lnTo>
                  <a:lnTo>
                    <a:pt x="367" y="298"/>
                  </a:lnTo>
                  <a:lnTo>
                    <a:pt x="378" y="298"/>
                  </a:lnTo>
                  <a:lnTo>
                    <a:pt x="386" y="298"/>
                  </a:lnTo>
                  <a:lnTo>
                    <a:pt x="397" y="298"/>
                  </a:lnTo>
                  <a:lnTo>
                    <a:pt x="404" y="298"/>
                  </a:lnTo>
                  <a:lnTo>
                    <a:pt x="415" y="298"/>
                  </a:lnTo>
                  <a:lnTo>
                    <a:pt x="423" y="298"/>
                  </a:lnTo>
                  <a:lnTo>
                    <a:pt x="434" y="298"/>
                  </a:lnTo>
                  <a:lnTo>
                    <a:pt x="441" y="298"/>
                  </a:lnTo>
                  <a:lnTo>
                    <a:pt x="452" y="298"/>
                  </a:lnTo>
                  <a:lnTo>
                    <a:pt x="459" y="298"/>
                  </a:lnTo>
                  <a:lnTo>
                    <a:pt x="470" y="298"/>
                  </a:lnTo>
                  <a:lnTo>
                    <a:pt x="478" y="298"/>
                  </a:lnTo>
                  <a:lnTo>
                    <a:pt x="489" y="298"/>
                  </a:lnTo>
                  <a:lnTo>
                    <a:pt x="496" y="298"/>
                  </a:lnTo>
                  <a:lnTo>
                    <a:pt x="507" y="298"/>
                  </a:lnTo>
                  <a:lnTo>
                    <a:pt x="514" y="298"/>
                  </a:lnTo>
                  <a:lnTo>
                    <a:pt x="525" y="298"/>
                  </a:lnTo>
                  <a:lnTo>
                    <a:pt x="533" y="298"/>
                  </a:lnTo>
                  <a:lnTo>
                    <a:pt x="544" y="298"/>
                  </a:lnTo>
                  <a:lnTo>
                    <a:pt x="551" y="298"/>
                  </a:lnTo>
                  <a:lnTo>
                    <a:pt x="562" y="298"/>
                  </a:lnTo>
                  <a:lnTo>
                    <a:pt x="570" y="298"/>
                  </a:lnTo>
                  <a:lnTo>
                    <a:pt x="581" y="298"/>
                  </a:lnTo>
                  <a:lnTo>
                    <a:pt x="588" y="298"/>
                  </a:lnTo>
                  <a:lnTo>
                    <a:pt x="599" y="298"/>
                  </a:lnTo>
                  <a:lnTo>
                    <a:pt x="606" y="298"/>
                  </a:lnTo>
                  <a:lnTo>
                    <a:pt x="617" y="298"/>
                  </a:lnTo>
                  <a:lnTo>
                    <a:pt x="625" y="287"/>
                  </a:lnTo>
                  <a:lnTo>
                    <a:pt x="636" y="269"/>
                  </a:lnTo>
                  <a:lnTo>
                    <a:pt x="643" y="239"/>
                  </a:lnTo>
                  <a:lnTo>
                    <a:pt x="654" y="203"/>
                  </a:lnTo>
                  <a:lnTo>
                    <a:pt x="661" y="184"/>
                  </a:lnTo>
                  <a:lnTo>
                    <a:pt x="673" y="199"/>
                  </a:lnTo>
                  <a:lnTo>
                    <a:pt x="680" y="243"/>
                  </a:lnTo>
                  <a:lnTo>
                    <a:pt x="691" y="280"/>
                  </a:lnTo>
                  <a:lnTo>
                    <a:pt x="698" y="295"/>
                  </a:lnTo>
                  <a:lnTo>
                    <a:pt x="709" y="298"/>
                  </a:lnTo>
                  <a:lnTo>
                    <a:pt x="717" y="298"/>
                  </a:lnTo>
                  <a:lnTo>
                    <a:pt x="728" y="298"/>
                  </a:lnTo>
                  <a:lnTo>
                    <a:pt x="735" y="298"/>
                  </a:lnTo>
                  <a:lnTo>
                    <a:pt x="746" y="298"/>
                  </a:lnTo>
                  <a:lnTo>
                    <a:pt x="753" y="298"/>
                  </a:lnTo>
                  <a:lnTo>
                    <a:pt x="764" y="298"/>
                  </a:lnTo>
                  <a:lnTo>
                    <a:pt x="772" y="287"/>
                  </a:lnTo>
                  <a:lnTo>
                    <a:pt x="783" y="269"/>
                  </a:lnTo>
                  <a:lnTo>
                    <a:pt x="790" y="236"/>
                  </a:lnTo>
                  <a:lnTo>
                    <a:pt x="801" y="192"/>
                  </a:lnTo>
                  <a:lnTo>
                    <a:pt x="809" y="155"/>
                  </a:lnTo>
                  <a:lnTo>
                    <a:pt x="820" y="140"/>
                  </a:lnTo>
                  <a:lnTo>
                    <a:pt x="827" y="133"/>
                  </a:lnTo>
                  <a:lnTo>
                    <a:pt x="838" y="107"/>
                  </a:lnTo>
                  <a:lnTo>
                    <a:pt x="845" y="44"/>
                  </a:lnTo>
                  <a:lnTo>
                    <a:pt x="856" y="0"/>
                  </a:lnTo>
                  <a:lnTo>
                    <a:pt x="864" y="26"/>
                  </a:lnTo>
                  <a:lnTo>
                    <a:pt x="875" y="67"/>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6" name="Freeform 572"/>
            <p:cNvSpPr>
              <a:spLocks/>
            </p:cNvSpPr>
            <p:nvPr/>
          </p:nvSpPr>
          <p:spPr bwMode="auto">
            <a:xfrm>
              <a:off x="2967038" y="4635500"/>
              <a:ext cx="1323975" cy="665163"/>
            </a:xfrm>
            <a:custGeom>
              <a:avLst/>
              <a:gdLst/>
              <a:ahLst/>
              <a:cxnLst>
                <a:cxn ang="0">
                  <a:pos x="11" y="121"/>
                </a:cxn>
                <a:cxn ang="0">
                  <a:pos x="29" y="121"/>
                </a:cxn>
                <a:cxn ang="0">
                  <a:pos x="48" y="121"/>
                </a:cxn>
                <a:cxn ang="0">
                  <a:pos x="66" y="121"/>
                </a:cxn>
                <a:cxn ang="0">
                  <a:pos x="84" y="121"/>
                </a:cxn>
                <a:cxn ang="0">
                  <a:pos x="103" y="121"/>
                </a:cxn>
                <a:cxn ang="0">
                  <a:pos x="121" y="121"/>
                </a:cxn>
                <a:cxn ang="0">
                  <a:pos x="139" y="121"/>
                </a:cxn>
                <a:cxn ang="0">
                  <a:pos x="158" y="121"/>
                </a:cxn>
                <a:cxn ang="0">
                  <a:pos x="176" y="121"/>
                </a:cxn>
                <a:cxn ang="0">
                  <a:pos x="195" y="121"/>
                </a:cxn>
                <a:cxn ang="0">
                  <a:pos x="213" y="121"/>
                </a:cxn>
                <a:cxn ang="0">
                  <a:pos x="231" y="121"/>
                </a:cxn>
                <a:cxn ang="0">
                  <a:pos x="250" y="121"/>
                </a:cxn>
                <a:cxn ang="0">
                  <a:pos x="268" y="121"/>
                </a:cxn>
                <a:cxn ang="0">
                  <a:pos x="286" y="121"/>
                </a:cxn>
                <a:cxn ang="0">
                  <a:pos x="305" y="121"/>
                </a:cxn>
                <a:cxn ang="0">
                  <a:pos x="323" y="121"/>
                </a:cxn>
                <a:cxn ang="0">
                  <a:pos x="342" y="121"/>
                </a:cxn>
                <a:cxn ang="0">
                  <a:pos x="360" y="121"/>
                </a:cxn>
                <a:cxn ang="0">
                  <a:pos x="378" y="121"/>
                </a:cxn>
                <a:cxn ang="0">
                  <a:pos x="397" y="121"/>
                </a:cxn>
                <a:cxn ang="0">
                  <a:pos x="415" y="121"/>
                </a:cxn>
                <a:cxn ang="0">
                  <a:pos x="434" y="121"/>
                </a:cxn>
                <a:cxn ang="0">
                  <a:pos x="452" y="121"/>
                </a:cxn>
                <a:cxn ang="0">
                  <a:pos x="470" y="121"/>
                </a:cxn>
                <a:cxn ang="0">
                  <a:pos x="489" y="121"/>
                </a:cxn>
                <a:cxn ang="0">
                  <a:pos x="507" y="121"/>
                </a:cxn>
                <a:cxn ang="0">
                  <a:pos x="525" y="121"/>
                </a:cxn>
                <a:cxn ang="0">
                  <a:pos x="544" y="121"/>
                </a:cxn>
                <a:cxn ang="0">
                  <a:pos x="562" y="121"/>
                </a:cxn>
                <a:cxn ang="0">
                  <a:pos x="581" y="121"/>
                </a:cxn>
                <a:cxn ang="0">
                  <a:pos x="599" y="121"/>
                </a:cxn>
                <a:cxn ang="0">
                  <a:pos x="617" y="88"/>
                </a:cxn>
                <a:cxn ang="0">
                  <a:pos x="636" y="4"/>
                </a:cxn>
                <a:cxn ang="0">
                  <a:pos x="654" y="37"/>
                </a:cxn>
                <a:cxn ang="0">
                  <a:pos x="673" y="114"/>
                </a:cxn>
                <a:cxn ang="0">
                  <a:pos x="691" y="121"/>
                </a:cxn>
                <a:cxn ang="0">
                  <a:pos x="709" y="121"/>
                </a:cxn>
                <a:cxn ang="0">
                  <a:pos x="728" y="121"/>
                </a:cxn>
                <a:cxn ang="0">
                  <a:pos x="746" y="121"/>
                </a:cxn>
                <a:cxn ang="0">
                  <a:pos x="764" y="92"/>
                </a:cxn>
                <a:cxn ang="0">
                  <a:pos x="783" y="22"/>
                </a:cxn>
                <a:cxn ang="0">
                  <a:pos x="801" y="110"/>
                </a:cxn>
                <a:cxn ang="0">
                  <a:pos x="820" y="320"/>
                </a:cxn>
                <a:cxn ang="0">
                  <a:pos x="834" y="419"/>
                </a:cxn>
              </a:cxnLst>
              <a:rect l="0" t="0" r="r" b="b"/>
              <a:pathLst>
                <a:path w="834" h="419">
                  <a:moveTo>
                    <a:pt x="0" y="121"/>
                  </a:moveTo>
                  <a:lnTo>
                    <a:pt x="11" y="121"/>
                  </a:lnTo>
                  <a:lnTo>
                    <a:pt x="18" y="121"/>
                  </a:lnTo>
                  <a:lnTo>
                    <a:pt x="29" y="121"/>
                  </a:lnTo>
                  <a:lnTo>
                    <a:pt x="36" y="121"/>
                  </a:lnTo>
                  <a:lnTo>
                    <a:pt x="48" y="121"/>
                  </a:lnTo>
                  <a:lnTo>
                    <a:pt x="55" y="121"/>
                  </a:lnTo>
                  <a:lnTo>
                    <a:pt x="66" y="121"/>
                  </a:lnTo>
                  <a:lnTo>
                    <a:pt x="73" y="121"/>
                  </a:lnTo>
                  <a:lnTo>
                    <a:pt x="84" y="121"/>
                  </a:lnTo>
                  <a:lnTo>
                    <a:pt x="92" y="121"/>
                  </a:lnTo>
                  <a:lnTo>
                    <a:pt x="103" y="121"/>
                  </a:lnTo>
                  <a:lnTo>
                    <a:pt x="110" y="121"/>
                  </a:lnTo>
                  <a:lnTo>
                    <a:pt x="121" y="121"/>
                  </a:lnTo>
                  <a:lnTo>
                    <a:pt x="128" y="121"/>
                  </a:lnTo>
                  <a:lnTo>
                    <a:pt x="139" y="121"/>
                  </a:lnTo>
                  <a:lnTo>
                    <a:pt x="147" y="121"/>
                  </a:lnTo>
                  <a:lnTo>
                    <a:pt x="158" y="121"/>
                  </a:lnTo>
                  <a:lnTo>
                    <a:pt x="165" y="121"/>
                  </a:lnTo>
                  <a:lnTo>
                    <a:pt x="176" y="121"/>
                  </a:lnTo>
                  <a:lnTo>
                    <a:pt x="184" y="121"/>
                  </a:lnTo>
                  <a:lnTo>
                    <a:pt x="195" y="121"/>
                  </a:lnTo>
                  <a:lnTo>
                    <a:pt x="202" y="121"/>
                  </a:lnTo>
                  <a:lnTo>
                    <a:pt x="213" y="121"/>
                  </a:lnTo>
                  <a:lnTo>
                    <a:pt x="220" y="121"/>
                  </a:lnTo>
                  <a:lnTo>
                    <a:pt x="231" y="121"/>
                  </a:lnTo>
                  <a:lnTo>
                    <a:pt x="239" y="121"/>
                  </a:lnTo>
                  <a:lnTo>
                    <a:pt x="250" y="121"/>
                  </a:lnTo>
                  <a:lnTo>
                    <a:pt x="257" y="121"/>
                  </a:lnTo>
                  <a:lnTo>
                    <a:pt x="268" y="121"/>
                  </a:lnTo>
                  <a:lnTo>
                    <a:pt x="275" y="121"/>
                  </a:lnTo>
                  <a:lnTo>
                    <a:pt x="286" y="121"/>
                  </a:lnTo>
                  <a:lnTo>
                    <a:pt x="294" y="121"/>
                  </a:lnTo>
                  <a:lnTo>
                    <a:pt x="305" y="121"/>
                  </a:lnTo>
                  <a:lnTo>
                    <a:pt x="312" y="121"/>
                  </a:lnTo>
                  <a:lnTo>
                    <a:pt x="323" y="121"/>
                  </a:lnTo>
                  <a:lnTo>
                    <a:pt x="331" y="121"/>
                  </a:lnTo>
                  <a:lnTo>
                    <a:pt x="342" y="121"/>
                  </a:lnTo>
                  <a:lnTo>
                    <a:pt x="349" y="121"/>
                  </a:lnTo>
                  <a:lnTo>
                    <a:pt x="360" y="121"/>
                  </a:lnTo>
                  <a:lnTo>
                    <a:pt x="367" y="121"/>
                  </a:lnTo>
                  <a:lnTo>
                    <a:pt x="378" y="121"/>
                  </a:lnTo>
                  <a:lnTo>
                    <a:pt x="386" y="121"/>
                  </a:lnTo>
                  <a:lnTo>
                    <a:pt x="397" y="121"/>
                  </a:lnTo>
                  <a:lnTo>
                    <a:pt x="404" y="121"/>
                  </a:lnTo>
                  <a:lnTo>
                    <a:pt x="415" y="121"/>
                  </a:lnTo>
                  <a:lnTo>
                    <a:pt x="423" y="121"/>
                  </a:lnTo>
                  <a:lnTo>
                    <a:pt x="434" y="121"/>
                  </a:lnTo>
                  <a:lnTo>
                    <a:pt x="441" y="121"/>
                  </a:lnTo>
                  <a:lnTo>
                    <a:pt x="452" y="121"/>
                  </a:lnTo>
                  <a:lnTo>
                    <a:pt x="459" y="121"/>
                  </a:lnTo>
                  <a:lnTo>
                    <a:pt x="470" y="121"/>
                  </a:lnTo>
                  <a:lnTo>
                    <a:pt x="478" y="121"/>
                  </a:lnTo>
                  <a:lnTo>
                    <a:pt x="489" y="121"/>
                  </a:lnTo>
                  <a:lnTo>
                    <a:pt x="496" y="121"/>
                  </a:lnTo>
                  <a:lnTo>
                    <a:pt x="507" y="121"/>
                  </a:lnTo>
                  <a:lnTo>
                    <a:pt x="514" y="121"/>
                  </a:lnTo>
                  <a:lnTo>
                    <a:pt x="525" y="121"/>
                  </a:lnTo>
                  <a:lnTo>
                    <a:pt x="533" y="121"/>
                  </a:lnTo>
                  <a:lnTo>
                    <a:pt x="544" y="121"/>
                  </a:lnTo>
                  <a:lnTo>
                    <a:pt x="551" y="121"/>
                  </a:lnTo>
                  <a:lnTo>
                    <a:pt x="562" y="121"/>
                  </a:lnTo>
                  <a:lnTo>
                    <a:pt x="570" y="121"/>
                  </a:lnTo>
                  <a:lnTo>
                    <a:pt x="581" y="121"/>
                  </a:lnTo>
                  <a:lnTo>
                    <a:pt x="588" y="121"/>
                  </a:lnTo>
                  <a:lnTo>
                    <a:pt x="599" y="121"/>
                  </a:lnTo>
                  <a:lnTo>
                    <a:pt x="606" y="114"/>
                  </a:lnTo>
                  <a:lnTo>
                    <a:pt x="617" y="88"/>
                  </a:lnTo>
                  <a:lnTo>
                    <a:pt x="625" y="48"/>
                  </a:lnTo>
                  <a:lnTo>
                    <a:pt x="636" y="4"/>
                  </a:lnTo>
                  <a:lnTo>
                    <a:pt x="643" y="0"/>
                  </a:lnTo>
                  <a:lnTo>
                    <a:pt x="654" y="37"/>
                  </a:lnTo>
                  <a:lnTo>
                    <a:pt x="661" y="84"/>
                  </a:lnTo>
                  <a:lnTo>
                    <a:pt x="673" y="114"/>
                  </a:lnTo>
                  <a:lnTo>
                    <a:pt x="680" y="121"/>
                  </a:lnTo>
                  <a:lnTo>
                    <a:pt x="691" y="121"/>
                  </a:lnTo>
                  <a:lnTo>
                    <a:pt x="698" y="121"/>
                  </a:lnTo>
                  <a:lnTo>
                    <a:pt x="709" y="121"/>
                  </a:lnTo>
                  <a:lnTo>
                    <a:pt x="717" y="121"/>
                  </a:lnTo>
                  <a:lnTo>
                    <a:pt x="728" y="121"/>
                  </a:lnTo>
                  <a:lnTo>
                    <a:pt x="735" y="121"/>
                  </a:lnTo>
                  <a:lnTo>
                    <a:pt x="746" y="121"/>
                  </a:lnTo>
                  <a:lnTo>
                    <a:pt x="753" y="114"/>
                  </a:lnTo>
                  <a:lnTo>
                    <a:pt x="764" y="92"/>
                  </a:lnTo>
                  <a:lnTo>
                    <a:pt x="772" y="51"/>
                  </a:lnTo>
                  <a:lnTo>
                    <a:pt x="783" y="22"/>
                  </a:lnTo>
                  <a:lnTo>
                    <a:pt x="790" y="37"/>
                  </a:lnTo>
                  <a:lnTo>
                    <a:pt x="801" y="110"/>
                  </a:lnTo>
                  <a:lnTo>
                    <a:pt x="809" y="217"/>
                  </a:lnTo>
                  <a:lnTo>
                    <a:pt x="820" y="320"/>
                  </a:lnTo>
                  <a:lnTo>
                    <a:pt x="827" y="401"/>
                  </a:lnTo>
                  <a:lnTo>
                    <a:pt x="834" y="419"/>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7" name="Freeform 573"/>
            <p:cNvSpPr>
              <a:spLocks/>
            </p:cNvSpPr>
            <p:nvPr/>
          </p:nvSpPr>
          <p:spPr bwMode="auto">
            <a:xfrm>
              <a:off x="4297363" y="4845050"/>
              <a:ext cx="58738" cy="455613"/>
            </a:xfrm>
            <a:custGeom>
              <a:avLst/>
              <a:gdLst/>
              <a:ahLst/>
              <a:cxnLst>
                <a:cxn ang="0">
                  <a:pos x="0" y="287"/>
                </a:cxn>
                <a:cxn ang="0">
                  <a:pos x="7" y="225"/>
                </a:cxn>
                <a:cxn ang="0">
                  <a:pos x="18" y="107"/>
                </a:cxn>
                <a:cxn ang="0">
                  <a:pos x="26" y="26"/>
                </a:cxn>
                <a:cxn ang="0">
                  <a:pos x="37" y="0"/>
                </a:cxn>
              </a:cxnLst>
              <a:rect l="0" t="0" r="r" b="b"/>
              <a:pathLst>
                <a:path w="37" h="287">
                  <a:moveTo>
                    <a:pt x="0" y="287"/>
                  </a:moveTo>
                  <a:lnTo>
                    <a:pt x="7" y="225"/>
                  </a:lnTo>
                  <a:lnTo>
                    <a:pt x="18" y="107"/>
                  </a:lnTo>
                  <a:lnTo>
                    <a:pt x="26" y="26"/>
                  </a:lnTo>
                  <a:lnTo>
                    <a:pt x="37"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8" name="Freeform 574"/>
            <p:cNvSpPr>
              <a:spLocks/>
            </p:cNvSpPr>
            <p:nvPr/>
          </p:nvSpPr>
          <p:spPr bwMode="auto">
            <a:xfrm>
              <a:off x="2967038" y="4827588"/>
              <a:ext cx="1389063" cy="392113"/>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66"/>
                </a:cxn>
                <a:cxn ang="0">
                  <a:pos x="636" y="236"/>
                </a:cxn>
                <a:cxn ang="0">
                  <a:pos x="654" y="169"/>
                </a:cxn>
                <a:cxn ang="0">
                  <a:pos x="673" y="19"/>
                </a:cxn>
                <a:cxn ang="0">
                  <a:pos x="691" y="0"/>
                </a:cxn>
                <a:cxn ang="0">
                  <a:pos x="709" y="0"/>
                </a:cxn>
                <a:cxn ang="0">
                  <a:pos x="728" y="0"/>
                </a:cxn>
                <a:cxn ang="0">
                  <a:pos x="746" y="0"/>
                </a:cxn>
                <a:cxn ang="0">
                  <a:pos x="764" y="66"/>
                </a:cxn>
                <a:cxn ang="0">
                  <a:pos x="783" y="228"/>
                </a:cxn>
                <a:cxn ang="0">
                  <a:pos x="801" y="173"/>
                </a:cxn>
                <a:cxn ang="0">
                  <a:pos x="820" y="19"/>
                </a:cxn>
                <a:cxn ang="0">
                  <a:pos x="838" y="0"/>
                </a:cxn>
                <a:cxn ang="0">
                  <a:pos x="856" y="0"/>
                </a:cxn>
                <a:cxn ang="0">
                  <a:pos x="875" y="0"/>
                </a:cxn>
              </a:cxnLst>
              <a:rect l="0" t="0" r="r" b="b"/>
              <a:pathLst>
                <a:path w="875" h="247">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15"/>
                  </a:lnTo>
                  <a:lnTo>
                    <a:pt x="617" y="66"/>
                  </a:lnTo>
                  <a:lnTo>
                    <a:pt x="625" y="151"/>
                  </a:lnTo>
                  <a:lnTo>
                    <a:pt x="636" y="236"/>
                  </a:lnTo>
                  <a:lnTo>
                    <a:pt x="643" y="247"/>
                  </a:lnTo>
                  <a:lnTo>
                    <a:pt x="654" y="169"/>
                  </a:lnTo>
                  <a:lnTo>
                    <a:pt x="661" y="74"/>
                  </a:lnTo>
                  <a:lnTo>
                    <a:pt x="673" y="19"/>
                  </a:lnTo>
                  <a:lnTo>
                    <a:pt x="680" y="4"/>
                  </a:lnTo>
                  <a:lnTo>
                    <a:pt x="691" y="0"/>
                  </a:lnTo>
                  <a:lnTo>
                    <a:pt x="698" y="0"/>
                  </a:lnTo>
                  <a:lnTo>
                    <a:pt x="709" y="0"/>
                  </a:lnTo>
                  <a:lnTo>
                    <a:pt x="717" y="0"/>
                  </a:lnTo>
                  <a:lnTo>
                    <a:pt x="728" y="0"/>
                  </a:lnTo>
                  <a:lnTo>
                    <a:pt x="735" y="0"/>
                  </a:lnTo>
                  <a:lnTo>
                    <a:pt x="746" y="0"/>
                  </a:lnTo>
                  <a:lnTo>
                    <a:pt x="753" y="15"/>
                  </a:lnTo>
                  <a:lnTo>
                    <a:pt x="764" y="66"/>
                  </a:lnTo>
                  <a:lnTo>
                    <a:pt x="772" y="151"/>
                  </a:lnTo>
                  <a:lnTo>
                    <a:pt x="783" y="228"/>
                  </a:lnTo>
                  <a:lnTo>
                    <a:pt x="790" y="247"/>
                  </a:lnTo>
                  <a:lnTo>
                    <a:pt x="801" y="173"/>
                  </a:lnTo>
                  <a:lnTo>
                    <a:pt x="809" y="77"/>
                  </a:lnTo>
                  <a:lnTo>
                    <a:pt x="820" y="19"/>
                  </a:lnTo>
                  <a:lnTo>
                    <a:pt x="827" y="4"/>
                  </a:lnTo>
                  <a:lnTo>
                    <a:pt x="838" y="0"/>
                  </a:lnTo>
                  <a:lnTo>
                    <a:pt x="845" y="0"/>
                  </a:lnTo>
                  <a:lnTo>
                    <a:pt x="856" y="0"/>
                  </a:lnTo>
                  <a:lnTo>
                    <a:pt x="864" y="0"/>
                  </a:lnTo>
                  <a:lnTo>
                    <a:pt x="875"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79" name="Freeform 575"/>
            <p:cNvSpPr>
              <a:spLocks/>
            </p:cNvSpPr>
            <p:nvPr/>
          </p:nvSpPr>
          <p:spPr bwMode="auto">
            <a:xfrm>
              <a:off x="2967038" y="4349750"/>
              <a:ext cx="1389063" cy="477838"/>
            </a:xfrm>
            <a:custGeom>
              <a:avLst/>
              <a:gdLst/>
              <a:ahLst/>
              <a:cxnLst>
                <a:cxn ang="0">
                  <a:pos x="11" y="301"/>
                </a:cxn>
                <a:cxn ang="0">
                  <a:pos x="29" y="301"/>
                </a:cxn>
                <a:cxn ang="0">
                  <a:pos x="48" y="301"/>
                </a:cxn>
                <a:cxn ang="0">
                  <a:pos x="66" y="301"/>
                </a:cxn>
                <a:cxn ang="0">
                  <a:pos x="84" y="301"/>
                </a:cxn>
                <a:cxn ang="0">
                  <a:pos x="103" y="301"/>
                </a:cxn>
                <a:cxn ang="0">
                  <a:pos x="121" y="301"/>
                </a:cxn>
                <a:cxn ang="0">
                  <a:pos x="139" y="301"/>
                </a:cxn>
                <a:cxn ang="0">
                  <a:pos x="158" y="301"/>
                </a:cxn>
                <a:cxn ang="0">
                  <a:pos x="176" y="301"/>
                </a:cxn>
                <a:cxn ang="0">
                  <a:pos x="195" y="301"/>
                </a:cxn>
                <a:cxn ang="0">
                  <a:pos x="213" y="301"/>
                </a:cxn>
                <a:cxn ang="0">
                  <a:pos x="231" y="301"/>
                </a:cxn>
                <a:cxn ang="0">
                  <a:pos x="250" y="301"/>
                </a:cxn>
                <a:cxn ang="0">
                  <a:pos x="268" y="301"/>
                </a:cxn>
                <a:cxn ang="0">
                  <a:pos x="286" y="301"/>
                </a:cxn>
                <a:cxn ang="0">
                  <a:pos x="305" y="301"/>
                </a:cxn>
                <a:cxn ang="0">
                  <a:pos x="323" y="301"/>
                </a:cxn>
                <a:cxn ang="0">
                  <a:pos x="342" y="301"/>
                </a:cxn>
                <a:cxn ang="0">
                  <a:pos x="360" y="301"/>
                </a:cxn>
                <a:cxn ang="0">
                  <a:pos x="378" y="301"/>
                </a:cxn>
                <a:cxn ang="0">
                  <a:pos x="397" y="301"/>
                </a:cxn>
                <a:cxn ang="0">
                  <a:pos x="415" y="301"/>
                </a:cxn>
                <a:cxn ang="0">
                  <a:pos x="434" y="301"/>
                </a:cxn>
                <a:cxn ang="0">
                  <a:pos x="452" y="301"/>
                </a:cxn>
                <a:cxn ang="0">
                  <a:pos x="470" y="301"/>
                </a:cxn>
                <a:cxn ang="0">
                  <a:pos x="489" y="301"/>
                </a:cxn>
                <a:cxn ang="0">
                  <a:pos x="507" y="301"/>
                </a:cxn>
                <a:cxn ang="0">
                  <a:pos x="525" y="301"/>
                </a:cxn>
                <a:cxn ang="0">
                  <a:pos x="544" y="301"/>
                </a:cxn>
                <a:cxn ang="0">
                  <a:pos x="562" y="301"/>
                </a:cxn>
                <a:cxn ang="0">
                  <a:pos x="581" y="301"/>
                </a:cxn>
                <a:cxn ang="0">
                  <a:pos x="599" y="301"/>
                </a:cxn>
                <a:cxn ang="0">
                  <a:pos x="617" y="268"/>
                </a:cxn>
                <a:cxn ang="0">
                  <a:pos x="636" y="184"/>
                </a:cxn>
                <a:cxn ang="0">
                  <a:pos x="654" y="217"/>
                </a:cxn>
                <a:cxn ang="0">
                  <a:pos x="673" y="294"/>
                </a:cxn>
                <a:cxn ang="0">
                  <a:pos x="691" y="301"/>
                </a:cxn>
                <a:cxn ang="0">
                  <a:pos x="709" y="301"/>
                </a:cxn>
                <a:cxn ang="0">
                  <a:pos x="728" y="301"/>
                </a:cxn>
                <a:cxn ang="0">
                  <a:pos x="746" y="301"/>
                </a:cxn>
                <a:cxn ang="0">
                  <a:pos x="764" y="268"/>
                </a:cxn>
                <a:cxn ang="0">
                  <a:pos x="783" y="173"/>
                </a:cxn>
                <a:cxn ang="0">
                  <a:pos x="801" y="139"/>
                </a:cxn>
                <a:cxn ang="0">
                  <a:pos x="820" y="84"/>
                </a:cxn>
                <a:cxn ang="0">
                  <a:pos x="838" y="0"/>
                </a:cxn>
                <a:cxn ang="0">
                  <a:pos x="856" y="184"/>
                </a:cxn>
                <a:cxn ang="0">
                  <a:pos x="875" y="290"/>
                </a:cxn>
              </a:cxnLst>
              <a:rect l="0" t="0" r="r" b="b"/>
              <a:pathLst>
                <a:path w="875" h="301">
                  <a:moveTo>
                    <a:pt x="0" y="301"/>
                  </a:moveTo>
                  <a:lnTo>
                    <a:pt x="11" y="301"/>
                  </a:lnTo>
                  <a:lnTo>
                    <a:pt x="18" y="301"/>
                  </a:lnTo>
                  <a:lnTo>
                    <a:pt x="29" y="301"/>
                  </a:lnTo>
                  <a:lnTo>
                    <a:pt x="36" y="301"/>
                  </a:lnTo>
                  <a:lnTo>
                    <a:pt x="48" y="301"/>
                  </a:lnTo>
                  <a:lnTo>
                    <a:pt x="55" y="301"/>
                  </a:lnTo>
                  <a:lnTo>
                    <a:pt x="66" y="301"/>
                  </a:lnTo>
                  <a:lnTo>
                    <a:pt x="73" y="301"/>
                  </a:lnTo>
                  <a:lnTo>
                    <a:pt x="84" y="301"/>
                  </a:lnTo>
                  <a:lnTo>
                    <a:pt x="92" y="301"/>
                  </a:lnTo>
                  <a:lnTo>
                    <a:pt x="103" y="301"/>
                  </a:lnTo>
                  <a:lnTo>
                    <a:pt x="110" y="301"/>
                  </a:lnTo>
                  <a:lnTo>
                    <a:pt x="121" y="301"/>
                  </a:lnTo>
                  <a:lnTo>
                    <a:pt x="128" y="301"/>
                  </a:lnTo>
                  <a:lnTo>
                    <a:pt x="139" y="301"/>
                  </a:lnTo>
                  <a:lnTo>
                    <a:pt x="147" y="301"/>
                  </a:lnTo>
                  <a:lnTo>
                    <a:pt x="158" y="301"/>
                  </a:lnTo>
                  <a:lnTo>
                    <a:pt x="165" y="301"/>
                  </a:lnTo>
                  <a:lnTo>
                    <a:pt x="176" y="301"/>
                  </a:lnTo>
                  <a:lnTo>
                    <a:pt x="184" y="301"/>
                  </a:lnTo>
                  <a:lnTo>
                    <a:pt x="195" y="301"/>
                  </a:lnTo>
                  <a:lnTo>
                    <a:pt x="202" y="301"/>
                  </a:lnTo>
                  <a:lnTo>
                    <a:pt x="213" y="301"/>
                  </a:lnTo>
                  <a:lnTo>
                    <a:pt x="220" y="301"/>
                  </a:lnTo>
                  <a:lnTo>
                    <a:pt x="231" y="301"/>
                  </a:lnTo>
                  <a:lnTo>
                    <a:pt x="239" y="301"/>
                  </a:lnTo>
                  <a:lnTo>
                    <a:pt x="250" y="301"/>
                  </a:lnTo>
                  <a:lnTo>
                    <a:pt x="257" y="301"/>
                  </a:lnTo>
                  <a:lnTo>
                    <a:pt x="268" y="301"/>
                  </a:lnTo>
                  <a:lnTo>
                    <a:pt x="275" y="301"/>
                  </a:lnTo>
                  <a:lnTo>
                    <a:pt x="286" y="301"/>
                  </a:lnTo>
                  <a:lnTo>
                    <a:pt x="294" y="301"/>
                  </a:lnTo>
                  <a:lnTo>
                    <a:pt x="305" y="301"/>
                  </a:lnTo>
                  <a:lnTo>
                    <a:pt x="312" y="301"/>
                  </a:lnTo>
                  <a:lnTo>
                    <a:pt x="323" y="301"/>
                  </a:lnTo>
                  <a:lnTo>
                    <a:pt x="331" y="301"/>
                  </a:lnTo>
                  <a:lnTo>
                    <a:pt x="342" y="301"/>
                  </a:lnTo>
                  <a:lnTo>
                    <a:pt x="349" y="301"/>
                  </a:lnTo>
                  <a:lnTo>
                    <a:pt x="360" y="301"/>
                  </a:lnTo>
                  <a:lnTo>
                    <a:pt x="367" y="301"/>
                  </a:lnTo>
                  <a:lnTo>
                    <a:pt x="378" y="301"/>
                  </a:lnTo>
                  <a:lnTo>
                    <a:pt x="386" y="301"/>
                  </a:lnTo>
                  <a:lnTo>
                    <a:pt x="397" y="301"/>
                  </a:lnTo>
                  <a:lnTo>
                    <a:pt x="404" y="301"/>
                  </a:lnTo>
                  <a:lnTo>
                    <a:pt x="415" y="301"/>
                  </a:lnTo>
                  <a:lnTo>
                    <a:pt x="423" y="301"/>
                  </a:lnTo>
                  <a:lnTo>
                    <a:pt x="434" y="301"/>
                  </a:lnTo>
                  <a:lnTo>
                    <a:pt x="441" y="301"/>
                  </a:lnTo>
                  <a:lnTo>
                    <a:pt x="452" y="301"/>
                  </a:lnTo>
                  <a:lnTo>
                    <a:pt x="459" y="301"/>
                  </a:lnTo>
                  <a:lnTo>
                    <a:pt x="470" y="301"/>
                  </a:lnTo>
                  <a:lnTo>
                    <a:pt x="478" y="301"/>
                  </a:lnTo>
                  <a:lnTo>
                    <a:pt x="489" y="301"/>
                  </a:lnTo>
                  <a:lnTo>
                    <a:pt x="496" y="301"/>
                  </a:lnTo>
                  <a:lnTo>
                    <a:pt x="507" y="301"/>
                  </a:lnTo>
                  <a:lnTo>
                    <a:pt x="514" y="301"/>
                  </a:lnTo>
                  <a:lnTo>
                    <a:pt x="525" y="301"/>
                  </a:lnTo>
                  <a:lnTo>
                    <a:pt x="533" y="301"/>
                  </a:lnTo>
                  <a:lnTo>
                    <a:pt x="544" y="301"/>
                  </a:lnTo>
                  <a:lnTo>
                    <a:pt x="551" y="301"/>
                  </a:lnTo>
                  <a:lnTo>
                    <a:pt x="562" y="301"/>
                  </a:lnTo>
                  <a:lnTo>
                    <a:pt x="570" y="301"/>
                  </a:lnTo>
                  <a:lnTo>
                    <a:pt x="581" y="301"/>
                  </a:lnTo>
                  <a:lnTo>
                    <a:pt x="588" y="301"/>
                  </a:lnTo>
                  <a:lnTo>
                    <a:pt x="599" y="301"/>
                  </a:lnTo>
                  <a:lnTo>
                    <a:pt x="606" y="294"/>
                  </a:lnTo>
                  <a:lnTo>
                    <a:pt x="617" y="268"/>
                  </a:lnTo>
                  <a:lnTo>
                    <a:pt x="625" y="228"/>
                  </a:lnTo>
                  <a:lnTo>
                    <a:pt x="636" y="184"/>
                  </a:lnTo>
                  <a:lnTo>
                    <a:pt x="643" y="180"/>
                  </a:lnTo>
                  <a:lnTo>
                    <a:pt x="654" y="217"/>
                  </a:lnTo>
                  <a:lnTo>
                    <a:pt x="661" y="264"/>
                  </a:lnTo>
                  <a:lnTo>
                    <a:pt x="673" y="294"/>
                  </a:lnTo>
                  <a:lnTo>
                    <a:pt x="680" y="301"/>
                  </a:lnTo>
                  <a:lnTo>
                    <a:pt x="691" y="301"/>
                  </a:lnTo>
                  <a:lnTo>
                    <a:pt x="698" y="301"/>
                  </a:lnTo>
                  <a:lnTo>
                    <a:pt x="709" y="301"/>
                  </a:lnTo>
                  <a:lnTo>
                    <a:pt x="717" y="301"/>
                  </a:lnTo>
                  <a:lnTo>
                    <a:pt x="728" y="301"/>
                  </a:lnTo>
                  <a:lnTo>
                    <a:pt x="735" y="301"/>
                  </a:lnTo>
                  <a:lnTo>
                    <a:pt x="746" y="301"/>
                  </a:lnTo>
                  <a:lnTo>
                    <a:pt x="753" y="294"/>
                  </a:lnTo>
                  <a:lnTo>
                    <a:pt x="764" y="268"/>
                  </a:lnTo>
                  <a:lnTo>
                    <a:pt x="772" y="220"/>
                  </a:lnTo>
                  <a:lnTo>
                    <a:pt x="783" y="173"/>
                  </a:lnTo>
                  <a:lnTo>
                    <a:pt x="790" y="139"/>
                  </a:lnTo>
                  <a:lnTo>
                    <a:pt x="801" y="139"/>
                  </a:lnTo>
                  <a:lnTo>
                    <a:pt x="809" y="132"/>
                  </a:lnTo>
                  <a:lnTo>
                    <a:pt x="820" y="84"/>
                  </a:lnTo>
                  <a:lnTo>
                    <a:pt x="827" y="18"/>
                  </a:lnTo>
                  <a:lnTo>
                    <a:pt x="838" y="0"/>
                  </a:lnTo>
                  <a:lnTo>
                    <a:pt x="845" y="66"/>
                  </a:lnTo>
                  <a:lnTo>
                    <a:pt x="856" y="184"/>
                  </a:lnTo>
                  <a:lnTo>
                    <a:pt x="864" y="264"/>
                  </a:lnTo>
                  <a:lnTo>
                    <a:pt x="875" y="29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0" name="Freeform 576"/>
            <p:cNvSpPr>
              <a:spLocks/>
            </p:cNvSpPr>
            <p:nvPr/>
          </p:nvSpPr>
          <p:spPr bwMode="auto">
            <a:xfrm>
              <a:off x="2967038" y="4594225"/>
              <a:ext cx="1284288" cy="706438"/>
            </a:xfrm>
            <a:custGeom>
              <a:avLst/>
              <a:gdLst/>
              <a:ahLst/>
              <a:cxnLst>
                <a:cxn ang="0">
                  <a:pos x="11" y="147"/>
                </a:cxn>
                <a:cxn ang="0">
                  <a:pos x="29" y="147"/>
                </a:cxn>
                <a:cxn ang="0">
                  <a:pos x="48" y="147"/>
                </a:cxn>
                <a:cxn ang="0">
                  <a:pos x="66" y="147"/>
                </a:cxn>
                <a:cxn ang="0">
                  <a:pos x="84" y="147"/>
                </a:cxn>
                <a:cxn ang="0">
                  <a:pos x="103" y="147"/>
                </a:cxn>
                <a:cxn ang="0">
                  <a:pos x="121" y="147"/>
                </a:cxn>
                <a:cxn ang="0">
                  <a:pos x="139" y="147"/>
                </a:cxn>
                <a:cxn ang="0">
                  <a:pos x="158" y="147"/>
                </a:cxn>
                <a:cxn ang="0">
                  <a:pos x="176" y="147"/>
                </a:cxn>
                <a:cxn ang="0">
                  <a:pos x="195" y="147"/>
                </a:cxn>
                <a:cxn ang="0">
                  <a:pos x="213" y="147"/>
                </a:cxn>
                <a:cxn ang="0">
                  <a:pos x="231" y="147"/>
                </a:cxn>
                <a:cxn ang="0">
                  <a:pos x="250" y="147"/>
                </a:cxn>
                <a:cxn ang="0">
                  <a:pos x="268" y="147"/>
                </a:cxn>
                <a:cxn ang="0">
                  <a:pos x="286" y="147"/>
                </a:cxn>
                <a:cxn ang="0">
                  <a:pos x="305" y="147"/>
                </a:cxn>
                <a:cxn ang="0">
                  <a:pos x="323" y="147"/>
                </a:cxn>
                <a:cxn ang="0">
                  <a:pos x="342" y="147"/>
                </a:cxn>
                <a:cxn ang="0">
                  <a:pos x="360" y="147"/>
                </a:cxn>
                <a:cxn ang="0">
                  <a:pos x="378" y="147"/>
                </a:cxn>
                <a:cxn ang="0">
                  <a:pos x="397" y="147"/>
                </a:cxn>
                <a:cxn ang="0">
                  <a:pos x="415" y="147"/>
                </a:cxn>
                <a:cxn ang="0">
                  <a:pos x="434" y="147"/>
                </a:cxn>
                <a:cxn ang="0">
                  <a:pos x="452" y="147"/>
                </a:cxn>
                <a:cxn ang="0">
                  <a:pos x="470" y="147"/>
                </a:cxn>
                <a:cxn ang="0">
                  <a:pos x="489" y="147"/>
                </a:cxn>
                <a:cxn ang="0">
                  <a:pos x="507" y="147"/>
                </a:cxn>
                <a:cxn ang="0">
                  <a:pos x="525" y="147"/>
                </a:cxn>
                <a:cxn ang="0">
                  <a:pos x="544" y="147"/>
                </a:cxn>
                <a:cxn ang="0">
                  <a:pos x="562" y="147"/>
                </a:cxn>
                <a:cxn ang="0">
                  <a:pos x="581" y="147"/>
                </a:cxn>
                <a:cxn ang="0">
                  <a:pos x="599" y="118"/>
                </a:cxn>
                <a:cxn ang="0">
                  <a:pos x="617" y="0"/>
                </a:cxn>
                <a:cxn ang="0">
                  <a:pos x="636" y="85"/>
                </a:cxn>
                <a:cxn ang="0">
                  <a:pos x="654" y="144"/>
                </a:cxn>
                <a:cxn ang="0">
                  <a:pos x="673" y="147"/>
                </a:cxn>
                <a:cxn ang="0">
                  <a:pos x="691" y="147"/>
                </a:cxn>
                <a:cxn ang="0">
                  <a:pos x="709" y="147"/>
                </a:cxn>
                <a:cxn ang="0">
                  <a:pos x="728" y="147"/>
                </a:cxn>
                <a:cxn ang="0">
                  <a:pos x="746" y="118"/>
                </a:cxn>
                <a:cxn ang="0">
                  <a:pos x="764" y="22"/>
                </a:cxn>
                <a:cxn ang="0">
                  <a:pos x="783" y="180"/>
                </a:cxn>
                <a:cxn ang="0">
                  <a:pos x="801" y="390"/>
                </a:cxn>
              </a:cxnLst>
              <a:rect l="0" t="0" r="r" b="b"/>
              <a:pathLst>
                <a:path w="809" h="445">
                  <a:moveTo>
                    <a:pt x="0" y="147"/>
                  </a:moveTo>
                  <a:lnTo>
                    <a:pt x="11" y="147"/>
                  </a:lnTo>
                  <a:lnTo>
                    <a:pt x="18" y="147"/>
                  </a:lnTo>
                  <a:lnTo>
                    <a:pt x="29" y="147"/>
                  </a:lnTo>
                  <a:lnTo>
                    <a:pt x="36" y="147"/>
                  </a:lnTo>
                  <a:lnTo>
                    <a:pt x="48" y="147"/>
                  </a:lnTo>
                  <a:lnTo>
                    <a:pt x="55" y="147"/>
                  </a:lnTo>
                  <a:lnTo>
                    <a:pt x="66" y="147"/>
                  </a:lnTo>
                  <a:lnTo>
                    <a:pt x="73" y="147"/>
                  </a:lnTo>
                  <a:lnTo>
                    <a:pt x="84" y="147"/>
                  </a:lnTo>
                  <a:lnTo>
                    <a:pt x="92" y="147"/>
                  </a:lnTo>
                  <a:lnTo>
                    <a:pt x="103" y="147"/>
                  </a:lnTo>
                  <a:lnTo>
                    <a:pt x="110" y="147"/>
                  </a:lnTo>
                  <a:lnTo>
                    <a:pt x="121" y="147"/>
                  </a:lnTo>
                  <a:lnTo>
                    <a:pt x="128" y="147"/>
                  </a:lnTo>
                  <a:lnTo>
                    <a:pt x="139" y="147"/>
                  </a:lnTo>
                  <a:lnTo>
                    <a:pt x="147" y="147"/>
                  </a:lnTo>
                  <a:lnTo>
                    <a:pt x="158" y="147"/>
                  </a:lnTo>
                  <a:lnTo>
                    <a:pt x="165" y="147"/>
                  </a:lnTo>
                  <a:lnTo>
                    <a:pt x="176" y="147"/>
                  </a:lnTo>
                  <a:lnTo>
                    <a:pt x="184" y="147"/>
                  </a:lnTo>
                  <a:lnTo>
                    <a:pt x="195" y="147"/>
                  </a:lnTo>
                  <a:lnTo>
                    <a:pt x="202" y="147"/>
                  </a:lnTo>
                  <a:lnTo>
                    <a:pt x="213" y="147"/>
                  </a:lnTo>
                  <a:lnTo>
                    <a:pt x="220" y="147"/>
                  </a:lnTo>
                  <a:lnTo>
                    <a:pt x="231" y="147"/>
                  </a:lnTo>
                  <a:lnTo>
                    <a:pt x="239" y="147"/>
                  </a:lnTo>
                  <a:lnTo>
                    <a:pt x="250" y="147"/>
                  </a:lnTo>
                  <a:lnTo>
                    <a:pt x="257" y="147"/>
                  </a:lnTo>
                  <a:lnTo>
                    <a:pt x="268" y="147"/>
                  </a:lnTo>
                  <a:lnTo>
                    <a:pt x="275" y="147"/>
                  </a:lnTo>
                  <a:lnTo>
                    <a:pt x="286" y="147"/>
                  </a:lnTo>
                  <a:lnTo>
                    <a:pt x="294" y="147"/>
                  </a:lnTo>
                  <a:lnTo>
                    <a:pt x="305" y="147"/>
                  </a:lnTo>
                  <a:lnTo>
                    <a:pt x="312" y="147"/>
                  </a:lnTo>
                  <a:lnTo>
                    <a:pt x="323" y="147"/>
                  </a:lnTo>
                  <a:lnTo>
                    <a:pt x="331" y="147"/>
                  </a:lnTo>
                  <a:lnTo>
                    <a:pt x="342" y="147"/>
                  </a:lnTo>
                  <a:lnTo>
                    <a:pt x="349" y="147"/>
                  </a:lnTo>
                  <a:lnTo>
                    <a:pt x="360" y="147"/>
                  </a:lnTo>
                  <a:lnTo>
                    <a:pt x="367" y="147"/>
                  </a:lnTo>
                  <a:lnTo>
                    <a:pt x="378" y="147"/>
                  </a:lnTo>
                  <a:lnTo>
                    <a:pt x="386" y="147"/>
                  </a:lnTo>
                  <a:lnTo>
                    <a:pt x="397" y="147"/>
                  </a:lnTo>
                  <a:lnTo>
                    <a:pt x="404" y="147"/>
                  </a:lnTo>
                  <a:lnTo>
                    <a:pt x="415" y="147"/>
                  </a:lnTo>
                  <a:lnTo>
                    <a:pt x="423" y="147"/>
                  </a:lnTo>
                  <a:lnTo>
                    <a:pt x="434" y="147"/>
                  </a:lnTo>
                  <a:lnTo>
                    <a:pt x="441" y="147"/>
                  </a:lnTo>
                  <a:lnTo>
                    <a:pt x="452" y="147"/>
                  </a:lnTo>
                  <a:lnTo>
                    <a:pt x="459" y="147"/>
                  </a:lnTo>
                  <a:lnTo>
                    <a:pt x="470" y="147"/>
                  </a:lnTo>
                  <a:lnTo>
                    <a:pt x="478" y="147"/>
                  </a:lnTo>
                  <a:lnTo>
                    <a:pt x="489" y="147"/>
                  </a:lnTo>
                  <a:lnTo>
                    <a:pt x="496" y="147"/>
                  </a:lnTo>
                  <a:lnTo>
                    <a:pt x="507" y="147"/>
                  </a:lnTo>
                  <a:lnTo>
                    <a:pt x="514" y="147"/>
                  </a:lnTo>
                  <a:lnTo>
                    <a:pt x="525" y="147"/>
                  </a:lnTo>
                  <a:lnTo>
                    <a:pt x="533" y="147"/>
                  </a:lnTo>
                  <a:lnTo>
                    <a:pt x="544" y="147"/>
                  </a:lnTo>
                  <a:lnTo>
                    <a:pt x="551" y="147"/>
                  </a:lnTo>
                  <a:lnTo>
                    <a:pt x="562" y="147"/>
                  </a:lnTo>
                  <a:lnTo>
                    <a:pt x="570" y="147"/>
                  </a:lnTo>
                  <a:lnTo>
                    <a:pt x="581" y="147"/>
                  </a:lnTo>
                  <a:lnTo>
                    <a:pt x="588" y="147"/>
                  </a:lnTo>
                  <a:lnTo>
                    <a:pt x="599" y="118"/>
                  </a:lnTo>
                  <a:lnTo>
                    <a:pt x="606" y="52"/>
                  </a:lnTo>
                  <a:lnTo>
                    <a:pt x="617" y="0"/>
                  </a:lnTo>
                  <a:lnTo>
                    <a:pt x="625" y="22"/>
                  </a:lnTo>
                  <a:lnTo>
                    <a:pt x="636" y="85"/>
                  </a:lnTo>
                  <a:lnTo>
                    <a:pt x="643" y="129"/>
                  </a:lnTo>
                  <a:lnTo>
                    <a:pt x="654" y="144"/>
                  </a:lnTo>
                  <a:lnTo>
                    <a:pt x="661" y="147"/>
                  </a:lnTo>
                  <a:lnTo>
                    <a:pt x="673" y="147"/>
                  </a:lnTo>
                  <a:lnTo>
                    <a:pt x="680" y="147"/>
                  </a:lnTo>
                  <a:lnTo>
                    <a:pt x="691" y="147"/>
                  </a:lnTo>
                  <a:lnTo>
                    <a:pt x="698" y="147"/>
                  </a:lnTo>
                  <a:lnTo>
                    <a:pt x="709" y="147"/>
                  </a:lnTo>
                  <a:lnTo>
                    <a:pt x="717" y="147"/>
                  </a:lnTo>
                  <a:lnTo>
                    <a:pt x="728" y="147"/>
                  </a:lnTo>
                  <a:lnTo>
                    <a:pt x="735" y="147"/>
                  </a:lnTo>
                  <a:lnTo>
                    <a:pt x="746" y="118"/>
                  </a:lnTo>
                  <a:lnTo>
                    <a:pt x="753" y="55"/>
                  </a:lnTo>
                  <a:lnTo>
                    <a:pt x="764" y="22"/>
                  </a:lnTo>
                  <a:lnTo>
                    <a:pt x="772" y="70"/>
                  </a:lnTo>
                  <a:lnTo>
                    <a:pt x="783" y="180"/>
                  </a:lnTo>
                  <a:lnTo>
                    <a:pt x="790" y="291"/>
                  </a:lnTo>
                  <a:lnTo>
                    <a:pt x="801" y="390"/>
                  </a:lnTo>
                  <a:lnTo>
                    <a:pt x="809" y="445"/>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1" name="Freeform 577"/>
            <p:cNvSpPr>
              <a:spLocks/>
            </p:cNvSpPr>
            <p:nvPr/>
          </p:nvSpPr>
          <p:spPr bwMode="auto">
            <a:xfrm>
              <a:off x="4262438" y="4827588"/>
              <a:ext cx="93663" cy="473075"/>
            </a:xfrm>
            <a:custGeom>
              <a:avLst/>
              <a:gdLst/>
              <a:ahLst/>
              <a:cxnLst>
                <a:cxn ang="0">
                  <a:pos x="0" y="298"/>
                </a:cxn>
                <a:cxn ang="0">
                  <a:pos x="4" y="291"/>
                </a:cxn>
                <a:cxn ang="0">
                  <a:pos x="11" y="184"/>
                </a:cxn>
                <a:cxn ang="0">
                  <a:pos x="22" y="77"/>
                </a:cxn>
                <a:cxn ang="0">
                  <a:pos x="29" y="19"/>
                </a:cxn>
                <a:cxn ang="0">
                  <a:pos x="40" y="4"/>
                </a:cxn>
                <a:cxn ang="0">
                  <a:pos x="48" y="0"/>
                </a:cxn>
                <a:cxn ang="0">
                  <a:pos x="59" y="0"/>
                </a:cxn>
              </a:cxnLst>
              <a:rect l="0" t="0" r="r" b="b"/>
              <a:pathLst>
                <a:path w="59" h="298">
                  <a:moveTo>
                    <a:pt x="0" y="298"/>
                  </a:moveTo>
                  <a:lnTo>
                    <a:pt x="4" y="291"/>
                  </a:lnTo>
                  <a:lnTo>
                    <a:pt x="11" y="184"/>
                  </a:lnTo>
                  <a:lnTo>
                    <a:pt x="22" y="77"/>
                  </a:lnTo>
                  <a:lnTo>
                    <a:pt x="29" y="19"/>
                  </a:lnTo>
                  <a:lnTo>
                    <a:pt x="40" y="4"/>
                  </a:lnTo>
                  <a:lnTo>
                    <a:pt x="48" y="0"/>
                  </a:lnTo>
                  <a:lnTo>
                    <a:pt x="59"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2" name="Freeform 578"/>
            <p:cNvSpPr>
              <a:spLocks/>
            </p:cNvSpPr>
            <p:nvPr/>
          </p:nvSpPr>
          <p:spPr bwMode="auto">
            <a:xfrm>
              <a:off x="2967038" y="4827588"/>
              <a:ext cx="1389063" cy="466725"/>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59"/>
                </a:cxn>
                <a:cxn ang="0">
                  <a:pos x="617" y="294"/>
                </a:cxn>
                <a:cxn ang="0">
                  <a:pos x="636" y="129"/>
                </a:cxn>
                <a:cxn ang="0">
                  <a:pos x="654" y="8"/>
                </a:cxn>
                <a:cxn ang="0">
                  <a:pos x="673" y="0"/>
                </a:cxn>
                <a:cxn ang="0">
                  <a:pos x="691" y="0"/>
                </a:cxn>
                <a:cxn ang="0">
                  <a:pos x="709" y="0"/>
                </a:cxn>
                <a:cxn ang="0">
                  <a:pos x="728" y="0"/>
                </a:cxn>
                <a:cxn ang="0">
                  <a:pos x="746" y="59"/>
                </a:cxn>
                <a:cxn ang="0">
                  <a:pos x="764" y="291"/>
                </a:cxn>
                <a:cxn ang="0">
                  <a:pos x="783" y="133"/>
                </a:cxn>
                <a:cxn ang="0">
                  <a:pos x="801" y="8"/>
                </a:cxn>
                <a:cxn ang="0">
                  <a:pos x="820" y="0"/>
                </a:cxn>
                <a:cxn ang="0">
                  <a:pos x="838" y="0"/>
                </a:cxn>
                <a:cxn ang="0">
                  <a:pos x="856" y="0"/>
                </a:cxn>
                <a:cxn ang="0">
                  <a:pos x="875" y="0"/>
                </a:cxn>
              </a:cxnLst>
              <a:rect l="0" t="0" r="r" b="b"/>
              <a:pathLst>
                <a:path w="875" h="29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59"/>
                  </a:lnTo>
                  <a:lnTo>
                    <a:pt x="606" y="195"/>
                  </a:lnTo>
                  <a:lnTo>
                    <a:pt x="617" y="294"/>
                  </a:lnTo>
                  <a:lnTo>
                    <a:pt x="625" y="254"/>
                  </a:lnTo>
                  <a:lnTo>
                    <a:pt x="636" y="129"/>
                  </a:lnTo>
                  <a:lnTo>
                    <a:pt x="643" y="37"/>
                  </a:lnTo>
                  <a:lnTo>
                    <a:pt x="654" y="8"/>
                  </a:lnTo>
                  <a:lnTo>
                    <a:pt x="661" y="0"/>
                  </a:lnTo>
                  <a:lnTo>
                    <a:pt x="673" y="0"/>
                  </a:lnTo>
                  <a:lnTo>
                    <a:pt x="680" y="0"/>
                  </a:lnTo>
                  <a:lnTo>
                    <a:pt x="691" y="0"/>
                  </a:lnTo>
                  <a:lnTo>
                    <a:pt x="698" y="0"/>
                  </a:lnTo>
                  <a:lnTo>
                    <a:pt x="709" y="0"/>
                  </a:lnTo>
                  <a:lnTo>
                    <a:pt x="717" y="0"/>
                  </a:lnTo>
                  <a:lnTo>
                    <a:pt x="728" y="0"/>
                  </a:lnTo>
                  <a:lnTo>
                    <a:pt x="735" y="0"/>
                  </a:lnTo>
                  <a:lnTo>
                    <a:pt x="746" y="59"/>
                  </a:lnTo>
                  <a:lnTo>
                    <a:pt x="753" y="195"/>
                  </a:lnTo>
                  <a:lnTo>
                    <a:pt x="764" y="291"/>
                  </a:lnTo>
                  <a:lnTo>
                    <a:pt x="772" y="254"/>
                  </a:lnTo>
                  <a:lnTo>
                    <a:pt x="783" y="133"/>
                  </a:lnTo>
                  <a:lnTo>
                    <a:pt x="790" y="41"/>
                  </a:lnTo>
                  <a:lnTo>
                    <a:pt x="801" y="8"/>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3" name="Freeform 579"/>
            <p:cNvSpPr>
              <a:spLocks/>
            </p:cNvSpPr>
            <p:nvPr/>
          </p:nvSpPr>
          <p:spPr bwMode="auto">
            <a:xfrm>
              <a:off x="2967038" y="4337050"/>
              <a:ext cx="1389063" cy="490538"/>
            </a:xfrm>
            <a:custGeom>
              <a:avLst/>
              <a:gdLst/>
              <a:ahLst/>
              <a:cxnLst>
                <a:cxn ang="0">
                  <a:pos x="11" y="309"/>
                </a:cxn>
                <a:cxn ang="0">
                  <a:pos x="29" y="309"/>
                </a:cxn>
                <a:cxn ang="0">
                  <a:pos x="48" y="309"/>
                </a:cxn>
                <a:cxn ang="0">
                  <a:pos x="66" y="309"/>
                </a:cxn>
                <a:cxn ang="0">
                  <a:pos x="84" y="309"/>
                </a:cxn>
                <a:cxn ang="0">
                  <a:pos x="103" y="309"/>
                </a:cxn>
                <a:cxn ang="0">
                  <a:pos x="121" y="309"/>
                </a:cxn>
                <a:cxn ang="0">
                  <a:pos x="139" y="309"/>
                </a:cxn>
                <a:cxn ang="0">
                  <a:pos x="158" y="309"/>
                </a:cxn>
                <a:cxn ang="0">
                  <a:pos x="176" y="309"/>
                </a:cxn>
                <a:cxn ang="0">
                  <a:pos x="195" y="309"/>
                </a:cxn>
                <a:cxn ang="0">
                  <a:pos x="213" y="309"/>
                </a:cxn>
                <a:cxn ang="0">
                  <a:pos x="231" y="309"/>
                </a:cxn>
                <a:cxn ang="0">
                  <a:pos x="250" y="309"/>
                </a:cxn>
                <a:cxn ang="0">
                  <a:pos x="268" y="309"/>
                </a:cxn>
                <a:cxn ang="0">
                  <a:pos x="286" y="309"/>
                </a:cxn>
                <a:cxn ang="0">
                  <a:pos x="305" y="309"/>
                </a:cxn>
                <a:cxn ang="0">
                  <a:pos x="323" y="309"/>
                </a:cxn>
                <a:cxn ang="0">
                  <a:pos x="342" y="309"/>
                </a:cxn>
                <a:cxn ang="0">
                  <a:pos x="360" y="309"/>
                </a:cxn>
                <a:cxn ang="0">
                  <a:pos x="378" y="309"/>
                </a:cxn>
                <a:cxn ang="0">
                  <a:pos x="397" y="309"/>
                </a:cxn>
                <a:cxn ang="0">
                  <a:pos x="415" y="309"/>
                </a:cxn>
                <a:cxn ang="0">
                  <a:pos x="434" y="309"/>
                </a:cxn>
                <a:cxn ang="0">
                  <a:pos x="452" y="309"/>
                </a:cxn>
                <a:cxn ang="0">
                  <a:pos x="470" y="309"/>
                </a:cxn>
                <a:cxn ang="0">
                  <a:pos x="489" y="309"/>
                </a:cxn>
                <a:cxn ang="0">
                  <a:pos x="507" y="309"/>
                </a:cxn>
                <a:cxn ang="0">
                  <a:pos x="525" y="309"/>
                </a:cxn>
                <a:cxn ang="0">
                  <a:pos x="544" y="309"/>
                </a:cxn>
                <a:cxn ang="0">
                  <a:pos x="562" y="309"/>
                </a:cxn>
                <a:cxn ang="0">
                  <a:pos x="581" y="309"/>
                </a:cxn>
                <a:cxn ang="0">
                  <a:pos x="599" y="280"/>
                </a:cxn>
                <a:cxn ang="0">
                  <a:pos x="617" y="162"/>
                </a:cxn>
                <a:cxn ang="0">
                  <a:pos x="636" y="247"/>
                </a:cxn>
                <a:cxn ang="0">
                  <a:pos x="654" y="306"/>
                </a:cxn>
                <a:cxn ang="0">
                  <a:pos x="673" y="309"/>
                </a:cxn>
                <a:cxn ang="0">
                  <a:pos x="691" y="309"/>
                </a:cxn>
                <a:cxn ang="0">
                  <a:pos x="709" y="309"/>
                </a:cxn>
                <a:cxn ang="0">
                  <a:pos x="728" y="309"/>
                </a:cxn>
                <a:cxn ang="0">
                  <a:pos x="746" y="280"/>
                </a:cxn>
                <a:cxn ang="0">
                  <a:pos x="764" y="144"/>
                </a:cxn>
                <a:cxn ang="0">
                  <a:pos x="783" y="147"/>
                </a:cxn>
                <a:cxn ang="0">
                  <a:pos x="801" y="63"/>
                </a:cxn>
                <a:cxn ang="0">
                  <a:pos x="820" y="19"/>
                </a:cxn>
                <a:cxn ang="0">
                  <a:pos x="838" y="236"/>
                </a:cxn>
                <a:cxn ang="0">
                  <a:pos x="856" y="306"/>
                </a:cxn>
                <a:cxn ang="0">
                  <a:pos x="875" y="309"/>
                </a:cxn>
              </a:cxnLst>
              <a:rect l="0" t="0" r="r" b="b"/>
              <a:pathLst>
                <a:path w="875" h="309">
                  <a:moveTo>
                    <a:pt x="0" y="309"/>
                  </a:moveTo>
                  <a:lnTo>
                    <a:pt x="11" y="309"/>
                  </a:lnTo>
                  <a:lnTo>
                    <a:pt x="18" y="309"/>
                  </a:lnTo>
                  <a:lnTo>
                    <a:pt x="29" y="309"/>
                  </a:lnTo>
                  <a:lnTo>
                    <a:pt x="36" y="309"/>
                  </a:lnTo>
                  <a:lnTo>
                    <a:pt x="48" y="309"/>
                  </a:lnTo>
                  <a:lnTo>
                    <a:pt x="55" y="309"/>
                  </a:lnTo>
                  <a:lnTo>
                    <a:pt x="66" y="309"/>
                  </a:lnTo>
                  <a:lnTo>
                    <a:pt x="73" y="309"/>
                  </a:lnTo>
                  <a:lnTo>
                    <a:pt x="84" y="309"/>
                  </a:lnTo>
                  <a:lnTo>
                    <a:pt x="92" y="309"/>
                  </a:lnTo>
                  <a:lnTo>
                    <a:pt x="103" y="309"/>
                  </a:lnTo>
                  <a:lnTo>
                    <a:pt x="110" y="309"/>
                  </a:lnTo>
                  <a:lnTo>
                    <a:pt x="121" y="309"/>
                  </a:lnTo>
                  <a:lnTo>
                    <a:pt x="128" y="309"/>
                  </a:lnTo>
                  <a:lnTo>
                    <a:pt x="139" y="309"/>
                  </a:lnTo>
                  <a:lnTo>
                    <a:pt x="147" y="309"/>
                  </a:lnTo>
                  <a:lnTo>
                    <a:pt x="158" y="309"/>
                  </a:lnTo>
                  <a:lnTo>
                    <a:pt x="165" y="309"/>
                  </a:lnTo>
                  <a:lnTo>
                    <a:pt x="176" y="309"/>
                  </a:lnTo>
                  <a:lnTo>
                    <a:pt x="184" y="309"/>
                  </a:lnTo>
                  <a:lnTo>
                    <a:pt x="195" y="309"/>
                  </a:lnTo>
                  <a:lnTo>
                    <a:pt x="202" y="309"/>
                  </a:lnTo>
                  <a:lnTo>
                    <a:pt x="213" y="309"/>
                  </a:lnTo>
                  <a:lnTo>
                    <a:pt x="220" y="309"/>
                  </a:lnTo>
                  <a:lnTo>
                    <a:pt x="231" y="309"/>
                  </a:lnTo>
                  <a:lnTo>
                    <a:pt x="239" y="309"/>
                  </a:lnTo>
                  <a:lnTo>
                    <a:pt x="250" y="309"/>
                  </a:lnTo>
                  <a:lnTo>
                    <a:pt x="257" y="309"/>
                  </a:lnTo>
                  <a:lnTo>
                    <a:pt x="268" y="309"/>
                  </a:lnTo>
                  <a:lnTo>
                    <a:pt x="275" y="309"/>
                  </a:lnTo>
                  <a:lnTo>
                    <a:pt x="286" y="309"/>
                  </a:lnTo>
                  <a:lnTo>
                    <a:pt x="294" y="309"/>
                  </a:lnTo>
                  <a:lnTo>
                    <a:pt x="305" y="309"/>
                  </a:lnTo>
                  <a:lnTo>
                    <a:pt x="312" y="309"/>
                  </a:lnTo>
                  <a:lnTo>
                    <a:pt x="323" y="309"/>
                  </a:lnTo>
                  <a:lnTo>
                    <a:pt x="331" y="309"/>
                  </a:lnTo>
                  <a:lnTo>
                    <a:pt x="342" y="309"/>
                  </a:lnTo>
                  <a:lnTo>
                    <a:pt x="349" y="309"/>
                  </a:lnTo>
                  <a:lnTo>
                    <a:pt x="360" y="309"/>
                  </a:lnTo>
                  <a:lnTo>
                    <a:pt x="367" y="309"/>
                  </a:lnTo>
                  <a:lnTo>
                    <a:pt x="378" y="309"/>
                  </a:lnTo>
                  <a:lnTo>
                    <a:pt x="386" y="309"/>
                  </a:lnTo>
                  <a:lnTo>
                    <a:pt x="397" y="309"/>
                  </a:lnTo>
                  <a:lnTo>
                    <a:pt x="404" y="309"/>
                  </a:lnTo>
                  <a:lnTo>
                    <a:pt x="415" y="309"/>
                  </a:lnTo>
                  <a:lnTo>
                    <a:pt x="423" y="309"/>
                  </a:lnTo>
                  <a:lnTo>
                    <a:pt x="434" y="309"/>
                  </a:lnTo>
                  <a:lnTo>
                    <a:pt x="441" y="309"/>
                  </a:lnTo>
                  <a:lnTo>
                    <a:pt x="452" y="309"/>
                  </a:lnTo>
                  <a:lnTo>
                    <a:pt x="459" y="309"/>
                  </a:lnTo>
                  <a:lnTo>
                    <a:pt x="470" y="309"/>
                  </a:lnTo>
                  <a:lnTo>
                    <a:pt x="478" y="309"/>
                  </a:lnTo>
                  <a:lnTo>
                    <a:pt x="489" y="309"/>
                  </a:lnTo>
                  <a:lnTo>
                    <a:pt x="496" y="309"/>
                  </a:lnTo>
                  <a:lnTo>
                    <a:pt x="507" y="309"/>
                  </a:lnTo>
                  <a:lnTo>
                    <a:pt x="514" y="309"/>
                  </a:lnTo>
                  <a:lnTo>
                    <a:pt x="525" y="309"/>
                  </a:lnTo>
                  <a:lnTo>
                    <a:pt x="533" y="309"/>
                  </a:lnTo>
                  <a:lnTo>
                    <a:pt x="544" y="309"/>
                  </a:lnTo>
                  <a:lnTo>
                    <a:pt x="551" y="309"/>
                  </a:lnTo>
                  <a:lnTo>
                    <a:pt x="562" y="309"/>
                  </a:lnTo>
                  <a:lnTo>
                    <a:pt x="570" y="309"/>
                  </a:lnTo>
                  <a:lnTo>
                    <a:pt x="581" y="309"/>
                  </a:lnTo>
                  <a:lnTo>
                    <a:pt x="588" y="309"/>
                  </a:lnTo>
                  <a:lnTo>
                    <a:pt x="599" y="280"/>
                  </a:lnTo>
                  <a:lnTo>
                    <a:pt x="606" y="214"/>
                  </a:lnTo>
                  <a:lnTo>
                    <a:pt x="617" y="162"/>
                  </a:lnTo>
                  <a:lnTo>
                    <a:pt x="625" y="184"/>
                  </a:lnTo>
                  <a:lnTo>
                    <a:pt x="636" y="247"/>
                  </a:lnTo>
                  <a:lnTo>
                    <a:pt x="643" y="291"/>
                  </a:lnTo>
                  <a:lnTo>
                    <a:pt x="654" y="306"/>
                  </a:lnTo>
                  <a:lnTo>
                    <a:pt x="661" y="309"/>
                  </a:lnTo>
                  <a:lnTo>
                    <a:pt x="673" y="309"/>
                  </a:lnTo>
                  <a:lnTo>
                    <a:pt x="680" y="309"/>
                  </a:lnTo>
                  <a:lnTo>
                    <a:pt x="691" y="309"/>
                  </a:lnTo>
                  <a:lnTo>
                    <a:pt x="698" y="309"/>
                  </a:lnTo>
                  <a:lnTo>
                    <a:pt x="709" y="309"/>
                  </a:lnTo>
                  <a:lnTo>
                    <a:pt x="717" y="309"/>
                  </a:lnTo>
                  <a:lnTo>
                    <a:pt x="728" y="309"/>
                  </a:lnTo>
                  <a:lnTo>
                    <a:pt x="735" y="309"/>
                  </a:lnTo>
                  <a:lnTo>
                    <a:pt x="746" y="280"/>
                  </a:lnTo>
                  <a:lnTo>
                    <a:pt x="753" y="210"/>
                  </a:lnTo>
                  <a:lnTo>
                    <a:pt x="764" y="144"/>
                  </a:lnTo>
                  <a:lnTo>
                    <a:pt x="772" y="133"/>
                  </a:lnTo>
                  <a:lnTo>
                    <a:pt x="783" y="147"/>
                  </a:lnTo>
                  <a:lnTo>
                    <a:pt x="790" y="129"/>
                  </a:lnTo>
                  <a:lnTo>
                    <a:pt x="801" y="63"/>
                  </a:lnTo>
                  <a:lnTo>
                    <a:pt x="809" y="0"/>
                  </a:lnTo>
                  <a:lnTo>
                    <a:pt x="820" y="19"/>
                  </a:lnTo>
                  <a:lnTo>
                    <a:pt x="827" y="125"/>
                  </a:lnTo>
                  <a:lnTo>
                    <a:pt x="838" y="236"/>
                  </a:lnTo>
                  <a:lnTo>
                    <a:pt x="845" y="291"/>
                  </a:lnTo>
                  <a:lnTo>
                    <a:pt x="856" y="306"/>
                  </a:lnTo>
                  <a:lnTo>
                    <a:pt x="864" y="309"/>
                  </a:lnTo>
                  <a:lnTo>
                    <a:pt x="875" y="309"/>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4" name="Freeform 580"/>
            <p:cNvSpPr>
              <a:spLocks/>
            </p:cNvSpPr>
            <p:nvPr/>
          </p:nvSpPr>
          <p:spPr bwMode="auto">
            <a:xfrm>
              <a:off x="2967038" y="4500563"/>
              <a:ext cx="1247775" cy="800100"/>
            </a:xfrm>
            <a:custGeom>
              <a:avLst/>
              <a:gdLst/>
              <a:ahLst/>
              <a:cxnLst>
                <a:cxn ang="0">
                  <a:pos x="11" y="206"/>
                </a:cxn>
                <a:cxn ang="0">
                  <a:pos x="29" y="206"/>
                </a:cxn>
                <a:cxn ang="0">
                  <a:pos x="48" y="206"/>
                </a:cxn>
                <a:cxn ang="0">
                  <a:pos x="66" y="206"/>
                </a:cxn>
                <a:cxn ang="0">
                  <a:pos x="84" y="206"/>
                </a:cxn>
                <a:cxn ang="0">
                  <a:pos x="103" y="206"/>
                </a:cxn>
                <a:cxn ang="0">
                  <a:pos x="121" y="206"/>
                </a:cxn>
                <a:cxn ang="0">
                  <a:pos x="139" y="206"/>
                </a:cxn>
                <a:cxn ang="0">
                  <a:pos x="158" y="206"/>
                </a:cxn>
                <a:cxn ang="0">
                  <a:pos x="176" y="206"/>
                </a:cxn>
                <a:cxn ang="0">
                  <a:pos x="195" y="206"/>
                </a:cxn>
                <a:cxn ang="0">
                  <a:pos x="213" y="206"/>
                </a:cxn>
                <a:cxn ang="0">
                  <a:pos x="231" y="206"/>
                </a:cxn>
                <a:cxn ang="0">
                  <a:pos x="250" y="206"/>
                </a:cxn>
                <a:cxn ang="0">
                  <a:pos x="268" y="206"/>
                </a:cxn>
                <a:cxn ang="0">
                  <a:pos x="286" y="206"/>
                </a:cxn>
                <a:cxn ang="0">
                  <a:pos x="305" y="206"/>
                </a:cxn>
                <a:cxn ang="0">
                  <a:pos x="323" y="206"/>
                </a:cxn>
                <a:cxn ang="0">
                  <a:pos x="342" y="206"/>
                </a:cxn>
                <a:cxn ang="0">
                  <a:pos x="360" y="206"/>
                </a:cxn>
                <a:cxn ang="0">
                  <a:pos x="378" y="206"/>
                </a:cxn>
                <a:cxn ang="0">
                  <a:pos x="397" y="206"/>
                </a:cxn>
                <a:cxn ang="0">
                  <a:pos x="415" y="206"/>
                </a:cxn>
                <a:cxn ang="0">
                  <a:pos x="434" y="206"/>
                </a:cxn>
                <a:cxn ang="0">
                  <a:pos x="452" y="206"/>
                </a:cxn>
                <a:cxn ang="0">
                  <a:pos x="470" y="206"/>
                </a:cxn>
                <a:cxn ang="0">
                  <a:pos x="489" y="206"/>
                </a:cxn>
                <a:cxn ang="0">
                  <a:pos x="507" y="206"/>
                </a:cxn>
                <a:cxn ang="0">
                  <a:pos x="525" y="206"/>
                </a:cxn>
                <a:cxn ang="0">
                  <a:pos x="544" y="206"/>
                </a:cxn>
                <a:cxn ang="0">
                  <a:pos x="562" y="206"/>
                </a:cxn>
                <a:cxn ang="0">
                  <a:pos x="581" y="206"/>
                </a:cxn>
                <a:cxn ang="0">
                  <a:pos x="599" y="4"/>
                </a:cxn>
                <a:cxn ang="0">
                  <a:pos x="617" y="169"/>
                </a:cxn>
                <a:cxn ang="0">
                  <a:pos x="636" y="206"/>
                </a:cxn>
                <a:cxn ang="0">
                  <a:pos x="654" y="206"/>
                </a:cxn>
                <a:cxn ang="0">
                  <a:pos x="673" y="206"/>
                </a:cxn>
                <a:cxn ang="0">
                  <a:pos x="691" y="206"/>
                </a:cxn>
                <a:cxn ang="0">
                  <a:pos x="709" y="206"/>
                </a:cxn>
                <a:cxn ang="0">
                  <a:pos x="728" y="206"/>
                </a:cxn>
                <a:cxn ang="0">
                  <a:pos x="746" y="26"/>
                </a:cxn>
                <a:cxn ang="0">
                  <a:pos x="764" y="294"/>
                </a:cxn>
                <a:cxn ang="0">
                  <a:pos x="783" y="486"/>
                </a:cxn>
              </a:cxnLst>
              <a:rect l="0" t="0" r="r" b="b"/>
              <a:pathLst>
                <a:path w="786" h="504">
                  <a:moveTo>
                    <a:pt x="0" y="206"/>
                  </a:moveTo>
                  <a:lnTo>
                    <a:pt x="11" y="206"/>
                  </a:lnTo>
                  <a:lnTo>
                    <a:pt x="18" y="206"/>
                  </a:lnTo>
                  <a:lnTo>
                    <a:pt x="29" y="206"/>
                  </a:lnTo>
                  <a:lnTo>
                    <a:pt x="36" y="206"/>
                  </a:lnTo>
                  <a:lnTo>
                    <a:pt x="48" y="206"/>
                  </a:lnTo>
                  <a:lnTo>
                    <a:pt x="55" y="206"/>
                  </a:lnTo>
                  <a:lnTo>
                    <a:pt x="66" y="206"/>
                  </a:lnTo>
                  <a:lnTo>
                    <a:pt x="73" y="206"/>
                  </a:lnTo>
                  <a:lnTo>
                    <a:pt x="84" y="206"/>
                  </a:lnTo>
                  <a:lnTo>
                    <a:pt x="92" y="206"/>
                  </a:lnTo>
                  <a:lnTo>
                    <a:pt x="103" y="206"/>
                  </a:lnTo>
                  <a:lnTo>
                    <a:pt x="110" y="206"/>
                  </a:lnTo>
                  <a:lnTo>
                    <a:pt x="121" y="206"/>
                  </a:lnTo>
                  <a:lnTo>
                    <a:pt x="128" y="206"/>
                  </a:lnTo>
                  <a:lnTo>
                    <a:pt x="139" y="206"/>
                  </a:lnTo>
                  <a:lnTo>
                    <a:pt x="147" y="206"/>
                  </a:lnTo>
                  <a:lnTo>
                    <a:pt x="158" y="206"/>
                  </a:lnTo>
                  <a:lnTo>
                    <a:pt x="165" y="206"/>
                  </a:lnTo>
                  <a:lnTo>
                    <a:pt x="176" y="206"/>
                  </a:lnTo>
                  <a:lnTo>
                    <a:pt x="184" y="206"/>
                  </a:lnTo>
                  <a:lnTo>
                    <a:pt x="195" y="206"/>
                  </a:lnTo>
                  <a:lnTo>
                    <a:pt x="202" y="206"/>
                  </a:lnTo>
                  <a:lnTo>
                    <a:pt x="213" y="206"/>
                  </a:lnTo>
                  <a:lnTo>
                    <a:pt x="220" y="206"/>
                  </a:lnTo>
                  <a:lnTo>
                    <a:pt x="231" y="206"/>
                  </a:lnTo>
                  <a:lnTo>
                    <a:pt x="239" y="206"/>
                  </a:lnTo>
                  <a:lnTo>
                    <a:pt x="250" y="206"/>
                  </a:lnTo>
                  <a:lnTo>
                    <a:pt x="257" y="206"/>
                  </a:lnTo>
                  <a:lnTo>
                    <a:pt x="268" y="206"/>
                  </a:lnTo>
                  <a:lnTo>
                    <a:pt x="275" y="206"/>
                  </a:lnTo>
                  <a:lnTo>
                    <a:pt x="286" y="206"/>
                  </a:lnTo>
                  <a:lnTo>
                    <a:pt x="294" y="206"/>
                  </a:lnTo>
                  <a:lnTo>
                    <a:pt x="305" y="206"/>
                  </a:lnTo>
                  <a:lnTo>
                    <a:pt x="312" y="206"/>
                  </a:lnTo>
                  <a:lnTo>
                    <a:pt x="323" y="206"/>
                  </a:lnTo>
                  <a:lnTo>
                    <a:pt x="331" y="206"/>
                  </a:lnTo>
                  <a:lnTo>
                    <a:pt x="342" y="206"/>
                  </a:lnTo>
                  <a:lnTo>
                    <a:pt x="349" y="206"/>
                  </a:lnTo>
                  <a:lnTo>
                    <a:pt x="360" y="206"/>
                  </a:lnTo>
                  <a:lnTo>
                    <a:pt x="367" y="206"/>
                  </a:lnTo>
                  <a:lnTo>
                    <a:pt x="378" y="206"/>
                  </a:lnTo>
                  <a:lnTo>
                    <a:pt x="386" y="206"/>
                  </a:lnTo>
                  <a:lnTo>
                    <a:pt x="397" y="206"/>
                  </a:lnTo>
                  <a:lnTo>
                    <a:pt x="404" y="206"/>
                  </a:lnTo>
                  <a:lnTo>
                    <a:pt x="415" y="206"/>
                  </a:lnTo>
                  <a:lnTo>
                    <a:pt x="423" y="206"/>
                  </a:lnTo>
                  <a:lnTo>
                    <a:pt x="434" y="206"/>
                  </a:lnTo>
                  <a:lnTo>
                    <a:pt x="441" y="206"/>
                  </a:lnTo>
                  <a:lnTo>
                    <a:pt x="452" y="206"/>
                  </a:lnTo>
                  <a:lnTo>
                    <a:pt x="459" y="206"/>
                  </a:lnTo>
                  <a:lnTo>
                    <a:pt x="470" y="206"/>
                  </a:lnTo>
                  <a:lnTo>
                    <a:pt x="478" y="206"/>
                  </a:lnTo>
                  <a:lnTo>
                    <a:pt x="489" y="206"/>
                  </a:lnTo>
                  <a:lnTo>
                    <a:pt x="496" y="206"/>
                  </a:lnTo>
                  <a:lnTo>
                    <a:pt x="507" y="206"/>
                  </a:lnTo>
                  <a:lnTo>
                    <a:pt x="514" y="206"/>
                  </a:lnTo>
                  <a:lnTo>
                    <a:pt x="525" y="206"/>
                  </a:lnTo>
                  <a:lnTo>
                    <a:pt x="533" y="206"/>
                  </a:lnTo>
                  <a:lnTo>
                    <a:pt x="544" y="206"/>
                  </a:lnTo>
                  <a:lnTo>
                    <a:pt x="551" y="206"/>
                  </a:lnTo>
                  <a:lnTo>
                    <a:pt x="562" y="206"/>
                  </a:lnTo>
                  <a:lnTo>
                    <a:pt x="570" y="206"/>
                  </a:lnTo>
                  <a:lnTo>
                    <a:pt x="581" y="206"/>
                  </a:lnTo>
                  <a:lnTo>
                    <a:pt x="588" y="0"/>
                  </a:lnTo>
                  <a:lnTo>
                    <a:pt x="599" y="4"/>
                  </a:lnTo>
                  <a:lnTo>
                    <a:pt x="606" y="74"/>
                  </a:lnTo>
                  <a:lnTo>
                    <a:pt x="617" y="169"/>
                  </a:lnTo>
                  <a:lnTo>
                    <a:pt x="625" y="203"/>
                  </a:lnTo>
                  <a:lnTo>
                    <a:pt x="636" y="206"/>
                  </a:lnTo>
                  <a:lnTo>
                    <a:pt x="643" y="206"/>
                  </a:lnTo>
                  <a:lnTo>
                    <a:pt x="654" y="206"/>
                  </a:lnTo>
                  <a:lnTo>
                    <a:pt x="661" y="206"/>
                  </a:lnTo>
                  <a:lnTo>
                    <a:pt x="673" y="206"/>
                  </a:lnTo>
                  <a:lnTo>
                    <a:pt x="680" y="206"/>
                  </a:lnTo>
                  <a:lnTo>
                    <a:pt x="691" y="206"/>
                  </a:lnTo>
                  <a:lnTo>
                    <a:pt x="698" y="206"/>
                  </a:lnTo>
                  <a:lnTo>
                    <a:pt x="709" y="206"/>
                  </a:lnTo>
                  <a:lnTo>
                    <a:pt x="717" y="206"/>
                  </a:lnTo>
                  <a:lnTo>
                    <a:pt x="728" y="206"/>
                  </a:lnTo>
                  <a:lnTo>
                    <a:pt x="735" y="0"/>
                  </a:lnTo>
                  <a:lnTo>
                    <a:pt x="746" y="26"/>
                  </a:lnTo>
                  <a:lnTo>
                    <a:pt x="753" y="144"/>
                  </a:lnTo>
                  <a:lnTo>
                    <a:pt x="764" y="294"/>
                  </a:lnTo>
                  <a:lnTo>
                    <a:pt x="772" y="397"/>
                  </a:lnTo>
                  <a:lnTo>
                    <a:pt x="783" y="486"/>
                  </a:lnTo>
                  <a:lnTo>
                    <a:pt x="786" y="504"/>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5" name="Freeform 581"/>
            <p:cNvSpPr>
              <a:spLocks/>
            </p:cNvSpPr>
            <p:nvPr/>
          </p:nvSpPr>
          <p:spPr bwMode="auto">
            <a:xfrm>
              <a:off x="4227513" y="4827588"/>
              <a:ext cx="128588" cy="473075"/>
            </a:xfrm>
            <a:custGeom>
              <a:avLst/>
              <a:gdLst/>
              <a:ahLst/>
              <a:cxnLst>
                <a:cxn ang="0">
                  <a:pos x="0" y="298"/>
                </a:cxn>
                <a:cxn ang="0">
                  <a:pos x="7" y="258"/>
                </a:cxn>
                <a:cxn ang="0">
                  <a:pos x="15" y="133"/>
                </a:cxn>
                <a:cxn ang="0">
                  <a:pos x="26" y="41"/>
                </a:cxn>
                <a:cxn ang="0">
                  <a:pos x="33" y="8"/>
                </a:cxn>
                <a:cxn ang="0">
                  <a:pos x="44" y="0"/>
                </a:cxn>
                <a:cxn ang="0">
                  <a:pos x="51" y="0"/>
                </a:cxn>
                <a:cxn ang="0">
                  <a:pos x="62" y="0"/>
                </a:cxn>
                <a:cxn ang="0">
                  <a:pos x="70" y="0"/>
                </a:cxn>
                <a:cxn ang="0">
                  <a:pos x="81" y="0"/>
                </a:cxn>
              </a:cxnLst>
              <a:rect l="0" t="0" r="r" b="b"/>
              <a:pathLst>
                <a:path w="81" h="298">
                  <a:moveTo>
                    <a:pt x="0" y="298"/>
                  </a:moveTo>
                  <a:lnTo>
                    <a:pt x="7" y="258"/>
                  </a:lnTo>
                  <a:lnTo>
                    <a:pt x="15" y="133"/>
                  </a:lnTo>
                  <a:lnTo>
                    <a:pt x="26" y="41"/>
                  </a:lnTo>
                  <a:lnTo>
                    <a:pt x="33" y="8"/>
                  </a:lnTo>
                  <a:lnTo>
                    <a:pt x="44" y="0"/>
                  </a:lnTo>
                  <a:lnTo>
                    <a:pt x="51" y="0"/>
                  </a:lnTo>
                  <a:lnTo>
                    <a:pt x="62" y="0"/>
                  </a:lnTo>
                  <a:lnTo>
                    <a:pt x="70" y="0"/>
                  </a:lnTo>
                  <a:lnTo>
                    <a:pt x="81"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6" name="Freeform 582"/>
            <p:cNvSpPr>
              <a:spLocks/>
            </p:cNvSpPr>
            <p:nvPr/>
          </p:nvSpPr>
          <p:spPr bwMode="auto">
            <a:xfrm>
              <a:off x="2967038" y="4827588"/>
              <a:ext cx="933450" cy="473075"/>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Lst>
              <a:rect l="0" t="0" r="r" b="b"/>
              <a:pathLst>
                <a:path w="588" h="298">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298"/>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7" name="Freeform 583"/>
            <p:cNvSpPr>
              <a:spLocks/>
            </p:cNvSpPr>
            <p:nvPr/>
          </p:nvSpPr>
          <p:spPr bwMode="auto">
            <a:xfrm>
              <a:off x="3929063" y="4827588"/>
              <a:ext cx="204788" cy="473075"/>
            </a:xfrm>
            <a:custGeom>
              <a:avLst/>
              <a:gdLst/>
              <a:ahLst/>
              <a:cxnLst>
                <a:cxn ang="0">
                  <a:pos x="0" y="298"/>
                </a:cxn>
                <a:cxn ang="0">
                  <a:pos x="0" y="269"/>
                </a:cxn>
                <a:cxn ang="0">
                  <a:pos x="11" y="77"/>
                </a:cxn>
                <a:cxn ang="0">
                  <a:pos x="19" y="11"/>
                </a:cxn>
                <a:cxn ang="0">
                  <a:pos x="30" y="0"/>
                </a:cxn>
                <a:cxn ang="0">
                  <a:pos x="37" y="0"/>
                </a:cxn>
                <a:cxn ang="0">
                  <a:pos x="48" y="0"/>
                </a:cxn>
                <a:cxn ang="0">
                  <a:pos x="55" y="0"/>
                </a:cxn>
                <a:cxn ang="0">
                  <a:pos x="67" y="0"/>
                </a:cxn>
                <a:cxn ang="0">
                  <a:pos x="74" y="0"/>
                </a:cxn>
                <a:cxn ang="0">
                  <a:pos x="85" y="0"/>
                </a:cxn>
                <a:cxn ang="0">
                  <a:pos x="92" y="0"/>
                </a:cxn>
                <a:cxn ang="0">
                  <a:pos x="103" y="0"/>
                </a:cxn>
                <a:cxn ang="0">
                  <a:pos x="111" y="0"/>
                </a:cxn>
                <a:cxn ang="0">
                  <a:pos x="122" y="0"/>
                </a:cxn>
                <a:cxn ang="0">
                  <a:pos x="129" y="298"/>
                </a:cxn>
              </a:cxnLst>
              <a:rect l="0" t="0" r="r" b="b"/>
              <a:pathLst>
                <a:path w="129" h="298">
                  <a:moveTo>
                    <a:pt x="0" y="298"/>
                  </a:moveTo>
                  <a:lnTo>
                    <a:pt x="0" y="269"/>
                  </a:lnTo>
                  <a:lnTo>
                    <a:pt x="11" y="77"/>
                  </a:lnTo>
                  <a:lnTo>
                    <a:pt x="19" y="11"/>
                  </a:lnTo>
                  <a:lnTo>
                    <a:pt x="30" y="0"/>
                  </a:lnTo>
                  <a:lnTo>
                    <a:pt x="37" y="0"/>
                  </a:lnTo>
                  <a:lnTo>
                    <a:pt x="48" y="0"/>
                  </a:lnTo>
                  <a:lnTo>
                    <a:pt x="55" y="0"/>
                  </a:lnTo>
                  <a:lnTo>
                    <a:pt x="67" y="0"/>
                  </a:lnTo>
                  <a:lnTo>
                    <a:pt x="74" y="0"/>
                  </a:lnTo>
                  <a:lnTo>
                    <a:pt x="85" y="0"/>
                  </a:lnTo>
                  <a:lnTo>
                    <a:pt x="92" y="0"/>
                  </a:lnTo>
                  <a:lnTo>
                    <a:pt x="103" y="0"/>
                  </a:lnTo>
                  <a:lnTo>
                    <a:pt x="111" y="0"/>
                  </a:lnTo>
                  <a:lnTo>
                    <a:pt x="122" y="0"/>
                  </a:lnTo>
                  <a:lnTo>
                    <a:pt x="129" y="298"/>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8" name="Freeform 584"/>
            <p:cNvSpPr>
              <a:spLocks/>
            </p:cNvSpPr>
            <p:nvPr/>
          </p:nvSpPr>
          <p:spPr bwMode="auto">
            <a:xfrm>
              <a:off x="4162426" y="4827588"/>
              <a:ext cx="193675" cy="473075"/>
            </a:xfrm>
            <a:custGeom>
              <a:avLst/>
              <a:gdLst/>
              <a:ahLst/>
              <a:cxnLst>
                <a:cxn ang="0">
                  <a:pos x="0" y="298"/>
                </a:cxn>
                <a:cxn ang="0">
                  <a:pos x="0" y="269"/>
                </a:cxn>
                <a:cxn ang="0">
                  <a:pos x="11" y="81"/>
                </a:cxn>
                <a:cxn ang="0">
                  <a:pos x="19" y="15"/>
                </a:cxn>
                <a:cxn ang="0">
                  <a:pos x="30" y="4"/>
                </a:cxn>
                <a:cxn ang="0">
                  <a:pos x="37" y="0"/>
                </a:cxn>
                <a:cxn ang="0">
                  <a:pos x="48" y="0"/>
                </a:cxn>
                <a:cxn ang="0">
                  <a:pos x="56" y="0"/>
                </a:cxn>
                <a:cxn ang="0">
                  <a:pos x="67" y="0"/>
                </a:cxn>
                <a:cxn ang="0">
                  <a:pos x="74" y="0"/>
                </a:cxn>
                <a:cxn ang="0">
                  <a:pos x="85" y="0"/>
                </a:cxn>
                <a:cxn ang="0">
                  <a:pos x="92" y="0"/>
                </a:cxn>
                <a:cxn ang="0">
                  <a:pos x="103" y="0"/>
                </a:cxn>
                <a:cxn ang="0">
                  <a:pos x="111" y="0"/>
                </a:cxn>
                <a:cxn ang="0">
                  <a:pos x="122" y="0"/>
                </a:cxn>
              </a:cxnLst>
              <a:rect l="0" t="0" r="r" b="b"/>
              <a:pathLst>
                <a:path w="122" h="298">
                  <a:moveTo>
                    <a:pt x="0" y="298"/>
                  </a:moveTo>
                  <a:lnTo>
                    <a:pt x="0" y="269"/>
                  </a:lnTo>
                  <a:lnTo>
                    <a:pt x="11" y="81"/>
                  </a:lnTo>
                  <a:lnTo>
                    <a:pt x="19" y="15"/>
                  </a:lnTo>
                  <a:lnTo>
                    <a:pt x="30" y="4"/>
                  </a:lnTo>
                  <a:lnTo>
                    <a:pt x="37" y="0"/>
                  </a:lnTo>
                  <a:lnTo>
                    <a:pt x="48" y="0"/>
                  </a:lnTo>
                  <a:lnTo>
                    <a:pt x="56" y="0"/>
                  </a:lnTo>
                  <a:lnTo>
                    <a:pt x="67" y="0"/>
                  </a:lnTo>
                  <a:lnTo>
                    <a:pt x="74" y="0"/>
                  </a:lnTo>
                  <a:lnTo>
                    <a:pt x="85" y="0"/>
                  </a:lnTo>
                  <a:lnTo>
                    <a:pt x="92" y="0"/>
                  </a:lnTo>
                  <a:lnTo>
                    <a:pt x="103" y="0"/>
                  </a:lnTo>
                  <a:lnTo>
                    <a:pt x="111" y="0"/>
                  </a:lnTo>
                  <a:lnTo>
                    <a:pt x="122"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89" name="Freeform 585"/>
            <p:cNvSpPr>
              <a:spLocks/>
            </p:cNvSpPr>
            <p:nvPr/>
          </p:nvSpPr>
          <p:spPr bwMode="auto">
            <a:xfrm>
              <a:off x="2967038" y="4319588"/>
              <a:ext cx="1389063" cy="508000"/>
            </a:xfrm>
            <a:custGeom>
              <a:avLst/>
              <a:gdLst/>
              <a:ahLst/>
              <a:cxnLst>
                <a:cxn ang="0">
                  <a:pos x="11" y="320"/>
                </a:cxn>
                <a:cxn ang="0">
                  <a:pos x="29" y="320"/>
                </a:cxn>
                <a:cxn ang="0">
                  <a:pos x="48" y="320"/>
                </a:cxn>
                <a:cxn ang="0">
                  <a:pos x="66" y="320"/>
                </a:cxn>
                <a:cxn ang="0">
                  <a:pos x="84" y="320"/>
                </a:cxn>
                <a:cxn ang="0">
                  <a:pos x="103" y="320"/>
                </a:cxn>
                <a:cxn ang="0">
                  <a:pos x="121" y="320"/>
                </a:cxn>
                <a:cxn ang="0">
                  <a:pos x="139" y="320"/>
                </a:cxn>
                <a:cxn ang="0">
                  <a:pos x="158" y="320"/>
                </a:cxn>
                <a:cxn ang="0">
                  <a:pos x="176" y="320"/>
                </a:cxn>
                <a:cxn ang="0">
                  <a:pos x="195" y="320"/>
                </a:cxn>
                <a:cxn ang="0">
                  <a:pos x="213" y="320"/>
                </a:cxn>
                <a:cxn ang="0">
                  <a:pos x="231" y="320"/>
                </a:cxn>
                <a:cxn ang="0">
                  <a:pos x="250" y="320"/>
                </a:cxn>
                <a:cxn ang="0">
                  <a:pos x="268" y="320"/>
                </a:cxn>
                <a:cxn ang="0">
                  <a:pos x="286" y="320"/>
                </a:cxn>
                <a:cxn ang="0">
                  <a:pos x="305" y="320"/>
                </a:cxn>
                <a:cxn ang="0">
                  <a:pos x="323" y="320"/>
                </a:cxn>
                <a:cxn ang="0">
                  <a:pos x="342" y="320"/>
                </a:cxn>
                <a:cxn ang="0">
                  <a:pos x="360" y="320"/>
                </a:cxn>
                <a:cxn ang="0">
                  <a:pos x="378" y="320"/>
                </a:cxn>
                <a:cxn ang="0">
                  <a:pos x="397" y="320"/>
                </a:cxn>
                <a:cxn ang="0">
                  <a:pos x="415" y="320"/>
                </a:cxn>
                <a:cxn ang="0">
                  <a:pos x="434" y="320"/>
                </a:cxn>
                <a:cxn ang="0">
                  <a:pos x="452" y="320"/>
                </a:cxn>
                <a:cxn ang="0">
                  <a:pos x="470" y="320"/>
                </a:cxn>
                <a:cxn ang="0">
                  <a:pos x="489" y="320"/>
                </a:cxn>
                <a:cxn ang="0">
                  <a:pos x="507" y="320"/>
                </a:cxn>
                <a:cxn ang="0">
                  <a:pos x="525" y="320"/>
                </a:cxn>
                <a:cxn ang="0">
                  <a:pos x="544" y="320"/>
                </a:cxn>
                <a:cxn ang="0">
                  <a:pos x="562" y="320"/>
                </a:cxn>
                <a:cxn ang="0">
                  <a:pos x="581" y="320"/>
                </a:cxn>
                <a:cxn ang="0">
                  <a:pos x="599" y="118"/>
                </a:cxn>
                <a:cxn ang="0">
                  <a:pos x="617" y="283"/>
                </a:cxn>
                <a:cxn ang="0">
                  <a:pos x="636" y="320"/>
                </a:cxn>
                <a:cxn ang="0">
                  <a:pos x="654" y="320"/>
                </a:cxn>
                <a:cxn ang="0">
                  <a:pos x="673" y="320"/>
                </a:cxn>
                <a:cxn ang="0">
                  <a:pos x="691" y="320"/>
                </a:cxn>
                <a:cxn ang="0">
                  <a:pos x="709" y="320"/>
                </a:cxn>
                <a:cxn ang="0">
                  <a:pos x="728" y="320"/>
                </a:cxn>
                <a:cxn ang="0">
                  <a:pos x="746" y="96"/>
                </a:cxn>
                <a:cxn ang="0">
                  <a:pos x="764" y="155"/>
                </a:cxn>
                <a:cxn ang="0">
                  <a:pos x="783" y="41"/>
                </a:cxn>
                <a:cxn ang="0">
                  <a:pos x="801" y="63"/>
                </a:cxn>
                <a:cxn ang="0">
                  <a:pos x="820" y="280"/>
                </a:cxn>
                <a:cxn ang="0">
                  <a:pos x="838" y="320"/>
                </a:cxn>
                <a:cxn ang="0">
                  <a:pos x="856" y="320"/>
                </a:cxn>
                <a:cxn ang="0">
                  <a:pos x="875" y="320"/>
                </a:cxn>
              </a:cxnLst>
              <a:rect l="0" t="0" r="r" b="b"/>
              <a:pathLst>
                <a:path w="875" h="320">
                  <a:moveTo>
                    <a:pt x="0" y="320"/>
                  </a:moveTo>
                  <a:lnTo>
                    <a:pt x="11" y="320"/>
                  </a:lnTo>
                  <a:lnTo>
                    <a:pt x="18" y="320"/>
                  </a:lnTo>
                  <a:lnTo>
                    <a:pt x="29" y="320"/>
                  </a:lnTo>
                  <a:lnTo>
                    <a:pt x="36" y="320"/>
                  </a:lnTo>
                  <a:lnTo>
                    <a:pt x="48" y="320"/>
                  </a:lnTo>
                  <a:lnTo>
                    <a:pt x="55" y="320"/>
                  </a:lnTo>
                  <a:lnTo>
                    <a:pt x="66" y="320"/>
                  </a:lnTo>
                  <a:lnTo>
                    <a:pt x="73" y="320"/>
                  </a:lnTo>
                  <a:lnTo>
                    <a:pt x="84" y="320"/>
                  </a:lnTo>
                  <a:lnTo>
                    <a:pt x="92" y="320"/>
                  </a:lnTo>
                  <a:lnTo>
                    <a:pt x="103" y="320"/>
                  </a:lnTo>
                  <a:lnTo>
                    <a:pt x="110" y="320"/>
                  </a:lnTo>
                  <a:lnTo>
                    <a:pt x="121" y="320"/>
                  </a:lnTo>
                  <a:lnTo>
                    <a:pt x="128" y="320"/>
                  </a:lnTo>
                  <a:lnTo>
                    <a:pt x="139" y="320"/>
                  </a:lnTo>
                  <a:lnTo>
                    <a:pt x="147" y="320"/>
                  </a:lnTo>
                  <a:lnTo>
                    <a:pt x="158" y="320"/>
                  </a:lnTo>
                  <a:lnTo>
                    <a:pt x="165" y="320"/>
                  </a:lnTo>
                  <a:lnTo>
                    <a:pt x="176" y="320"/>
                  </a:lnTo>
                  <a:lnTo>
                    <a:pt x="184" y="320"/>
                  </a:lnTo>
                  <a:lnTo>
                    <a:pt x="195" y="320"/>
                  </a:lnTo>
                  <a:lnTo>
                    <a:pt x="202" y="320"/>
                  </a:lnTo>
                  <a:lnTo>
                    <a:pt x="213" y="320"/>
                  </a:lnTo>
                  <a:lnTo>
                    <a:pt x="220" y="320"/>
                  </a:lnTo>
                  <a:lnTo>
                    <a:pt x="231" y="320"/>
                  </a:lnTo>
                  <a:lnTo>
                    <a:pt x="239" y="320"/>
                  </a:lnTo>
                  <a:lnTo>
                    <a:pt x="250" y="320"/>
                  </a:lnTo>
                  <a:lnTo>
                    <a:pt x="257" y="320"/>
                  </a:lnTo>
                  <a:lnTo>
                    <a:pt x="268" y="320"/>
                  </a:lnTo>
                  <a:lnTo>
                    <a:pt x="275" y="320"/>
                  </a:lnTo>
                  <a:lnTo>
                    <a:pt x="286" y="320"/>
                  </a:lnTo>
                  <a:lnTo>
                    <a:pt x="294" y="320"/>
                  </a:lnTo>
                  <a:lnTo>
                    <a:pt x="305" y="320"/>
                  </a:lnTo>
                  <a:lnTo>
                    <a:pt x="312" y="320"/>
                  </a:lnTo>
                  <a:lnTo>
                    <a:pt x="323" y="320"/>
                  </a:lnTo>
                  <a:lnTo>
                    <a:pt x="331" y="320"/>
                  </a:lnTo>
                  <a:lnTo>
                    <a:pt x="342" y="320"/>
                  </a:lnTo>
                  <a:lnTo>
                    <a:pt x="349" y="320"/>
                  </a:lnTo>
                  <a:lnTo>
                    <a:pt x="360" y="320"/>
                  </a:lnTo>
                  <a:lnTo>
                    <a:pt x="367" y="320"/>
                  </a:lnTo>
                  <a:lnTo>
                    <a:pt x="378" y="320"/>
                  </a:lnTo>
                  <a:lnTo>
                    <a:pt x="386" y="320"/>
                  </a:lnTo>
                  <a:lnTo>
                    <a:pt x="397" y="320"/>
                  </a:lnTo>
                  <a:lnTo>
                    <a:pt x="404" y="320"/>
                  </a:lnTo>
                  <a:lnTo>
                    <a:pt x="415" y="320"/>
                  </a:lnTo>
                  <a:lnTo>
                    <a:pt x="423" y="320"/>
                  </a:lnTo>
                  <a:lnTo>
                    <a:pt x="434" y="320"/>
                  </a:lnTo>
                  <a:lnTo>
                    <a:pt x="441" y="320"/>
                  </a:lnTo>
                  <a:lnTo>
                    <a:pt x="452" y="320"/>
                  </a:lnTo>
                  <a:lnTo>
                    <a:pt x="459" y="320"/>
                  </a:lnTo>
                  <a:lnTo>
                    <a:pt x="470" y="320"/>
                  </a:lnTo>
                  <a:lnTo>
                    <a:pt x="478" y="320"/>
                  </a:lnTo>
                  <a:lnTo>
                    <a:pt x="489" y="320"/>
                  </a:lnTo>
                  <a:lnTo>
                    <a:pt x="496" y="320"/>
                  </a:lnTo>
                  <a:lnTo>
                    <a:pt x="507" y="320"/>
                  </a:lnTo>
                  <a:lnTo>
                    <a:pt x="514" y="320"/>
                  </a:lnTo>
                  <a:lnTo>
                    <a:pt x="525" y="320"/>
                  </a:lnTo>
                  <a:lnTo>
                    <a:pt x="533" y="320"/>
                  </a:lnTo>
                  <a:lnTo>
                    <a:pt x="544" y="320"/>
                  </a:lnTo>
                  <a:lnTo>
                    <a:pt x="551" y="320"/>
                  </a:lnTo>
                  <a:lnTo>
                    <a:pt x="562" y="320"/>
                  </a:lnTo>
                  <a:lnTo>
                    <a:pt x="570" y="320"/>
                  </a:lnTo>
                  <a:lnTo>
                    <a:pt x="581" y="320"/>
                  </a:lnTo>
                  <a:lnTo>
                    <a:pt x="588" y="114"/>
                  </a:lnTo>
                  <a:lnTo>
                    <a:pt x="599" y="118"/>
                  </a:lnTo>
                  <a:lnTo>
                    <a:pt x="606" y="188"/>
                  </a:lnTo>
                  <a:lnTo>
                    <a:pt x="617" y="283"/>
                  </a:lnTo>
                  <a:lnTo>
                    <a:pt x="625" y="317"/>
                  </a:lnTo>
                  <a:lnTo>
                    <a:pt x="636" y="320"/>
                  </a:lnTo>
                  <a:lnTo>
                    <a:pt x="643" y="320"/>
                  </a:lnTo>
                  <a:lnTo>
                    <a:pt x="654" y="320"/>
                  </a:lnTo>
                  <a:lnTo>
                    <a:pt x="661" y="320"/>
                  </a:lnTo>
                  <a:lnTo>
                    <a:pt x="673" y="320"/>
                  </a:lnTo>
                  <a:lnTo>
                    <a:pt x="680" y="320"/>
                  </a:lnTo>
                  <a:lnTo>
                    <a:pt x="691" y="320"/>
                  </a:lnTo>
                  <a:lnTo>
                    <a:pt x="698" y="320"/>
                  </a:lnTo>
                  <a:lnTo>
                    <a:pt x="709" y="320"/>
                  </a:lnTo>
                  <a:lnTo>
                    <a:pt x="717" y="320"/>
                  </a:lnTo>
                  <a:lnTo>
                    <a:pt x="728" y="320"/>
                  </a:lnTo>
                  <a:lnTo>
                    <a:pt x="735" y="114"/>
                  </a:lnTo>
                  <a:lnTo>
                    <a:pt x="746" y="96"/>
                  </a:lnTo>
                  <a:lnTo>
                    <a:pt x="753" y="114"/>
                  </a:lnTo>
                  <a:lnTo>
                    <a:pt x="764" y="155"/>
                  </a:lnTo>
                  <a:lnTo>
                    <a:pt x="772" y="114"/>
                  </a:lnTo>
                  <a:lnTo>
                    <a:pt x="783" y="41"/>
                  </a:lnTo>
                  <a:lnTo>
                    <a:pt x="790" y="0"/>
                  </a:lnTo>
                  <a:lnTo>
                    <a:pt x="801" y="63"/>
                  </a:lnTo>
                  <a:lnTo>
                    <a:pt x="809" y="192"/>
                  </a:lnTo>
                  <a:lnTo>
                    <a:pt x="820" y="280"/>
                  </a:lnTo>
                  <a:lnTo>
                    <a:pt x="827" y="313"/>
                  </a:lnTo>
                  <a:lnTo>
                    <a:pt x="838" y="320"/>
                  </a:lnTo>
                  <a:lnTo>
                    <a:pt x="845" y="320"/>
                  </a:lnTo>
                  <a:lnTo>
                    <a:pt x="856" y="320"/>
                  </a:lnTo>
                  <a:lnTo>
                    <a:pt x="864" y="320"/>
                  </a:lnTo>
                  <a:lnTo>
                    <a:pt x="875" y="32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0" name="Freeform 586"/>
            <p:cNvSpPr>
              <a:spLocks/>
            </p:cNvSpPr>
            <p:nvPr/>
          </p:nvSpPr>
          <p:spPr bwMode="auto">
            <a:xfrm>
              <a:off x="2967038" y="4600575"/>
              <a:ext cx="1389063" cy="623888"/>
            </a:xfrm>
            <a:custGeom>
              <a:avLst/>
              <a:gdLst/>
              <a:ahLst/>
              <a:cxnLst>
                <a:cxn ang="0">
                  <a:pos x="11" y="143"/>
                </a:cxn>
                <a:cxn ang="0">
                  <a:pos x="29" y="143"/>
                </a:cxn>
                <a:cxn ang="0">
                  <a:pos x="48" y="143"/>
                </a:cxn>
                <a:cxn ang="0">
                  <a:pos x="66" y="143"/>
                </a:cxn>
                <a:cxn ang="0">
                  <a:pos x="84" y="143"/>
                </a:cxn>
                <a:cxn ang="0">
                  <a:pos x="103" y="143"/>
                </a:cxn>
                <a:cxn ang="0">
                  <a:pos x="121" y="143"/>
                </a:cxn>
                <a:cxn ang="0">
                  <a:pos x="139" y="143"/>
                </a:cxn>
                <a:cxn ang="0">
                  <a:pos x="158" y="143"/>
                </a:cxn>
                <a:cxn ang="0">
                  <a:pos x="176" y="143"/>
                </a:cxn>
                <a:cxn ang="0">
                  <a:pos x="195" y="143"/>
                </a:cxn>
                <a:cxn ang="0">
                  <a:pos x="213" y="143"/>
                </a:cxn>
                <a:cxn ang="0">
                  <a:pos x="231" y="143"/>
                </a:cxn>
                <a:cxn ang="0">
                  <a:pos x="250" y="143"/>
                </a:cxn>
                <a:cxn ang="0">
                  <a:pos x="268" y="143"/>
                </a:cxn>
                <a:cxn ang="0">
                  <a:pos x="286" y="143"/>
                </a:cxn>
                <a:cxn ang="0">
                  <a:pos x="305" y="143"/>
                </a:cxn>
                <a:cxn ang="0">
                  <a:pos x="323" y="143"/>
                </a:cxn>
                <a:cxn ang="0">
                  <a:pos x="342" y="143"/>
                </a:cxn>
                <a:cxn ang="0">
                  <a:pos x="360" y="143"/>
                </a:cxn>
                <a:cxn ang="0">
                  <a:pos x="378" y="143"/>
                </a:cxn>
                <a:cxn ang="0">
                  <a:pos x="397" y="143"/>
                </a:cxn>
                <a:cxn ang="0">
                  <a:pos x="415" y="143"/>
                </a:cxn>
                <a:cxn ang="0">
                  <a:pos x="434" y="143"/>
                </a:cxn>
                <a:cxn ang="0">
                  <a:pos x="452" y="143"/>
                </a:cxn>
                <a:cxn ang="0">
                  <a:pos x="470" y="143"/>
                </a:cxn>
                <a:cxn ang="0">
                  <a:pos x="489" y="143"/>
                </a:cxn>
                <a:cxn ang="0">
                  <a:pos x="507" y="143"/>
                </a:cxn>
                <a:cxn ang="0">
                  <a:pos x="525" y="143"/>
                </a:cxn>
                <a:cxn ang="0">
                  <a:pos x="544" y="143"/>
                </a:cxn>
                <a:cxn ang="0">
                  <a:pos x="562" y="143"/>
                </a:cxn>
                <a:cxn ang="0">
                  <a:pos x="581" y="143"/>
                </a:cxn>
                <a:cxn ang="0">
                  <a:pos x="599" y="48"/>
                </a:cxn>
                <a:cxn ang="0">
                  <a:pos x="617" y="18"/>
                </a:cxn>
                <a:cxn ang="0">
                  <a:pos x="636" y="121"/>
                </a:cxn>
                <a:cxn ang="0">
                  <a:pos x="654" y="143"/>
                </a:cxn>
                <a:cxn ang="0">
                  <a:pos x="673" y="143"/>
                </a:cxn>
                <a:cxn ang="0">
                  <a:pos x="691" y="143"/>
                </a:cxn>
                <a:cxn ang="0">
                  <a:pos x="709" y="143"/>
                </a:cxn>
                <a:cxn ang="0">
                  <a:pos x="728" y="143"/>
                </a:cxn>
                <a:cxn ang="0">
                  <a:pos x="746" y="231"/>
                </a:cxn>
                <a:cxn ang="0">
                  <a:pos x="764" y="327"/>
                </a:cxn>
                <a:cxn ang="0">
                  <a:pos x="783" y="338"/>
                </a:cxn>
                <a:cxn ang="0">
                  <a:pos x="801" y="162"/>
                </a:cxn>
                <a:cxn ang="0">
                  <a:pos x="820" y="143"/>
                </a:cxn>
                <a:cxn ang="0">
                  <a:pos x="838" y="143"/>
                </a:cxn>
                <a:cxn ang="0">
                  <a:pos x="856" y="143"/>
                </a:cxn>
                <a:cxn ang="0">
                  <a:pos x="875" y="143"/>
                </a:cxn>
              </a:cxnLst>
              <a:rect l="0" t="0" r="r" b="b"/>
              <a:pathLst>
                <a:path w="875" h="393">
                  <a:moveTo>
                    <a:pt x="0" y="143"/>
                  </a:moveTo>
                  <a:lnTo>
                    <a:pt x="11" y="143"/>
                  </a:lnTo>
                  <a:lnTo>
                    <a:pt x="18" y="143"/>
                  </a:lnTo>
                  <a:lnTo>
                    <a:pt x="29" y="143"/>
                  </a:lnTo>
                  <a:lnTo>
                    <a:pt x="36" y="143"/>
                  </a:lnTo>
                  <a:lnTo>
                    <a:pt x="48" y="143"/>
                  </a:lnTo>
                  <a:lnTo>
                    <a:pt x="55" y="143"/>
                  </a:lnTo>
                  <a:lnTo>
                    <a:pt x="66" y="143"/>
                  </a:lnTo>
                  <a:lnTo>
                    <a:pt x="73" y="143"/>
                  </a:lnTo>
                  <a:lnTo>
                    <a:pt x="84" y="143"/>
                  </a:lnTo>
                  <a:lnTo>
                    <a:pt x="92" y="143"/>
                  </a:lnTo>
                  <a:lnTo>
                    <a:pt x="103" y="143"/>
                  </a:lnTo>
                  <a:lnTo>
                    <a:pt x="110" y="143"/>
                  </a:lnTo>
                  <a:lnTo>
                    <a:pt x="121" y="143"/>
                  </a:lnTo>
                  <a:lnTo>
                    <a:pt x="128" y="143"/>
                  </a:lnTo>
                  <a:lnTo>
                    <a:pt x="139" y="143"/>
                  </a:lnTo>
                  <a:lnTo>
                    <a:pt x="147" y="143"/>
                  </a:lnTo>
                  <a:lnTo>
                    <a:pt x="158" y="143"/>
                  </a:lnTo>
                  <a:lnTo>
                    <a:pt x="165" y="143"/>
                  </a:lnTo>
                  <a:lnTo>
                    <a:pt x="176" y="143"/>
                  </a:lnTo>
                  <a:lnTo>
                    <a:pt x="184" y="143"/>
                  </a:lnTo>
                  <a:lnTo>
                    <a:pt x="195" y="143"/>
                  </a:lnTo>
                  <a:lnTo>
                    <a:pt x="202" y="143"/>
                  </a:lnTo>
                  <a:lnTo>
                    <a:pt x="213" y="143"/>
                  </a:lnTo>
                  <a:lnTo>
                    <a:pt x="220" y="143"/>
                  </a:lnTo>
                  <a:lnTo>
                    <a:pt x="231" y="143"/>
                  </a:lnTo>
                  <a:lnTo>
                    <a:pt x="239" y="143"/>
                  </a:lnTo>
                  <a:lnTo>
                    <a:pt x="250" y="143"/>
                  </a:lnTo>
                  <a:lnTo>
                    <a:pt x="257" y="143"/>
                  </a:lnTo>
                  <a:lnTo>
                    <a:pt x="268" y="143"/>
                  </a:lnTo>
                  <a:lnTo>
                    <a:pt x="275" y="143"/>
                  </a:lnTo>
                  <a:lnTo>
                    <a:pt x="286" y="143"/>
                  </a:lnTo>
                  <a:lnTo>
                    <a:pt x="294" y="143"/>
                  </a:lnTo>
                  <a:lnTo>
                    <a:pt x="305" y="143"/>
                  </a:lnTo>
                  <a:lnTo>
                    <a:pt x="312" y="143"/>
                  </a:lnTo>
                  <a:lnTo>
                    <a:pt x="323" y="143"/>
                  </a:lnTo>
                  <a:lnTo>
                    <a:pt x="331" y="143"/>
                  </a:lnTo>
                  <a:lnTo>
                    <a:pt x="342" y="143"/>
                  </a:lnTo>
                  <a:lnTo>
                    <a:pt x="349" y="143"/>
                  </a:lnTo>
                  <a:lnTo>
                    <a:pt x="360" y="143"/>
                  </a:lnTo>
                  <a:lnTo>
                    <a:pt x="367" y="143"/>
                  </a:lnTo>
                  <a:lnTo>
                    <a:pt x="378" y="143"/>
                  </a:lnTo>
                  <a:lnTo>
                    <a:pt x="386" y="143"/>
                  </a:lnTo>
                  <a:lnTo>
                    <a:pt x="397" y="143"/>
                  </a:lnTo>
                  <a:lnTo>
                    <a:pt x="404" y="143"/>
                  </a:lnTo>
                  <a:lnTo>
                    <a:pt x="415" y="143"/>
                  </a:lnTo>
                  <a:lnTo>
                    <a:pt x="423" y="143"/>
                  </a:lnTo>
                  <a:lnTo>
                    <a:pt x="434" y="143"/>
                  </a:lnTo>
                  <a:lnTo>
                    <a:pt x="441" y="143"/>
                  </a:lnTo>
                  <a:lnTo>
                    <a:pt x="452" y="143"/>
                  </a:lnTo>
                  <a:lnTo>
                    <a:pt x="459" y="143"/>
                  </a:lnTo>
                  <a:lnTo>
                    <a:pt x="470" y="143"/>
                  </a:lnTo>
                  <a:lnTo>
                    <a:pt x="478" y="143"/>
                  </a:lnTo>
                  <a:lnTo>
                    <a:pt x="489" y="143"/>
                  </a:lnTo>
                  <a:lnTo>
                    <a:pt x="496" y="143"/>
                  </a:lnTo>
                  <a:lnTo>
                    <a:pt x="507" y="143"/>
                  </a:lnTo>
                  <a:lnTo>
                    <a:pt x="514" y="143"/>
                  </a:lnTo>
                  <a:lnTo>
                    <a:pt x="525" y="143"/>
                  </a:lnTo>
                  <a:lnTo>
                    <a:pt x="533" y="143"/>
                  </a:lnTo>
                  <a:lnTo>
                    <a:pt x="544" y="143"/>
                  </a:lnTo>
                  <a:lnTo>
                    <a:pt x="551" y="143"/>
                  </a:lnTo>
                  <a:lnTo>
                    <a:pt x="562" y="143"/>
                  </a:lnTo>
                  <a:lnTo>
                    <a:pt x="570" y="143"/>
                  </a:lnTo>
                  <a:lnTo>
                    <a:pt x="581" y="143"/>
                  </a:lnTo>
                  <a:lnTo>
                    <a:pt x="588" y="84"/>
                  </a:lnTo>
                  <a:lnTo>
                    <a:pt x="599" y="48"/>
                  </a:lnTo>
                  <a:lnTo>
                    <a:pt x="606" y="0"/>
                  </a:lnTo>
                  <a:lnTo>
                    <a:pt x="617" y="18"/>
                  </a:lnTo>
                  <a:lnTo>
                    <a:pt x="625" y="77"/>
                  </a:lnTo>
                  <a:lnTo>
                    <a:pt x="636" y="121"/>
                  </a:lnTo>
                  <a:lnTo>
                    <a:pt x="643" y="140"/>
                  </a:lnTo>
                  <a:lnTo>
                    <a:pt x="654" y="143"/>
                  </a:lnTo>
                  <a:lnTo>
                    <a:pt x="661" y="143"/>
                  </a:lnTo>
                  <a:lnTo>
                    <a:pt x="673" y="143"/>
                  </a:lnTo>
                  <a:lnTo>
                    <a:pt x="680" y="143"/>
                  </a:lnTo>
                  <a:lnTo>
                    <a:pt x="691" y="143"/>
                  </a:lnTo>
                  <a:lnTo>
                    <a:pt x="698" y="143"/>
                  </a:lnTo>
                  <a:lnTo>
                    <a:pt x="709" y="143"/>
                  </a:lnTo>
                  <a:lnTo>
                    <a:pt x="717" y="143"/>
                  </a:lnTo>
                  <a:lnTo>
                    <a:pt x="728" y="143"/>
                  </a:lnTo>
                  <a:lnTo>
                    <a:pt x="735" y="257"/>
                  </a:lnTo>
                  <a:lnTo>
                    <a:pt x="746" y="231"/>
                  </a:lnTo>
                  <a:lnTo>
                    <a:pt x="753" y="239"/>
                  </a:lnTo>
                  <a:lnTo>
                    <a:pt x="764" y="327"/>
                  </a:lnTo>
                  <a:lnTo>
                    <a:pt x="772" y="393"/>
                  </a:lnTo>
                  <a:lnTo>
                    <a:pt x="783" y="338"/>
                  </a:lnTo>
                  <a:lnTo>
                    <a:pt x="790" y="224"/>
                  </a:lnTo>
                  <a:lnTo>
                    <a:pt x="801" y="162"/>
                  </a:lnTo>
                  <a:lnTo>
                    <a:pt x="809" y="147"/>
                  </a:lnTo>
                  <a:lnTo>
                    <a:pt x="820" y="143"/>
                  </a:lnTo>
                  <a:lnTo>
                    <a:pt x="827" y="143"/>
                  </a:lnTo>
                  <a:lnTo>
                    <a:pt x="838" y="143"/>
                  </a:lnTo>
                  <a:lnTo>
                    <a:pt x="845" y="143"/>
                  </a:lnTo>
                  <a:lnTo>
                    <a:pt x="856" y="143"/>
                  </a:lnTo>
                  <a:lnTo>
                    <a:pt x="864" y="143"/>
                  </a:lnTo>
                  <a:lnTo>
                    <a:pt x="875" y="143"/>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1" name="Freeform 587"/>
            <p:cNvSpPr>
              <a:spLocks/>
            </p:cNvSpPr>
            <p:nvPr/>
          </p:nvSpPr>
          <p:spPr bwMode="auto">
            <a:xfrm>
              <a:off x="2967038" y="4827588"/>
              <a:ext cx="1389063" cy="455613"/>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191"/>
                </a:cxn>
                <a:cxn ang="0">
                  <a:pos x="617" y="250"/>
                </a:cxn>
                <a:cxn ang="0">
                  <a:pos x="636" y="44"/>
                </a:cxn>
                <a:cxn ang="0">
                  <a:pos x="654" y="0"/>
                </a:cxn>
                <a:cxn ang="0">
                  <a:pos x="673" y="0"/>
                </a:cxn>
                <a:cxn ang="0">
                  <a:pos x="691" y="0"/>
                </a:cxn>
                <a:cxn ang="0">
                  <a:pos x="709" y="0"/>
                </a:cxn>
                <a:cxn ang="0">
                  <a:pos x="728" y="0"/>
                </a:cxn>
                <a:cxn ang="0">
                  <a:pos x="746" y="133"/>
                </a:cxn>
                <a:cxn ang="0">
                  <a:pos x="764" y="283"/>
                </a:cxn>
                <a:cxn ang="0">
                  <a:pos x="783" y="70"/>
                </a:cxn>
                <a:cxn ang="0">
                  <a:pos x="801" y="4"/>
                </a:cxn>
                <a:cxn ang="0">
                  <a:pos x="820" y="0"/>
                </a:cxn>
                <a:cxn ang="0">
                  <a:pos x="838" y="0"/>
                </a:cxn>
                <a:cxn ang="0">
                  <a:pos x="856" y="0"/>
                </a:cxn>
                <a:cxn ang="0">
                  <a:pos x="875" y="0"/>
                </a:cxn>
              </a:cxnLst>
              <a:rect l="0" t="0" r="r" b="b"/>
              <a:pathLst>
                <a:path w="875" h="287">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118"/>
                  </a:lnTo>
                  <a:lnTo>
                    <a:pt x="599" y="191"/>
                  </a:lnTo>
                  <a:lnTo>
                    <a:pt x="606" y="287"/>
                  </a:lnTo>
                  <a:lnTo>
                    <a:pt x="617" y="250"/>
                  </a:lnTo>
                  <a:lnTo>
                    <a:pt x="625" y="133"/>
                  </a:lnTo>
                  <a:lnTo>
                    <a:pt x="636" y="44"/>
                  </a:lnTo>
                  <a:lnTo>
                    <a:pt x="643" y="11"/>
                  </a:lnTo>
                  <a:lnTo>
                    <a:pt x="654" y="0"/>
                  </a:lnTo>
                  <a:lnTo>
                    <a:pt x="661" y="0"/>
                  </a:lnTo>
                  <a:lnTo>
                    <a:pt x="673" y="0"/>
                  </a:lnTo>
                  <a:lnTo>
                    <a:pt x="680" y="0"/>
                  </a:lnTo>
                  <a:lnTo>
                    <a:pt x="691" y="0"/>
                  </a:lnTo>
                  <a:lnTo>
                    <a:pt x="698" y="0"/>
                  </a:lnTo>
                  <a:lnTo>
                    <a:pt x="709" y="0"/>
                  </a:lnTo>
                  <a:lnTo>
                    <a:pt x="717" y="0"/>
                  </a:lnTo>
                  <a:lnTo>
                    <a:pt x="728" y="0"/>
                  </a:lnTo>
                  <a:lnTo>
                    <a:pt x="735" y="41"/>
                  </a:lnTo>
                  <a:lnTo>
                    <a:pt x="746" y="133"/>
                  </a:lnTo>
                  <a:lnTo>
                    <a:pt x="753" y="269"/>
                  </a:lnTo>
                  <a:lnTo>
                    <a:pt x="764" y="283"/>
                  </a:lnTo>
                  <a:lnTo>
                    <a:pt x="772" y="180"/>
                  </a:lnTo>
                  <a:lnTo>
                    <a:pt x="783" y="70"/>
                  </a:lnTo>
                  <a:lnTo>
                    <a:pt x="790" y="19"/>
                  </a:lnTo>
                  <a:lnTo>
                    <a:pt x="801" y="4"/>
                  </a:lnTo>
                  <a:lnTo>
                    <a:pt x="809" y="0"/>
                  </a:lnTo>
                  <a:lnTo>
                    <a:pt x="820" y="0"/>
                  </a:lnTo>
                  <a:lnTo>
                    <a:pt x="827" y="0"/>
                  </a:lnTo>
                  <a:lnTo>
                    <a:pt x="838" y="0"/>
                  </a:lnTo>
                  <a:lnTo>
                    <a:pt x="845" y="0"/>
                  </a:lnTo>
                  <a:lnTo>
                    <a:pt x="856" y="0"/>
                  </a:lnTo>
                  <a:lnTo>
                    <a:pt x="864" y="0"/>
                  </a:lnTo>
                  <a:lnTo>
                    <a:pt x="875"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2" name="Freeform 588"/>
            <p:cNvSpPr>
              <a:spLocks/>
            </p:cNvSpPr>
            <p:nvPr/>
          </p:nvSpPr>
          <p:spPr bwMode="auto">
            <a:xfrm>
              <a:off x="2967038" y="4086225"/>
              <a:ext cx="1389063" cy="741363"/>
            </a:xfrm>
            <a:custGeom>
              <a:avLst/>
              <a:gdLst/>
              <a:ahLst/>
              <a:cxnLst>
                <a:cxn ang="0">
                  <a:pos x="11" y="467"/>
                </a:cxn>
                <a:cxn ang="0">
                  <a:pos x="29" y="467"/>
                </a:cxn>
                <a:cxn ang="0">
                  <a:pos x="48" y="467"/>
                </a:cxn>
                <a:cxn ang="0">
                  <a:pos x="66" y="467"/>
                </a:cxn>
                <a:cxn ang="0">
                  <a:pos x="84" y="467"/>
                </a:cxn>
                <a:cxn ang="0">
                  <a:pos x="103" y="467"/>
                </a:cxn>
                <a:cxn ang="0">
                  <a:pos x="121" y="467"/>
                </a:cxn>
                <a:cxn ang="0">
                  <a:pos x="139" y="467"/>
                </a:cxn>
                <a:cxn ang="0">
                  <a:pos x="158" y="467"/>
                </a:cxn>
                <a:cxn ang="0">
                  <a:pos x="176" y="467"/>
                </a:cxn>
                <a:cxn ang="0">
                  <a:pos x="195" y="467"/>
                </a:cxn>
                <a:cxn ang="0">
                  <a:pos x="213" y="467"/>
                </a:cxn>
                <a:cxn ang="0">
                  <a:pos x="231" y="467"/>
                </a:cxn>
                <a:cxn ang="0">
                  <a:pos x="250" y="467"/>
                </a:cxn>
                <a:cxn ang="0">
                  <a:pos x="268" y="467"/>
                </a:cxn>
                <a:cxn ang="0">
                  <a:pos x="286" y="467"/>
                </a:cxn>
                <a:cxn ang="0">
                  <a:pos x="305" y="467"/>
                </a:cxn>
                <a:cxn ang="0">
                  <a:pos x="323" y="467"/>
                </a:cxn>
                <a:cxn ang="0">
                  <a:pos x="342" y="467"/>
                </a:cxn>
                <a:cxn ang="0">
                  <a:pos x="360" y="467"/>
                </a:cxn>
                <a:cxn ang="0">
                  <a:pos x="378" y="467"/>
                </a:cxn>
                <a:cxn ang="0">
                  <a:pos x="397" y="467"/>
                </a:cxn>
                <a:cxn ang="0">
                  <a:pos x="415" y="467"/>
                </a:cxn>
                <a:cxn ang="0">
                  <a:pos x="434" y="467"/>
                </a:cxn>
                <a:cxn ang="0">
                  <a:pos x="452" y="467"/>
                </a:cxn>
                <a:cxn ang="0">
                  <a:pos x="470" y="467"/>
                </a:cxn>
                <a:cxn ang="0">
                  <a:pos x="489" y="467"/>
                </a:cxn>
                <a:cxn ang="0">
                  <a:pos x="507" y="467"/>
                </a:cxn>
                <a:cxn ang="0">
                  <a:pos x="525" y="467"/>
                </a:cxn>
                <a:cxn ang="0">
                  <a:pos x="544" y="467"/>
                </a:cxn>
                <a:cxn ang="0">
                  <a:pos x="562" y="467"/>
                </a:cxn>
                <a:cxn ang="0">
                  <a:pos x="581" y="467"/>
                </a:cxn>
                <a:cxn ang="0">
                  <a:pos x="599" y="372"/>
                </a:cxn>
                <a:cxn ang="0">
                  <a:pos x="617" y="342"/>
                </a:cxn>
                <a:cxn ang="0">
                  <a:pos x="636" y="445"/>
                </a:cxn>
                <a:cxn ang="0">
                  <a:pos x="654" y="467"/>
                </a:cxn>
                <a:cxn ang="0">
                  <a:pos x="673" y="467"/>
                </a:cxn>
                <a:cxn ang="0">
                  <a:pos x="691" y="467"/>
                </a:cxn>
                <a:cxn ang="0">
                  <a:pos x="709" y="467"/>
                </a:cxn>
                <a:cxn ang="0">
                  <a:pos x="728" y="467"/>
                </a:cxn>
                <a:cxn ang="0">
                  <a:pos x="746" y="250"/>
                </a:cxn>
                <a:cxn ang="0">
                  <a:pos x="764" y="0"/>
                </a:cxn>
                <a:cxn ang="0">
                  <a:pos x="783" y="202"/>
                </a:cxn>
                <a:cxn ang="0">
                  <a:pos x="801" y="445"/>
                </a:cxn>
                <a:cxn ang="0">
                  <a:pos x="820" y="467"/>
                </a:cxn>
                <a:cxn ang="0">
                  <a:pos x="838" y="467"/>
                </a:cxn>
                <a:cxn ang="0">
                  <a:pos x="856" y="467"/>
                </a:cxn>
                <a:cxn ang="0">
                  <a:pos x="875" y="467"/>
                </a:cxn>
              </a:cxnLst>
              <a:rect l="0" t="0" r="r" b="b"/>
              <a:pathLst>
                <a:path w="875" h="467">
                  <a:moveTo>
                    <a:pt x="0" y="467"/>
                  </a:moveTo>
                  <a:lnTo>
                    <a:pt x="11" y="467"/>
                  </a:lnTo>
                  <a:lnTo>
                    <a:pt x="18" y="467"/>
                  </a:lnTo>
                  <a:lnTo>
                    <a:pt x="29" y="467"/>
                  </a:lnTo>
                  <a:lnTo>
                    <a:pt x="36" y="467"/>
                  </a:lnTo>
                  <a:lnTo>
                    <a:pt x="48" y="467"/>
                  </a:lnTo>
                  <a:lnTo>
                    <a:pt x="55" y="467"/>
                  </a:lnTo>
                  <a:lnTo>
                    <a:pt x="66" y="467"/>
                  </a:lnTo>
                  <a:lnTo>
                    <a:pt x="73" y="467"/>
                  </a:lnTo>
                  <a:lnTo>
                    <a:pt x="84" y="467"/>
                  </a:lnTo>
                  <a:lnTo>
                    <a:pt x="92" y="467"/>
                  </a:lnTo>
                  <a:lnTo>
                    <a:pt x="103" y="467"/>
                  </a:lnTo>
                  <a:lnTo>
                    <a:pt x="110" y="467"/>
                  </a:lnTo>
                  <a:lnTo>
                    <a:pt x="121" y="467"/>
                  </a:lnTo>
                  <a:lnTo>
                    <a:pt x="128" y="467"/>
                  </a:lnTo>
                  <a:lnTo>
                    <a:pt x="139" y="467"/>
                  </a:lnTo>
                  <a:lnTo>
                    <a:pt x="147" y="467"/>
                  </a:lnTo>
                  <a:lnTo>
                    <a:pt x="158" y="467"/>
                  </a:lnTo>
                  <a:lnTo>
                    <a:pt x="165" y="467"/>
                  </a:lnTo>
                  <a:lnTo>
                    <a:pt x="176" y="467"/>
                  </a:lnTo>
                  <a:lnTo>
                    <a:pt x="184" y="467"/>
                  </a:lnTo>
                  <a:lnTo>
                    <a:pt x="195" y="467"/>
                  </a:lnTo>
                  <a:lnTo>
                    <a:pt x="202" y="467"/>
                  </a:lnTo>
                  <a:lnTo>
                    <a:pt x="213" y="467"/>
                  </a:lnTo>
                  <a:lnTo>
                    <a:pt x="220" y="467"/>
                  </a:lnTo>
                  <a:lnTo>
                    <a:pt x="231" y="467"/>
                  </a:lnTo>
                  <a:lnTo>
                    <a:pt x="239" y="467"/>
                  </a:lnTo>
                  <a:lnTo>
                    <a:pt x="250" y="467"/>
                  </a:lnTo>
                  <a:lnTo>
                    <a:pt x="257" y="467"/>
                  </a:lnTo>
                  <a:lnTo>
                    <a:pt x="268" y="467"/>
                  </a:lnTo>
                  <a:lnTo>
                    <a:pt x="275" y="467"/>
                  </a:lnTo>
                  <a:lnTo>
                    <a:pt x="286" y="467"/>
                  </a:lnTo>
                  <a:lnTo>
                    <a:pt x="294" y="467"/>
                  </a:lnTo>
                  <a:lnTo>
                    <a:pt x="305" y="467"/>
                  </a:lnTo>
                  <a:lnTo>
                    <a:pt x="312" y="467"/>
                  </a:lnTo>
                  <a:lnTo>
                    <a:pt x="323" y="467"/>
                  </a:lnTo>
                  <a:lnTo>
                    <a:pt x="331" y="467"/>
                  </a:lnTo>
                  <a:lnTo>
                    <a:pt x="342" y="467"/>
                  </a:lnTo>
                  <a:lnTo>
                    <a:pt x="349" y="467"/>
                  </a:lnTo>
                  <a:lnTo>
                    <a:pt x="360" y="467"/>
                  </a:lnTo>
                  <a:lnTo>
                    <a:pt x="367" y="467"/>
                  </a:lnTo>
                  <a:lnTo>
                    <a:pt x="378" y="467"/>
                  </a:lnTo>
                  <a:lnTo>
                    <a:pt x="386" y="467"/>
                  </a:lnTo>
                  <a:lnTo>
                    <a:pt x="397" y="467"/>
                  </a:lnTo>
                  <a:lnTo>
                    <a:pt x="404" y="467"/>
                  </a:lnTo>
                  <a:lnTo>
                    <a:pt x="415" y="467"/>
                  </a:lnTo>
                  <a:lnTo>
                    <a:pt x="423" y="467"/>
                  </a:lnTo>
                  <a:lnTo>
                    <a:pt x="434" y="467"/>
                  </a:lnTo>
                  <a:lnTo>
                    <a:pt x="441" y="467"/>
                  </a:lnTo>
                  <a:lnTo>
                    <a:pt x="452" y="467"/>
                  </a:lnTo>
                  <a:lnTo>
                    <a:pt x="459" y="467"/>
                  </a:lnTo>
                  <a:lnTo>
                    <a:pt x="470" y="467"/>
                  </a:lnTo>
                  <a:lnTo>
                    <a:pt x="478" y="467"/>
                  </a:lnTo>
                  <a:lnTo>
                    <a:pt x="489" y="467"/>
                  </a:lnTo>
                  <a:lnTo>
                    <a:pt x="496" y="467"/>
                  </a:lnTo>
                  <a:lnTo>
                    <a:pt x="507" y="467"/>
                  </a:lnTo>
                  <a:lnTo>
                    <a:pt x="514" y="467"/>
                  </a:lnTo>
                  <a:lnTo>
                    <a:pt x="525" y="467"/>
                  </a:lnTo>
                  <a:lnTo>
                    <a:pt x="533" y="467"/>
                  </a:lnTo>
                  <a:lnTo>
                    <a:pt x="544" y="467"/>
                  </a:lnTo>
                  <a:lnTo>
                    <a:pt x="551" y="467"/>
                  </a:lnTo>
                  <a:lnTo>
                    <a:pt x="562" y="467"/>
                  </a:lnTo>
                  <a:lnTo>
                    <a:pt x="570" y="467"/>
                  </a:lnTo>
                  <a:lnTo>
                    <a:pt x="581" y="467"/>
                  </a:lnTo>
                  <a:lnTo>
                    <a:pt x="588" y="408"/>
                  </a:lnTo>
                  <a:lnTo>
                    <a:pt x="599" y="372"/>
                  </a:lnTo>
                  <a:lnTo>
                    <a:pt x="606" y="324"/>
                  </a:lnTo>
                  <a:lnTo>
                    <a:pt x="617" y="342"/>
                  </a:lnTo>
                  <a:lnTo>
                    <a:pt x="625" y="401"/>
                  </a:lnTo>
                  <a:lnTo>
                    <a:pt x="636" y="445"/>
                  </a:lnTo>
                  <a:lnTo>
                    <a:pt x="643" y="464"/>
                  </a:lnTo>
                  <a:lnTo>
                    <a:pt x="654" y="467"/>
                  </a:lnTo>
                  <a:lnTo>
                    <a:pt x="661" y="467"/>
                  </a:lnTo>
                  <a:lnTo>
                    <a:pt x="673" y="467"/>
                  </a:lnTo>
                  <a:lnTo>
                    <a:pt x="680" y="467"/>
                  </a:lnTo>
                  <a:lnTo>
                    <a:pt x="691" y="467"/>
                  </a:lnTo>
                  <a:lnTo>
                    <a:pt x="698" y="467"/>
                  </a:lnTo>
                  <a:lnTo>
                    <a:pt x="709" y="467"/>
                  </a:lnTo>
                  <a:lnTo>
                    <a:pt x="717" y="467"/>
                  </a:lnTo>
                  <a:lnTo>
                    <a:pt x="728" y="467"/>
                  </a:lnTo>
                  <a:lnTo>
                    <a:pt x="735" y="316"/>
                  </a:lnTo>
                  <a:lnTo>
                    <a:pt x="746" y="250"/>
                  </a:lnTo>
                  <a:lnTo>
                    <a:pt x="753" y="103"/>
                  </a:lnTo>
                  <a:lnTo>
                    <a:pt x="764" y="0"/>
                  </a:lnTo>
                  <a:lnTo>
                    <a:pt x="772" y="37"/>
                  </a:lnTo>
                  <a:lnTo>
                    <a:pt x="783" y="202"/>
                  </a:lnTo>
                  <a:lnTo>
                    <a:pt x="790" y="368"/>
                  </a:lnTo>
                  <a:lnTo>
                    <a:pt x="801" y="445"/>
                  </a:lnTo>
                  <a:lnTo>
                    <a:pt x="809" y="464"/>
                  </a:lnTo>
                  <a:lnTo>
                    <a:pt x="820" y="467"/>
                  </a:lnTo>
                  <a:lnTo>
                    <a:pt x="827" y="467"/>
                  </a:lnTo>
                  <a:lnTo>
                    <a:pt x="838" y="467"/>
                  </a:lnTo>
                  <a:lnTo>
                    <a:pt x="845" y="467"/>
                  </a:lnTo>
                  <a:lnTo>
                    <a:pt x="856" y="467"/>
                  </a:lnTo>
                  <a:lnTo>
                    <a:pt x="864" y="467"/>
                  </a:lnTo>
                  <a:lnTo>
                    <a:pt x="875" y="467"/>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3" name="Freeform 589"/>
            <p:cNvSpPr>
              <a:spLocks/>
            </p:cNvSpPr>
            <p:nvPr/>
          </p:nvSpPr>
          <p:spPr bwMode="auto">
            <a:xfrm>
              <a:off x="2967038" y="4664075"/>
              <a:ext cx="1389063" cy="519113"/>
            </a:xfrm>
            <a:custGeom>
              <a:avLst/>
              <a:gdLst/>
              <a:ahLst/>
              <a:cxnLst>
                <a:cxn ang="0">
                  <a:pos x="11" y="103"/>
                </a:cxn>
                <a:cxn ang="0">
                  <a:pos x="29" y="103"/>
                </a:cxn>
                <a:cxn ang="0">
                  <a:pos x="48" y="103"/>
                </a:cxn>
                <a:cxn ang="0">
                  <a:pos x="66" y="103"/>
                </a:cxn>
                <a:cxn ang="0">
                  <a:pos x="84" y="103"/>
                </a:cxn>
                <a:cxn ang="0">
                  <a:pos x="103" y="103"/>
                </a:cxn>
                <a:cxn ang="0">
                  <a:pos x="121" y="103"/>
                </a:cxn>
                <a:cxn ang="0">
                  <a:pos x="139" y="103"/>
                </a:cxn>
                <a:cxn ang="0">
                  <a:pos x="158" y="103"/>
                </a:cxn>
                <a:cxn ang="0">
                  <a:pos x="176" y="103"/>
                </a:cxn>
                <a:cxn ang="0">
                  <a:pos x="195" y="103"/>
                </a:cxn>
                <a:cxn ang="0">
                  <a:pos x="213" y="103"/>
                </a:cxn>
                <a:cxn ang="0">
                  <a:pos x="231" y="103"/>
                </a:cxn>
                <a:cxn ang="0">
                  <a:pos x="250" y="103"/>
                </a:cxn>
                <a:cxn ang="0">
                  <a:pos x="268" y="103"/>
                </a:cxn>
                <a:cxn ang="0">
                  <a:pos x="286" y="103"/>
                </a:cxn>
                <a:cxn ang="0">
                  <a:pos x="305" y="103"/>
                </a:cxn>
                <a:cxn ang="0">
                  <a:pos x="323" y="103"/>
                </a:cxn>
                <a:cxn ang="0">
                  <a:pos x="342" y="103"/>
                </a:cxn>
                <a:cxn ang="0">
                  <a:pos x="360" y="103"/>
                </a:cxn>
                <a:cxn ang="0">
                  <a:pos x="378" y="103"/>
                </a:cxn>
                <a:cxn ang="0">
                  <a:pos x="397" y="103"/>
                </a:cxn>
                <a:cxn ang="0">
                  <a:pos x="415" y="103"/>
                </a:cxn>
                <a:cxn ang="0">
                  <a:pos x="434" y="103"/>
                </a:cxn>
                <a:cxn ang="0">
                  <a:pos x="452" y="103"/>
                </a:cxn>
                <a:cxn ang="0">
                  <a:pos x="470" y="103"/>
                </a:cxn>
                <a:cxn ang="0">
                  <a:pos x="489" y="103"/>
                </a:cxn>
                <a:cxn ang="0">
                  <a:pos x="507" y="103"/>
                </a:cxn>
                <a:cxn ang="0">
                  <a:pos x="525" y="103"/>
                </a:cxn>
                <a:cxn ang="0">
                  <a:pos x="544" y="103"/>
                </a:cxn>
                <a:cxn ang="0">
                  <a:pos x="562" y="103"/>
                </a:cxn>
                <a:cxn ang="0">
                  <a:pos x="581" y="103"/>
                </a:cxn>
                <a:cxn ang="0">
                  <a:pos x="599" y="103"/>
                </a:cxn>
                <a:cxn ang="0">
                  <a:pos x="617" y="103"/>
                </a:cxn>
                <a:cxn ang="0">
                  <a:pos x="636" y="100"/>
                </a:cxn>
                <a:cxn ang="0">
                  <a:pos x="654" y="81"/>
                </a:cxn>
                <a:cxn ang="0">
                  <a:pos x="673" y="30"/>
                </a:cxn>
                <a:cxn ang="0">
                  <a:pos x="691" y="0"/>
                </a:cxn>
                <a:cxn ang="0">
                  <a:pos x="709" y="63"/>
                </a:cxn>
                <a:cxn ang="0">
                  <a:pos x="728" y="100"/>
                </a:cxn>
                <a:cxn ang="0">
                  <a:pos x="746" y="103"/>
                </a:cxn>
                <a:cxn ang="0">
                  <a:pos x="764" y="103"/>
                </a:cxn>
                <a:cxn ang="0">
                  <a:pos x="783" y="100"/>
                </a:cxn>
                <a:cxn ang="0">
                  <a:pos x="801" y="81"/>
                </a:cxn>
                <a:cxn ang="0">
                  <a:pos x="820" y="41"/>
                </a:cxn>
                <a:cxn ang="0">
                  <a:pos x="838" y="48"/>
                </a:cxn>
                <a:cxn ang="0">
                  <a:pos x="856" y="191"/>
                </a:cxn>
                <a:cxn ang="0">
                  <a:pos x="875" y="327"/>
                </a:cxn>
              </a:cxnLst>
              <a:rect l="0" t="0" r="r" b="b"/>
              <a:pathLst>
                <a:path w="875" h="327">
                  <a:moveTo>
                    <a:pt x="0" y="103"/>
                  </a:moveTo>
                  <a:lnTo>
                    <a:pt x="11" y="103"/>
                  </a:lnTo>
                  <a:lnTo>
                    <a:pt x="18" y="103"/>
                  </a:lnTo>
                  <a:lnTo>
                    <a:pt x="29" y="103"/>
                  </a:lnTo>
                  <a:lnTo>
                    <a:pt x="36" y="103"/>
                  </a:lnTo>
                  <a:lnTo>
                    <a:pt x="48" y="103"/>
                  </a:lnTo>
                  <a:lnTo>
                    <a:pt x="55" y="103"/>
                  </a:lnTo>
                  <a:lnTo>
                    <a:pt x="66" y="103"/>
                  </a:lnTo>
                  <a:lnTo>
                    <a:pt x="73" y="103"/>
                  </a:lnTo>
                  <a:lnTo>
                    <a:pt x="84" y="103"/>
                  </a:lnTo>
                  <a:lnTo>
                    <a:pt x="92" y="103"/>
                  </a:lnTo>
                  <a:lnTo>
                    <a:pt x="103" y="103"/>
                  </a:lnTo>
                  <a:lnTo>
                    <a:pt x="110" y="103"/>
                  </a:lnTo>
                  <a:lnTo>
                    <a:pt x="121" y="103"/>
                  </a:lnTo>
                  <a:lnTo>
                    <a:pt x="128" y="103"/>
                  </a:lnTo>
                  <a:lnTo>
                    <a:pt x="139" y="103"/>
                  </a:lnTo>
                  <a:lnTo>
                    <a:pt x="147" y="103"/>
                  </a:lnTo>
                  <a:lnTo>
                    <a:pt x="158" y="103"/>
                  </a:lnTo>
                  <a:lnTo>
                    <a:pt x="165" y="103"/>
                  </a:lnTo>
                  <a:lnTo>
                    <a:pt x="176" y="103"/>
                  </a:lnTo>
                  <a:lnTo>
                    <a:pt x="184" y="103"/>
                  </a:lnTo>
                  <a:lnTo>
                    <a:pt x="195" y="103"/>
                  </a:lnTo>
                  <a:lnTo>
                    <a:pt x="202" y="103"/>
                  </a:lnTo>
                  <a:lnTo>
                    <a:pt x="213" y="103"/>
                  </a:lnTo>
                  <a:lnTo>
                    <a:pt x="220" y="103"/>
                  </a:lnTo>
                  <a:lnTo>
                    <a:pt x="231" y="103"/>
                  </a:lnTo>
                  <a:lnTo>
                    <a:pt x="239" y="103"/>
                  </a:lnTo>
                  <a:lnTo>
                    <a:pt x="250" y="103"/>
                  </a:lnTo>
                  <a:lnTo>
                    <a:pt x="257" y="103"/>
                  </a:lnTo>
                  <a:lnTo>
                    <a:pt x="268" y="103"/>
                  </a:lnTo>
                  <a:lnTo>
                    <a:pt x="275" y="103"/>
                  </a:lnTo>
                  <a:lnTo>
                    <a:pt x="286" y="103"/>
                  </a:lnTo>
                  <a:lnTo>
                    <a:pt x="294" y="103"/>
                  </a:lnTo>
                  <a:lnTo>
                    <a:pt x="305" y="103"/>
                  </a:lnTo>
                  <a:lnTo>
                    <a:pt x="312" y="103"/>
                  </a:lnTo>
                  <a:lnTo>
                    <a:pt x="323" y="103"/>
                  </a:lnTo>
                  <a:lnTo>
                    <a:pt x="331" y="103"/>
                  </a:lnTo>
                  <a:lnTo>
                    <a:pt x="342" y="103"/>
                  </a:lnTo>
                  <a:lnTo>
                    <a:pt x="349" y="103"/>
                  </a:lnTo>
                  <a:lnTo>
                    <a:pt x="360" y="103"/>
                  </a:lnTo>
                  <a:lnTo>
                    <a:pt x="367" y="103"/>
                  </a:lnTo>
                  <a:lnTo>
                    <a:pt x="378" y="103"/>
                  </a:lnTo>
                  <a:lnTo>
                    <a:pt x="386" y="103"/>
                  </a:lnTo>
                  <a:lnTo>
                    <a:pt x="397" y="103"/>
                  </a:lnTo>
                  <a:lnTo>
                    <a:pt x="404" y="103"/>
                  </a:lnTo>
                  <a:lnTo>
                    <a:pt x="415" y="103"/>
                  </a:lnTo>
                  <a:lnTo>
                    <a:pt x="423" y="103"/>
                  </a:lnTo>
                  <a:lnTo>
                    <a:pt x="434" y="103"/>
                  </a:lnTo>
                  <a:lnTo>
                    <a:pt x="441" y="103"/>
                  </a:lnTo>
                  <a:lnTo>
                    <a:pt x="452" y="103"/>
                  </a:lnTo>
                  <a:lnTo>
                    <a:pt x="459" y="103"/>
                  </a:lnTo>
                  <a:lnTo>
                    <a:pt x="470" y="103"/>
                  </a:lnTo>
                  <a:lnTo>
                    <a:pt x="478" y="103"/>
                  </a:lnTo>
                  <a:lnTo>
                    <a:pt x="489" y="103"/>
                  </a:lnTo>
                  <a:lnTo>
                    <a:pt x="496" y="103"/>
                  </a:lnTo>
                  <a:lnTo>
                    <a:pt x="507" y="103"/>
                  </a:lnTo>
                  <a:lnTo>
                    <a:pt x="514" y="103"/>
                  </a:lnTo>
                  <a:lnTo>
                    <a:pt x="525" y="103"/>
                  </a:lnTo>
                  <a:lnTo>
                    <a:pt x="533" y="103"/>
                  </a:lnTo>
                  <a:lnTo>
                    <a:pt x="544" y="103"/>
                  </a:lnTo>
                  <a:lnTo>
                    <a:pt x="551" y="103"/>
                  </a:lnTo>
                  <a:lnTo>
                    <a:pt x="562" y="103"/>
                  </a:lnTo>
                  <a:lnTo>
                    <a:pt x="570" y="103"/>
                  </a:lnTo>
                  <a:lnTo>
                    <a:pt x="581" y="103"/>
                  </a:lnTo>
                  <a:lnTo>
                    <a:pt x="588" y="103"/>
                  </a:lnTo>
                  <a:lnTo>
                    <a:pt x="599" y="103"/>
                  </a:lnTo>
                  <a:lnTo>
                    <a:pt x="606" y="103"/>
                  </a:lnTo>
                  <a:lnTo>
                    <a:pt x="617" y="103"/>
                  </a:lnTo>
                  <a:lnTo>
                    <a:pt x="625" y="103"/>
                  </a:lnTo>
                  <a:lnTo>
                    <a:pt x="636" y="100"/>
                  </a:lnTo>
                  <a:lnTo>
                    <a:pt x="643" y="96"/>
                  </a:lnTo>
                  <a:lnTo>
                    <a:pt x="654" y="81"/>
                  </a:lnTo>
                  <a:lnTo>
                    <a:pt x="661" y="59"/>
                  </a:lnTo>
                  <a:lnTo>
                    <a:pt x="673" y="30"/>
                  </a:lnTo>
                  <a:lnTo>
                    <a:pt x="680" y="8"/>
                  </a:lnTo>
                  <a:lnTo>
                    <a:pt x="691" y="0"/>
                  </a:lnTo>
                  <a:lnTo>
                    <a:pt x="698" y="26"/>
                  </a:lnTo>
                  <a:lnTo>
                    <a:pt x="709" y="63"/>
                  </a:lnTo>
                  <a:lnTo>
                    <a:pt x="717" y="92"/>
                  </a:lnTo>
                  <a:lnTo>
                    <a:pt x="728" y="100"/>
                  </a:lnTo>
                  <a:lnTo>
                    <a:pt x="735" y="103"/>
                  </a:lnTo>
                  <a:lnTo>
                    <a:pt x="746" y="103"/>
                  </a:lnTo>
                  <a:lnTo>
                    <a:pt x="753" y="103"/>
                  </a:lnTo>
                  <a:lnTo>
                    <a:pt x="764" y="103"/>
                  </a:lnTo>
                  <a:lnTo>
                    <a:pt x="772" y="103"/>
                  </a:lnTo>
                  <a:lnTo>
                    <a:pt x="783" y="100"/>
                  </a:lnTo>
                  <a:lnTo>
                    <a:pt x="790" y="96"/>
                  </a:lnTo>
                  <a:lnTo>
                    <a:pt x="801" y="81"/>
                  </a:lnTo>
                  <a:lnTo>
                    <a:pt x="809" y="63"/>
                  </a:lnTo>
                  <a:lnTo>
                    <a:pt x="820" y="41"/>
                  </a:lnTo>
                  <a:lnTo>
                    <a:pt x="827" y="30"/>
                  </a:lnTo>
                  <a:lnTo>
                    <a:pt x="838" y="48"/>
                  </a:lnTo>
                  <a:lnTo>
                    <a:pt x="845" y="107"/>
                  </a:lnTo>
                  <a:lnTo>
                    <a:pt x="856" y="191"/>
                  </a:lnTo>
                  <a:lnTo>
                    <a:pt x="864" y="283"/>
                  </a:lnTo>
                  <a:lnTo>
                    <a:pt x="875" y="32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4" name="Freeform 590"/>
            <p:cNvSpPr>
              <a:spLocks/>
            </p:cNvSpPr>
            <p:nvPr/>
          </p:nvSpPr>
          <p:spPr bwMode="auto">
            <a:xfrm>
              <a:off x="2967038" y="4827588"/>
              <a:ext cx="1389063" cy="327025"/>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0"/>
                </a:cxn>
                <a:cxn ang="0">
                  <a:pos x="636" y="8"/>
                </a:cxn>
                <a:cxn ang="0">
                  <a:pos x="654" y="48"/>
                </a:cxn>
                <a:cxn ang="0">
                  <a:pos x="673" y="147"/>
                </a:cxn>
                <a:cxn ang="0">
                  <a:pos x="691" y="206"/>
                </a:cxn>
                <a:cxn ang="0">
                  <a:pos x="709" y="81"/>
                </a:cxn>
                <a:cxn ang="0">
                  <a:pos x="728" y="11"/>
                </a:cxn>
                <a:cxn ang="0">
                  <a:pos x="746" y="0"/>
                </a:cxn>
                <a:cxn ang="0">
                  <a:pos x="764" y="0"/>
                </a:cxn>
                <a:cxn ang="0">
                  <a:pos x="783" y="8"/>
                </a:cxn>
                <a:cxn ang="0">
                  <a:pos x="801" y="44"/>
                </a:cxn>
                <a:cxn ang="0">
                  <a:pos x="820" y="144"/>
                </a:cxn>
                <a:cxn ang="0">
                  <a:pos x="838" y="202"/>
                </a:cxn>
                <a:cxn ang="0">
                  <a:pos x="856" y="85"/>
                </a:cxn>
                <a:cxn ang="0">
                  <a:pos x="875" y="15"/>
                </a:cxn>
              </a:cxnLst>
              <a:rect l="0" t="0" r="r" b="b"/>
              <a:pathLst>
                <a:path w="875" h="206">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0"/>
                  </a:lnTo>
                  <a:lnTo>
                    <a:pt x="625" y="0"/>
                  </a:lnTo>
                  <a:lnTo>
                    <a:pt x="636" y="8"/>
                  </a:lnTo>
                  <a:lnTo>
                    <a:pt x="643" y="19"/>
                  </a:lnTo>
                  <a:lnTo>
                    <a:pt x="654" y="48"/>
                  </a:lnTo>
                  <a:lnTo>
                    <a:pt x="661" y="88"/>
                  </a:lnTo>
                  <a:lnTo>
                    <a:pt x="673" y="147"/>
                  </a:lnTo>
                  <a:lnTo>
                    <a:pt x="680" y="195"/>
                  </a:lnTo>
                  <a:lnTo>
                    <a:pt x="691" y="206"/>
                  </a:lnTo>
                  <a:lnTo>
                    <a:pt x="698" y="155"/>
                  </a:lnTo>
                  <a:lnTo>
                    <a:pt x="709" y="81"/>
                  </a:lnTo>
                  <a:lnTo>
                    <a:pt x="717" y="26"/>
                  </a:lnTo>
                  <a:lnTo>
                    <a:pt x="728" y="11"/>
                  </a:lnTo>
                  <a:lnTo>
                    <a:pt x="735" y="0"/>
                  </a:lnTo>
                  <a:lnTo>
                    <a:pt x="746" y="0"/>
                  </a:lnTo>
                  <a:lnTo>
                    <a:pt x="753" y="0"/>
                  </a:lnTo>
                  <a:lnTo>
                    <a:pt x="764" y="0"/>
                  </a:lnTo>
                  <a:lnTo>
                    <a:pt x="772" y="0"/>
                  </a:lnTo>
                  <a:lnTo>
                    <a:pt x="783" y="8"/>
                  </a:lnTo>
                  <a:lnTo>
                    <a:pt x="790" y="19"/>
                  </a:lnTo>
                  <a:lnTo>
                    <a:pt x="801" y="44"/>
                  </a:lnTo>
                  <a:lnTo>
                    <a:pt x="809" y="88"/>
                  </a:lnTo>
                  <a:lnTo>
                    <a:pt x="820" y="144"/>
                  </a:lnTo>
                  <a:lnTo>
                    <a:pt x="827" y="191"/>
                  </a:lnTo>
                  <a:lnTo>
                    <a:pt x="838" y="202"/>
                  </a:lnTo>
                  <a:lnTo>
                    <a:pt x="845" y="158"/>
                  </a:lnTo>
                  <a:lnTo>
                    <a:pt x="856" y="85"/>
                  </a:lnTo>
                  <a:lnTo>
                    <a:pt x="864" y="30"/>
                  </a:lnTo>
                  <a:lnTo>
                    <a:pt x="875" y="15"/>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5" name="Freeform 591"/>
            <p:cNvSpPr>
              <a:spLocks/>
            </p:cNvSpPr>
            <p:nvPr/>
          </p:nvSpPr>
          <p:spPr bwMode="auto">
            <a:xfrm>
              <a:off x="2967038" y="4454525"/>
              <a:ext cx="1389063" cy="373063"/>
            </a:xfrm>
            <a:custGeom>
              <a:avLst/>
              <a:gdLst/>
              <a:ahLst/>
              <a:cxnLst>
                <a:cxn ang="0">
                  <a:pos x="11" y="235"/>
                </a:cxn>
                <a:cxn ang="0">
                  <a:pos x="29" y="235"/>
                </a:cxn>
                <a:cxn ang="0">
                  <a:pos x="48" y="235"/>
                </a:cxn>
                <a:cxn ang="0">
                  <a:pos x="66" y="235"/>
                </a:cxn>
                <a:cxn ang="0">
                  <a:pos x="84" y="235"/>
                </a:cxn>
                <a:cxn ang="0">
                  <a:pos x="103" y="235"/>
                </a:cxn>
                <a:cxn ang="0">
                  <a:pos x="121" y="235"/>
                </a:cxn>
                <a:cxn ang="0">
                  <a:pos x="139" y="235"/>
                </a:cxn>
                <a:cxn ang="0">
                  <a:pos x="158" y="235"/>
                </a:cxn>
                <a:cxn ang="0">
                  <a:pos x="176" y="235"/>
                </a:cxn>
                <a:cxn ang="0">
                  <a:pos x="195" y="235"/>
                </a:cxn>
                <a:cxn ang="0">
                  <a:pos x="213" y="235"/>
                </a:cxn>
                <a:cxn ang="0">
                  <a:pos x="231" y="235"/>
                </a:cxn>
                <a:cxn ang="0">
                  <a:pos x="250" y="235"/>
                </a:cxn>
                <a:cxn ang="0">
                  <a:pos x="268" y="235"/>
                </a:cxn>
                <a:cxn ang="0">
                  <a:pos x="286" y="235"/>
                </a:cxn>
                <a:cxn ang="0">
                  <a:pos x="305" y="235"/>
                </a:cxn>
                <a:cxn ang="0">
                  <a:pos x="323" y="235"/>
                </a:cxn>
                <a:cxn ang="0">
                  <a:pos x="342" y="235"/>
                </a:cxn>
                <a:cxn ang="0">
                  <a:pos x="360" y="235"/>
                </a:cxn>
                <a:cxn ang="0">
                  <a:pos x="378" y="235"/>
                </a:cxn>
                <a:cxn ang="0">
                  <a:pos x="397" y="235"/>
                </a:cxn>
                <a:cxn ang="0">
                  <a:pos x="415" y="235"/>
                </a:cxn>
                <a:cxn ang="0">
                  <a:pos x="434" y="235"/>
                </a:cxn>
                <a:cxn ang="0">
                  <a:pos x="452" y="235"/>
                </a:cxn>
                <a:cxn ang="0">
                  <a:pos x="470" y="235"/>
                </a:cxn>
                <a:cxn ang="0">
                  <a:pos x="489" y="235"/>
                </a:cxn>
                <a:cxn ang="0">
                  <a:pos x="507" y="235"/>
                </a:cxn>
                <a:cxn ang="0">
                  <a:pos x="525" y="235"/>
                </a:cxn>
                <a:cxn ang="0">
                  <a:pos x="544" y="235"/>
                </a:cxn>
                <a:cxn ang="0">
                  <a:pos x="562" y="235"/>
                </a:cxn>
                <a:cxn ang="0">
                  <a:pos x="581" y="235"/>
                </a:cxn>
                <a:cxn ang="0">
                  <a:pos x="599" y="235"/>
                </a:cxn>
                <a:cxn ang="0">
                  <a:pos x="617" y="235"/>
                </a:cxn>
                <a:cxn ang="0">
                  <a:pos x="636" y="232"/>
                </a:cxn>
                <a:cxn ang="0">
                  <a:pos x="654" y="213"/>
                </a:cxn>
                <a:cxn ang="0">
                  <a:pos x="673" y="162"/>
                </a:cxn>
                <a:cxn ang="0">
                  <a:pos x="691" y="132"/>
                </a:cxn>
                <a:cxn ang="0">
                  <a:pos x="709" y="195"/>
                </a:cxn>
                <a:cxn ang="0">
                  <a:pos x="728" y="232"/>
                </a:cxn>
                <a:cxn ang="0">
                  <a:pos x="746" y="235"/>
                </a:cxn>
                <a:cxn ang="0">
                  <a:pos x="764" y="235"/>
                </a:cxn>
                <a:cxn ang="0">
                  <a:pos x="783" y="232"/>
                </a:cxn>
                <a:cxn ang="0">
                  <a:pos x="801" y="213"/>
                </a:cxn>
                <a:cxn ang="0">
                  <a:pos x="820" y="154"/>
                </a:cxn>
                <a:cxn ang="0">
                  <a:pos x="838" y="92"/>
                </a:cxn>
                <a:cxn ang="0">
                  <a:pos x="856" y="62"/>
                </a:cxn>
                <a:cxn ang="0">
                  <a:pos x="875" y="0"/>
                </a:cxn>
              </a:cxnLst>
              <a:rect l="0" t="0" r="r" b="b"/>
              <a:pathLst>
                <a:path w="875" h="235">
                  <a:moveTo>
                    <a:pt x="0" y="235"/>
                  </a:moveTo>
                  <a:lnTo>
                    <a:pt x="11" y="235"/>
                  </a:lnTo>
                  <a:lnTo>
                    <a:pt x="18" y="235"/>
                  </a:lnTo>
                  <a:lnTo>
                    <a:pt x="29" y="235"/>
                  </a:lnTo>
                  <a:lnTo>
                    <a:pt x="36" y="235"/>
                  </a:lnTo>
                  <a:lnTo>
                    <a:pt x="48" y="235"/>
                  </a:lnTo>
                  <a:lnTo>
                    <a:pt x="55" y="235"/>
                  </a:lnTo>
                  <a:lnTo>
                    <a:pt x="66" y="235"/>
                  </a:lnTo>
                  <a:lnTo>
                    <a:pt x="73" y="235"/>
                  </a:lnTo>
                  <a:lnTo>
                    <a:pt x="84" y="235"/>
                  </a:lnTo>
                  <a:lnTo>
                    <a:pt x="92" y="235"/>
                  </a:lnTo>
                  <a:lnTo>
                    <a:pt x="103" y="235"/>
                  </a:lnTo>
                  <a:lnTo>
                    <a:pt x="110" y="235"/>
                  </a:lnTo>
                  <a:lnTo>
                    <a:pt x="121" y="235"/>
                  </a:lnTo>
                  <a:lnTo>
                    <a:pt x="128" y="235"/>
                  </a:lnTo>
                  <a:lnTo>
                    <a:pt x="139" y="235"/>
                  </a:lnTo>
                  <a:lnTo>
                    <a:pt x="147" y="235"/>
                  </a:lnTo>
                  <a:lnTo>
                    <a:pt x="158" y="235"/>
                  </a:lnTo>
                  <a:lnTo>
                    <a:pt x="165" y="235"/>
                  </a:lnTo>
                  <a:lnTo>
                    <a:pt x="176" y="235"/>
                  </a:lnTo>
                  <a:lnTo>
                    <a:pt x="184" y="235"/>
                  </a:lnTo>
                  <a:lnTo>
                    <a:pt x="195" y="235"/>
                  </a:lnTo>
                  <a:lnTo>
                    <a:pt x="202" y="235"/>
                  </a:lnTo>
                  <a:lnTo>
                    <a:pt x="213" y="235"/>
                  </a:lnTo>
                  <a:lnTo>
                    <a:pt x="220" y="235"/>
                  </a:lnTo>
                  <a:lnTo>
                    <a:pt x="231" y="235"/>
                  </a:lnTo>
                  <a:lnTo>
                    <a:pt x="239" y="235"/>
                  </a:lnTo>
                  <a:lnTo>
                    <a:pt x="250" y="235"/>
                  </a:lnTo>
                  <a:lnTo>
                    <a:pt x="257" y="235"/>
                  </a:lnTo>
                  <a:lnTo>
                    <a:pt x="268" y="235"/>
                  </a:lnTo>
                  <a:lnTo>
                    <a:pt x="275" y="235"/>
                  </a:lnTo>
                  <a:lnTo>
                    <a:pt x="286" y="235"/>
                  </a:lnTo>
                  <a:lnTo>
                    <a:pt x="294" y="235"/>
                  </a:lnTo>
                  <a:lnTo>
                    <a:pt x="305" y="235"/>
                  </a:lnTo>
                  <a:lnTo>
                    <a:pt x="312" y="235"/>
                  </a:lnTo>
                  <a:lnTo>
                    <a:pt x="323" y="235"/>
                  </a:lnTo>
                  <a:lnTo>
                    <a:pt x="331" y="235"/>
                  </a:lnTo>
                  <a:lnTo>
                    <a:pt x="342" y="235"/>
                  </a:lnTo>
                  <a:lnTo>
                    <a:pt x="349" y="235"/>
                  </a:lnTo>
                  <a:lnTo>
                    <a:pt x="360" y="235"/>
                  </a:lnTo>
                  <a:lnTo>
                    <a:pt x="367" y="235"/>
                  </a:lnTo>
                  <a:lnTo>
                    <a:pt x="378" y="235"/>
                  </a:lnTo>
                  <a:lnTo>
                    <a:pt x="386" y="235"/>
                  </a:lnTo>
                  <a:lnTo>
                    <a:pt x="397" y="235"/>
                  </a:lnTo>
                  <a:lnTo>
                    <a:pt x="404" y="235"/>
                  </a:lnTo>
                  <a:lnTo>
                    <a:pt x="415" y="235"/>
                  </a:lnTo>
                  <a:lnTo>
                    <a:pt x="423" y="235"/>
                  </a:lnTo>
                  <a:lnTo>
                    <a:pt x="434" y="235"/>
                  </a:lnTo>
                  <a:lnTo>
                    <a:pt x="441" y="235"/>
                  </a:lnTo>
                  <a:lnTo>
                    <a:pt x="452" y="235"/>
                  </a:lnTo>
                  <a:lnTo>
                    <a:pt x="459" y="235"/>
                  </a:lnTo>
                  <a:lnTo>
                    <a:pt x="470" y="235"/>
                  </a:lnTo>
                  <a:lnTo>
                    <a:pt x="478" y="235"/>
                  </a:lnTo>
                  <a:lnTo>
                    <a:pt x="489" y="235"/>
                  </a:lnTo>
                  <a:lnTo>
                    <a:pt x="496" y="235"/>
                  </a:lnTo>
                  <a:lnTo>
                    <a:pt x="507" y="235"/>
                  </a:lnTo>
                  <a:lnTo>
                    <a:pt x="514" y="235"/>
                  </a:lnTo>
                  <a:lnTo>
                    <a:pt x="525" y="235"/>
                  </a:lnTo>
                  <a:lnTo>
                    <a:pt x="533" y="235"/>
                  </a:lnTo>
                  <a:lnTo>
                    <a:pt x="544" y="235"/>
                  </a:lnTo>
                  <a:lnTo>
                    <a:pt x="551" y="235"/>
                  </a:lnTo>
                  <a:lnTo>
                    <a:pt x="562" y="235"/>
                  </a:lnTo>
                  <a:lnTo>
                    <a:pt x="570" y="235"/>
                  </a:lnTo>
                  <a:lnTo>
                    <a:pt x="581" y="235"/>
                  </a:lnTo>
                  <a:lnTo>
                    <a:pt x="588" y="235"/>
                  </a:lnTo>
                  <a:lnTo>
                    <a:pt x="599" y="235"/>
                  </a:lnTo>
                  <a:lnTo>
                    <a:pt x="606" y="235"/>
                  </a:lnTo>
                  <a:lnTo>
                    <a:pt x="617" y="235"/>
                  </a:lnTo>
                  <a:lnTo>
                    <a:pt x="625" y="235"/>
                  </a:lnTo>
                  <a:lnTo>
                    <a:pt x="636" y="232"/>
                  </a:lnTo>
                  <a:lnTo>
                    <a:pt x="643" y="228"/>
                  </a:lnTo>
                  <a:lnTo>
                    <a:pt x="654" y="213"/>
                  </a:lnTo>
                  <a:lnTo>
                    <a:pt x="661" y="191"/>
                  </a:lnTo>
                  <a:lnTo>
                    <a:pt x="673" y="162"/>
                  </a:lnTo>
                  <a:lnTo>
                    <a:pt x="680" y="140"/>
                  </a:lnTo>
                  <a:lnTo>
                    <a:pt x="691" y="132"/>
                  </a:lnTo>
                  <a:lnTo>
                    <a:pt x="698" y="158"/>
                  </a:lnTo>
                  <a:lnTo>
                    <a:pt x="709" y="195"/>
                  </a:lnTo>
                  <a:lnTo>
                    <a:pt x="717" y="224"/>
                  </a:lnTo>
                  <a:lnTo>
                    <a:pt x="728" y="232"/>
                  </a:lnTo>
                  <a:lnTo>
                    <a:pt x="735" y="235"/>
                  </a:lnTo>
                  <a:lnTo>
                    <a:pt x="746" y="235"/>
                  </a:lnTo>
                  <a:lnTo>
                    <a:pt x="753" y="235"/>
                  </a:lnTo>
                  <a:lnTo>
                    <a:pt x="764" y="235"/>
                  </a:lnTo>
                  <a:lnTo>
                    <a:pt x="772" y="235"/>
                  </a:lnTo>
                  <a:lnTo>
                    <a:pt x="783" y="232"/>
                  </a:lnTo>
                  <a:lnTo>
                    <a:pt x="790" y="228"/>
                  </a:lnTo>
                  <a:lnTo>
                    <a:pt x="801" y="213"/>
                  </a:lnTo>
                  <a:lnTo>
                    <a:pt x="809" y="187"/>
                  </a:lnTo>
                  <a:lnTo>
                    <a:pt x="820" y="154"/>
                  </a:lnTo>
                  <a:lnTo>
                    <a:pt x="827" y="118"/>
                  </a:lnTo>
                  <a:lnTo>
                    <a:pt x="838" y="92"/>
                  </a:lnTo>
                  <a:lnTo>
                    <a:pt x="845" y="77"/>
                  </a:lnTo>
                  <a:lnTo>
                    <a:pt x="856" y="62"/>
                  </a:lnTo>
                  <a:lnTo>
                    <a:pt x="864" y="26"/>
                  </a:lnTo>
                  <a:lnTo>
                    <a:pt x="875"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6" name="Freeform 592"/>
            <p:cNvSpPr>
              <a:spLocks/>
            </p:cNvSpPr>
            <p:nvPr/>
          </p:nvSpPr>
          <p:spPr bwMode="auto">
            <a:xfrm>
              <a:off x="2967038" y="4646613"/>
              <a:ext cx="1358900" cy="654050"/>
            </a:xfrm>
            <a:custGeom>
              <a:avLst/>
              <a:gdLst/>
              <a:ahLst/>
              <a:cxnLst>
                <a:cxn ang="0">
                  <a:pos x="11" y="114"/>
                </a:cxn>
                <a:cxn ang="0">
                  <a:pos x="29" y="114"/>
                </a:cxn>
                <a:cxn ang="0">
                  <a:pos x="48" y="114"/>
                </a:cxn>
                <a:cxn ang="0">
                  <a:pos x="66" y="114"/>
                </a:cxn>
                <a:cxn ang="0">
                  <a:pos x="84" y="114"/>
                </a:cxn>
                <a:cxn ang="0">
                  <a:pos x="103" y="114"/>
                </a:cxn>
                <a:cxn ang="0">
                  <a:pos x="121" y="114"/>
                </a:cxn>
                <a:cxn ang="0">
                  <a:pos x="139" y="114"/>
                </a:cxn>
                <a:cxn ang="0">
                  <a:pos x="158" y="114"/>
                </a:cxn>
                <a:cxn ang="0">
                  <a:pos x="176" y="114"/>
                </a:cxn>
                <a:cxn ang="0">
                  <a:pos x="195" y="114"/>
                </a:cxn>
                <a:cxn ang="0">
                  <a:pos x="213" y="114"/>
                </a:cxn>
                <a:cxn ang="0">
                  <a:pos x="231" y="114"/>
                </a:cxn>
                <a:cxn ang="0">
                  <a:pos x="250" y="114"/>
                </a:cxn>
                <a:cxn ang="0">
                  <a:pos x="268" y="114"/>
                </a:cxn>
                <a:cxn ang="0">
                  <a:pos x="286" y="114"/>
                </a:cxn>
                <a:cxn ang="0">
                  <a:pos x="305" y="114"/>
                </a:cxn>
                <a:cxn ang="0">
                  <a:pos x="323" y="114"/>
                </a:cxn>
                <a:cxn ang="0">
                  <a:pos x="342" y="114"/>
                </a:cxn>
                <a:cxn ang="0">
                  <a:pos x="360" y="114"/>
                </a:cxn>
                <a:cxn ang="0">
                  <a:pos x="378" y="114"/>
                </a:cxn>
                <a:cxn ang="0">
                  <a:pos x="397" y="114"/>
                </a:cxn>
                <a:cxn ang="0">
                  <a:pos x="415" y="114"/>
                </a:cxn>
                <a:cxn ang="0">
                  <a:pos x="434" y="114"/>
                </a:cxn>
                <a:cxn ang="0">
                  <a:pos x="452" y="114"/>
                </a:cxn>
                <a:cxn ang="0">
                  <a:pos x="470" y="114"/>
                </a:cxn>
                <a:cxn ang="0">
                  <a:pos x="489" y="114"/>
                </a:cxn>
                <a:cxn ang="0">
                  <a:pos x="507" y="114"/>
                </a:cxn>
                <a:cxn ang="0">
                  <a:pos x="525" y="114"/>
                </a:cxn>
                <a:cxn ang="0">
                  <a:pos x="544" y="114"/>
                </a:cxn>
                <a:cxn ang="0">
                  <a:pos x="562" y="114"/>
                </a:cxn>
                <a:cxn ang="0">
                  <a:pos x="581" y="114"/>
                </a:cxn>
                <a:cxn ang="0">
                  <a:pos x="599" y="114"/>
                </a:cxn>
                <a:cxn ang="0">
                  <a:pos x="617" y="114"/>
                </a:cxn>
                <a:cxn ang="0">
                  <a:pos x="636" y="85"/>
                </a:cxn>
                <a:cxn ang="0">
                  <a:pos x="654" y="19"/>
                </a:cxn>
                <a:cxn ang="0">
                  <a:pos x="673" y="15"/>
                </a:cxn>
                <a:cxn ang="0">
                  <a:pos x="691" y="96"/>
                </a:cxn>
                <a:cxn ang="0">
                  <a:pos x="709" y="114"/>
                </a:cxn>
                <a:cxn ang="0">
                  <a:pos x="728" y="114"/>
                </a:cxn>
                <a:cxn ang="0">
                  <a:pos x="746" y="114"/>
                </a:cxn>
                <a:cxn ang="0">
                  <a:pos x="764" y="114"/>
                </a:cxn>
                <a:cxn ang="0">
                  <a:pos x="783" y="88"/>
                </a:cxn>
                <a:cxn ang="0">
                  <a:pos x="801" y="33"/>
                </a:cxn>
                <a:cxn ang="0">
                  <a:pos x="820" y="77"/>
                </a:cxn>
                <a:cxn ang="0">
                  <a:pos x="838" y="269"/>
                </a:cxn>
                <a:cxn ang="0">
                  <a:pos x="856" y="412"/>
                </a:cxn>
              </a:cxnLst>
              <a:rect l="0" t="0" r="r" b="b"/>
              <a:pathLst>
                <a:path w="856" h="412">
                  <a:moveTo>
                    <a:pt x="0" y="114"/>
                  </a:moveTo>
                  <a:lnTo>
                    <a:pt x="11" y="114"/>
                  </a:lnTo>
                  <a:lnTo>
                    <a:pt x="18" y="114"/>
                  </a:lnTo>
                  <a:lnTo>
                    <a:pt x="29" y="114"/>
                  </a:lnTo>
                  <a:lnTo>
                    <a:pt x="36" y="114"/>
                  </a:lnTo>
                  <a:lnTo>
                    <a:pt x="48" y="114"/>
                  </a:lnTo>
                  <a:lnTo>
                    <a:pt x="55" y="114"/>
                  </a:lnTo>
                  <a:lnTo>
                    <a:pt x="66" y="114"/>
                  </a:lnTo>
                  <a:lnTo>
                    <a:pt x="73" y="114"/>
                  </a:lnTo>
                  <a:lnTo>
                    <a:pt x="84" y="114"/>
                  </a:lnTo>
                  <a:lnTo>
                    <a:pt x="92" y="114"/>
                  </a:lnTo>
                  <a:lnTo>
                    <a:pt x="103" y="114"/>
                  </a:lnTo>
                  <a:lnTo>
                    <a:pt x="110" y="114"/>
                  </a:lnTo>
                  <a:lnTo>
                    <a:pt x="121" y="114"/>
                  </a:lnTo>
                  <a:lnTo>
                    <a:pt x="128" y="114"/>
                  </a:lnTo>
                  <a:lnTo>
                    <a:pt x="139" y="114"/>
                  </a:lnTo>
                  <a:lnTo>
                    <a:pt x="147" y="114"/>
                  </a:lnTo>
                  <a:lnTo>
                    <a:pt x="158" y="114"/>
                  </a:lnTo>
                  <a:lnTo>
                    <a:pt x="165" y="114"/>
                  </a:lnTo>
                  <a:lnTo>
                    <a:pt x="176" y="114"/>
                  </a:lnTo>
                  <a:lnTo>
                    <a:pt x="184" y="114"/>
                  </a:lnTo>
                  <a:lnTo>
                    <a:pt x="195" y="114"/>
                  </a:lnTo>
                  <a:lnTo>
                    <a:pt x="202" y="114"/>
                  </a:lnTo>
                  <a:lnTo>
                    <a:pt x="213" y="114"/>
                  </a:lnTo>
                  <a:lnTo>
                    <a:pt x="220" y="114"/>
                  </a:lnTo>
                  <a:lnTo>
                    <a:pt x="231" y="114"/>
                  </a:lnTo>
                  <a:lnTo>
                    <a:pt x="239" y="114"/>
                  </a:lnTo>
                  <a:lnTo>
                    <a:pt x="250" y="114"/>
                  </a:lnTo>
                  <a:lnTo>
                    <a:pt x="257" y="114"/>
                  </a:lnTo>
                  <a:lnTo>
                    <a:pt x="268" y="114"/>
                  </a:lnTo>
                  <a:lnTo>
                    <a:pt x="275" y="114"/>
                  </a:lnTo>
                  <a:lnTo>
                    <a:pt x="286" y="114"/>
                  </a:lnTo>
                  <a:lnTo>
                    <a:pt x="294" y="114"/>
                  </a:lnTo>
                  <a:lnTo>
                    <a:pt x="305" y="114"/>
                  </a:lnTo>
                  <a:lnTo>
                    <a:pt x="312" y="114"/>
                  </a:lnTo>
                  <a:lnTo>
                    <a:pt x="323" y="114"/>
                  </a:lnTo>
                  <a:lnTo>
                    <a:pt x="331" y="114"/>
                  </a:lnTo>
                  <a:lnTo>
                    <a:pt x="342" y="114"/>
                  </a:lnTo>
                  <a:lnTo>
                    <a:pt x="349" y="114"/>
                  </a:lnTo>
                  <a:lnTo>
                    <a:pt x="360" y="114"/>
                  </a:lnTo>
                  <a:lnTo>
                    <a:pt x="367" y="114"/>
                  </a:lnTo>
                  <a:lnTo>
                    <a:pt x="378" y="114"/>
                  </a:lnTo>
                  <a:lnTo>
                    <a:pt x="386" y="114"/>
                  </a:lnTo>
                  <a:lnTo>
                    <a:pt x="397" y="114"/>
                  </a:lnTo>
                  <a:lnTo>
                    <a:pt x="404" y="114"/>
                  </a:lnTo>
                  <a:lnTo>
                    <a:pt x="415" y="114"/>
                  </a:lnTo>
                  <a:lnTo>
                    <a:pt x="423" y="114"/>
                  </a:lnTo>
                  <a:lnTo>
                    <a:pt x="434" y="114"/>
                  </a:lnTo>
                  <a:lnTo>
                    <a:pt x="441" y="114"/>
                  </a:lnTo>
                  <a:lnTo>
                    <a:pt x="452" y="114"/>
                  </a:lnTo>
                  <a:lnTo>
                    <a:pt x="459" y="114"/>
                  </a:lnTo>
                  <a:lnTo>
                    <a:pt x="470" y="114"/>
                  </a:lnTo>
                  <a:lnTo>
                    <a:pt x="478" y="114"/>
                  </a:lnTo>
                  <a:lnTo>
                    <a:pt x="489" y="114"/>
                  </a:lnTo>
                  <a:lnTo>
                    <a:pt x="496" y="114"/>
                  </a:lnTo>
                  <a:lnTo>
                    <a:pt x="507" y="114"/>
                  </a:lnTo>
                  <a:lnTo>
                    <a:pt x="514" y="114"/>
                  </a:lnTo>
                  <a:lnTo>
                    <a:pt x="525" y="114"/>
                  </a:lnTo>
                  <a:lnTo>
                    <a:pt x="533" y="114"/>
                  </a:lnTo>
                  <a:lnTo>
                    <a:pt x="544" y="114"/>
                  </a:lnTo>
                  <a:lnTo>
                    <a:pt x="551" y="114"/>
                  </a:lnTo>
                  <a:lnTo>
                    <a:pt x="562" y="114"/>
                  </a:lnTo>
                  <a:lnTo>
                    <a:pt x="570" y="114"/>
                  </a:lnTo>
                  <a:lnTo>
                    <a:pt x="581" y="114"/>
                  </a:lnTo>
                  <a:lnTo>
                    <a:pt x="588" y="114"/>
                  </a:lnTo>
                  <a:lnTo>
                    <a:pt x="599" y="114"/>
                  </a:lnTo>
                  <a:lnTo>
                    <a:pt x="606" y="114"/>
                  </a:lnTo>
                  <a:lnTo>
                    <a:pt x="617" y="114"/>
                  </a:lnTo>
                  <a:lnTo>
                    <a:pt x="625" y="103"/>
                  </a:lnTo>
                  <a:lnTo>
                    <a:pt x="636" y="85"/>
                  </a:lnTo>
                  <a:lnTo>
                    <a:pt x="643" y="55"/>
                  </a:lnTo>
                  <a:lnTo>
                    <a:pt x="654" y="19"/>
                  </a:lnTo>
                  <a:lnTo>
                    <a:pt x="661" y="0"/>
                  </a:lnTo>
                  <a:lnTo>
                    <a:pt x="673" y="15"/>
                  </a:lnTo>
                  <a:lnTo>
                    <a:pt x="680" y="59"/>
                  </a:lnTo>
                  <a:lnTo>
                    <a:pt x="691" y="96"/>
                  </a:lnTo>
                  <a:lnTo>
                    <a:pt x="698" y="111"/>
                  </a:lnTo>
                  <a:lnTo>
                    <a:pt x="709" y="114"/>
                  </a:lnTo>
                  <a:lnTo>
                    <a:pt x="717" y="114"/>
                  </a:lnTo>
                  <a:lnTo>
                    <a:pt x="728" y="114"/>
                  </a:lnTo>
                  <a:lnTo>
                    <a:pt x="735" y="114"/>
                  </a:lnTo>
                  <a:lnTo>
                    <a:pt x="746" y="114"/>
                  </a:lnTo>
                  <a:lnTo>
                    <a:pt x="753" y="114"/>
                  </a:lnTo>
                  <a:lnTo>
                    <a:pt x="764" y="114"/>
                  </a:lnTo>
                  <a:lnTo>
                    <a:pt x="772" y="107"/>
                  </a:lnTo>
                  <a:lnTo>
                    <a:pt x="783" y="88"/>
                  </a:lnTo>
                  <a:lnTo>
                    <a:pt x="790" y="63"/>
                  </a:lnTo>
                  <a:lnTo>
                    <a:pt x="801" y="33"/>
                  </a:lnTo>
                  <a:lnTo>
                    <a:pt x="809" y="30"/>
                  </a:lnTo>
                  <a:lnTo>
                    <a:pt x="820" y="77"/>
                  </a:lnTo>
                  <a:lnTo>
                    <a:pt x="827" y="166"/>
                  </a:lnTo>
                  <a:lnTo>
                    <a:pt x="838" y="269"/>
                  </a:lnTo>
                  <a:lnTo>
                    <a:pt x="845" y="361"/>
                  </a:lnTo>
                  <a:lnTo>
                    <a:pt x="856" y="41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7" name="Freeform 593"/>
            <p:cNvSpPr>
              <a:spLocks/>
            </p:cNvSpPr>
            <p:nvPr/>
          </p:nvSpPr>
          <p:spPr bwMode="auto">
            <a:xfrm>
              <a:off x="4325938" y="5195888"/>
              <a:ext cx="30163" cy="104775"/>
            </a:xfrm>
            <a:custGeom>
              <a:avLst/>
              <a:gdLst/>
              <a:ahLst/>
              <a:cxnLst>
                <a:cxn ang="0">
                  <a:pos x="0" y="66"/>
                </a:cxn>
                <a:cxn ang="0">
                  <a:pos x="8" y="40"/>
                </a:cxn>
                <a:cxn ang="0">
                  <a:pos x="19" y="0"/>
                </a:cxn>
              </a:cxnLst>
              <a:rect l="0" t="0" r="r" b="b"/>
              <a:pathLst>
                <a:path w="19" h="66">
                  <a:moveTo>
                    <a:pt x="0" y="66"/>
                  </a:moveTo>
                  <a:lnTo>
                    <a:pt x="8" y="40"/>
                  </a:lnTo>
                  <a:lnTo>
                    <a:pt x="19"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8" name="Freeform 594"/>
            <p:cNvSpPr>
              <a:spLocks/>
            </p:cNvSpPr>
            <p:nvPr/>
          </p:nvSpPr>
          <p:spPr bwMode="auto">
            <a:xfrm>
              <a:off x="2967038" y="4827588"/>
              <a:ext cx="1389063" cy="3683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4"/>
                </a:cxn>
                <a:cxn ang="0">
                  <a:pos x="636" y="59"/>
                </a:cxn>
                <a:cxn ang="0">
                  <a:pos x="654" y="191"/>
                </a:cxn>
                <a:cxn ang="0">
                  <a:pos x="673" y="199"/>
                </a:cxn>
                <a:cxn ang="0">
                  <a:pos x="691" y="37"/>
                </a:cxn>
                <a:cxn ang="0">
                  <a:pos x="709" y="0"/>
                </a:cxn>
                <a:cxn ang="0">
                  <a:pos x="728" y="0"/>
                </a:cxn>
                <a:cxn ang="0">
                  <a:pos x="746" y="0"/>
                </a:cxn>
                <a:cxn ang="0">
                  <a:pos x="764" y="4"/>
                </a:cxn>
                <a:cxn ang="0">
                  <a:pos x="783" y="59"/>
                </a:cxn>
                <a:cxn ang="0">
                  <a:pos x="801" y="188"/>
                </a:cxn>
                <a:cxn ang="0">
                  <a:pos x="820" y="199"/>
                </a:cxn>
                <a:cxn ang="0">
                  <a:pos x="838" y="41"/>
                </a:cxn>
                <a:cxn ang="0">
                  <a:pos x="856" y="0"/>
                </a:cxn>
                <a:cxn ang="0">
                  <a:pos x="875" y="0"/>
                </a:cxn>
              </a:cxnLst>
              <a:rect l="0" t="0" r="r" b="b"/>
              <a:pathLst>
                <a:path w="875" h="232">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4"/>
                  </a:lnTo>
                  <a:lnTo>
                    <a:pt x="625" y="22"/>
                  </a:lnTo>
                  <a:lnTo>
                    <a:pt x="636" y="59"/>
                  </a:lnTo>
                  <a:lnTo>
                    <a:pt x="643" y="118"/>
                  </a:lnTo>
                  <a:lnTo>
                    <a:pt x="654" y="191"/>
                  </a:lnTo>
                  <a:lnTo>
                    <a:pt x="661" y="232"/>
                  </a:lnTo>
                  <a:lnTo>
                    <a:pt x="673" y="199"/>
                  </a:lnTo>
                  <a:lnTo>
                    <a:pt x="680" y="111"/>
                  </a:lnTo>
                  <a:lnTo>
                    <a:pt x="691" y="37"/>
                  </a:lnTo>
                  <a:lnTo>
                    <a:pt x="698" y="8"/>
                  </a:lnTo>
                  <a:lnTo>
                    <a:pt x="709" y="0"/>
                  </a:lnTo>
                  <a:lnTo>
                    <a:pt x="717" y="0"/>
                  </a:lnTo>
                  <a:lnTo>
                    <a:pt x="728" y="0"/>
                  </a:lnTo>
                  <a:lnTo>
                    <a:pt x="735" y="0"/>
                  </a:lnTo>
                  <a:lnTo>
                    <a:pt x="746" y="0"/>
                  </a:lnTo>
                  <a:lnTo>
                    <a:pt x="753" y="0"/>
                  </a:lnTo>
                  <a:lnTo>
                    <a:pt x="764" y="4"/>
                  </a:lnTo>
                  <a:lnTo>
                    <a:pt x="772" y="22"/>
                  </a:lnTo>
                  <a:lnTo>
                    <a:pt x="783" y="59"/>
                  </a:lnTo>
                  <a:lnTo>
                    <a:pt x="790" y="118"/>
                  </a:lnTo>
                  <a:lnTo>
                    <a:pt x="801" y="188"/>
                  </a:lnTo>
                  <a:lnTo>
                    <a:pt x="809" y="228"/>
                  </a:lnTo>
                  <a:lnTo>
                    <a:pt x="820" y="199"/>
                  </a:lnTo>
                  <a:lnTo>
                    <a:pt x="827" y="114"/>
                  </a:lnTo>
                  <a:lnTo>
                    <a:pt x="838" y="41"/>
                  </a:lnTo>
                  <a:lnTo>
                    <a:pt x="845" y="11"/>
                  </a:lnTo>
                  <a:lnTo>
                    <a:pt x="856" y="0"/>
                  </a:lnTo>
                  <a:lnTo>
                    <a:pt x="864" y="0"/>
                  </a:lnTo>
                  <a:lnTo>
                    <a:pt x="875"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699" name="Freeform 595"/>
            <p:cNvSpPr>
              <a:spLocks/>
            </p:cNvSpPr>
            <p:nvPr/>
          </p:nvSpPr>
          <p:spPr bwMode="auto">
            <a:xfrm>
              <a:off x="2967038" y="4354513"/>
              <a:ext cx="1389063" cy="473075"/>
            </a:xfrm>
            <a:custGeom>
              <a:avLst/>
              <a:gdLst/>
              <a:ahLst/>
              <a:cxnLst>
                <a:cxn ang="0">
                  <a:pos x="11" y="298"/>
                </a:cxn>
                <a:cxn ang="0">
                  <a:pos x="29" y="298"/>
                </a:cxn>
                <a:cxn ang="0">
                  <a:pos x="48" y="298"/>
                </a:cxn>
                <a:cxn ang="0">
                  <a:pos x="66" y="298"/>
                </a:cxn>
                <a:cxn ang="0">
                  <a:pos x="84" y="298"/>
                </a:cxn>
                <a:cxn ang="0">
                  <a:pos x="103" y="298"/>
                </a:cxn>
                <a:cxn ang="0">
                  <a:pos x="121" y="298"/>
                </a:cxn>
                <a:cxn ang="0">
                  <a:pos x="139" y="298"/>
                </a:cxn>
                <a:cxn ang="0">
                  <a:pos x="158" y="298"/>
                </a:cxn>
                <a:cxn ang="0">
                  <a:pos x="176" y="298"/>
                </a:cxn>
                <a:cxn ang="0">
                  <a:pos x="195" y="298"/>
                </a:cxn>
                <a:cxn ang="0">
                  <a:pos x="213" y="298"/>
                </a:cxn>
                <a:cxn ang="0">
                  <a:pos x="231" y="298"/>
                </a:cxn>
                <a:cxn ang="0">
                  <a:pos x="250" y="298"/>
                </a:cxn>
                <a:cxn ang="0">
                  <a:pos x="268" y="298"/>
                </a:cxn>
                <a:cxn ang="0">
                  <a:pos x="286" y="298"/>
                </a:cxn>
                <a:cxn ang="0">
                  <a:pos x="305" y="298"/>
                </a:cxn>
                <a:cxn ang="0">
                  <a:pos x="323" y="298"/>
                </a:cxn>
                <a:cxn ang="0">
                  <a:pos x="342" y="298"/>
                </a:cxn>
                <a:cxn ang="0">
                  <a:pos x="360" y="298"/>
                </a:cxn>
                <a:cxn ang="0">
                  <a:pos x="378" y="298"/>
                </a:cxn>
                <a:cxn ang="0">
                  <a:pos x="397" y="298"/>
                </a:cxn>
                <a:cxn ang="0">
                  <a:pos x="415" y="298"/>
                </a:cxn>
                <a:cxn ang="0">
                  <a:pos x="434" y="298"/>
                </a:cxn>
                <a:cxn ang="0">
                  <a:pos x="452" y="298"/>
                </a:cxn>
                <a:cxn ang="0">
                  <a:pos x="470" y="298"/>
                </a:cxn>
                <a:cxn ang="0">
                  <a:pos x="489" y="298"/>
                </a:cxn>
                <a:cxn ang="0">
                  <a:pos x="507" y="298"/>
                </a:cxn>
                <a:cxn ang="0">
                  <a:pos x="525" y="298"/>
                </a:cxn>
                <a:cxn ang="0">
                  <a:pos x="544" y="298"/>
                </a:cxn>
                <a:cxn ang="0">
                  <a:pos x="562" y="298"/>
                </a:cxn>
                <a:cxn ang="0">
                  <a:pos x="581" y="298"/>
                </a:cxn>
                <a:cxn ang="0">
                  <a:pos x="599" y="298"/>
                </a:cxn>
                <a:cxn ang="0">
                  <a:pos x="617" y="298"/>
                </a:cxn>
                <a:cxn ang="0">
                  <a:pos x="636" y="269"/>
                </a:cxn>
                <a:cxn ang="0">
                  <a:pos x="654" y="203"/>
                </a:cxn>
                <a:cxn ang="0">
                  <a:pos x="673" y="199"/>
                </a:cxn>
                <a:cxn ang="0">
                  <a:pos x="691" y="280"/>
                </a:cxn>
                <a:cxn ang="0">
                  <a:pos x="709" y="298"/>
                </a:cxn>
                <a:cxn ang="0">
                  <a:pos x="728" y="298"/>
                </a:cxn>
                <a:cxn ang="0">
                  <a:pos x="746" y="298"/>
                </a:cxn>
                <a:cxn ang="0">
                  <a:pos x="764" y="298"/>
                </a:cxn>
                <a:cxn ang="0">
                  <a:pos x="783" y="269"/>
                </a:cxn>
                <a:cxn ang="0">
                  <a:pos x="801" y="192"/>
                </a:cxn>
                <a:cxn ang="0">
                  <a:pos x="820" y="140"/>
                </a:cxn>
                <a:cxn ang="0">
                  <a:pos x="838" y="107"/>
                </a:cxn>
                <a:cxn ang="0">
                  <a:pos x="856" y="0"/>
                </a:cxn>
                <a:cxn ang="0">
                  <a:pos x="875" y="67"/>
                </a:cxn>
              </a:cxnLst>
              <a:rect l="0" t="0" r="r" b="b"/>
              <a:pathLst>
                <a:path w="875" h="298">
                  <a:moveTo>
                    <a:pt x="0" y="298"/>
                  </a:moveTo>
                  <a:lnTo>
                    <a:pt x="11" y="298"/>
                  </a:lnTo>
                  <a:lnTo>
                    <a:pt x="18" y="298"/>
                  </a:lnTo>
                  <a:lnTo>
                    <a:pt x="29" y="298"/>
                  </a:lnTo>
                  <a:lnTo>
                    <a:pt x="36" y="298"/>
                  </a:lnTo>
                  <a:lnTo>
                    <a:pt x="48" y="298"/>
                  </a:lnTo>
                  <a:lnTo>
                    <a:pt x="55" y="298"/>
                  </a:lnTo>
                  <a:lnTo>
                    <a:pt x="66" y="298"/>
                  </a:lnTo>
                  <a:lnTo>
                    <a:pt x="73" y="298"/>
                  </a:lnTo>
                  <a:lnTo>
                    <a:pt x="84" y="298"/>
                  </a:lnTo>
                  <a:lnTo>
                    <a:pt x="92" y="298"/>
                  </a:lnTo>
                  <a:lnTo>
                    <a:pt x="103" y="298"/>
                  </a:lnTo>
                  <a:lnTo>
                    <a:pt x="110" y="298"/>
                  </a:lnTo>
                  <a:lnTo>
                    <a:pt x="121" y="298"/>
                  </a:lnTo>
                  <a:lnTo>
                    <a:pt x="128" y="298"/>
                  </a:lnTo>
                  <a:lnTo>
                    <a:pt x="139" y="298"/>
                  </a:lnTo>
                  <a:lnTo>
                    <a:pt x="147" y="298"/>
                  </a:lnTo>
                  <a:lnTo>
                    <a:pt x="158" y="298"/>
                  </a:lnTo>
                  <a:lnTo>
                    <a:pt x="165" y="298"/>
                  </a:lnTo>
                  <a:lnTo>
                    <a:pt x="176" y="298"/>
                  </a:lnTo>
                  <a:lnTo>
                    <a:pt x="184" y="298"/>
                  </a:lnTo>
                  <a:lnTo>
                    <a:pt x="195" y="298"/>
                  </a:lnTo>
                  <a:lnTo>
                    <a:pt x="202" y="298"/>
                  </a:lnTo>
                  <a:lnTo>
                    <a:pt x="213" y="298"/>
                  </a:lnTo>
                  <a:lnTo>
                    <a:pt x="220" y="298"/>
                  </a:lnTo>
                  <a:lnTo>
                    <a:pt x="231" y="298"/>
                  </a:lnTo>
                  <a:lnTo>
                    <a:pt x="239" y="298"/>
                  </a:lnTo>
                  <a:lnTo>
                    <a:pt x="250" y="298"/>
                  </a:lnTo>
                  <a:lnTo>
                    <a:pt x="257" y="298"/>
                  </a:lnTo>
                  <a:lnTo>
                    <a:pt x="268" y="298"/>
                  </a:lnTo>
                  <a:lnTo>
                    <a:pt x="275" y="298"/>
                  </a:lnTo>
                  <a:lnTo>
                    <a:pt x="286" y="298"/>
                  </a:lnTo>
                  <a:lnTo>
                    <a:pt x="294" y="298"/>
                  </a:lnTo>
                  <a:lnTo>
                    <a:pt x="305" y="298"/>
                  </a:lnTo>
                  <a:lnTo>
                    <a:pt x="312" y="298"/>
                  </a:lnTo>
                  <a:lnTo>
                    <a:pt x="323" y="298"/>
                  </a:lnTo>
                  <a:lnTo>
                    <a:pt x="331" y="298"/>
                  </a:lnTo>
                  <a:lnTo>
                    <a:pt x="342" y="298"/>
                  </a:lnTo>
                  <a:lnTo>
                    <a:pt x="349" y="298"/>
                  </a:lnTo>
                  <a:lnTo>
                    <a:pt x="360" y="298"/>
                  </a:lnTo>
                  <a:lnTo>
                    <a:pt x="367" y="298"/>
                  </a:lnTo>
                  <a:lnTo>
                    <a:pt x="378" y="298"/>
                  </a:lnTo>
                  <a:lnTo>
                    <a:pt x="386" y="298"/>
                  </a:lnTo>
                  <a:lnTo>
                    <a:pt x="397" y="298"/>
                  </a:lnTo>
                  <a:lnTo>
                    <a:pt x="404" y="298"/>
                  </a:lnTo>
                  <a:lnTo>
                    <a:pt x="415" y="298"/>
                  </a:lnTo>
                  <a:lnTo>
                    <a:pt x="423" y="298"/>
                  </a:lnTo>
                  <a:lnTo>
                    <a:pt x="434" y="298"/>
                  </a:lnTo>
                  <a:lnTo>
                    <a:pt x="441" y="298"/>
                  </a:lnTo>
                  <a:lnTo>
                    <a:pt x="452" y="298"/>
                  </a:lnTo>
                  <a:lnTo>
                    <a:pt x="459" y="298"/>
                  </a:lnTo>
                  <a:lnTo>
                    <a:pt x="470" y="298"/>
                  </a:lnTo>
                  <a:lnTo>
                    <a:pt x="478" y="298"/>
                  </a:lnTo>
                  <a:lnTo>
                    <a:pt x="489" y="298"/>
                  </a:lnTo>
                  <a:lnTo>
                    <a:pt x="496" y="298"/>
                  </a:lnTo>
                  <a:lnTo>
                    <a:pt x="507" y="298"/>
                  </a:lnTo>
                  <a:lnTo>
                    <a:pt x="514" y="298"/>
                  </a:lnTo>
                  <a:lnTo>
                    <a:pt x="525" y="298"/>
                  </a:lnTo>
                  <a:lnTo>
                    <a:pt x="533" y="298"/>
                  </a:lnTo>
                  <a:lnTo>
                    <a:pt x="544" y="298"/>
                  </a:lnTo>
                  <a:lnTo>
                    <a:pt x="551" y="298"/>
                  </a:lnTo>
                  <a:lnTo>
                    <a:pt x="562" y="298"/>
                  </a:lnTo>
                  <a:lnTo>
                    <a:pt x="570" y="298"/>
                  </a:lnTo>
                  <a:lnTo>
                    <a:pt x="581" y="298"/>
                  </a:lnTo>
                  <a:lnTo>
                    <a:pt x="588" y="298"/>
                  </a:lnTo>
                  <a:lnTo>
                    <a:pt x="599" y="298"/>
                  </a:lnTo>
                  <a:lnTo>
                    <a:pt x="606" y="298"/>
                  </a:lnTo>
                  <a:lnTo>
                    <a:pt x="617" y="298"/>
                  </a:lnTo>
                  <a:lnTo>
                    <a:pt x="625" y="287"/>
                  </a:lnTo>
                  <a:lnTo>
                    <a:pt x="636" y="269"/>
                  </a:lnTo>
                  <a:lnTo>
                    <a:pt x="643" y="239"/>
                  </a:lnTo>
                  <a:lnTo>
                    <a:pt x="654" y="203"/>
                  </a:lnTo>
                  <a:lnTo>
                    <a:pt x="661" y="184"/>
                  </a:lnTo>
                  <a:lnTo>
                    <a:pt x="673" y="199"/>
                  </a:lnTo>
                  <a:lnTo>
                    <a:pt x="680" y="243"/>
                  </a:lnTo>
                  <a:lnTo>
                    <a:pt x="691" y="280"/>
                  </a:lnTo>
                  <a:lnTo>
                    <a:pt x="698" y="295"/>
                  </a:lnTo>
                  <a:lnTo>
                    <a:pt x="709" y="298"/>
                  </a:lnTo>
                  <a:lnTo>
                    <a:pt x="717" y="298"/>
                  </a:lnTo>
                  <a:lnTo>
                    <a:pt x="728" y="298"/>
                  </a:lnTo>
                  <a:lnTo>
                    <a:pt x="735" y="298"/>
                  </a:lnTo>
                  <a:lnTo>
                    <a:pt x="746" y="298"/>
                  </a:lnTo>
                  <a:lnTo>
                    <a:pt x="753" y="298"/>
                  </a:lnTo>
                  <a:lnTo>
                    <a:pt x="764" y="298"/>
                  </a:lnTo>
                  <a:lnTo>
                    <a:pt x="772" y="287"/>
                  </a:lnTo>
                  <a:lnTo>
                    <a:pt x="783" y="269"/>
                  </a:lnTo>
                  <a:lnTo>
                    <a:pt x="790" y="236"/>
                  </a:lnTo>
                  <a:lnTo>
                    <a:pt x="801" y="192"/>
                  </a:lnTo>
                  <a:lnTo>
                    <a:pt x="809" y="155"/>
                  </a:lnTo>
                  <a:lnTo>
                    <a:pt x="820" y="140"/>
                  </a:lnTo>
                  <a:lnTo>
                    <a:pt x="827" y="133"/>
                  </a:lnTo>
                  <a:lnTo>
                    <a:pt x="838" y="107"/>
                  </a:lnTo>
                  <a:lnTo>
                    <a:pt x="845" y="44"/>
                  </a:lnTo>
                  <a:lnTo>
                    <a:pt x="856" y="0"/>
                  </a:lnTo>
                  <a:lnTo>
                    <a:pt x="864" y="26"/>
                  </a:lnTo>
                  <a:lnTo>
                    <a:pt x="875" y="67"/>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0" name="Freeform 596"/>
            <p:cNvSpPr>
              <a:spLocks/>
            </p:cNvSpPr>
            <p:nvPr/>
          </p:nvSpPr>
          <p:spPr bwMode="auto">
            <a:xfrm>
              <a:off x="2967038" y="4635500"/>
              <a:ext cx="1323975" cy="665163"/>
            </a:xfrm>
            <a:custGeom>
              <a:avLst/>
              <a:gdLst/>
              <a:ahLst/>
              <a:cxnLst>
                <a:cxn ang="0">
                  <a:pos x="11" y="121"/>
                </a:cxn>
                <a:cxn ang="0">
                  <a:pos x="29" y="121"/>
                </a:cxn>
                <a:cxn ang="0">
                  <a:pos x="48" y="121"/>
                </a:cxn>
                <a:cxn ang="0">
                  <a:pos x="66" y="121"/>
                </a:cxn>
                <a:cxn ang="0">
                  <a:pos x="84" y="121"/>
                </a:cxn>
                <a:cxn ang="0">
                  <a:pos x="103" y="121"/>
                </a:cxn>
                <a:cxn ang="0">
                  <a:pos x="121" y="121"/>
                </a:cxn>
                <a:cxn ang="0">
                  <a:pos x="139" y="121"/>
                </a:cxn>
                <a:cxn ang="0">
                  <a:pos x="158" y="121"/>
                </a:cxn>
                <a:cxn ang="0">
                  <a:pos x="176" y="121"/>
                </a:cxn>
                <a:cxn ang="0">
                  <a:pos x="195" y="121"/>
                </a:cxn>
                <a:cxn ang="0">
                  <a:pos x="213" y="121"/>
                </a:cxn>
                <a:cxn ang="0">
                  <a:pos x="231" y="121"/>
                </a:cxn>
                <a:cxn ang="0">
                  <a:pos x="250" y="121"/>
                </a:cxn>
                <a:cxn ang="0">
                  <a:pos x="268" y="121"/>
                </a:cxn>
                <a:cxn ang="0">
                  <a:pos x="286" y="121"/>
                </a:cxn>
                <a:cxn ang="0">
                  <a:pos x="305" y="121"/>
                </a:cxn>
                <a:cxn ang="0">
                  <a:pos x="323" y="121"/>
                </a:cxn>
                <a:cxn ang="0">
                  <a:pos x="342" y="121"/>
                </a:cxn>
                <a:cxn ang="0">
                  <a:pos x="360" y="121"/>
                </a:cxn>
                <a:cxn ang="0">
                  <a:pos x="378" y="121"/>
                </a:cxn>
                <a:cxn ang="0">
                  <a:pos x="397" y="121"/>
                </a:cxn>
                <a:cxn ang="0">
                  <a:pos x="415" y="121"/>
                </a:cxn>
                <a:cxn ang="0">
                  <a:pos x="434" y="121"/>
                </a:cxn>
                <a:cxn ang="0">
                  <a:pos x="452" y="121"/>
                </a:cxn>
                <a:cxn ang="0">
                  <a:pos x="470" y="121"/>
                </a:cxn>
                <a:cxn ang="0">
                  <a:pos x="489" y="121"/>
                </a:cxn>
                <a:cxn ang="0">
                  <a:pos x="507" y="121"/>
                </a:cxn>
                <a:cxn ang="0">
                  <a:pos x="525" y="121"/>
                </a:cxn>
                <a:cxn ang="0">
                  <a:pos x="544" y="121"/>
                </a:cxn>
                <a:cxn ang="0">
                  <a:pos x="562" y="121"/>
                </a:cxn>
                <a:cxn ang="0">
                  <a:pos x="581" y="121"/>
                </a:cxn>
                <a:cxn ang="0">
                  <a:pos x="599" y="121"/>
                </a:cxn>
                <a:cxn ang="0">
                  <a:pos x="617" y="88"/>
                </a:cxn>
                <a:cxn ang="0">
                  <a:pos x="636" y="4"/>
                </a:cxn>
                <a:cxn ang="0">
                  <a:pos x="654" y="37"/>
                </a:cxn>
                <a:cxn ang="0">
                  <a:pos x="673" y="114"/>
                </a:cxn>
                <a:cxn ang="0">
                  <a:pos x="691" y="121"/>
                </a:cxn>
                <a:cxn ang="0">
                  <a:pos x="709" y="121"/>
                </a:cxn>
                <a:cxn ang="0">
                  <a:pos x="728" y="121"/>
                </a:cxn>
                <a:cxn ang="0">
                  <a:pos x="746" y="121"/>
                </a:cxn>
                <a:cxn ang="0">
                  <a:pos x="764" y="92"/>
                </a:cxn>
                <a:cxn ang="0">
                  <a:pos x="783" y="22"/>
                </a:cxn>
                <a:cxn ang="0">
                  <a:pos x="801" y="110"/>
                </a:cxn>
                <a:cxn ang="0">
                  <a:pos x="820" y="320"/>
                </a:cxn>
                <a:cxn ang="0">
                  <a:pos x="834" y="419"/>
                </a:cxn>
              </a:cxnLst>
              <a:rect l="0" t="0" r="r" b="b"/>
              <a:pathLst>
                <a:path w="834" h="419">
                  <a:moveTo>
                    <a:pt x="0" y="121"/>
                  </a:moveTo>
                  <a:lnTo>
                    <a:pt x="11" y="121"/>
                  </a:lnTo>
                  <a:lnTo>
                    <a:pt x="18" y="121"/>
                  </a:lnTo>
                  <a:lnTo>
                    <a:pt x="29" y="121"/>
                  </a:lnTo>
                  <a:lnTo>
                    <a:pt x="36" y="121"/>
                  </a:lnTo>
                  <a:lnTo>
                    <a:pt x="48" y="121"/>
                  </a:lnTo>
                  <a:lnTo>
                    <a:pt x="55" y="121"/>
                  </a:lnTo>
                  <a:lnTo>
                    <a:pt x="66" y="121"/>
                  </a:lnTo>
                  <a:lnTo>
                    <a:pt x="73" y="121"/>
                  </a:lnTo>
                  <a:lnTo>
                    <a:pt x="84" y="121"/>
                  </a:lnTo>
                  <a:lnTo>
                    <a:pt x="92" y="121"/>
                  </a:lnTo>
                  <a:lnTo>
                    <a:pt x="103" y="121"/>
                  </a:lnTo>
                  <a:lnTo>
                    <a:pt x="110" y="121"/>
                  </a:lnTo>
                  <a:lnTo>
                    <a:pt x="121" y="121"/>
                  </a:lnTo>
                  <a:lnTo>
                    <a:pt x="128" y="121"/>
                  </a:lnTo>
                  <a:lnTo>
                    <a:pt x="139" y="121"/>
                  </a:lnTo>
                  <a:lnTo>
                    <a:pt x="147" y="121"/>
                  </a:lnTo>
                  <a:lnTo>
                    <a:pt x="158" y="121"/>
                  </a:lnTo>
                  <a:lnTo>
                    <a:pt x="165" y="121"/>
                  </a:lnTo>
                  <a:lnTo>
                    <a:pt x="176" y="121"/>
                  </a:lnTo>
                  <a:lnTo>
                    <a:pt x="184" y="121"/>
                  </a:lnTo>
                  <a:lnTo>
                    <a:pt x="195" y="121"/>
                  </a:lnTo>
                  <a:lnTo>
                    <a:pt x="202" y="121"/>
                  </a:lnTo>
                  <a:lnTo>
                    <a:pt x="213" y="121"/>
                  </a:lnTo>
                  <a:lnTo>
                    <a:pt x="220" y="121"/>
                  </a:lnTo>
                  <a:lnTo>
                    <a:pt x="231" y="121"/>
                  </a:lnTo>
                  <a:lnTo>
                    <a:pt x="239" y="121"/>
                  </a:lnTo>
                  <a:lnTo>
                    <a:pt x="250" y="121"/>
                  </a:lnTo>
                  <a:lnTo>
                    <a:pt x="257" y="121"/>
                  </a:lnTo>
                  <a:lnTo>
                    <a:pt x="268" y="121"/>
                  </a:lnTo>
                  <a:lnTo>
                    <a:pt x="275" y="121"/>
                  </a:lnTo>
                  <a:lnTo>
                    <a:pt x="286" y="121"/>
                  </a:lnTo>
                  <a:lnTo>
                    <a:pt x="294" y="121"/>
                  </a:lnTo>
                  <a:lnTo>
                    <a:pt x="305" y="121"/>
                  </a:lnTo>
                  <a:lnTo>
                    <a:pt x="312" y="121"/>
                  </a:lnTo>
                  <a:lnTo>
                    <a:pt x="323" y="121"/>
                  </a:lnTo>
                  <a:lnTo>
                    <a:pt x="331" y="121"/>
                  </a:lnTo>
                  <a:lnTo>
                    <a:pt x="342" y="121"/>
                  </a:lnTo>
                  <a:lnTo>
                    <a:pt x="349" y="121"/>
                  </a:lnTo>
                  <a:lnTo>
                    <a:pt x="360" y="121"/>
                  </a:lnTo>
                  <a:lnTo>
                    <a:pt x="367" y="121"/>
                  </a:lnTo>
                  <a:lnTo>
                    <a:pt x="378" y="121"/>
                  </a:lnTo>
                  <a:lnTo>
                    <a:pt x="386" y="121"/>
                  </a:lnTo>
                  <a:lnTo>
                    <a:pt x="397" y="121"/>
                  </a:lnTo>
                  <a:lnTo>
                    <a:pt x="404" y="121"/>
                  </a:lnTo>
                  <a:lnTo>
                    <a:pt x="415" y="121"/>
                  </a:lnTo>
                  <a:lnTo>
                    <a:pt x="423" y="121"/>
                  </a:lnTo>
                  <a:lnTo>
                    <a:pt x="434" y="121"/>
                  </a:lnTo>
                  <a:lnTo>
                    <a:pt x="441" y="121"/>
                  </a:lnTo>
                  <a:lnTo>
                    <a:pt x="452" y="121"/>
                  </a:lnTo>
                  <a:lnTo>
                    <a:pt x="459" y="121"/>
                  </a:lnTo>
                  <a:lnTo>
                    <a:pt x="470" y="121"/>
                  </a:lnTo>
                  <a:lnTo>
                    <a:pt x="478" y="121"/>
                  </a:lnTo>
                  <a:lnTo>
                    <a:pt x="489" y="121"/>
                  </a:lnTo>
                  <a:lnTo>
                    <a:pt x="496" y="121"/>
                  </a:lnTo>
                  <a:lnTo>
                    <a:pt x="507" y="121"/>
                  </a:lnTo>
                  <a:lnTo>
                    <a:pt x="514" y="121"/>
                  </a:lnTo>
                  <a:lnTo>
                    <a:pt x="525" y="121"/>
                  </a:lnTo>
                  <a:lnTo>
                    <a:pt x="533" y="121"/>
                  </a:lnTo>
                  <a:lnTo>
                    <a:pt x="544" y="121"/>
                  </a:lnTo>
                  <a:lnTo>
                    <a:pt x="551" y="121"/>
                  </a:lnTo>
                  <a:lnTo>
                    <a:pt x="562" y="121"/>
                  </a:lnTo>
                  <a:lnTo>
                    <a:pt x="570" y="121"/>
                  </a:lnTo>
                  <a:lnTo>
                    <a:pt x="581" y="121"/>
                  </a:lnTo>
                  <a:lnTo>
                    <a:pt x="588" y="121"/>
                  </a:lnTo>
                  <a:lnTo>
                    <a:pt x="599" y="121"/>
                  </a:lnTo>
                  <a:lnTo>
                    <a:pt x="606" y="114"/>
                  </a:lnTo>
                  <a:lnTo>
                    <a:pt x="617" y="88"/>
                  </a:lnTo>
                  <a:lnTo>
                    <a:pt x="625" y="48"/>
                  </a:lnTo>
                  <a:lnTo>
                    <a:pt x="636" y="4"/>
                  </a:lnTo>
                  <a:lnTo>
                    <a:pt x="643" y="0"/>
                  </a:lnTo>
                  <a:lnTo>
                    <a:pt x="654" y="37"/>
                  </a:lnTo>
                  <a:lnTo>
                    <a:pt x="661" y="84"/>
                  </a:lnTo>
                  <a:lnTo>
                    <a:pt x="673" y="114"/>
                  </a:lnTo>
                  <a:lnTo>
                    <a:pt x="680" y="121"/>
                  </a:lnTo>
                  <a:lnTo>
                    <a:pt x="691" y="121"/>
                  </a:lnTo>
                  <a:lnTo>
                    <a:pt x="698" y="121"/>
                  </a:lnTo>
                  <a:lnTo>
                    <a:pt x="709" y="121"/>
                  </a:lnTo>
                  <a:lnTo>
                    <a:pt x="717" y="121"/>
                  </a:lnTo>
                  <a:lnTo>
                    <a:pt x="728" y="121"/>
                  </a:lnTo>
                  <a:lnTo>
                    <a:pt x="735" y="121"/>
                  </a:lnTo>
                  <a:lnTo>
                    <a:pt x="746" y="121"/>
                  </a:lnTo>
                  <a:lnTo>
                    <a:pt x="753" y="114"/>
                  </a:lnTo>
                  <a:lnTo>
                    <a:pt x="764" y="92"/>
                  </a:lnTo>
                  <a:lnTo>
                    <a:pt x="772" y="51"/>
                  </a:lnTo>
                  <a:lnTo>
                    <a:pt x="783" y="22"/>
                  </a:lnTo>
                  <a:lnTo>
                    <a:pt x="790" y="37"/>
                  </a:lnTo>
                  <a:lnTo>
                    <a:pt x="801" y="110"/>
                  </a:lnTo>
                  <a:lnTo>
                    <a:pt x="809" y="217"/>
                  </a:lnTo>
                  <a:lnTo>
                    <a:pt x="820" y="320"/>
                  </a:lnTo>
                  <a:lnTo>
                    <a:pt x="827" y="401"/>
                  </a:lnTo>
                  <a:lnTo>
                    <a:pt x="834" y="419"/>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1" name="Freeform 597"/>
            <p:cNvSpPr>
              <a:spLocks/>
            </p:cNvSpPr>
            <p:nvPr/>
          </p:nvSpPr>
          <p:spPr bwMode="auto">
            <a:xfrm>
              <a:off x="4297363" y="4845050"/>
              <a:ext cx="58738" cy="455613"/>
            </a:xfrm>
            <a:custGeom>
              <a:avLst/>
              <a:gdLst/>
              <a:ahLst/>
              <a:cxnLst>
                <a:cxn ang="0">
                  <a:pos x="0" y="287"/>
                </a:cxn>
                <a:cxn ang="0">
                  <a:pos x="7" y="225"/>
                </a:cxn>
                <a:cxn ang="0">
                  <a:pos x="18" y="107"/>
                </a:cxn>
                <a:cxn ang="0">
                  <a:pos x="26" y="26"/>
                </a:cxn>
                <a:cxn ang="0">
                  <a:pos x="37" y="0"/>
                </a:cxn>
              </a:cxnLst>
              <a:rect l="0" t="0" r="r" b="b"/>
              <a:pathLst>
                <a:path w="37" h="287">
                  <a:moveTo>
                    <a:pt x="0" y="287"/>
                  </a:moveTo>
                  <a:lnTo>
                    <a:pt x="7" y="225"/>
                  </a:lnTo>
                  <a:lnTo>
                    <a:pt x="18" y="107"/>
                  </a:lnTo>
                  <a:lnTo>
                    <a:pt x="26" y="26"/>
                  </a:lnTo>
                  <a:lnTo>
                    <a:pt x="37"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2" name="Freeform 598"/>
            <p:cNvSpPr>
              <a:spLocks/>
            </p:cNvSpPr>
            <p:nvPr/>
          </p:nvSpPr>
          <p:spPr bwMode="auto">
            <a:xfrm>
              <a:off x="2967038" y="4827588"/>
              <a:ext cx="1389063" cy="392113"/>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66"/>
                </a:cxn>
                <a:cxn ang="0">
                  <a:pos x="636" y="236"/>
                </a:cxn>
                <a:cxn ang="0">
                  <a:pos x="654" y="169"/>
                </a:cxn>
                <a:cxn ang="0">
                  <a:pos x="673" y="19"/>
                </a:cxn>
                <a:cxn ang="0">
                  <a:pos x="691" y="0"/>
                </a:cxn>
                <a:cxn ang="0">
                  <a:pos x="709" y="0"/>
                </a:cxn>
                <a:cxn ang="0">
                  <a:pos x="728" y="0"/>
                </a:cxn>
                <a:cxn ang="0">
                  <a:pos x="746" y="0"/>
                </a:cxn>
                <a:cxn ang="0">
                  <a:pos x="764" y="66"/>
                </a:cxn>
                <a:cxn ang="0">
                  <a:pos x="783" y="228"/>
                </a:cxn>
                <a:cxn ang="0">
                  <a:pos x="801" y="173"/>
                </a:cxn>
                <a:cxn ang="0">
                  <a:pos x="820" y="19"/>
                </a:cxn>
                <a:cxn ang="0">
                  <a:pos x="838" y="0"/>
                </a:cxn>
                <a:cxn ang="0">
                  <a:pos x="856" y="0"/>
                </a:cxn>
                <a:cxn ang="0">
                  <a:pos x="875" y="0"/>
                </a:cxn>
              </a:cxnLst>
              <a:rect l="0" t="0" r="r" b="b"/>
              <a:pathLst>
                <a:path w="875" h="247">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15"/>
                  </a:lnTo>
                  <a:lnTo>
                    <a:pt x="617" y="66"/>
                  </a:lnTo>
                  <a:lnTo>
                    <a:pt x="625" y="151"/>
                  </a:lnTo>
                  <a:lnTo>
                    <a:pt x="636" y="236"/>
                  </a:lnTo>
                  <a:lnTo>
                    <a:pt x="643" y="247"/>
                  </a:lnTo>
                  <a:lnTo>
                    <a:pt x="654" y="169"/>
                  </a:lnTo>
                  <a:lnTo>
                    <a:pt x="661" y="74"/>
                  </a:lnTo>
                  <a:lnTo>
                    <a:pt x="673" y="19"/>
                  </a:lnTo>
                  <a:lnTo>
                    <a:pt x="680" y="4"/>
                  </a:lnTo>
                  <a:lnTo>
                    <a:pt x="691" y="0"/>
                  </a:lnTo>
                  <a:lnTo>
                    <a:pt x="698" y="0"/>
                  </a:lnTo>
                  <a:lnTo>
                    <a:pt x="709" y="0"/>
                  </a:lnTo>
                  <a:lnTo>
                    <a:pt x="717" y="0"/>
                  </a:lnTo>
                  <a:lnTo>
                    <a:pt x="728" y="0"/>
                  </a:lnTo>
                  <a:lnTo>
                    <a:pt x="735" y="0"/>
                  </a:lnTo>
                  <a:lnTo>
                    <a:pt x="746" y="0"/>
                  </a:lnTo>
                  <a:lnTo>
                    <a:pt x="753" y="15"/>
                  </a:lnTo>
                  <a:lnTo>
                    <a:pt x="764" y="66"/>
                  </a:lnTo>
                  <a:lnTo>
                    <a:pt x="772" y="151"/>
                  </a:lnTo>
                  <a:lnTo>
                    <a:pt x="783" y="228"/>
                  </a:lnTo>
                  <a:lnTo>
                    <a:pt x="790" y="247"/>
                  </a:lnTo>
                  <a:lnTo>
                    <a:pt x="801" y="173"/>
                  </a:lnTo>
                  <a:lnTo>
                    <a:pt x="809" y="77"/>
                  </a:lnTo>
                  <a:lnTo>
                    <a:pt x="820" y="19"/>
                  </a:lnTo>
                  <a:lnTo>
                    <a:pt x="827" y="4"/>
                  </a:lnTo>
                  <a:lnTo>
                    <a:pt x="838" y="0"/>
                  </a:lnTo>
                  <a:lnTo>
                    <a:pt x="845" y="0"/>
                  </a:lnTo>
                  <a:lnTo>
                    <a:pt x="856" y="0"/>
                  </a:lnTo>
                  <a:lnTo>
                    <a:pt x="864" y="0"/>
                  </a:lnTo>
                  <a:lnTo>
                    <a:pt x="875"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3" name="Freeform 599"/>
            <p:cNvSpPr>
              <a:spLocks/>
            </p:cNvSpPr>
            <p:nvPr/>
          </p:nvSpPr>
          <p:spPr bwMode="auto">
            <a:xfrm>
              <a:off x="2967038" y="4349750"/>
              <a:ext cx="1389063" cy="477838"/>
            </a:xfrm>
            <a:custGeom>
              <a:avLst/>
              <a:gdLst/>
              <a:ahLst/>
              <a:cxnLst>
                <a:cxn ang="0">
                  <a:pos x="11" y="301"/>
                </a:cxn>
                <a:cxn ang="0">
                  <a:pos x="29" y="301"/>
                </a:cxn>
                <a:cxn ang="0">
                  <a:pos x="48" y="301"/>
                </a:cxn>
                <a:cxn ang="0">
                  <a:pos x="66" y="301"/>
                </a:cxn>
                <a:cxn ang="0">
                  <a:pos x="84" y="301"/>
                </a:cxn>
                <a:cxn ang="0">
                  <a:pos x="103" y="301"/>
                </a:cxn>
                <a:cxn ang="0">
                  <a:pos x="121" y="301"/>
                </a:cxn>
                <a:cxn ang="0">
                  <a:pos x="139" y="301"/>
                </a:cxn>
                <a:cxn ang="0">
                  <a:pos x="158" y="301"/>
                </a:cxn>
                <a:cxn ang="0">
                  <a:pos x="176" y="301"/>
                </a:cxn>
                <a:cxn ang="0">
                  <a:pos x="195" y="301"/>
                </a:cxn>
                <a:cxn ang="0">
                  <a:pos x="213" y="301"/>
                </a:cxn>
                <a:cxn ang="0">
                  <a:pos x="231" y="301"/>
                </a:cxn>
                <a:cxn ang="0">
                  <a:pos x="250" y="301"/>
                </a:cxn>
                <a:cxn ang="0">
                  <a:pos x="268" y="301"/>
                </a:cxn>
                <a:cxn ang="0">
                  <a:pos x="286" y="301"/>
                </a:cxn>
                <a:cxn ang="0">
                  <a:pos x="305" y="301"/>
                </a:cxn>
                <a:cxn ang="0">
                  <a:pos x="323" y="301"/>
                </a:cxn>
                <a:cxn ang="0">
                  <a:pos x="342" y="301"/>
                </a:cxn>
                <a:cxn ang="0">
                  <a:pos x="360" y="301"/>
                </a:cxn>
                <a:cxn ang="0">
                  <a:pos x="378" y="301"/>
                </a:cxn>
                <a:cxn ang="0">
                  <a:pos x="397" y="301"/>
                </a:cxn>
                <a:cxn ang="0">
                  <a:pos x="415" y="301"/>
                </a:cxn>
                <a:cxn ang="0">
                  <a:pos x="434" y="301"/>
                </a:cxn>
                <a:cxn ang="0">
                  <a:pos x="452" y="301"/>
                </a:cxn>
                <a:cxn ang="0">
                  <a:pos x="470" y="301"/>
                </a:cxn>
                <a:cxn ang="0">
                  <a:pos x="489" y="301"/>
                </a:cxn>
                <a:cxn ang="0">
                  <a:pos x="507" y="301"/>
                </a:cxn>
                <a:cxn ang="0">
                  <a:pos x="525" y="301"/>
                </a:cxn>
                <a:cxn ang="0">
                  <a:pos x="544" y="301"/>
                </a:cxn>
                <a:cxn ang="0">
                  <a:pos x="562" y="301"/>
                </a:cxn>
                <a:cxn ang="0">
                  <a:pos x="581" y="301"/>
                </a:cxn>
                <a:cxn ang="0">
                  <a:pos x="599" y="301"/>
                </a:cxn>
                <a:cxn ang="0">
                  <a:pos x="617" y="268"/>
                </a:cxn>
                <a:cxn ang="0">
                  <a:pos x="636" y="184"/>
                </a:cxn>
                <a:cxn ang="0">
                  <a:pos x="654" y="217"/>
                </a:cxn>
                <a:cxn ang="0">
                  <a:pos x="673" y="294"/>
                </a:cxn>
                <a:cxn ang="0">
                  <a:pos x="691" y="301"/>
                </a:cxn>
                <a:cxn ang="0">
                  <a:pos x="709" y="301"/>
                </a:cxn>
                <a:cxn ang="0">
                  <a:pos x="728" y="301"/>
                </a:cxn>
                <a:cxn ang="0">
                  <a:pos x="746" y="301"/>
                </a:cxn>
                <a:cxn ang="0">
                  <a:pos x="764" y="268"/>
                </a:cxn>
                <a:cxn ang="0">
                  <a:pos x="783" y="173"/>
                </a:cxn>
                <a:cxn ang="0">
                  <a:pos x="801" y="139"/>
                </a:cxn>
                <a:cxn ang="0">
                  <a:pos x="820" y="84"/>
                </a:cxn>
                <a:cxn ang="0">
                  <a:pos x="838" y="0"/>
                </a:cxn>
                <a:cxn ang="0">
                  <a:pos x="856" y="184"/>
                </a:cxn>
                <a:cxn ang="0">
                  <a:pos x="875" y="290"/>
                </a:cxn>
              </a:cxnLst>
              <a:rect l="0" t="0" r="r" b="b"/>
              <a:pathLst>
                <a:path w="875" h="301">
                  <a:moveTo>
                    <a:pt x="0" y="301"/>
                  </a:moveTo>
                  <a:lnTo>
                    <a:pt x="11" y="301"/>
                  </a:lnTo>
                  <a:lnTo>
                    <a:pt x="18" y="301"/>
                  </a:lnTo>
                  <a:lnTo>
                    <a:pt x="29" y="301"/>
                  </a:lnTo>
                  <a:lnTo>
                    <a:pt x="36" y="301"/>
                  </a:lnTo>
                  <a:lnTo>
                    <a:pt x="48" y="301"/>
                  </a:lnTo>
                  <a:lnTo>
                    <a:pt x="55" y="301"/>
                  </a:lnTo>
                  <a:lnTo>
                    <a:pt x="66" y="301"/>
                  </a:lnTo>
                  <a:lnTo>
                    <a:pt x="73" y="301"/>
                  </a:lnTo>
                  <a:lnTo>
                    <a:pt x="84" y="301"/>
                  </a:lnTo>
                  <a:lnTo>
                    <a:pt x="92" y="301"/>
                  </a:lnTo>
                  <a:lnTo>
                    <a:pt x="103" y="301"/>
                  </a:lnTo>
                  <a:lnTo>
                    <a:pt x="110" y="301"/>
                  </a:lnTo>
                  <a:lnTo>
                    <a:pt x="121" y="301"/>
                  </a:lnTo>
                  <a:lnTo>
                    <a:pt x="128" y="301"/>
                  </a:lnTo>
                  <a:lnTo>
                    <a:pt x="139" y="301"/>
                  </a:lnTo>
                  <a:lnTo>
                    <a:pt x="147" y="301"/>
                  </a:lnTo>
                  <a:lnTo>
                    <a:pt x="158" y="301"/>
                  </a:lnTo>
                  <a:lnTo>
                    <a:pt x="165" y="301"/>
                  </a:lnTo>
                  <a:lnTo>
                    <a:pt x="176" y="301"/>
                  </a:lnTo>
                  <a:lnTo>
                    <a:pt x="184" y="301"/>
                  </a:lnTo>
                  <a:lnTo>
                    <a:pt x="195" y="301"/>
                  </a:lnTo>
                  <a:lnTo>
                    <a:pt x="202" y="301"/>
                  </a:lnTo>
                  <a:lnTo>
                    <a:pt x="213" y="301"/>
                  </a:lnTo>
                  <a:lnTo>
                    <a:pt x="220" y="301"/>
                  </a:lnTo>
                  <a:lnTo>
                    <a:pt x="231" y="301"/>
                  </a:lnTo>
                  <a:lnTo>
                    <a:pt x="239" y="301"/>
                  </a:lnTo>
                  <a:lnTo>
                    <a:pt x="250" y="301"/>
                  </a:lnTo>
                  <a:lnTo>
                    <a:pt x="257" y="301"/>
                  </a:lnTo>
                  <a:lnTo>
                    <a:pt x="268" y="301"/>
                  </a:lnTo>
                  <a:lnTo>
                    <a:pt x="275" y="301"/>
                  </a:lnTo>
                  <a:lnTo>
                    <a:pt x="286" y="301"/>
                  </a:lnTo>
                  <a:lnTo>
                    <a:pt x="294" y="301"/>
                  </a:lnTo>
                  <a:lnTo>
                    <a:pt x="305" y="301"/>
                  </a:lnTo>
                  <a:lnTo>
                    <a:pt x="312" y="301"/>
                  </a:lnTo>
                  <a:lnTo>
                    <a:pt x="323" y="301"/>
                  </a:lnTo>
                  <a:lnTo>
                    <a:pt x="331" y="301"/>
                  </a:lnTo>
                  <a:lnTo>
                    <a:pt x="342" y="301"/>
                  </a:lnTo>
                  <a:lnTo>
                    <a:pt x="349" y="301"/>
                  </a:lnTo>
                  <a:lnTo>
                    <a:pt x="360" y="301"/>
                  </a:lnTo>
                  <a:lnTo>
                    <a:pt x="367" y="301"/>
                  </a:lnTo>
                  <a:lnTo>
                    <a:pt x="378" y="301"/>
                  </a:lnTo>
                  <a:lnTo>
                    <a:pt x="386" y="301"/>
                  </a:lnTo>
                  <a:lnTo>
                    <a:pt x="397" y="301"/>
                  </a:lnTo>
                  <a:lnTo>
                    <a:pt x="404" y="301"/>
                  </a:lnTo>
                  <a:lnTo>
                    <a:pt x="415" y="301"/>
                  </a:lnTo>
                  <a:lnTo>
                    <a:pt x="423" y="301"/>
                  </a:lnTo>
                  <a:lnTo>
                    <a:pt x="434" y="301"/>
                  </a:lnTo>
                  <a:lnTo>
                    <a:pt x="441" y="301"/>
                  </a:lnTo>
                  <a:lnTo>
                    <a:pt x="452" y="301"/>
                  </a:lnTo>
                  <a:lnTo>
                    <a:pt x="459" y="301"/>
                  </a:lnTo>
                  <a:lnTo>
                    <a:pt x="470" y="301"/>
                  </a:lnTo>
                  <a:lnTo>
                    <a:pt x="478" y="301"/>
                  </a:lnTo>
                  <a:lnTo>
                    <a:pt x="489" y="301"/>
                  </a:lnTo>
                  <a:lnTo>
                    <a:pt x="496" y="301"/>
                  </a:lnTo>
                  <a:lnTo>
                    <a:pt x="507" y="301"/>
                  </a:lnTo>
                  <a:lnTo>
                    <a:pt x="514" y="301"/>
                  </a:lnTo>
                  <a:lnTo>
                    <a:pt x="525" y="301"/>
                  </a:lnTo>
                  <a:lnTo>
                    <a:pt x="533" y="301"/>
                  </a:lnTo>
                  <a:lnTo>
                    <a:pt x="544" y="301"/>
                  </a:lnTo>
                  <a:lnTo>
                    <a:pt x="551" y="301"/>
                  </a:lnTo>
                  <a:lnTo>
                    <a:pt x="562" y="301"/>
                  </a:lnTo>
                  <a:lnTo>
                    <a:pt x="570" y="301"/>
                  </a:lnTo>
                  <a:lnTo>
                    <a:pt x="581" y="301"/>
                  </a:lnTo>
                  <a:lnTo>
                    <a:pt x="588" y="301"/>
                  </a:lnTo>
                  <a:lnTo>
                    <a:pt x="599" y="301"/>
                  </a:lnTo>
                  <a:lnTo>
                    <a:pt x="606" y="294"/>
                  </a:lnTo>
                  <a:lnTo>
                    <a:pt x="617" y="268"/>
                  </a:lnTo>
                  <a:lnTo>
                    <a:pt x="625" y="228"/>
                  </a:lnTo>
                  <a:lnTo>
                    <a:pt x="636" y="184"/>
                  </a:lnTo>
                  <a:lnTo>
                    <a:pt x="643" y="180"/>
                  </a:lnTo>
                  <a:lnTo>
                    <a:pt x="654" y="217"/>
                  </a:lnTo>
                  <a:lnTo>
                    <a:pt x="661" y="264"/>
                  </a:lnTo>
                  <a:lnTo>
                    <a:pt x="673" y="294"/>
                  </a:lnTo>
                  <a:lnTo>
                    <a:pt x="680" y="301"/>
                  </a:lnTo>
                  <a:lnTo>
                    <a:pt x="691" y="301"/>
                  </a:lnTo>
                  <a:lnTo>
                    <a:pt x="698" y="301"/>
                  </a:lnTo>
                  <a:lnTo>
                    <a:pt x="709" y="301"/>
                  </a:lnTo>
                  <a:lnTo>
                    <a:pt x="717" y="301"/>
                  </a:lnTo>
                  <a:lnTo>
                    <a:pt x="728" y="301"/>
                  </a:lnTo>
                  <a:lnTo>
                    <a:pt x="735" y="301"/>
                  </a:lnTo>
                  <a:lnTo>
                    <a:pt x="746" y="301"/>
                  </a:lnTo>
                  <a:lnTo>
                    <a:pt x="753" y="294"/>
                  </a:lnTo>
                  <a:lnTo>
                    <a:pt x="764" y="268"/>
                  </a:lnTo>
                  <a:lnTo>
                    <a:pt x="772" y="220"/>
                  </a:lnTo>
                  <a:lnTo>
                    <a:pt x="783" y="173"/>
                  </a:lnTo>
                  <a:lnTo>
                    <a:pt x="790" y="139"/>
                  </a:lnTo>
                  <a:lnTo>
                    <a:pt x="801" y="139"/>
                  </a:lnTo>
                  <a:lnTo>
                    <a:pt x="809" y="132"/>
                  </a:lnTo>
                  <a:lnTo>
                    <a:pt x="820" y="84"/>
                  </a:lnTo>
                  <a:lnTo>
                    <a:pt x="827" y="18"/>
                  </a:lnTo>
                  <a:lnTo>
                    <a:pt x="838" y="0"/>
                  </a:lnTo>
                  <a:lnTo>
                    <a:pt x="845" y="66"/>
                  </a:lnTo>
                  <a:lnTo>
                    <a:pt x="856" y="184"/>
                  </a:lnTo>
                  <a:lnTo>
                    <a:pt x="864" y="264"/>
                  </a:lnTo>
                  <a:lnTo>
                    <a:pt x="875" y="29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4" name="Freeform 600"/>
            <p:cNvSpPr>
              <a:spLocks/>
            </p:cNvSpPr>
            <p:nvPr/>
          </p:nvSpPr>
          <p:spPr bwMode="auto">
            <a:xfrm>
              <a:off x="2967038" y="4594225"/>
              <a:ext cx="1284288" cy="706438"/>
            </a:xfrm>
            <a:custGeom>
              <a:avLst/>
              <a:gdLst/>
              <a:ahLst/>
              <a:cxnLst>
                <a:cxn ang="0">
                  <a:pos x="11" y="147"/>
                </a:cxn>
                <a:cxn ang="0">
                  <a:pos x="29" y="147"/>
                </a:cxn>
                <a:cxn ang="0">
                  <a:pos x="48" y="147"/>
                </a:cxn>
                <a:cxn ang="0">
                  <a:pos x="66" y="147"/>
                </a:cxn>
                <a:cxn ang="0">
                  <a:pos x="84" y="147"/>
                </a:cxn>
                <a:cxn ang="0">
                  <a:pos x="103" y="147"/>
                </a:cxn>
                <a:cxn ang="0">
                  <a:pos x="121" y="147"/>
                </a:cxn>
                <a:cxn ang="0">
                  <a:pos x="139" y="147"/>
                </a:cxn>
                <a:cxn ang="0">
                  <a:pos x="158" y="147"/>
                </a:cxn>
                <a:cxn ang="0">
                  <a:pos x="176" y="147"/>
                </a:cxn>
                <a:cxn ang="0">
                  <a:pos x="195" y="147"/>
                </a:cxn>
                <a:cxn ang="0">
                  <a:pos x="213" y="147"/>
                </a:cxn>
                <a:cxn ang="0">
                  <a:pos x="231" y="147"/>
                </a:cxn>
                <a:cxn ang="0">
                  <a:pos x="250" y="147"/>
                </a:cxn>
                <a:cxn ang="0">
                  <a:pos x="268" y="147"/>
                </a:cxn>
                <a:cxn ang="0">
                  <a:pos x="286" y="147"/>
                </a:cxn>
                <a:cxn ang="0">
                  <a:pos x="305" y="147"/>
                </a:cxn>
                <a:cxn ang="0">
                  <a:pos x="323" y="147"/>
                </a:cxn>
                <a:cxn ang="0">
                  <a:pos x="342" y="147"/>
                </a:cxn>
                <a:cxn ang="0">
                  <a:pos x="360" y="147"/>
                </a:cxn>
                <a:cxn ang="0">
                  <a:pos x="378" y="147"/>
                </a:cxn>
                <a:cxn ang="0">
                  <a:pos x="397" y="147"/>
                </a:cxn>
                <a:cxn ang="0">
                  <a:pos x="415" y="147"/>
                </a:cxn>
                <a:cxn ang="0">
                  <a:pos x="434" y="147"/>
                </a:cxn>
                <a:cxn ang="0">
                  <a:pos x="452" y="147"/>
                </a:cxn>
                <a:cxn ang="0">
                  <a:pos x="470" y="147"/>
                </a:cxn>
                <a:cxn ang="0">
                  <a:pos x="489" y="147"/>
                </a:cxn>
                <a:cxn ang="0">
                  <a:pos x="507" y="147"/>
                </a:cxn>
                <a:cxn ang="0">
                  <a:pos x="525" y="147"/>
                </a:cxn>
                <a:cxn ang="0">
                  <a:pos x="544" y="147"/>
                </a:cxn>
                <a:cxn ang="0">
                  <a:pos x="562" y="147"/>
                </a:cxn>
                <a:cxn ang="0">
                  <a:pos x="581" y="147"/>
                </a:cxn>
                <a:cxn ang="0">
                  <a:pos x="599" y="118"/>
                </a:cxn>
                <a:cxn ang="0">
                  <a:pos x="617" y="0"/>
                </a:cxn>
                <a:cxn ang="0">
                  <a:pos x="636" y="85"/>
                </a:cxn>
                <a:cxn ang="0">
                  <a:pos x="654" y="144"/>
                </a:cxn>
                <a:cxn ang="0">
                  <a:pos x="673" y="147"/>
                </a:cxn>
                <a:cxn ang="0">
                  <a:pos x="691" y="147"/>
                </a:cxn>
                <a:cxn ang="0">
                  <a:pos x="709" y="147"/>
                </a:cxn>
                <a:cxn ang="0">
                  <a:pos x="728" y="147"/>
                </a:cxn>
                <a:cxn ang="0">
                  <a:pos x="746" y="118"/>
                </a:cxn>
                <a:cxn ang="0">
                  <a:pos x="764" y="22"/>
                </a:cxn>
                <a:cxn ang="0">
                  <a:pos x="783" y="180"/>
                </a:cxn>
                <a:cxn ang="0">
                  <a:pos x="801" y="390"/>
                </a:cxn>
              </a:cxnLst>
              <a:rect l="0" t="0" r="r" b="b"/>
              <a:pathLst>
                <a:path w="809" h="445">
                  <a:moveTo>
                    <a:pt x="0" y="147"/>
                  </a:moveTo>
                  <a:lnTo>
                    <a:pt x="11" y="147"/>
                  </a:lnTo>
                  <a:lnTo>
                    <a:pt x="18" y="147"/>
                  </a:lnTo>
                  <a:lnTo>
                    <a:pt x="29" y="147"/>
                  </a:lnTo>
                  <a:lnTo>
                    <a:pt x="36" y="147"/>
                  </a:lnTo>
                  <a:lnTo>
                    <a:pt x="48" y="147"/>
                  </a:lnTo>
                  <a:lnTo>
                    <a:pt x="55" y="147"/>
                  </a:lnTo>
                  <a:lnTo>
                    <a:pt x="66" y="147"/>
                  </a:lnTo>
                  <a:lnTo>
                    <a:pt x="73" y="147"/>
                  </a:lnTo>
                  <a:lnTo>
                    <a:pt x="84" y="147"/>
                  </a:lnTo>
                  <a:lnTo>
                    <a:pt x="92" y="147"/>
                  </a:lnTo>
                  <a:lnTo>
                    <a:pt x="103" y="147"/>
                  </a:lnTo>
                  <a:lnTo>
                    <a:pt x="110" y="147"/>
                  </a:lnTo>
                  <a:lnTo>
                    <a:pt x="121" y="147"/>
                  </a:lnTo>
                  <a:lnTo>
                    <a:pt x="128" y="147"/>
                  </a:lnTo>
                  <a:lnTo>
                    <a:pt x="139" y="147"/>
                  </a:lnTo>
                  <a:lnTo>
                    <a:pt x="147" y="147"/>
                  </a:lnTo>
                  <a:lnTo>
                    <a:pt x="158" y="147"/>
                  </a:lnTo>
                  <a:lnTo>
                    <a:pt x="165" y="147"/>
                  </a:lnTo>
                  <a:lnTo>
                    <a:pt x="176" y="147"/>
                  </a:lnTo>
                  <a:lnTo>
                    <a:pt x="184" y="147"/>
                  </a:lnTo>
                  <a:lnTo>
                    <a:pt x="195" y="147"/>
                  </a:lnTo>
                  <a:lnTo>
                    <a:pt x="202" y="147"/>
                  </a:lnTo>
                  <a:lnTo>
                    <a:pt x="213" y="147"/>
                  </a:lnTo>
                  <a:lnTo>
                    <a:pt x="220" y="147"/>
                  </a:lnTo>
                  <a:lnTo>
                    <a:pt x="231" y="147"/>
                  </a:lnTo>
                  <a:lnTo>
                    <a:pt x="239" y="147"/>
                  </a:lnTo>
                  <a:lnTo>
                    <a:pt x="250" y="147"/>
                  </a:lnTo>
                  <a:lnTo>
                    <a:pt x="257" y="147"/>
                  </a:lnTo>
                  <a:lnTo>
                    <a:pt x="268" y="147"/>
                  </a:lnTo>
                  <a:lnTo>
                    <a:pt x="275" y="147"/>
                  </a:lnTo>
                  <a:lnTo>
                    <a:pt x="286" y="147"/>
                  </a:lnTo>
                  <a:lnTo>
                    <a:pt x="294" y="147"/>
                  </a:lnTo>
                  <a:lnTo>
                    <a:pt x="305" y="147"/>
                  </a:lnTo>
                  <a:lnTo>
                    <a:pt x="312" y="147"/>
                  </a:lnTo>
                  <a:lnTo>
                    <a:pt x="323" y="147"/>
                  </a:lnTo>
                  <a:lnTo>
                    <a:pt x="331" y="147"/>
                  </a:lnTo>
                  <a:lnTo>
                    <a:pt x="342" y="147"/>
                  </a:lnTo>
                  <a:lnTo>
                    <a:pt x="349" y="147"/>
                  </a:lnTo>
                  <a:lnTo>
                    <a:pt x="360" y="147"/>
                  </a:lnTo>
                  <a:lnTo>
                    <a:pt x="367" y="147"/>
                  </a:lnTo>
                  <a:lnTo>
                    <a:pt x="378" y="147"/>
                  </a:lnTo>
                  <a:lnTo>
                    <a:pt x="386" y="147"/>
                  </a:lnTo>
                  <a:lnTo>
                    <a:pt x="397" y="147"/>
                  </a:lnTo>
                  <a:lnTo>
                    <a:pt x="404" y="147"/>
                  </a:lnTo>
                  <a:lnTo>
                    <a:pt x="415" y="147"/>
                  </a:lnTo>
                  <a:lnTo>
                    <a:pt x="423" y="147"/>
                  </a:lnTo>
                  <a:lnTo>
                    <a:pt x="434" y="147"/>
                  </a:lnTo>
                  <a:lnTo>
                    <a:pt x="441" y="147"/>
                  </a:lnTo>
                  <a:lnTo>
                    <a:pt x="452" y="147"/>
                  </a:lnTo>
                  <a:lnTo>
                    <a:pt x="459" y="147"/>
                  </a:lnTo>
                  <a:lnTo>
                    <a:pt x="470" y="147"/>
                  </a:lnTo>
                  <a:lnTo>
                    <a:pt x="478" y="147"/>
                  </a:lnTo>
                  <a:lnTo>
                    <a:pt x="489" y="147"/>
                  </a:lnTo>
                  <a:lnTo>
                    <a:pt x="496" y="147"/>
                  </a:lnTo>
                  <a:lnTo>
                    <a:pt x="507" y="147"/>
                  </a:lnTo>
                  <a:lnTo>
                    <a:pt x="514" y="147"/>
                  </a:lnTo>
                  <a:lnTo>
                    <a:pt x="525" y="147"/>
                  </a:lnTo>
                  <a:lnTo>
                    <a:pt x="533" y="147"/>
                  </a:lnTo>
                  <a:lnTo>
                    <a:pt x="544" y="147"/>
                  </a:lnTo>
                  <a:lnTo>
                    <a:pt x="551" y="147"/>
                  </a:lnTo>
                  <a:lnTo>
                    <a:pt x="562" y="147"/>
                  </a:lnTo>
                  <a:lnTo>
                    <a:pt x="570" y="147"/>
                  </a:lnTo>
                  <a:lnTo>
                    <a:pt x="581" y="147"/>
                  </a:lnTo>
                  <a:lnTo>
                    <a:pt x="588" y="147"/>
                  </a:lnTo>
                  <a:lnTo>
                    <a:pt x="599" y="118"/>
                  </a:lnTo>
                  <a:lnTo>
                    <a:pt x="606" y="52"/>
                  </a:lnTo>
                  <a:lnTo>
                    <a:pt x="617" y="0"/>
                  </a:lnTo>
                  <a:lnTo>
                    <a:pt x="625" y="22"/>
                  </a:lnTo>
                  <a:lnTo>
                    <a:pt x="636" y="85"/>
                  </a:lnTo>
                  <a:lnTo>
                    <a:pt x="643" y="129"/>
                  </a:lnTo>
                  <a:lnTo>
                    <a:pt x="654" y="144"/>
                  </a:lnTo>
                  <a:lnTo>
                    <a:pt x="661" y="147"/>
                  </a:lnTo>
                  <a:lnTo>
                    <a:pt x="673" y="147"/>
                  </a:lnTo>
                  <a:lnTo>
                    <a:pt x="680" y="147"/>
                  </a:lnTo>
                  <a:lnTo>
                    <a:pt x="691" y="147"/>
                  </a:lnTo>
                  <a:lnTo>
                    <a:pt x="698" y="147"/>
                  </a:lnTo>
                  <a:lnTo>
                    <a:pt x="709" y="147"/>
                  </a:lnTo>
                  <a:lnTo>
                    <a:pt x="717" y="147"/>
                  </a:lnTo>
                  <a:lnTo>
                    <a:pt x="728" y="147"/>
                  </a:lnTo>
                  <a:lnTo>
                    <a:pt x="735" y="147"/>
                  </a:lnTo>
                  <a:lnTo>
                    <a:pt x="746" y="118"/>
                  </a:lnTo>
                  <a:lnTo>
                    <a:pt x="753" y="55"/>
                  </a:lnTo>
                  <a:lnTo>
                    <a:pt x="764" y="22"/>
                  </a:lnTo>
                  <a:lnTo>
                    <a:pt x="772" y="70"/>
                  </a:lnTo>
                  <a:lnTo>
                    <a:pt x="783" y="180"/>
                  </a:lnTo>
                  <a:lnTo>
                    <a:pt x="790" y="291"/>
                  </a:lnTo>
                  <a:lnTo>
                    <a:pt x="801" y="390"/>
                  </a:lnTo>
                  <a:lnTo>
                    <a:pt x="809" y="445"/>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5" name="Freeform 601"/>
            <p:cNvSpPr>
              <a:spLocks/>
            </p:cNvSpPr>
            <p:nvPr/>
          </p:nvSpPr>
          <p:spPr bwMode="auto">
            <a:xfrm>
              <a:off x="4262438" y="4827588"/>
              <a:ext cx="93663" cy="473075"/>
            </a:xfrm>
            <a:custGeom>
              <a:avLst/>
              <a:gdLst/>
              <a:ahLst/>
              <a:cxnLst>
                <a:cxn ang="0">
                  <a:pos x="0" y="298"/>
                </a:cxn>
                <a:cxn ang="0">
                  <a:pos x="4" y="291"/>
                </a:cxn>
                <a:cxn ang="0">
                  <a:pos x="11" y="184"/>
                </a:cxn>
                <a:cxn ang="0">
                  <a:pos x="22" y="77"/>
                </a:cxn>
                <a:cxn ang="0">
                  <a:pos x="29" y="19"/>
                </a:cxn>
                <a:cxn ang="0">
                  <a:pos x="40" y="4"/>
                </a:cxn>
                <a:cxn ang="0">
                  <a:pos x="48" y="0"/>
                </a:cxn>
                <a:cxn ang="0">
                  <a:pos x="59" y="0"/>
                </a:cxn>
              </a:cxnLst>
              <a:rect l="0" t="0" r="r" b="b"/>
              <a:pathLst>
                <a:path w="59" h="298">
                  <a:moveTo>
                    <a:pt x="0" y="298"/>
                  </a:moveTo>
                  <a:lnTo>
                    <a:pt x="4" y="291"/>
                  </a:lnTo>
                  <a:lnTo>
                    <a:pt x="11" y="184"/>
                  </a:lnTo>
                  <a:lnTo>
                    <a:pt x="22" y="77"/>
                  </a:lnTo>
                  <a:lnTo>
                    <a:pt x="29" y="19"/>
                  </a:lnTo>
                  <a:lnTo>
                    <a:pt x="40" y="4"/>
                  </a:lnTo>
                  <a:lnTo>
                    <a:pt x="48" y="0"/>
                  </a:lnTo>
                  <a:lnTo>
                    <a:pt x="59"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6" name="Freeform 602"/>
            <p:cNvSpPr>
              <a:spLocks/>
            </p:cNvSpPr>
            <p:nvPr/>
          </p:nvSpPr>
          <p:spPr bwMode="auto">
            <a:xfrm>
              <a:off x="2967038" y="4827588"/>
              <a:ext cx="1389063" cy="466725"/>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59"/>
                </a:cxn>
                <a:cxn ang="0">
                  <a:pos x="617" y="294"/>
                </a:cxn>
                <a:cxn ang="0">
                  <a:pos x="636" y="129"/>
                </a:cxn>
                <a:cxn ang="0">
                  <a:pos x="654" y="8"/>
                </a:cxn>
                <a:cxn ang="0">
                  <a:pos x="673" y="0"/>
                </a:cxn>
                <a:cxn ang="0">
                  <a:pos x="691" y="0"/>
                </a:cxn>
                <a:cxn ang="0">
                  <a:pos x="709" y="0"/>
                </a:cxn>
                <a:cxn ang="0">
                  <a:pos x="728" y="0"/>
                </a:cxn>
                <a:cxn ang="0">
                  <a:pos x="746" y="59"/>
                </a:cxn>
                <a:cxn ang="0">
                  <a:pos x="764" y="291"/>
                </a:cxn>
                <a:cxn ang="0">
                  <a:pos x="783" y="133"/>
                </a:cxn>
                <a:cxn ang="0">
                  <a:pos x="801" y="8"/>
                </a:cxn>
                <a:cxn ang="0">
                  <a:pos x="820" y="0"/>
                </a:cxn>
                <a:cxn ang="0">
                  <a:pos x="838" y="0"/>
                </a:cxn>
                <a:cxn ang="0">
                  <a:pos x="856" y="0"/>
                </a:cxn>
                <a:cxn ang="0">
                  <a:pos x="875" y="0"/>
                </a:cxn>
              </a:cxnLst>
              <a:rect l="0" t="0" r="r" b="b"/>
              <a:pathLst>
                <a:path w="875" h="29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59"/>
                  </a:lnTo>
                  <a:lnTo>
                    <a:pt x="606" y="195"/>
                  </a:lnTo>
                  <a:lnTo>
                    <a:pt x="617" y="294"/>
                  </a:lnTo>
                  <a:lnTo>
                    <a:pt x="625" y="254"/>
                  </a:lnTo>
                  <a:lnTo>
                    <a:pt x="636" y="129"/>
                  </a:lnTo>
                  <a:lnTo>
                    <a:pt x="643" y="37"/>
                  </a:lnTo>
                  <a:lnTo>
                    <a:pt x="654" y="8"/>
                  </a:lnTo>
                  <a:lnTo>
                    <a:pt x="661" y="0"/>
                  </a:lnTo>
                  <a:lnTo>
                    <a:pt x="673" y="0"/>
                  </a:lnTo>
                  <a:lnTo>
                    <a:pt x="680" y="0"/>
                  </a:lnTo>
                  <a:lnTo>
                    <a:pt x="691" y="0"/>
                  </a:lnTo>
                  <a:lnTo>
                    <a:pt x="698" y="0"/>
                  </a:lnTo>
                  <a:lnTo>
                    <a:pt x="709" y="0"/>
                  </a:lnTo>
                  <a:lnTo>
                    <a:pt x="717" y="0"/>
                  </a:lnTo>
                  <a:lnTo>
                    <a:pt x="728" y="0"/>
                  </a:lnTo>
                  <a:lnTo>
                    <a:pt x="735" y="0"/>
                  </a:lnTo>
                  <a:lnTo>
                    <a:pt x="746" y="59"/>
                  </a:lnTo>
                  <a:lnTo>
                    <a:pt x="753" y="195"/>
                  </a:lnTo>
                  <a:lnTo>
                    <a:pt x="764" y="291"/>
                  </a:lnTo>
                  <a:lnTo>
                    <a:pt x="772" y="254"/>
                  </a:lnTo>
                  <a:lnTo>
                    <a:pt x="783" y="133"/>
                  </a:lnTo>
                  <a:lnTo>
                    <a:pt x="790" y="41"/>
                  </a:lnTo>
                  <a:lnTo>
                    <a:pt x="801" y="8"/>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7" name="Freeform 603"/>
            <p:cNvSpPr>
              <a:spLocks/>
            </p:cNvSpPr>
            <p:nvPr/>
          </p:nvSpPr>
          <p:spPr bwMode="auto">
            <a:xfrm>
              <a:off x="2967038" y="4337050"/>
              <a:ext cx="1389063" cy="490538"/>
            </a:xfrm>
            <a:custGeom>
              <a:avLst/>
              <a:gdLst/>
              <a:ahLst/>
              <a:cxnLst>
                <a:cxn ang="0">
                  <a:pos x="11" y="309"/>
                </a:cxn>
                <a:cxn ang="0">
                  <a:pos x="29" y="309"/>
                </a:cxn>
                <a:cxn ang="0">
                  <a:pos x="48" y="309"/>
                </a:cxn>
                <a:cxn ang="0">
                  <a:pos x="66" y="309"/>
                </a:cxn>
                <a:cxn ang="0">
                  <a:pos x="84" y="309"/>
                </a:cxn>
                <a:cxn ang="0">
                  <a:pos x="103" y="309"/>
                </a:cxn>
                <a:cxn ang="0">
                  <a:pos x="121" y="309"/>
                </a:cxn>
                <a:cxn ang="0">
                  <a:pos x="139" y="309"/>
                </a:cxn>
                <a:cxn ang="0">
                  <a:pos x="158" y="309"/>
                </a:cxn>
                <a:cxn ang="0">
                  <a:pos x="176" y="309"/>
                </a:cxn>
                <a:cxn ang="0">
                  <a:pos x="195" y="309"/>
                </a:cxn>
                <a:cxn ang="0">
                  <a:pos x="213" y="309"/>
                </a:cxn>
                <a:cxn ang="0">
                  <a:pos x="231" y="309"/>
                </a:cxn>
                <a:cxn ang="0">
                  <a:pos x="250" y="309"/>
                </a:cxn>
                <a:cxn ang="0">
                  <a:pos x="268" y="309"/>
                </a:cxn>
                <a:cxn ang="0">
                  <a:pos x="286" y="309"/>
                </a:cxn>
                <a:cxn ang="0">
                  <a:pos x="305" y="309"/>
                </a:cxn>
                <a:cxn ang="0">
                  <a:pos x="323" y="309"/>
                </a:cxn>
                <a:cxn ang="0">
                  <a:pos x="342" y="309"/>
                </a:cxn>
                <a:cxn ang="0">
                  <a:pos x="360" y="309"/>
                </a:cxn>
                <a:cxn ang="0">
                  <a:pos x="378" y="309"/>
                </a:cxn>
                <a:cxn ang="0">
                  <a:pos x="397" y="309"/>
                </a:cxn>
                <a:cxn ang="0">
                  <a:pos x="415" y="309"/>
                </a:cxn>
                <a:cxn ang="0">
                  <a:pos x="434" y="309"/>
                </a:cxn>
                <a:cxn ang="0">
                  <a:pos x="452" y="309"/>
                </a:cxn>
                <a:cxn ang="0">
                  <a:pos x="470" y="309"/>
                </a:cxn>
                <a:cxn ang="0">
                  <a:pos x="489" y="309"/>
                </a:cxn>
                <a:cxn ang="0">
                  <a:pos x="507" y="309"/>
                </a:cxn>
                <a:cxn ang="0">
                  <a:pos x="525" y="309"/>
                </a:cxn>
                <a:cxn ang="0">
                  <a:pos x="544" y="309"/>
                </a:cxn>
                <a:cxn ang="0">
                  <a:pos x="562" y="309"/>
                </a:cxn>
                <a:cxn ang="0">
                  <a:pos x="581" y="309"/>
                </a:cxn>
                <a:cxn ang="0">
                  <a:pos x="599" y="280"/>
                </a:cxn>
                <a:cxn ang="0">
                  <a:pos x="617" y="162"/>
                </a:cxn>
                <a:cxn ang="0">
                  <a:pos x="636" y="247"/>
                </a:cxn>
                <a:cxn ang="0">
                  <a:pos x="654" y="306"/>
                </a:cxn>
                <a:cxn ang="0">
                  <a:pos x="673" y="309"/>
                </a:cxn>
                <a:cxn ang="0">
                  <a:pos x="691" y="309"/>
                </a:cxn>
                <a:cxn ang="0">
                  <a:pos x="709" y="309"/>
                </a:cxn>
                <a:cxn ang="0">
                  <a:pos x="728" y="309"/>
                </a:cxn>
                <a:cxn ang="0">
                  <a:pos x="746" y="280"/>
                </a:cxn>
                <a:cxn ang="0">
                  <a:pos x="764" y="144"/>
                </a:cxn>
                <a:cxn ang="0">
                  <a:pos x="783" y="147"/>
                </a:cxn>
                <a:cxn ang="0">
                  <a:pos x="801" y="63"/>
                </a:cxn>
                <a:cxn ang="0">
                  <a:pos x="820" y="19"/>
                </a:cxn>
                <a:cxn ang="0">
                  <a:pos x="838" y="236"/>
                </a:cxn>
                <a:cxn ang="0">
                  <a:pos x="856" y="306"/>
                </a:cxn>
                <a:cxn ang="0">
                  <a:pos x="875" y="309"/>
                </a:cxn>
              </a:cxnLst>
              <a:rect l="0" t="0" r="r" b="b"/>
              <a:pathLst>
                <a:path w="875" h="309">
                  <a:moveTo>
                    <a:pt x="0" y="309"/>
                  </a:moveTo>
                  <a:lnTo>
                    <a:pt x="11" y="309"/>
                  </a:lnTo>
                  <a:lnTo>
                    <a:pt x="18" y="309"/>
                  </a:lnTo>
                  <a:lnTo>
                    <a:pt x="29" y="309"/>
                  </a:lnTo>
                  <a:lnTo>
                    <a:pt x="36" y="309"/>
                  </a:lnTo>
                  <a:lnTo>
                    <a:pt x="48" y="309"/>
                  </a:lnTo>
                  <a:lnTo>
                    <a:pt x="55" y="309"/>
                  </a:lnTo>
                  <a:lnTo>
                    <a:pt x="66" y="309"/>
                  </a:lnTo>
                  <a:lnTo>
                    <a:pt x="73" y="309"/>
                  </a:lnTo>
                  <a:lnTo>
                    <a:pt x="84" y="309"/>
                  </a:lnTo>
                  <a:lnTo>
                    <a:pt x="92" y="309"/>
                  </a:lnTo>
                  <a:lnTo>
                    <a:pt x="103" y="309"/>
                  </a:lnTo>
                  <a:lnTo>
                    <a:pt x="110" y="309"/>
                  </a:lnTo>
                  <a:lnTo>
                    <a:pt x="121" y="309"/>
                  </a:lnTo>
                  <a:lnTo>
                    <a:pt x="128" y="309"/>
                  </a:lnTo>
                  <a:lnTo>
                    <a:pt x="139" y="309"/>
                  </a:lnTo>
                  <a:lnTo>
                    <a:pt x="147" y="309"/>
                  </a:lnTo>
                  <a:lnTo>
                    <a:pt x="158" y="309"/>
                  </a:lnTo>
                  <a:lnTo>
                    <a:pt x="165" y="309"/>
                  </a:lnTo>
                  <a:lnTo>
                    <a:pt x="176" y="309"/>
                  </a:lnTo>
                  <a:lnTo>
                    <a:pt x="184" y="309"/>
                  </a:lnTo>
                  <a:lnTo>
                    <a:pt x="195" y="309"/>
                  </a:lnTo>
                  <a:lnTo>
                    <a:pt x="202" y="309"/>
                  </a:lnTo>
                  <a:lnTo>
                    <a:pt x="213" y="309"/>
                  </a:lnTo>
                  <a:lnTo>
                    <a:pt x="220" y="309"/>
                  </a:lnTo>
                  <a:lnTo>
                    <a:pt x="231" y="309"/>
                  </a:lnTo>
                  <a:lnTo>
                    <a:pt x="239" y="309"/>
                  </a:lnTo>
                  <a:lnTo>
                    <a:pt x="250" y="309"/>
                  </a:lnTo>
                  <a:lnTo>
                    <a:pt x="257" y="309"/>
                  </a:lnTo>
                  <a:lnTo>
                    <a:pt x="268" y="309"/>
                  </a:lnTo>
                  <a:lnTo>
                    <a:pt x="275" y="309"/>
                  </a:lnTo>
                  <a:lnTo>
                    <a:pt x="286" y="309"/>
                  </a:lnTo>
                  <a:lnTo>
                    <a:pt x="294" y="309"/>
                  </a:lnTo>
                  <a:lnTo>
                    <a:pt x="305" y="309"/>
                  </a:lnTo>
                  <a:lnTo>
                    <a:pt x="312" y="309"/>
                  </a:lnTo>
                  <a:lnTo>
                    <a:pt x="323" y="309"/>
                  </a:lnTo>
                  <a:lnTo>
                    <a:pt x="331" y="309"/>
                  </a:lnTo>
                  <a:lnTo>
                    <a:pt x="342" y="309"/>
                  </a:lnTo>
                  <a:lnTo>
                    <a:pt x="349" y="309"/>
                  </a:lnTo>
                  <a:lnTo>
                    <a:pt x="360" y="309"/>
                  </a:lnTo>
                  <a:lnTo>
                    <a:pt x="367" y="309"/>
                  </a:lnTo>
                  <a:lnTo>
                    <a:pt x="378" y="309"/>
                  </a:lnTo>
                  <a:lnTo>
                    <a:pt x="386" y="309"/>
                  </a:lnTo>
                  <a:lnTo>
                    <a:pt x="397" y="309"/>
                  </a:lnTo>
                  <a:lnTo>
                    <a:pt x="404" y="309"/>
                  </a:lnTo>
                  <a:lnTo>
                    <a:pt x="415" y="309"/>
                  </a:lnTo>
                  <a:lnTo>
                    <a:pt x="423" y="309"/>
                  </a:lnTo>
                  <a:lnTo>
                    <a:pt x="434" y="309"/>
                  </a:lnTo>
                  <a:lnTo>
                    <a:pt x="441" y="309"/>
                  </a:lnTo>
                  <a:lnTo>
                    <a:pt x="452" y="309"/>
                  </a:lnTo>
                  <a:lnTo>
                    <a:pt x="459" y="309"/>
                  </a:lnTo>
                  <a:lnTo>
                    <a:pt x="470" y="309"/>
                  </a:lnTo>
                  <a:lnTo>
                    <a:pt x="478" y="309"/>
                  </a:lnTo>
                  <a:lnTo>
                    <a:pt x="489" y="309"/>
                  </a:lnTo>
                  <a:lnTo>
                    <a:pt x="496" y="309"/>
                  </a:lnTo>
                  <a:lnTo>
                    <a:pt x="507" y="309"/>
                  </a:lnTo>
                  <a:lnTo>
                    <a:pt x="514" y="309"/>
                  </a:lnTo>
                  <a:lnTo>
                    <a:pt x="525" y="309"/>
                  </a:lnTo>
                  <a:lnTo>
                    <a:pt x="533" y="309"/>
                  </a:lnTo>
                  <a:lnTo>
                    <a:pt x="544" y="309"/>
                  </a:lnTo>
                  <a:lnTo>
                    <a:pt x="551" y="309"/>
                  </a:lnTo>
                  <a:lnTo>
                    <a:pt x="562" y="309"/>
                  </a:lnTo>
                  <a:lnTo>
                    <a:pt x="570" y="309"/>
                  </a:lnTo>
                  <a:lnTo>
                    <a:pt x="581" y="309"/>
                  </a:lnTo>
                  <a:lnTo>
                    <a:pt x="588" y="309"/>
                  </a:lnTo>
                  <a:lnTo>
                    <a:pt x="599" y="280"/>
                  </a:lnTo>
                  <a:lnTo>
                    <a:pt x="606" y="214"/>
                  </a:lnTo>
                  <a:lnTo>
                    <a:pt x="617" y="162"/>
                  </a:lnTo>
                  <a:lnTo>
                    <a:pt x="625" y="184"/>
                  </a:lnTo>
                  <a:lnTo>
                    <a:pt x="636" y="247"/>
                  </a:lnTo>
                  <a:lnTo>
                    <a:pt x="643" y="291"/>
                  </a:lnTo>
                  <a:lnTo>
                    <a:pt x="654" y="306"/>
                  </a:lnTo>
                  <a:lnTo>
                    <a:pt x="661" y="309"/>
                  </a:lnTo>
                  <a:lnTo>
                    <a:pt x="673" y="309"/>
                  </a:lnTo>
                  <a:lnTo>
                    <a:pt x="680" y="309"/>
                  </a:lnTo>
                  <a:lnTo>
                    <a:pt x="691" y="309"/>
                  </a:lnTo>
                  <a:lnTo>
                    <a:pt x="698" y="309"/>
                  </a:lnTo>
                  <a:lnTo>
                    <a:pt x="709" y="309"/>
                  </a:lnTo>
                  <a:lnTo>
                    <a:pt x="717" y="309"/>
                  </a:lnTo>
                  <a:lnTo>
                    <a:pt x="728" y="309"/>
                  </a:lnTo>
                  <a:lnTo>
                    <a:pt x="735" y="309"/>
                  </a:lnTo>
                  <a:lnTo>
                    <a:pt x="746" y="280"/>
                  </a:lnTo>
                  <a:lnTo>
                    <a:pt x="753" y="210"/>
                  </a:lnTo>
                  <a:lnTo>
                    <a:pt x="764" y="144"/>
                  </a:lnTo>
                  <a:lnTo>
                    <a:pt x="772" y="133"/>
                  </a:lnTo>
                  <a:lnTo>
                    <a:pt x="783" y="147"/>
                  </a:lnTo>
                  <a:lnTo>
                    <a:pt x="790" y="129"/>
                  </a:lnTo>
                  <a:lnTo>
                    <a:pt x="801" y="63"/>
                  </a:lnTo>
                  <a:lnTo>
                    <a:pt x="809" y="0"/>
                  </a:lnTo>
                  <a:lnTo>
                    <a:pt x="820" y="19"/>
                  </a:lnTo>
                  <a:lnTo>
                    <a:pt x="827" y="125"/>
                  </a:lnTo>
                  <a:lnTo>
                    <a:pt x="838" y="236"/>
                  </a:lnTo>
                  <a:lnTo>
                    <a:pt x="845" y="291"/>
                  </a:lnTo>
                  <a:lnTo>
                    <a:pt x="856" y="306"/>
                  </a:lnTo>
                  <a:lnTo>
                    <a:pt x="864" y="309"/>
                  </a:lnTo>
                  <a:lnTo>
                    <a:pt x="875" y="309"/>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8" name="Freeform 604"/>
            <p:cNvSpPr>
              <a:spLocks/>
            </p:cNvSpPr>
            <p:nvPr/>
          </p:nvSpPr>
          <p:spPr bwMode="auto">
            <a:xfrm>
              <a:off x="2967038" y="4500563"/>
              <a:ext cx="1247775" cy="800100"/>
            </a:xfrm>
            <a:custGeom>
              <a:avLst/>
              <a:gdLst/>
              <a:ahLst/>
              <a:cxnLst>
                <a:cxn ang="0">
                  <a:pos x="11" y="206"/>
                </a:cxn>
                <a:cxn ang="0">
                  <a:pos x="29" y="206"/>
                </a:cxn>
                <a:cxn ang="0">
                  <a:pos x="48" y="206"/>
                </a:cxn>
                <a:cxn ang="0">
                  <a:pos x="66" y="206"/>
                </a:cxn>
                <a:cxn ang="0">
                  <a:pos x="84" y="206"/>
                </a:cxn>
                <a:cxn ang="0">
                  <a:pos x="103" y="206"/>
                </a:cxn>
                <a:cxn ang="0">
                  <a:pos x="121" y="206"/>
                </a:cxn>
                <a:cxn ang="0">
                  <a:pos x="139" y="206"/>
                </a:cxn>
                <a:cxn ang="0">
                  <a:pos x="158" y="206"/>
                </a:cxn>
                <a:cxn ang="0">
                  <a:pos x="176" y="206"/>
                </a:cxn>
                <a:cxn ang="0">
                  <a:pos x="195" y="206"/>
                </a:cxn>
                <a:cxn ang="0">
                  <a:pos x="213" y="206"/>
                </a:cxn>
                <a:cxn ang="0">
                  <a:pos x="231" y="206"/>
                </a:cxn>
                <a:cxn ang="0">
                  <a:pos x="250" y="206"/>
                </a:cxn>
                <a:cxn ang="0">
                  <a:pos x="268" y="206"/>
                </a:cxn>
                <a:cxn ang="0">
                  <a:pos x="286" y="206"/>
                </a:cxn>
                <a:cxn ang="0">
                  <a:pos x="305" y="206"/>
                </a:cxn>
                <a:cxn ang="0">
                  <a:pos x="323" y="206"/>
                </a:cxn>
                <a:cxn ang="0">
                  <a:pos x="342" y="206"/>
                </a:cxn>
                <a:cxn ang="0">
                  <a:pos x="360" y="206"/>
                </a:cxn>
                <a:cxn ang="0">
                  <a:pos x="378" y="206"/>
                </a:cxn>
                <a:cxn ang="0">
                  <a:pos x="397" y="206"/>
                </a:cxn>
                <a:cxn ang="0">
                  <a:pos x="415" y="206"/>
                </a:cxn>
                <a:cxn ang="0">
                  <a:pos x="434" y="206"/>
                </a:cxn>
                <a:cxn ang="0">
                  <a:pos x="452" y="206"/>
                </a:cxn>
                <a:cxn ang="0">
                  <a:pos x="470" y="206"/>
                </a:cxn>
                <a:cxn ang="0">
                  <a:pos x="489" y="206"/>
                </a:cxn>
                <a:cxn ang="0">
                  <a:pos x="507" y="206"/>
                </a:cxn>
                <a:cxn ang="0">
                  <a:pos x="525" y="206"/>
                </a:cxn>
                <a:cxn ang="0">
                  <a:pos x="544" y="206"/>
                </a:cxn>
                <a:cxn ang="0">
                  <a:pos x="562" y="206"/>
                </a:cxn>
                <a:cxn ang="0">
                  <a:pos x="581" y="206"/>
                </a:cxn>
                <a:cxn ang="0">
                  <a:pos x="599" y="4"/>
                </a:cxn>
                <a:cxn ang="0">
                  <a:pos x="617" y="169"/>
                </a:cxn>
                <a:cxn ang="0">
                  <a:pos x="636" y="206"/>
                </a:cxn>
                <a:cxn ang="0">
                  <a:pos x="654" y="206"/>
                </a:cxn>
                <a:cxn ang="0">
                  <a:pos x="673" y="206"/>
                </a:cxn>
                <a:cxn ang="0">
                  <a:pos x="691" y="206"/>
                </a:cxn>
                <a:cxn ang="0">
                  <a:pos x="709" y="206"/>
                </a:cxn>
                <a:cxn ang="0">
                  <a:pos x="728" y="206"/>
                </a:cxn>
                <a:cxn ang="0">
                  <a:pos x="746" y="26"/>
                </a:cxn>
                <a:cxn ang="0">
                  <a:pos x="764" y="294"/>
                </a:cxn>
                <a:cxn ang="0">
                  <a:pos x="783" y="486"/>
                </a:cxn>
              </a:cxnLst>
              <a:rect l="0" t="0" r="r" b="b"/>
              <a:pathLst>
                <a:path w="786" h="504">
                  <a:moveTo>
                    <a:pt x="0" y="206"/>
                  </a:moveTo>
                  <a:lnTo>
                    <a:pt x="11" y="206"/>
                  </a:lnTo>
                  <a:lnTo>
                    <a:pt x="18" y="206"/>
                  </a:lnTo>
                  <a:lnTo>
                    <a:pt x="29" y="206"/>
                  </a:lnTo>
                  <a:lnTo>
                    <a:pt x="36" y="206"/>
                  </a:lnTo>
                  <a:lnTo>
                    <a:pt x="48" y="206"/>
                  </a:lnTo>
                  <a:lnTo>
                    <a:pt x="55" y="206"/>
                  </a:lnTo>
                  <a:lnTo>
                    <a:pt x="66" y="206"/>
                  </a:lnTo>
                  <a:lnTo>
                    <a:pt x="73" y="206"/>
                  </a:lnTo>
                  <a:lnTo>
                    <a:pt x="84" y="206"/>
                  </a:lnTo>
                  <a:lnTo>
                    <a:pt x="92" y="206"/>
                  </a:lnTo>
                  <a:lnTo>
                    <a:pt x="103" y="206"/>
                  </a:lnTo>
                  <a:lnTo>
                    <a:pt x="110" y="206"/>
                  </a:lnTo>
                  <a:lnTo>
                    <a:pt x="121" y="206"/>
                  </a:lnTo>
                  <a:lnTo>
                    <a:pt x="128" y="206"/>
                  </a:lnTo>
                  <a:lnTo>
                    <a:pt x="139" y="206"/>
                  </a:lnTo>
                  <a:lnTo>
                    <a:pt x="147" y="206"/>
                  </a:lnTo>
                  <a:lnTo>
                    <a:pt x="158" y="206"/>
                  </a:lnTo>
                  <a:lnTo>
                    <a:pt x="165" y="206"/>
                  </a:lnTo>
                  <a:lnTo>
                    <a:pt x="176" y="206"/>
                  </a:lnTo>
                  <a:lnTo>
                    <a:pt x="184" y="206"/>
                  </a:lnTo>
                  <a:lnTo>
                    <a:pt x="195" y="206"/>
                  </a:lnTo>
                  <a:lnTo>
                    <a:pt x="202" y="206"/>
                  </a:lnTo>
                  <a:lnTo>
                    <a:pt x="213" y="206"/>
                  </a:lnTo>
                  <a:lnTo>
                    <a:pt x="220" y="206"/>
                  </a:lnTo>
                  <a:lnTo>
                    <a:pt x="231" y="206"/>
                  </a:lnTo>
                  <a:lnTo>
                    <a:pt x="239" y="206"/>
                  </a:lnTo>
                  <a:lnTo>
                    <a:pt x="250" y="206"/>
                  </a:lnTo>
                  <a:lnTo>
                    <a:pt x="257" y="206"/>
                  </a:lnTo>
                  <a:lnTo>
                    <a:pt x="268" y="206"/>
                  </a:lnTo>
                  <a:lnTo>
                    <a:pt x="275" y="206"/>
                  </a:lnTo>
                  <a:lnTo>
                    <a:pt x="286" y="206"/>
                  </a:lnTo>
                  <a:lnTo>
                    <a:pt x="294" y="206"/>
                  </a:lnTo>
                  <a:lnTo>
                    <a:pt x="305" y="206"/>
                  </a:lnTo>
                  <a:lnTo>
                    <a:pt x="312" y="206"/>
                  </a:lnTo>
                  <a:lnTo>
                    <a:pt x="323" y="206"/>
                  </a:lnTo>
                  <a:lnTo>
                    <a:pt x="331" y="206"/>
                  </a:lnTo>
                  <a:lnTo>
                    <a:pt x="342" y="206"/>
                  </a:lnTo>
                  <a:lnTo>
                    <a:pt x="349" y="206"/>
                  </a:lnTo>
                  <a:lnTo>
                    <a:pt x="360" y="206"/>
                  </a:lnTo>
                  <a:lnTo>
                    <a:pt x="367" y="206"/>
                  </a:lnTo>
                  <a:lnTo>
                    <a:pt x="378" y="206"/>
                  </a:lnTo>
                  <a:lnTo>
                    <a:pt x="386" y="206"/>
                  </a:lnTo>
                  <a:lnTo>
                    <a:pt x="397" y="206"/>
                  </a:lnTo>
                  <a:lnTo>
                    <a:pt x="404" y="206"/>
                  </a:lnTo>
                  <a:lnTo>
                    <a:pt x="415" y="206"/>
                  </a:lnTo>
                  <a:lnTo>
                    <a:pt x="423" y="206"/>
                  </a:lnTo>
                  <a:lnTo>
                    <a:pt x="434" y="206"/>
                  </a:lnTo>
                  <a:lnTo>
                    <a:pt x="441" y="206"/>
                  </a:lnTo>
                  <a:lnTo>
                    <a:pt x="452" y="206"/>
                  </a:lnTo>
                  <a:lnTo>
                    <a:pt x="459" y="206"/>
                  </a:lnTo>
                  <a:lnTo>
                    <a:pt x="470" y="206"/>
                  </a:lnTo>
                  <a:lnTo>
                    <a:pt x="478" y="206"/>
                  </a:lnTo>
                  <a:lnTo>
                    <a:pt x="489" y="206"/>
                  </a:lnTo>
                  <a:lnTo>
                    <a:pt x="496" y="206"/>
                  </a:lnTo>
                  <a:lnTo>
                    <a:pt x="507" y="206"/>
                  </a:lnTo>
                  <a:lnTo>
                    <a:pt x="514" y="206"/>
                  </a:lnTo>
                  <a:lnTo>
                    <a:pt x="525" y="206"/>
                  </a:lnTo>
                  <a:lnTo>
                    <a:pt x="533" y="206"/>
                  </a:lnTo>
                  <a:lnTo>
                    <a:pt x="544" y="206"/>
                  </a:lnTo>
                  <a:lnTo>
                    <a:pt x="551" y="206"/>
                  </a:lnTo>
                  <a:lnTo>
                    <a:pt x="562" y="206"/>
                  </a:lnTo>
                  <a:lnTo>
                    <a:pt x="570" y="206"/>
                  </a:lnTo>
                  <a:lnTo>
                    <a:pt x="581" y="206"/>
                  </a:lnTo>
                  <a:lnTo>
                    <a:pt x="588" y="0"/>
                  </a:lnTo>
                  <a:lnTo>
                    <a:pt x="599" y="4"/>
                  </a:lnTo>
                  <a:lnTo>
                    <a:pt x="606" y="74"/>
                  </a:lnTo>
                  <a:lnTo>
                    <a:pt x="617" y="169"/>
                  </a:lnTo>
                  <a:lnTo>
                    <a:pt x="625" y="203"/>
                  </a:lnTo>
                  <a:lnTo>
                    <a:pt x="636" y="206"/>
                  </a:lnTo>
                  <a:lnTo>
                    <a:pt x="643" y="206"/>
                  </a:lnTo>
                  <a:lnTo>
                    <a:pt x="654" y="206"/>
                  </a:lnTo>
                  <a:lnTo>
                    <a:pt x="661" y="206"/>
                  </a:lnTo>
                  <a:lnTo>
                    <a:pt x="673" y="206"/>
                  </a:lnTo>
                  <a:lnTo>
                    <a:pt x="680" y="206"/>
                  </a:lnTo>
                  <a:lnTo>
                    <a:pt x="691" y="206"/>
                  </a:lnTo>
                  <a:lnTo>
                    <a:pt x="698" y="206"/>
                  </a:lnTo>
                  <a:lnTo>
                    <a:pt x="709" y="206"/>
                  </a:lnTo>
                  <a:lnTo>
                    <a:pt x="717" y="206"/>
                  </a:lnTo>
                  <a:lnTo>
                    <a:pt x="728" y="206"/>
                  </a:lnTo>
                  <a:lnTo>
                    <a:pt x="735" y="0"/>
                  </a:lnTo>
                  <a:lnTo>
                    <a:pt x="746" y="26"/>
                  </a:lnTo>
                  <a:lnTo>
                    <a:pt x="753" y="144"/>
                  </a:lnTo>
                  <a:lnTo>
                    <a:pt x="764" y="294"/>
                  </a:lnTo>
                  <a:lnTo>
                    <a:pt x="772" y="397"/>
                  </a:lnTo>
                  <a:lnTo>
                    <a:pt x="783" y="486"/>
                  </a:lnTo>
                  <a:lnTo>
                    <a:pt x="786" y="50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09" name="Freeform 605"/>
            <p:cNvSpPr>
              <a:spLocks/>
            </p:cNvSpPr>
            <p:nvPr/>
          </p:nvSpPr>
          <p:spPr bwMode="auto">
            <a:xfrm>
              <a:off x="4227513" y="4827588"/>
              <a:ext cx="128588" cy="473075"/>
            </a:xfrm>
            <a:custGeom>
              <a:avLst/>
              <a:gdLst/>
              <a:ahLst/>
              <a:cxnLst>
                <a:cxn ang="0">
                  <a:pos x="0" y="298"/>
                </a:cxn>
                <a:cxn ang="0">
                  <a:pos x="7" y="258"/>
                </a:cxn>
                <a:cxn ang="0">
                  <a:pos x="15" y="133"/>
                </a:cxn>
                <a:cxn ang="0">
                  <a:pos x="26" y="41"/>
                </a:cxn>
                <a:cxn ang="0">
                  <a:pos x="33" y="8"/>
                </a:cxn>
                <a:cxn ang="0">
                  <a:pos x="44" y="0"/>
                </a:cxn>
                <a:cxn ang="0">
                  <a:pos x="51" y="0"/>
                </a:cxn>
                <a:cxn ang="0">
                  <a:pos x="62" y="0"/>
                </a:cxn>
                <a:cxn ang="0">
                  <a:pos x="70" y="0"/>
                </a:cxn>
                <a:cxn ang="0">
                  <a:pos x="81" y="0"/>
                </a:cxn>
              </a:cxnLst>
              <a:rect l="0" t="0" r="r" b="b"/>
              <a:pathLst>
                <a:path w="81" h="298">
                  <a:moveTo>
                    <a:pt x="0" y="298"/>
                  </a:moveTo>
                  <a:lnTo>
                    <a:pt x="7" y="258"/>
                  </a:lnTo>
                  <a:lnTo>
                    <a:pt x="15" y="133"/>
                  </a:lnTo>
                  <a:lnTo>
                    <a:pt x="26" y="41"/>
                  </a:lnTo>
                  <a:lnTo>
                    <a:pt x="33" y="8"/>
                  </a:lnTo>
                  <a:lnTo>
                    <a:pt x="44" y="0"/>
                  </a:lnTo>
                  <a:lnTo>
                    <a:pt x="51" y="0"/>
                  </a:lnTo>
                  <a:lnTo>
                    <a:pt x="62" y="0"/>
                  </a:lnTo>
                  <a:lnTo>
                    <a:pt x="70" y="0"/>
                  </a:lnTo>
                  <a:lnTo>
                    <a:pt x="81"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0" name="Freeform 606"/>
            <p:cNvSpPr>
              <a:spLocks/>
            </p:cNvSpPr>
            <p:nvPr/>
          </p:nvSpPr>
          <p:spPr bwMode="auto">
            <a:xfrm>
              <a:off x="2967038" y="4827588"/>
              <a:ext cx="933450" cy="473075"/>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Lst>
              <a:rect l="0" t="0" r="r" b="b"/>
              <a:pathLst>
                <a:path w="588" h="298">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29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1" name="Freeform 607"/>
            <p:cNvSpPr>
              <a:spLocks/>
            </p:cNvSpPr>
            <p:nvPr/>
          </p:nvSpPr>
          <p:spPr bwMode="auto">
            <a:xfrm>
              <a:off x="3929063" y="4827588"/>
              <a:ext cx="204788" cy="473075"/>
            </a:xfrm>
            <a:custGeom>
              <a:avLst/>
              <a:gdLst/>
              <a:ahLst/>
              <a:cxnLst>
                <a:cxn ang="0">
                  <a:pos x="0" y="298"/>
                </a:cxn>
                <a:cxn ang="0">
                  <a:pos x="0" y="269"/>
                </a:cxn>
                <a:cxn ang="0">
                  <a:pos x="11" y="77"/>
                </a:cxn>
                <a:cxn ang="0">
                  <a:pos x="19" y="11"/>
                </a:cxn>
                <a:cxn ang="0">
                  <a:pos x="30" y="0"/>
                </a:cxn>
                <a:cxn ang="0">
                  <a:pos x="37" y="0"/>
                </a:cxn>
                <a:cxn ang="0">
                  <a:pos x="48" y="0"/>
                </a:cxn>
                <a:cxn ang="0">
                  <a:pos x="55" y="0"/>
                </a:cxn>
                <a:cxn ang="0">
                  <a:pos x="67" y="0"/>
                </a:cxn>
                <a:cxn ang="0">
                  <a:pos x="74" y="0"/>
                </a:cxn>
                <a:cxn ang="0">
                  <a:pos x="85" y="0"/>
                </a:cxn>
                <a:cxn ang="0">
                  <a:pos x="92" y="0"/>
                </a:cxn>
                <a:cxn ang="0">
                  <a:pos x="103" y="0"/>
                </a:cxn>
                <a:cxn ang="0">
                  <a:pos x="111" y="0"/>
                </a:cxn>
                <a:cxn ang="0">
                  <a:pos x="122" y="0"/>
                </a:cxn>
                <a:cxn ang="0">
                  <a:pos x="129" y="298"/>
                </a:cxn>
              </a:cxnLst>
              <a:rect l="0" t="0" r="r" b="b"/>
              <a:pathLst>
                <a:path w="129" h="298">
                  <a:moveTo>
                    <a:pt x="0" y="298"/>
                  </a:moveTo>
                  <a:lnTo>
                    <a:pt x="0" y="269"/>
                  </a:lnTo>
                  <a:lnTo>
                    <a:pt x="11" y="77"/>
                  </a:lnTo>
                  <a:lnTo>
                    <a:pt x="19" y="11"/>
                  </a:lnTo>
                  <a:lnTo>
                    <a:pt x="30" y="0"/>
                  </a:lnTo>
                  <a:lnTo>
                    <a:pt x="37" y="0"/>
                  </a:lnTo>
                  <a:lnTo>
                    <a:pt x="48" y="0"/>
                  </a:lnTo>
                  <a:lnTo>
                    <a:pt x="55" y="0"/>
                  </a:lnTo>
                  <a:lnTo>
                    <a:pt x="67" y="0"/>
                  </a:lnTo>
                  <a:lnTo>
                    <a:pt x="74" y="0"/>
                  </a:lnTo>
                  <a:lnTo>
                    <a:pt x="85" y="0"/>
                  </a:lnTo>
                  <a:lnTo>
                    <a:pt x="92" y="0"/>
                  </a:lnTo>
                  <a:lnTo>
                    <a:pt x="103" y="0"/>
                  </a:lnTo>
                  <a:lnTo>
                    <a:pt x="111" y="0"/>
                  </a:lnTo>
                  <a:lnTo>
                    <a:pt x="122" y="0"/>
                  </a:lnTo>
                  <a:lnTo>
                    <a:pt x="129" y="29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2" name="Freeform 608"/>
            <p:cNvSpPr>
              <a:spLocks/>
            </p:cNvSpPr>
            <p:nvPr/>
          </p:nvSpPr>
          <p:spPr bwMode="auto">
            <a:xfrm>
              <a:off x="4162426" y="4827588"/>
              <a:ext cx="193675" cy="473075"/>
            </a:xfrm>
            <a:custGeom>
              <a:avLst/>
              <a:gdLst/>
              <a:ahLst/>
              <a:cxnLst>
                <a:cxn ang="0">
                  <a:pos x="0" y="298"/>
                </a:cxn>
                <a:cxn ang="0">
                  <a:pos x="0" y="269"/>
                </a:cxn>
                <a:cxn ang="0">
                  <a:pos x="11" y="81"/>
                </a:cxn>
                <a:cxn ang="0">
                  <a:pos x="19" y="15"/>
                </a:cxn>
                <a:cxn ang="0">
                  <a:pos x="30" y="4"/>
                </a:cxn>
                <a:cxn ang="0">
                  <a:pos x="37" y="0"/>
                </a:cxn>
                <a:cxn ang="0">
                  <a:pos x="48" y="0"/>
                </a:cxn>
                <a:cxn ang="0">
                  <a:pos x="56" y="0"/>
                </a:cxn>
                <a:cxn ang="0">
                  <a:pos x="67" y="0"/>
                </a:cxn>
                <a:cxn ang="0">
                  <a:pos x="74" y="0"/>
                </a:cxn>
                <a:cxn ang="0">
                  <a:pos x="85" y="0"/>
                </a:cxn>
                <a:cxn ang="0">
                  <a:pos x="92" y="0"/>
                </a:cxn>
                <a:cxn ang="0">
                  <a:pos x="103" y="0"/>
                </a:cxn>
                <a:cxn ang="0">
                  <a:pos x="111" y="0"/>
                </a:cxn>
                <a:cxn ang="0">
                  <a:pos x="122" y="0"/>
                </a:cxn>
              </a:cxnLst>
              <a:rect l="0" t="0" r="r" b="b"/>
              <a:pathLst>
                <a:path w="122" h="298">
                  <a:moveTo>
                    <a:pt x="0" y="298"/>
                  </a:moveTo>
                  <a:lnTo>
                    <a:pt x="0" y="269"/>
                  </a:lnTo>
                  <a:lnTo>
                    <a:pt x="11" y="81"/>
                  </a:lnTo>
                  <a:lnTo>
                    <a:pt x="19" y="15"/>
                  </a:lnTo>
                  <a:lnTo>
                    <a:pt x="30" y="4"/>
                  </a:lnTo>
                  <a:lnTo>
                    <a:pt x="37" y="0"/>
                  </a:lnTo>
                  <a:lnTo>
                    <a:pt x="48" y="0"/>
                  </a:lnTo>
                  <a:lnTo>
                    <a:pt x="56" y="0"/>
                  </a:lnTo>
                  <a:lnTo>
                    <a:pt x="67" y="0"/>
                  </a:lnTo>
                  <a:lnTo>
                    <a:pt x="74" y="0"/>
                  </a:lnTo>
                  <a:lnTo>
                    <a:pt x="85" y="0"/>
                  </a:lnTo>
                  <a:lnTo>
                    <a:pt x="92" y="0"/>
                  </a:lnTo>
                  <a:lnTo>
                    <a:pt x="103" y="0"/>
                  </a:lnTo>
                  <a:lnTo>
                    <a:pt x="111" y="0"/>
                  </a:lnTo>
                  <a:lnTo>
                    <a:pt x="12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3" name="Freeform 609"/>
            <p:cNvSpPr>
              <a:spLocks/>
            </p:cNvSpPr>
            <p:nvPr/>
          </p:nvSpPr>
          <p:spPr bwMode="auto">
            <a:xfrm>
              <a:off x="2967038" y="4319588"/>
              <a:ext cx="1389063" cy="508000"/>
            </a:xfrm>
            <a:custGeom>
              <a:avLst/>
              <a:gdLst/>
              <a:ahLst/>
              <a:cxnLst>
                <a:cxn ang="0">
                  <a:pos x="11" y="320"/>
                </a:cxn>
                <a:cxn ang="0">
                  <a:pos x="29" y="320"/>
                </a:cxn>
                <a:cxn ang="0">
                  <a:pos x="48" y="320"/>
                </a:cxn>
                <a:cxn ang="0">
                  <a:pos x="66" y="320"/>
                </a:cxn>
                <a:cxn ang="0">
                  <a:pos x="84" y="320"/>
                </a:cxn>
                <a:cxn ang="0">
                  <a:pos x="103" y="320"/>
                </a:cxn>
                <a:cxn ang="0">
                  <a:pos x="121" y="320"/>
                </a:cxn>
                <a:cxn ang="0">
                  <a:pos x="139" y="320"/>
                </a:cxn>
                <a:cxn ang="0">
                  <a:pos x="158" y="320"/>
                </a:cxn>
                <a:cxn ang="0">
                  <a:pos x="176" y="320"/>
                </a:cxn>
                <a:cxn ang="0">
                  <a:pos x="195" y="320"/>
                </a:cxn>
                <a:cxn ang="0">
                  <a:pos x="213" y="320"/>
                </a:cxn>
                <a:cxn ang="0">
                  <a:pos x="231" y="320"/>
                </a:cxn>
                <a:cxn ang="0">
                  <a:pos x="250" y="320"/>
                </a:cxn>
                <a:cxn ang="0">
                  <a:pos x="268" y="320"/>
                </a:cxn>
                <a:cxn ang="0">
                  <a:pos x="286" y="320"/>
                </a:cxn>
                <a:cxn ang="0">
                  <a:pos x="305" y="320"/>
                </a:cxn>
                <a:cxn ang="0">
                  <a:pos x="323" y="320"/>
                </a:cxn>
                <a:cxn ang="0">
                  <a:pos x="342" y="320"/>
                </a:cxn>
                <a:cxn ang="0">
                  <a:pos x="360" y="320"/>
                </a:cxn>
                <a:cxn ang="0">
                  <a:pos x="378" y="320"/>
                </a:cxn>
                <a:cxn ang="0">
                  <a:pos x="397" y="320"/>
                </a:cxn>
                <a:cxn ang="0">
                  <a:pos x="415" y="320"/>
                </a:cxn>
                <a:cxn ang="0">
                  <a:pos x="434" y="320"/>
                </a:cxn>
                <a:cxn ang="0">
                  <a:pos x="452" y="320"/>
                </a:cxn>
                <a:cxn ang="0">
                  <a:pos x="470" y="320"/>
                </a:cxn>
                <a:cxn ang="0">
                  <a:pos x="489" y="320"/>
                </a:cxn>
                <a:cxn ang="0">
                  <a:pos x="507" y="320"/>
                </a:cxn>
                <a:cxn ang="0">
                  <a:pos x="525" y="320"/>
                </a:cxn>
                <a:cxn ang="0">
                  <a:pos x="544" y="320"/>
                </a:cxn>
                <a:cxn ang="0">
                  <a:pos x="562" y="320"/>
                </a:cxn>
                <a:cxn ang="0">
                  <a:pos x="581" y="320"/>
                </a:cxn>
                <a:cxn ang="0">
                  <a:pos x="599" y="118"/>
                </a:cxn>
                <a:cxn ang="0">
                  <a:pos x="617" y="283"/>
                </a:cxn>
                <a:cxn ang="0">
                  <a:pos x="636" y="320"/>
                </a:cxn>
                <a:cxn ang="0">
                  <a:pos x="654" y="320"/>
                </a:cxn>
                <a:cxn ang="0">
                  <a:pos x="673" y="320"/>
                </a:cxn>
                <a:cxn ang="0">
                  <a:pos x="691" y="320"/>
                </a:cxn>
                <a:cxn ang="0">
                  <a:pos x="709" y="320"/>
                </a:cxn>
                <a:cxn ang="0">
                  <a:pos x="728" y="320"/>
                </a:cxn>
                <a:cxn ang="0">
                  <a:pos x="746" y="96"/>
                </a:cxn>
                <a:cxn ang="0">
                  <a:pos x="764" y="155"/>
                </a:cxn>
                <a:cxn ang="0">
                  <a:pos x="783" y="41"/>
                </a:cxn>
                <a:cxn ang="0">
                  <a:pos x="801" y="63"/>
                </a:cxn>
                <a:cxn ang="0">
                  <a:pos x="820" y="280"/>
                </a:cxn>
                <a:cxn ang="0">
                  <a:pos x="838" y="320"/>
                </a:cxn>
                <a:cxn ang="0">
                  <a:pos x="856" y="320"/>
                </a:cxn>
                <a:cxn ang="0">
                  <a:pos x="875" y="320"/>
                </a:cxn>
              </a:cxnLst>
              <a:rect l="0" t="0" r="r" b="b"/>
              <a:pathLst>
                <a:path w="875" h="320">
                  <a:moveTo>
                    <a:pt x="0" y="320"/>
                  </a:moveTo>
                  <a:lnTo>
                    <a:pt x="11" y="320"/>
                  </a:lnTo>
                  <a:lnTo>
                    <a:pt x="18" y="320"/>
                  </a:lnTo>
                  <a:lnTo>
                    <a:pt x="29" y="320"/>
                  </a:lnTo>
                  <a:lnTo>
                    <a:pt x="36" y="320"/>
                  </a:lnTo>
                  <a:lnTo>
                    <a:pt x="48" y="320"/>
                  </a:lnTo>
                  <a:lnTo>
                    <a:pt x="55" y="320"/>
                  </a:lnTo>
                  <a:lnTo>
                    <a:pt x="66" y="320"/>
                  </a:lnTo>
                  <a:lnTo>
                    <a:pt x="73" y="320"/>
                  </a:lnTo>
                  <a:lnTo>
                    <a:pt x="84" y="320"/>
                  </a:lnTo>
                  <a:lnTo>
                    <a:pt x="92" y="320"/>
                  </a:lnTo>
                  <a:lnTo>
                    <a:pt x="103" y="320"/>
                  </a:lnTo>
                  <a:lnTo>
                    <a:pt x="110" y="320"/>
                  </a:lnTo>
                  <a:lnTo>
                    <a:pt x="121" y="320"/>
                  </a:lnTo>
                  <a:lnTo>
                    <a:pt x="128" y="320"/>
                  </a:lnTo>
                  <a:lnTo>
                    <a:pt x="139" y="320"/>
                  </a:lnTo>
                  <a:lnTo>
                    <a:pt x="147" y="320"/>
                  </a:lnTo>
                  <a:lnTo>
                    <a:pt x="158" y="320"/>
                  </a:lnTo>
                  <a:lnTo>
                    <a:pt x="165" y="320"/>
                  </a:lnTo>
                  <a:lnTo>
                    <a:pt x="176" y="320"/>
                  </a:lnTo>
                  <a:lnTo>
                    <a:pt x="184" y="320"/>
                  </a:lnTo>
                  <a:lnTo>
                    <a:pt x="195" y="320"/>
                  </a:lnTo>
                  <a:lnTo>
                    <a:pt x="202" y="320"/>
                  </a:lnTo>
                  <a:lnTo>
                    <a:pt x="213" y="320"/>
                  </a:lnTo>
                  <a:lnTo>
                    <a:pt x="220" y="320"/>
                  </a:lnTo>
                  <a:lnTo>
                    <a:pt x="231" y="320"/>
                  </a:lnTo>
                  <a:lnTo>
                    <a:pt x="239" y="320"/>
                  </a:lnTo>
                  <a:lnTo>
                    <a:pt x="250" y="320"/>
                  </a:lnTo>
                  <a:lnTo>
                    <a:pt x="257" y="320"/>
                  </a:lnTo>
                  <a:lnTo>
                    <a:pt x="268" y="320"/>
                  </a:lnTo>
                  <a:lnTo>
                    <a:pt x="275" y="320"/>
                  </a:lnTo>
                  <a:lnTo>
                    <a:pt x="286" y="320"/>
                  </a:lnTo>
                  <a:lnTo>
                    <a:pt x="294" y="320"/>
                  </a:lnTo>
                  <a:lnTo>
                    <a:pt x="305" y="320"/>
                  </a:lnTo>
                  <a:lnTo>
                    <a:pt x="312" y="320"/>
                  </a:lnTo>
                  <a:lnTo>
                    <a:pt x="323" y="320"/>
                  </a:lnTo>
                  <a:lnTo>
                    <a:pt x="331" y="320"/>
                  </a:lnTo>
                  <a:lnTo>
                    <a:pt x="342" y="320"/>
                  </a:lnTo>
                  <a:lnTo>
                    <a:pt x="349" y="320"/>
                  </a:lnTo>
                  <a:lnTo>
                    <a:pt x="360" y="320"/>
                  </a:lnTo>
                  <a:lnTo>
                    <a:pt x="367" y="320"/>
                  </a:lnTo>
                  <a:lnTo>
                    <a:pt x="378" y="320"/>
                  </a:lnTo>
                  <a:lnTo>
                    <a:pt x="386" y="320"/>
                  </a:lnTo>
                  <a:lnTo>
                    <a:pt x="397" y="320"/>
                  </a:lnTo>
                  <a:lnTo>
                    <a:pt x="404" y="320"/>
                  </a:lnTo>
                  <a:lnTo>
                    <a:pt x="415" y="320"/>
                  </a:lnTo>
                  <a:lnTo>
                    <a:pt x="423" y="320"/>
                  </a:lnTo>
                  <a:lnTo>
                    <a:pt x="434" y="320"/>
                  </a:lnTo>
                  <a:lnTo>
                    <a:pt x="441" y="320"/>
                  </a:lnTo>
                  <a:lnTo>
                    <a:pt x="452" y="320"/>
                  </a:lnTo>
                  <a:lnTo>
                    <a:pt x="459" y="320"/>
                  </a:lnTo>
                  <a:lnTo>
                    <a:pt x="470" y="320"/>
                  </a:lnTo>
                  <a:lnTo>
                    <a:pt x="478" y="320"/>
                  </a:lnTo>
                  <a:lnTo>
                    <a:pt x="489" y="320"/>
                  </a:lnTo>
                  <a:lnTo>
                    <a:pt x="496" y="320"/>
                  </a:lnTo>
                  <a:lnTo>
                    <a:pt x="507" y="320"/>
                  </a:lnTo>
                  <a:lnTo>
                    <a:pt x="514" y="320"/>
                  </a:lnTo>
                  <a:lnTo>
                    <a:pt x="525" y="320"/>
                  </a:lnTo>
                  <a:lnTo>
                    <a:pt x="533" y="320"/>
                  </a:lnTo>
                  <a:lnTo>
                    <a:pt x="544" y="320"/>
                  </a:lnTo>
                  <a:lnTo>
                    <a:pt x="551" y="320"/>
                  </a:lnTo>
                  <a:lnTo>
                    <a:pt x="562" y="320"/>
                  </a:lnTo>
                  <a:lnTo>
                    <a:pt x="570" y="320"/>
                  </a:lnTo>
                  <a:lnTo>
                    <a:pt x="581" y="320"/>
                  </a:lnTo>
                  <a:lnTo>
                    <a:pt x="588" y="114"/>
                  </a:lnTo>
                  <a:lnTo>
                    <a:pt x="599" y="118"/>
                  </a:lnTo>
                  <a:lnTo>
                    <a:pt x="606" y="188"/>
                  </a:lnTo>
                  <a:lnTo>
                    <a:pt x="617" y="283"/>
                  </a:lnTo>
                  <a:lnTo>
                    <a:pt x="625" y="317"/>
                  </a:lnTo>
                  <a:lnTo>
                    <a:pt x="636" y="320"/>
                  </a:lnTo>
                  <a:lnTo>
                    <a:pt x="643" y="320"/>
                  </a:lnTo>
                  <a:lnTo>
                    <a:pt x="654" y="320"/>
                  </a:lnTo>
                  <a:lnTo>
                    <a:pt x="661" y="320"/>
                  </a:lnTo>
                  <a:lnTo>
                    <a:pt x="673" y="320"/>
                  </a:lnTo>
                  <a:lnTo>
                    <a:pt x="680" y="320"/>
                  </a:lnTo>
                  <a:lnTo>
                    <a:pt x="691" y="320"/>
                  </a:lnTo>
                  <a:lnTo>
                    <a:pt x="698" y="320"/>
                  </a:lnTo>
                  <a:lnTo>
                    <a:pt x="709" y="320"/>
                  </a:lnTo>
                  <a:lnTo>
                    <a:pt x="717" y="320"/>
                  </a:lnTo>
                  <a:lnTo>
                    <a:pt x="728" y="320"/>
                  </a:lnTo>
                  <a:lnTo>
                    <a:pt x="735" y="114"/>
                  </a:lnTo>
                  <a:lnTo>
                    <a:pt x="746" y="96"/>
                  </a:lnTo>
                  <a:lnTo>
                    <a:pt x="753" y="114"/>
                  </a:lnTo>
                  <a:lnTo>
                    <a:pt x="764" y="155"/>
                  </a:lnTo>
                  <a:lnTo>
                    <a:pt x="772" y="114"/>
                  </a:lnTo>
                  <a:lnTo>
                    <a:pt x="783" y="41"/>
                  </a:lnTo>
                  <a:lnTo>
                    <a:pt x="790" y="0"/>
                  </a:lnTo>
                  <a:lnTo>
                    <a:pt x="801" y="63"/>
                  </a:lnTo>
                  <a:lnTo>
                    <a:pt x="809" y="192"/>
                  </a:lnTo>
                  <a:lnTo>
                    <a:pt x="820" y="280"/>
                  </a:lnTo>
                  <a:lnTo>
                    <a:pt x="827" y="313"/>
                  </a:lnTo>
                  <a:lnTo>
                    <a:pt x="838" y="320"/>
                  </a:lnTo>
                  <a:lnTo>
                    <a:pt x="845" y="320"/>
                  </a:lnTo>
                  <a:lnTo>
                    <a:pt x="856" y="320"/>
                  </a:lnTo>
                  <a:lnTo>
                    <a:pt x="864" y="320"/>
                  </a:lnTo>
                  <a:lnTo>
                    <a:pt x="875" y="3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4" name="Freeform 610"/>
            <p:cNvSpPr>
              <a:spLocks/>
            </p:cNvSpPr>
            <p:nvPr/>
          </p:nvSpPr>
          <p:spPr bwMode="auto">
            <a:xfrm>
              <a:off x="2967038" y="4600575"/>
              <a:ext cx="1389063" cy="623888"/>
            </a:xfrm>
            <a:custGeom>
              <a:avLst/>
              <a:gdLst/>
              <a:ahLst/>
              <a:cxnLst>
                <a:cxn ang="0">
                  <a:pos x="11" y="143"/>
                </a:cxn>
                <a:cxn ang="0">
                  <a:pos x="29" y="143"/>
                </a:cxn>
                <a:cxn ang="0">
                  <a:pos x="48" y="143"/>
                </a:cxn>
                <a:cxn ang="0">
                  <a:pos x="66" y="143"/>
                </a:cxn>
                <a:cxn ang="0">
                  <a:pos x="84" y="143"/>
                </a:cxn>
                <a:cxn ang="0">
                  <a:pos x="103" y="143"/>
                </a:cxn>
                <a:cxn ang="0">
                  <a:pos x="121" y="143"/>
                </a:cxn>
                <a:cxn ang="0">
                  <a:pos x="139" y="143"/>
                </a:cxn>
                <a:cxn ang="0">
                  <a:pos x="158" y="143"/>
                </a:cxn>
                <a:cxn ang="0">
                  <a:pos x="176" y="143"/>
                </a:cxn>
                <a:cxn ang="0">
                  <a:pos x="195" y="143"/>
                </a:cxn>
                <a:cxn ang="0">
                  <a:pos x="213" y="143"/>
                </a:cxn>
                <a:cxn ang="0">
                  <a:pos x="231" y="143"/>
                </a:cxn>
                <a:cxn ang="0">
                  <a:pos x="250" y="143"/>
                </a:cxn>
                <a:cxn ang="0">
                  <a:pos x="268" y="143"/>
                </a:cxn>
                <a:cxn ang="0">
                  <a:pos x="286" y="143"/>
                </a:cxn>
                <a:cxn ang="0">
                  <a:pos x="305" y="143"/>
                </a:cxn>
                <a:cxn ang="0">
                  <a:pos x="323" y="143"/>
                </a:cxn>
                <a:cxn ang="0">
                  <a:pos x="342" y="143"/>
                </a:cxn>
                <a:cxn ang="0">
                  <a:pos x="360" y="143"/>
                </a:cxn>
                <a:cxn ang="0">
                  <a:pos x="378" y="143"/>
                </a:cxn>
                <a:cxn ang="0">
                  <a:pos x="397" y="143"/>
                </a:cxn>
                <a:cxn ang="0">
                  <a:pos x="415" y="143"/>
                </a:cxn>
                <a:cxn ang="0">
                  <a:pos x="434" y="143"/>
                </a:cxn>
                <a:cxn ang="0">
                  <a:pos x="452" y="143"/>
                </a:cxn>
                <a:cxn ang="0">
                  <a:pos x="470" y="143"/>
                </a:cxn>
                <a:cxn ang="0">
                  <a:pos x="489" y="143"/>
                </a:cxn>
                <a:cxn ang="0">
                  <a:pos x="507" y="143"/>
                </a:cxn>
                <a:cxn ang="0">
                  <a:pos x="525" y="143"/>
                </a:cxn>
                <a:cxn ang="0">
                  <a:pos x="544" y="143"/>
                </a:cxn>
                <a:cxn ang="0">
                  <a:pos x="562" y="143"/>
                </a:cxn>
                <a:cxn ang="0">
                  <a:pos x="581" y="143"/>
                </a:cxn>
                <a:cxn ang="0">
                  <a:pos x="599" y="48"/>
                </a:cxn>
                <a:cxn ang="0">
                  <a:pos x="617" y="18"/>
                </a:cxn>
                <a:cxn ang="0">
                  <a:pos x="636" y="121"/>
                </a:cxn>
                <a:cxn ang="0">
                  <a:pos x="654" y="143"/>
                </a:cxn>
                <a:cxn ang="0">
                  <a:pos x="673" y="143"/>
                </a:cxn>
                <a:cxn ang="0">
                  <a:pos x="691" y="143"/>
                </a:cxn>
                <a:cxn ang="0">
                  <a:pos x="709" y="143"/>
                </a:cxn>
                <a:cxn ang="0">
                  <a:pos x="728" y="143"/>
                </a:cxn>
                <a:cxn ang="0">
                  <a:pos x="746" y="231"/>
                </a:cxn>
                <a:cxn ang="0">
                  <a:pos x="764" y="327"/>
                </a:cxn>
                <a:cxn ang="0">
                  <a:pos x="783" y="338"/>
                </a:cxn>
                <a:cxn ang="0">
                  <a:pos x="801" y="162"/>
                </a:cxn>
                <a:cxn ang="0">
                  <a:pos x="820" y="143"/>
                </a:cxn>
                <a:cxn ang="0">
                  <a:pos x="838" y="143"/>
                </a:cxn>
                <a:cxn ang="0">
                  <a:pos x="856" y="143"/>
                </a:cxn>
                <a:cxn ang="0">
                  <a:pos x="875" y="143"/>
                </a:cxn>
              </a:cxnLst>
              <a:rect l="0" t="0" r="r" b="b"/>
              <a:pathLst>
                <a:path w="875" h="393">
                  <a:moveTo>
                    <a:pt x="0" y="143"/>
                  </a:moveTo>
                  <a:lnTo>
                    <a:pt x="11" y="143"/>
                  </a:lnTo>
                  <a:lnTo>
                    <a:pt x="18" y="143"/>
                  </a:lnTo>
                  <a:lnTo>
                    <a:pt x="29" y="143"/>
                  </a:lnTo>
                  <a:lnTo>
                    <a:pt x="36" y="143"/>
                  </a:lnTo>
                  <a:lnTo>
                    <a:pt x="48" y="143"/>
                  </a:lnTo>
                  <a:lnTo>
                    <a:pt x="55" y="143"/>
                  </a:lnTo>
                  <a:lnTo>
                    <a:pt x="66" y="143"/>
                  </a:lnTo>
                  <a:lnTo>
                    <a:pt x="73" y="143"/>
                  </a:lnTo>
                  <a:lnTo>
                    <a:pt x="84" y="143"/>
                  </a:lnTo>
                  <a:lnTo>
                    <a:pt x="92" y="143"/>
                  </a:lnTo>
                  <a:lnTo>
                    <a:pt x="103" y="143"/>
                  </a:lnTo>
                  <a:lnTo>
                    <a:pt x="110" y="143"/>
                  </a:lnTo>
                  <a:lnTo>
                    <a:pt x="121" y="143"/>
                  </a:lnTo>
                  <a:lnTo>
                    <a:pt x="128" y="143"/>
                  </a:lnTo>
                  <a:lnTo>
                    <a:pt x="139" y="143"/>
                  </a:lnTo>
                  <a:lnTo>
                    <a:pt x="147" y="143"/>
                  </a:lnTo>
                  <a:lnTo>
                    <a:pt x="158" y="143"/>
                  </a:lnTo>
                  <a:lnTo>
                    <a:pt x="165" y="143"/>
                  </a:lnTo>
                  <a:lnTo>
                    <a:pt x="176" y="143"/>
                  </a:lnTo>
                  <a:lnTo>
                    <a:pt x="184" y="143"/>
                  </a:lnTo>
                  <a:lnTo>
                    <a:pt x="195" y="143"/>
                  </a:lnTo>
                  <a:lnTo>
                    <a:pt x="202" y="143"/>
                  </a:lnTo>
                  <a:lnTo>
                    <a:pt x="213" y="143"/>
                  </a:lnTo>
                  <a:lnTo>
                    <a:pt x="220" y="143"/>
                  </a:lnTo>
                  <a:lnTo>
                    <a:pt x="231" y="143"/>
                  </a:lnTo>
                  <a:lnTo>
                    <a:pt x="239" y="143"/>
                  </a:lnTo>
                  <a:lnTo>
                    <a:pt x="250" y="143"/>
                  </a:lnTo>
                  <a:lnTo>
                    <a:pt x="257" y="143"/>
                  </a:lnTo>
                  <a:lnTo>
                    <a:pt x="268" y="143"/>
                  </a:lnTo>
                  <a:lnTo>
                    <a:pt x="275" y="143"/>
                  </a:lnTo>
                  <a:lnTo>
                    <a:pt x="286" y="143"/>
                  </a:lnTo>
                  <a:lnTo>
                    <a:pt x="294" y="143"/>
                  </a:lnTo>
                  <a:lnTo>
                    <a:pt x="305" y="143"/>
                  </a:lnTo>
                  <a:lnTo>
                    <a:pt x="312" y="143"/>
                  </a:lnTo>
                  <a:lnTo>
                    <a:pt x="323" y="143"/>
                  </a:lnTo>
                  <a:lnTo>
                    <a:pt x="331" y="143"/>
                  </a:lnTo>
                  <a:lnTo>
                    <a:pt x="342" y="143"/>
                  </a:lnTo>
                  <a:lnTo>
                    <a:pt x="349" y="143"/>
                  </a:lnTo>
                  <a:lnTo>
                    <a:pt x="360" y="143"/>
                  </a:lnTo>
                  <a:lnTo>
                    <a:pt x="367" y="143"/>
                  </a:lnTo>
                  <a:lnTo>
                    <a:pt x="378" y="143"/>
                  </a:lnTo>
                  <a:lnTo>
                    <a:pt x="386" y="143"/>
                  </a:lnTo>
                  <a:lnTo>
                    <a:pt x="397" y="143"/>
                  </a:lnTo>
                  <a:lnTo>
                    <a:pt x="404" y="143"/>
                  </a:lnTo>
                  <a:lnTo>
                    <a:pt x="415" y="143"/>
                  </a:lnTo>
                  <a:lnTo>
                    <a:pt x="423" y="143"/>
                  </a:lnTo>
                  <a:lnTo>
                    <a:pt x="434" y="143"/>
                  </a:lnTo>
                  <a:lnTo>
                    <a:pt x="441" y="143"/>
                  </a:lnTo>
                  <a:lnTo>
                    <a:pt x="452" y="143"/>
                  </a:lnTo>
                  <a:lnTo>
                    <a:pt x="459" y="143"/>
                  </a:lnTo>
                  <a:lnTo>
                    <a:pt x="470" y="143"/>
                  </a:lnTo>
                  <a:lnTo>
                    <a:pt x="478" y="143"/>
                  </a:lnTo>
                  <a:lnTo>
                    <a:pt x="489" y="143"/>
                  </a:lnTo>
                  <a:lnTo>
                    <a:pt x="496" y="143"/>
                  </a:lnTo>
                  <a:lnTo>
                    <a:pt x="507" y="143"/>
                  </a:lnTo>
                  <a:lnTo>
                    <a:pt x="514" y="143"/>
                  </a:lnTo>
                  <a:lnTo>
                    <a:pt x="525" y="143"/>
                  </a:lnTo>
                  <a:lnTo>
                    <a:pt x="533" y="143"/>
                  </a:lnTo>
                  <a:lnTo>
                    <a:pt x="544" y="143"/>
                  </a:lnTo>
                  <a:lnTo>
                    <a:pt x="551" y="143"/>
                  </a:lnTo>
                  <a:lnTo>
                    <a:pt x="562" y="143"/>
                  </a:lnTo>
                  <a:lnTo>
                    <a:pt x="570" y="143"/>
                  </a:lnTo>
                  <a:lnTo>
                    <a:pt x="581" y="143"/>
                  </a:lnTo>
                  <a:lnTo>
                    <a:pt x="588" y="84"/>
                  </a:lnTo>
                  <a:lnTo>
                    <a:pt x="599" y="48"/>
                  </a:lnTo>
                  <a:lnTo>
                    <a:pt x="606" y="0"/>
                  </a:lnTo>
                  <a:lnTo>
                    <a:pt x="617" y="18"/>
                  </a:lnTo>
                  <a:lnTo>
                    <a:pt x="625" y="77"/>
                  </a:lnTo>
                  <a:lnTo>
                    <a:pt x="636" y="121"/>
                  </a:lnTo>
                  <a:lnTo>
                    <a:pt x="643" y="140"/>
                  </a:lnTo>
                  <a:lnTo>
                    <a:pt x="654" y="143"/>
                  </a:lnTo>
                  <a:lnTo>
                    <a:pt x="661" y="143"/>
                  </a:lnTo>
                  <a:lnTo>
                    <a:pt x="673" y="143"/>
                  </a:lnTo>
                  <a:lnTo>
                    <a:pt x="680" y="143"/>
                  </a:lnTo>
                  <a:lnTo>
                    <a:pt x="691" y="143"/>
                  </a:lnTo>
                  <a:lnTo>
                    <a:pt x="698" y="143"/>
                  </a:lnTo>
                  <a:lnTo>
                    <a:pt x="709" y="143"/>
                  </a:lnTo>
                  <a:lnTo>
                    <a:pt x="717" y="143"/>
                  </a:lnTo>
                  <a:lnTo>
                    <a:pt x="728" y="143"/>
                  </a:lnTo>
                  <a:lnTo>
                    <a:pt x="735" y="257"/>
                  </a:lnTo>
                  <a:lnTo>
                    <a:pt x="746" y="231"/>
                  </a:lnTo>
                  <a:lnTo>
                    <a:pt x="753" y="239"/>
                  </a:lnTo>
                  <a:lnTo>
                    <a:pt x="764" y="327"/>
                  </a:lnTo>
                  <a:lnTo>
                    <a:pt x="772" y="393"/>
                  </a:lnTo>
                  <a:lnTo>
                    <a:pt x="783" y="338"/>
                  </a:lnTo>
                  <a:lnTo>
                    <a:pt x="790" y="224"/>
                  </a:lnTo>
                  <a:lnTo>
                    <a:pt x="801" y="162"/>
                  </a:lnTo>
                  <a:lnTo>
                    <a:pt x="809" y="147"/>
                  </a:lnTo>
                  <a:lnTo>
                    <a:pt x="820" y="143"/>
                  </a:lnTo>
                  <a:lnTo>
                    <a:pt x="827" y="143"/>
                  </a:lnTo>
                  <a:lnTo>
                    <a:pt x="838" y="143"/>
                  </a:lnTo>
                  <a:lnTo>
                    <a:pt x="845" y="143"/>
                  </a:lnTo>
                  <a:lnTo>
                    <a:pt x="856" y="143"/>
                  </a:lnTo>
                  <a:lnTo>
                    <a:pt x="864" y="143"/>
                  </a:lnTo>
                  <a:lnTo>
                    <a:pt x="875" y="143"/>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5" name="Freeform 611"/>
            <p:cNvSpPr>
              <a:spLocks/>
            </p:cNvSpPr>
            <p:nvPr/>
          </p:nvSpPr>
          <p:spPr bwMode="auto">
            <a:xfrm>
              <a:off x="2967038" y="4827588"/>
              <a:ext cx="1389063" cy="455613"/>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191"/>
                </a:cxn>
                <a:cxn ang="0">
                  <a:pos x="617" y="250"/>
                </a:cxn>
                <a:cxn ang="0">
                  <a:pos x="636" y="44"/>
                </a:cxn>
                <a:cxn ang="0">
                  <a:pos x="654" y="0"/>
                </a:cxn>
                <a:cxn ang="0">
                  <a:pos x="673" y="0"/>
                </a:cxn>
                <a:cxn ang="0">
                  <a:pos x="691" y="0"/>
                </a:cxn>
                <a:cxn ang="0">
                  <a:pos x="709" y="0"/>
                </a:cxn>
                <a:cxn ang="0">
                  <a:pos x="728" y="0"/>
                </a:cxn>
                <a:cxn ang="0">
                  <a:pos x="746" y="133"/>
                </a:cxn>
                <a:cxn ang="0">
                  <a:pos x="764" y="283"/>
                </a:cxn>
                <a:cxn ang="0">
                  <a:pos x="783" y="70"/>
                </a:cxn>
                <a:cxn ang="0">
                  <a:pos x="801" y="4"/>
                </a:cxn>
                <a:cxn ang="0">
                  <a:pos x="820" y="0"/>
                </a:cxn>
                <a:cxn ang="0">
                  <a:pos x="838" y="0"/>
                </a:cxn>
                <a:cxn ang="0">
                  <a:pos x="856" y="0"/>
                </a:cxn>
                <a:cxn ang="0">
                  <a:pos x="875" y="0"/>
                </a:cxn>
              </a:cxnLst>
              <a:rect l="0" t="0" r="r" b="b"/>
              <a:pathLst>
                <a:path w="875" h="287">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118"/>
                  </a:lnTo>
                  <a:lnTo>
                    <a:pt x="599" y="191"/>
                  </a:lnTo>
                  <a:lnTo>
                    <a:pt x="606" y="287"/>
                  </a:lnTo>
                  <a:lnTo>
                    <a:pt x="617" y="250"/>
                  </a:lnTo>
                  <a:lnTo>
                    <a:pt x="625" y="133"/>
                  </a:lnTo>
                  <a:lnTo>
                    <a:pt x="636" y="44"/>
                  </a:lnTo>
                  <a:lnTo>
                    <a:pt x="643" y="11"/>
                  </a:lnTo>
                  <a:lnTo>
                    <a:pt x="654" y="0"/>
                  </a:lnTo>
                  <a:lnTo>
                    <a:pt x="661" y="0"/>
                  </a:lnTo>
                  <a:lnTo>
                    <a:pt x="673" y="0"/>
                  </a:lnTo>
                  <a:lnTo>
                    <a:pt x="680" y="0"/>
                  </a:lnTo>
                  <a:lnTo>
                    <a:pt x="691" y="0"/>
                  </a:lnTo>
                  <a:lnTo>
                    <a:pt x="698" y="0"/>
                  </a:lnTo>
                  <a:lnTo>
                    <a:pt x="709" y="0"/>
                  </a:lnTo>
                  <a:lnTo>
                    <a:pt x="717" y="0"/>
                  </a:lnTo>
                  <a:lnTo>
                    <a:pt x="728" y="0"/>
                  </a:lnTo>
                  <a:lnTo>
                    <a:pt x="735" y="41"/>
                  </a:lnTo>
                  <a:lnTo>
                    <a:pt x="746" y="133"/>
                  </a:lnTo>
                  <a:lnTo>
                    <a:pt x="753" y="269"/>
                  </a:lnTo>
                  <a:lnTo>
                    <a:pt x="764" y="283"/>
                  </a:lnTo>
                  <a:lnTo>
                    <a:pt x="772" y="180"/>
                  </a:lnTo>
                  <a:lnTo>
                    <a:pt x="783" y="70"/>
                  </a:lnTo>
                  <a:lnTo>
                    <a:pt x="790" y="19"/>
                  </a:lnTo>
                  <a:lnTo>
                    <a:pt x="801" y="4"/>
                  </a:lnTo>
                  <a:lnTo>
                    <a:pt x="809" y="0"/>
                  </a:lnTo>
                  <a:lnTo>
                    <a:pt x="820" y="0"/>
                  </a:lnTo>
                  <a:lnTo>
                    <a:pt x="827" y="0"/>
                  </a:lnTo>
                  <a:lnTo>
                    <a:pt x="838" y="0"/>
                  </a:lnTo>
                  <a:lnTo>
                    <a:pt x="845" y="0"/>
                  </a:lnTo>
                  <a:lnTo>
                    <a:pt x="856" y="0"/>
                  </a:lnTo>
                  <a:lnTo>
                    <a:pt x="864" y="0"/>
                  </a:lnTo>
                  <a:lnTo>
                    <a:pt x="875"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6" name="Freeform 612"/>
            <p:cNvSpPr>
              <a:spLocks/>
            </p:cNvSpPr>
            <p:nvPr/>
          </p:nvSpPr>
          <p:spPr bwMode="auto">
            <a:xfrm>
              <a:off x="2967038" y="4086225"/>
              <a:ext cx="1389063" cy="741363"/>
            </a:xfrm>
            <a:custGeom>
              <a:avLst/>
              <a:gdLst/>
              <a:ahLst/>
              <a:cxnLst>
                <a:cxn ang="0">
                  <a:pos x="11" y="467"/>
                </a:cxn>
                <a:cxn ang="0">
                  <a:pos x="29" y="467"/>
                </a:cxn>
                <a:cxn ang="0">
                  <a:pos x="48" y="467"/>
                </a:cxn>
                <a:cxn ang="0">
                  <a:pos x="66" y="467"/>
                </a:cxn>
                <a:cxn ang="0">
                  <a:pos x="84" y="467"/>
                </a:cxn>
                <a:cxn ang="0">
                  <a:pos x="103" y="467"/>
                </a:cxn>
                <a:cxn ang="0">
                  <a:pos x="121" y="467"/>
                </a:cxn>
                <a:cxn ang="0">
                  <a:pos x="139" y="467"/>
                </a:cxn>
                <a:cxn ang="0">
                  <a:pos x="158" y="467"/>
                </a:cxn>
                <a:cxn ang="0">
                  <a:pos x="176" y="467"/>
                </a:cxn>
                <a:cxn ang="0">
                  <a:pos x="195" y="467"/>
                </a:cxn>
                <a:cxn ang="0">
                  <a:pos x="213" y="467"/>
                </a:cxn>
                <a:cxn ang="0">
                  <a:pos x="231" y="467"/>
                </a:cxn>
                <a:cxn ang="0">
                  <a:pos x="250" y="467"/>
                </a:cxn>
                <a:cxn ang="0">
                  <a:pos x="268" y="467"/>
                </a:cxn>
                <a:cxn ang="0">
                  <a:pos x="286" y="467"/>
                </a:cxn>
                <a:cxn ang="0">
                  <a:pos x="305" y="467"/>
                </a:cxn>
                <a:cxn ang="0">
                  <a:pos x="323" y="467"/>
                </a:cxn>
                <a:cxn ang="0">
                  <a:pos x="342" y="467"/>
                </a:cxn>
                <a:cxn ang="0">
                  <a:pos x="360" y="467"/>
                </a:cxn>
                <a:cxn ang="0">
                  <a:pos x="378" y="467"/>
                </a:cxn>
                <a:cxn ang="0">
                  <a:pos x="397" y="467"/>
                </a:cxn>
                <a:cxn ang="0">
                  <a:pos x="415" y="467"/>
                </a:cxn>
                <a:cxn ang="0">
                  <a:pos x="434" y="467"/>
                </a:cxn>
                <a:cxn ang="0">
                  <a:pos x="452" y="467"/>
                </a:cxn>
                <a:cxn ang="0">
                  <a:pos x="470" y="467"/>
                </a:cxn>
                <a:cxn ang="0">
                  <a:pos x="489" y="467"/>
                </a:cxn>
                <a:cxn ang="0">
                  <a:pos x="507" y="467"/>
                </a:cxn>
                <a:cxn ang="0">
                  <a:pos x="525" y="467"/>
                </a:cxn>
                <a:cxn ang="0">
                  <a:pos x="544" y="467"/>
                </a:cxn>
                <a:cxn ang="0">
                  <a:pos x="562" y="467"/>
                </a:cxn>
                <a:cxn ang="0">
                  <a:pos x="581" y="467"/>
                </a:cxn>
                <a:cxn ang="0">
                  <a:pos x="599" y="372"/>
                </a:cxn>
                <a:cxn ang="0">
                  <a:pos x="617" y="342"/>
                </a:cxn>
                <a:cxn ang="0">
                  <a:pos x="636" y="445"/>
                </a:cxn>
                <a:cxn ang="0">
                  <a:pos x="654" y="467"/>
                </a:cxn>
                <a:cxn ang="0">
                  <a:pos x="673" y="467"/>
                </a:cxn>
                <a:cxn ang="0">
                  <a:pos x="691" y="467"/>
                </a:cxn>
                <a:cxn ang="0">
                  <a:pos x="709" y="467"/>
                </a:cxn>
                <a:cxn ang="0">
                  <a:pos x="728" y="467"/>
                </a:cxn>
                <a:cxn ang="0">
                  <a:pos x="746" y="250"/>
                </a:cxn>
                <a:cxn ang="0">
                  <a:pos x="764" y="0"/>
                </a:cxn>
                <a:cxn ang="0">
                  <a:pos x="783" y="202"/>
                </a:cxn>
                <a:cxn ang="0">
                  <a:pos x="801" y="445"/>
                </a:cxn>
                <a:cxn ang="0">
                  <a:pos x="820" y="467"/>
                </a:cxn>
                <a:cxn ang="0">
                  <a:pos x="838" y="467"/>
                </a:cxn>
                <a:cxn ang="0">
                  <a:pos x="856" y="467"/>
                </a:cxn>
                <a:cxn ang="0">
                  <a:pos x="875" y="467"/>
                </a:cxn>
              </a:cxnLst>
              <a:rect l="0" t="0" r="r" b="b"/>
              <a:pathLst>
                <a:path w="875" h="467">
                  <a:moveTo>
                    <a:pt x="0" y="467"/>
                  </a:moveTo>
                  <a:lnTo>
                    <a:pt x="11" y="467"/>
                  </a:lnTo>
                  <a:lnTo>
                    <a:pt x="18" y="467"/>
                  </a:lnTo>
                  <a:lnTo>
                    <a:pt x="29" y="467"/>
                  </a:lnTo>
                  <a:lnTo>
                    <a:pt x="36" y="467"/>
                  </a:lnTo>
                  <a:lnTo>
                    <a:pt x="48" y="467"/>
                  </a:lnTo>
                  <a:lnTo>
                    <a:pt x="55" y="467"/>
                  </a:lnTo>
                  <a:lnTo>
                    <a:pt x="66" y="467"/>
                  </a:lnTo>
                  <a:lnTo>
                    <a:pt x="73" y="467"/>
                  </a:lnTo>
                  <a:lnTo>
                    <a:pt x="84" y="467"/>
                  </a:lnTo>
                  <a:lnTo>
                    <a:pt x="92" y="467"/>
                  </a:lnTo>
                  <a:lnTo>
                    <a:pt x="103" y="467"/>
                  </a:lnTo>
                  <a:lnTo>
                    <a:pt x="110" y="467"/>
                  </a:lnTo>
                  <a:lnTo>
                    <a:pt x="121" y="467"/>
                  </a:lnTo>
                  <a:lnTo>
                    <a:pt x="128" y="467"/>
                  </a:lnTo>
                  <a:lnTo>
                    <a:pt x="139" y="467"/>
                  </a:lnTo>
                  <a:lnTo>
                    <a:pt x="147" y="467"/>
                  </a:lnTo>
                  <a:lnTo>
                    <a:pt x="158" y="467"/>
                  </a:lnTo>
                  <a:lnTo>
                    <a:pt x="165" y="467"/>
                  </a:lnTo>
                  <a:lnTo>
                    <a:pt x="176" y="467"/>
                  </a:lnTo>
                  <a:lnTo>
                    <a:pt x="184" y="467"/>
                  </a:lnTo>
                  <a:lnTo>
                    <a:pt x="195" y="467"/>
                  </a:lnTo>
                  <a:lnTo>
                    <a:pt x="202" y="467"/>
                  </a:lnTo>
                  <a:lnTo>
                    <a:pt x="213" y="467"/>
                  </a:lnTo>
                  <a:lnTo>
                    <a:pt x="220" y="467"/>
                  </a:lnTo>
                  <a:lnTo>
                    <a:pt x="231" y="467"/>
                  </a:lnTo>
                  <a:lnTo>
                    <a:pt x="239" y="467"/>
                  </a:lnTo>
                  <a:lnTo>
                    <a:pt x="250" y="467"/>
                  </a:lnTo>
                  <a:lnTo>
                    <a:pt x="257" y="467"/>
                  </a:lnTo>
                  <a:lnTo>
                    <a:pt x="268" y="467"/>
                  </a:lnTo>
                  <a:lnTo>
                    <a:pt x="275" y="467"/>
                  </a:lnTo>
                  <a:lnTo>
                    <a:pt x="286" y="467"/>
                  </a:lnTo>
                  <a:lnTo>
                    <a:pt x="294" y="467"/>
                  </a:lnTo>
                  <a:lnTo>
                    <a:pt x="305" y="467"/>
                  </a:lnTo>
                  <a:lnTo>
                    <a:pt x="312" y="467"/>
                  </a:lnTo>
                  <a:lnTo>
                    <a:pt x="323" y="467"/>
                  </a:lnTo>
                  <a:lnTo>
                    <a:pt x="331" y="467"/>
                  </a:lnTo>
                  <a:lnTo>
                    <a:pt x="342" y="467"/>
                  </a:lnTo>
                  <a:lnTo>
                    <a:pt x="349" y="467"/>
                  </a:lnTo>
                  <a:lnTo>
                    <a:pt x="360" y="467"/>
                  </a:lnTo>
                  <a:lnTo>
                    <a:pt x="367" y="467"/>
                  </a:lnTo>
                  <a:lnTo>
                    <a:pt x="378" y="467"/>
                  </a:lnTo>
                  <a:lnTo>
                    <a:pt x="386" y="467"/>
                  </a:lnTo>
                  <a:lnTo>
                    <a:pt x="397" y="467"/>
                  </a:lnTo>
                  <a:lnTo>
                    <a:pt x="404" y="467"/>
                  </a:lnTo>
                  <a:lnTo>
                    <a:pt x="415" y="467"/>
                  </a:lnTo>
                  <a:lnTo>
                    <a:pt x="423" y="467"/>
                  </a:lnTo>
                  <a:lnTo>
                    <a:pt x="434" y="467"/>
                  </a:lnTo>
                  <a:lnTo>
                    <a:pt x="441" y="467"/>
                  </a:lnTo>
                  <a:lnTo>
                    <a:pt x="452" y="467"/>
                  </a:lnTo>
                  <a:lnTo>
                    <a:pt x="459" y="467"/>
                  </a:lnTo>
                  <a:lnTo>
                    <a:pt x="470" y="467"/>
                  </a:lnTo>
                  <a:lnTo>
                    <a:pt x="478" y="467"/>
                  </a:lnTo>
                  <a:lnTo>
                    <a:pt x="489" y="467"/>
                  </a:lnTo>
                  <a:lnTo>
                    <a:pt x="496" y="467"/>
                  </a:lnTo>
                  <a:lnTo>
                    <a:pt x="507" y="467"/>
                  </a:lnTo>
                  <a:lnTo>
                    <a:pt x="514" y="467"/>
                  </a:lnTo>
                  <a:lnTo>
                    <a:pt x="525" y="467"/>
                  </a:lnTo>
                  <a:lnTo>
                    <a:pt x="533" y="467"/>
                  </a:lnTo>
                  <a:lnTo>
                    <a:pt x="544" y="467"/>
                  </a:lnTo>
                  <a:lnTo>
                    <a:pt x="551" y="467"/>
                  </a:lnTo>
                  <a:lnTo>
                    <a:pt x="562" y="467"/>
                  </a:lnTo>
                  <a:lnTo>
                    <a:pt x="570" y="467"/>
                  </a:lnTo>
                  <a:lnTo>
                    <a:pt x="581" y="467"/>
                  </a:lnTo>
                  <a:lnTo>
                    <a:pt x="588" y="408"/>
                  </a:lnTo>
                  <a:lnTo>
                    <a:pt x="599" y="372"/>
                  </a:lnTo>
                  <a:lnTo>
                    <a:pt x="606" y="324"/>
                  </a:lnTo>
                  <a:lnTo>
                    <a:pt x="617" y="342"/>
                  </a:lnTo>
                  <a:lnTo>
                    <a:pt x="625" y="401"/>
                  </a:lnTo>
                  <a:lnTo>
                    <a:pt x="636" y="445"/>
                  </a:lnTo>
                  <a:lnTo>
                    <a:pt x="643" y="464"/>
                  </a:lnTo>
                  <a:lnTo>
                    <a:pt x="654" y="467"/>
                  </a:lnTo>
                  <a:lnTo>
                    <a:pt x="661" y="467"/>
                  </a:lnTo>
                  <a:lnTo>
                    <a:pt x="673" y="467"/>
                  </a:lnTo>
                  <a:lnTo>
                    <a:pt x="680" y="467"/>
                  </a:lnTo>
                  <a:lnTo>
                    <a:pt x="691" y="467"/>
                  </a:lnTo>
                  <a:lnTo>
                    <a:pt x="698" y="467"/>
                  </a:lnTo>
                  <a:lnTo>
                    <a:pt x="709" y="467"/>
                  </a:lnTo>
                  <a:lnTo>
                    <a:pt x="717" y="467"/>
                  </a:lnTo>
                  <a:lnTo>
                    <a:pt x="728" y="467"/>
                  </a:lnTo>
                  <a:lnTo>
                    <a:pt x="735" y="316"/>
                  </a:lnTo>
                  <a:lnTo>
                    <a:pt x="746" y="250"/>
                  </a:lnTo>
                  <a:lnTo>
                    <a:pt x="753" y="103"/>
                  </a:lnTo>
                  <a:lnTo>
                    <a:pt x="764" y="0"/>
                  </a:lnTo>
                  <a:lnTo>
                    <a:pt x="772" y="37"/>
                  </a:lnTo>
                  <a:lnTo>
                    <a:pt x="783" y="202"/>
                  </a:lnTo>
                  <a:lnTo>
                    <a:pt x="790" y="368"/>
                  </a:lnTo>
                  <a:lnTo>
                    <a:pt x="801" y="445"/>
                  </a:lnTo>
                  <a:lnTo>
                    <a:pt x="809" y="464"/>
                  </a:lnTo>
                  <a:lnTo>
                    <a:pt x="820" y="467"/>
                  </a:lnTo>
                  <a:lnTo>
                    <a:pt x="827" y="467"/>
                  </a:lnTo>
                  <a:lnTo>
                    <a:pt x="838" y="467"/>
                  </a:lnTo>
                  <a:lnTo>
                    <a:pt x="845" y="467"/>
                  </a:lnTo>
                  <a:lnTo>
                    <a:pt x="856" y="467"/>
                  </a:lnTo>
                  <a:lnTo>
                    <a:pt x="864" y="467"/>
                  </a:lnTo>
                  <a:lnTo>
                    <a:pt x="875" y="467"/>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17" name="Rectangle 613"/>
            <p:cNvSpPr>
              <a:spLocks noChangeArrowheads="1"/>
            </p:cNvSpPr>
            <p:nvPr/>
          </p:nvSpPr>
          <p:spPr bwMode="auto">
            <a:xfrm>
              <a:off x="3176588" y="3719513"/>
              <a:ext cx="94737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Local field potentials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18" name="Rectangle 614"/>
            <p:cNvSpPr>
              <a:spLocks noChangeArrowheads="1"/>
            </p:cNvSpPr>
            <p:nvPr/>
          </p:nvSpPr>
          <p:spPr bwMode="auto">
            <a:xfrm>
              <a:off x="3392488" y="5405438"/>
              <a:ext cx="4857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 (seconds)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19" name="Rectangle 615"/>
            <p:cNvSpPr>
              <a:spLocks noChangeArrowheads="1"/>
            </p:cNvSpPr>
            <p:nvPr/>
          </p:nvSpPr>
          <p:spPr bwMode="auto">
            <a:xfrm rot="16200000">
              <a:off x="2541555" y="4526077"/>
              <a:ext cx="33502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Response</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20" name="Rectangle 616"/>
            <p:cNvSpPr>
              <a:spLocks noChangeArrowheads="1"/>
            </p:cNvSpPr>
            <p:nvPr/>
          </p:nvSpPr>
          <p:spPr bwMode="auto">
            <a:xfrm>
              <a:off x="2967038" y="1968500"/>
              <a:ext cx="1389063" cy="1393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1" name="Rectangle 617"/>
            <p:cNvSpPr>
              <a:spLocks noChangeArrowheads="1"/>
            </p:cNvSpPr>
            <p:nvPr/>
          </p:nvSpPr>
          <p:spPr bwMode="auto">
            <a:xfrm>
              <a:off x="2967038" y="1968500"/>
              <a:ext cx="1389063"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2" name="Freeform 618"/>
            <p:cNvSpPr>
              <a:spLocks/>
            </p:cNvSpPr>
            <p:nvPr/>
          </p:nvSpPr>
          <p:spPr bwMode="auto">
            <a:xfrm>
              <a:off x="3187701"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3" name="Freeform 619"/>
            <p:cNvSpPr>
              <a:spLocks/>
            </p:cNvSpPr>
            <p:nvPr/>
          </p:nvSpPr>
          <p:spPr bwMode="auto">
            <a:xfrm>
              <a:off x="3421063"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4" name="Freeform 620"/>
            <p:cNvSpPr>
              <a:spLocks/>
            </p:cNvSpPr>
            <p:nvPr/>
          </p:nvSpPr>
          <p:spPr bwMode="auto">
            <a:xfrm>
              <a:off x="3656013"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5" name="Freeform 621"/>
            <p:cNvSpPr>
              <a:spLocks/>
            </p:cNvSpPr>
            <p:nvPr/>
          </p:nvSpPr>
          <p:spPr bwMode="auto">
            <a:xfrm>
              <a:off x="3889376"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6" name="Freeform 622"/>
            <p:cNvSpPr>
              <a:spLocks/>
            </p:cNvSpPr>
            <p:nvPr/>
          </p:nvSpPr>
          <p:spPr bwMode="auto">
            <a:xfrm>
              <a:off x="4122738"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7" name="Freeform 623"/>
            <p:cNvSpPr>
              <a:spLocks/>
            </p:cNvSpPr>
            <p:nvPr/>
          </p:nvSpPr>
          <p:spPr bwMode="auto">
            <a:xfrm>
              <a:off x="4356101" y="1968500"/>
              <a:ext cx="1588" cy="13938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8" name="Freeform 624"/>
            <p:cNvSpPr>
              <a:spLocks/>
            </p:cNvSpPr>
            <p:nvPr/>
          </p:nvSpPr>
          <p:spPr bwMode="auto">
            <a:xfrm>
              <a:off x="2967038" y="3233738"/>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29" name="Freeform 625"/>
            <p:cNvSpPr>
              <a:spLocks/>
            </p:cNvSpPr>
            <p:nvPr/>
          </p:nvSpPr>
          <p:spPr bwMode="auto">
            <a:xfrm>
              <a:off x="2967038" y="2982913"/>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0" name="Freeform 626"/>
            <p:cNvSpPr>
              <a:spLocks/>
            </p:cNvSpPr>
            <p:nvPr/>
          </p:nvSpPr>
          <p:spPr bwMode="auto">
            <a:xfrm>
              <a:off x="2967038" y="2727325"/>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1" name="Freeform 627"/>
            <p:cNvSpPr>
              <a:spLocks/>
            </p:cNvSpPr>
            <p:nvPr/>
          </p:nvSpPr>
          <p:spPr bwMode="auto">
            <a:xfrm>
              <a:off x="2967038" y="2474913"/>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2" name="Freeform 628"/>
            <p:cNvSpPr>
              <a:spLocks/>
            </p:cNvSpPr>
            <p:nvPr/>
          </p:nvSpPr>
          <p:spPr bwMode="auto">
            <a:xfrm>
              <a:off x="2967038" y="2224088"/>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3" name="Freeform 629"/>
            <p:cNvSpPr>
              <a:spLocks/>
            </p:cNvSpPr>
            <p:nvPr/>
          </p:nvSpPr>
          <p:spPr bwMode="auto">
            <a:xfrm>
              <a:off x="2967038" y="1968500"/>
              <a:ext cx="1389063" cy="1588"/>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4" name="Line 630"/>
            <p:cNvSpPr>
              <a:spLocks noChangeShapeType="1"/>
            </p:cNvSpPr>
            <p:nvPr/>
          </p:nvSpPr>
          <p:spPr bwMode="auto">
            <a:xfrm>
              <a:off x="2967038" y="1968500"/>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5" name="Line 631"/>
            <p:cNvSpPr>
              <a:spLocks noChangeShapeType="1"/>
            </p:cNvSpPr>
            <p:nvPr/>
          </p:nvSpPr>
          <p:spPr bwMode="auto">
            <a:xfrm>
              <a:off x="2967038" y="3362325"/>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6" name="Line 632"/>
            <p:cNvSpPr>
              <a:spLocks noChangeShapeType="1"/>
            </p:cNvSpPr>
            <p:nvPr/>
          </p:nvSpPr>
          <p:spPr bwMode="auto">
            <a:xfrm flipV="1">
              <a:off x="4356101"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7" name="Line 633"/>
            <p:cNvSpPr>
              <a:spLocks noChangeShapeType="1"/>
            </p:cNvSpPr>
            <p:nvPr/>
          </p:nvSpPr>
          <p:spPr bwMode="auto">
            <a:xfrm flipV="1">
              <a:off x="2967038"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8" name="Line 634"/>
            <p:cNvSpPr>
              <a:spLocks noChangeShapeType="1"/>
            </p:cNvSpPr>
            <p:nvPr/>
          </p:nvSpPr>
          <p:spPr bwMode="auto">
            <a:xfrm>
              <a:off x="2967038" y="3362325"/>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39" name="Line 635"/>
            <p:cNvSpPr>
              <a:spLocks noChangeShapeType="1"/>
            </p:cNvSpPr>
            <p:nvPr/>
          </p:nvSpPr>
          <p:spPr bwMode="auto">
            <a:xfrm flipV="1">
              <a:off x="2967038"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40" name="Line 636"/>
            <p:cNvSpPr>
              <a:spLocks noChangeShapeType="1"/>
            </p:cNvSpPr>
            <p:nvPr/>
          </p:nvSpPr>
          <p:spPr bwMode="auto">
            <a:xfrm flipV="1">
              <a:off x="3187701"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41" name="Line 637"/>
            <p:cNvSpPr>
              <a:spLocks noChangeShapeType="1"/>
            </p:cNvSpPr>
            <p:nvPr/>
          </p:nvSpPr>
          <p:spPr bwMode="auto">
            <a:xfrm>
              <a:off x="3187701"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42" name="Rectangle 638"/>
            <p:cNvSpPr>
              <a:spLocks noChangeArrowheads="1"/>
            </p:cNvSpPr>
            <p:nvPr/>
          </p:nvSpPr>
          <p:spPr bwMode="auto">
            <a:xfrm>
              <a:off x="3130551" y="33797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43" name="Line 639"/>
            <p:cNvSpPr>
              <a:spLocks noChangeShapeType="1"/>
            </p:cNvSpPr>
            <p:nvPr/>
          </p:nvSpPr>
          <p:spPr bwMode="auto">
            <a:xfrm flipV="1">
              <a:off x="3421063"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44" name="Line 640"/>
            <p:cNvSpPr>
              <a:spLocks noChangeShapeType="1"/>
            </p:cNvSpPr>
            <p:nvPr/>
          </p:nvSpPr>
          <p:spPr bwMode="auto">
            <a:xfrm>
              <a:off x="3421063"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45" name="Rectangle 641"/>
            <p:cNvSpPr>
              <a:spLocks noChangeArrowheads="1"/>
            </p:cNvSpPr>
            <p:nvPr/>
          </p:nvSpPr>
          <p:spPr bwMode="auto">
            <a:xfrm>
              <a:off x="3381376" y="337978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46" name="Line 642"/>
            <p:cNvSpPr>
              <a:spLocks noChangeShapeType="1"/>
            </p:cNvSpPr>
            <p:nvPr/>
          </p:nvSpPr>
          <p:spPr bwMode="auto">
            <a:xfrm flipV="1">
              <a:off x="3656013"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47" name="Line 643"/>
            <p:cNvSpPr>
              <a:spLocks noChangeShapeType="1"/>
            </p:cNvSpPr>
            <p:nvPr/>
          </p:nvSpPr>
          <p:spPr bwMode="auto">
            <a:xfrm>
              <a:off x="3656013"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48" name="Rectangle 644"/>
            <p:cNvSpPr>
              <a:spLocks noChangeArrowheads="1"/>
            </p:cNvSpPr>
            <p:nvPr/>
          </p:nvSpPr>
          <p:spPr bwMode="auto">
            <a:xfrm>
              <a:off x="3597277" y="33797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49" name="Line 645"/>
            <p:cNvSpPr>
              <a:spLocks noChangeShapeType="1"/>
            </p:cNvSpPr>
            <p:nvPr/>
          </p:nvSpPr>
          <p:spPr bwMode="auto">
            <a:xfrm flipV="1">
              <a:off x="3889376"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50" name="Line 646"/>
            <p:cNvSpPr>
              <a:spLocks noChangeShapeType="1"/>
            </p:cNvSpPr>
            <p:nvPr/>
          </p:nvSpPr>
          <p:spPr bwMode="auto">
            <a:xfrm>
              <a:off x="3889376"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51" name="Rectangle 647"/>
            <p:cNvSpPr>
              <a:spLocks noChangeArrowheads="1"/>
            </p:cNvSpPr>
            <p:nvPr/>
          </p:nvSpPr>
          <p:spPr bwMode="auto">
            <a:xfrm>
              <a:off x="3871913" y="337978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52" name="Line 648"/>
            <p:cNvSpPr>
              <a:spLocks noChangeShapeType="1"/>
            </p:cNvSpPr>
            <p:nvPr/>
          </p:nvSpPr>
          <p:spPr bwMode="auto">
            <a:xfrm flipV="1">
              <a:off x="4122738"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53" name="Line 649"/>
            <p:cNvSpPr>
              <a:spLocks noChangeShapeType="1"/>
            </p:cNvSpPr>
            <p:nvPr/>
          </p:nvSpPr>
          <p:spPr bwMode="auto">
            <a:xfrm>
              <a:off x="4122738"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54" name="Rectangle 650"/>
            <p:cNvSpPr>
              <a:spLocks noChangeArrowheads="1"/>
            </p:cNvSpPr>
            <p:nvPr/>
          </p:nvSpPr>
          <p:spPr bwMode="auto">
            <a:xfrm>
              <a:off x="4064001" y="33797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55" name="Line 651"/>
            <p:cNvSpPr>
              <a:spLocks noChangeShapeType="1"/>
            </p:cNvSpPr>
            <p:nvPr/>
          </p:nvSpPr>
          <p:spPr bwMode="auto">
            <a:xfrm flipV="1">
              <a:off x="4356101" y="334486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56" name="Line 652"/>
            <p:cNvSpPr>
              <a:spLocks noChangeShapeType="1"/>
            </p:cNvSpPr>
            <p:nvPr/>
          </p:nvSpPr>
          <p:spPr bwMode="auto">
            <a:xfrm>
              <a:off x="4356101" y="1968500"/>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57" name="Rectangle 653"/>
            <p:cNvSpPr>
              <a:spLocks noChangeArrowheads="1"/>
            </p:cNvSpPr>
            <p:nvPr/>
          </p:nvSpPr>
          <p:spPr bwMode="auto">
            <a:xfrm>
              <a:off x="4314826" y="337978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58" name="Line 654"/>
            <p:cNvSpPr>
              <a:spLocks noChangeShapeType="1"/>
            </p:cNvSpPr>
            <p:nvPr/>
          </p:nvSpPr>
          <p:spPr bwMode="auto">
            <a:xfrm>
              <a:off x="2967038" y="3233738"/>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59" name="Line 655"/>
            <p:cNvSpPr>
              <a:spLocks noChangeShapeType="1"/>
            </p:cNvSpPr>
            <p:nvPr/>
          </p:nvSpPr>
          <p:spPr bwMode="auto">
            <a:xfrm flipH="1">
              <a:off x="4343401" y="32337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60" name="Rectangle 656"/>
            <p:cNvSpPr>
              <a:spLocks noChangeArrowheads="1"/>
            </p:cNvSpPr>
            <p:nvPr/>
          </p:nvSpPr>
          <p:spPr bwMode="auto">
            <a:xfrm>
              <a:off x="2908301" y="318770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61" name="Line 657"/>
            <p:cNvSpPr>
              <a:spLocks noChangeShapeType="1"/>
            </p:cNvSpPr>
            <p:nvPr/>
          </p:nvSpPr>
          <p:spPr bwMode="auto">
            <a:xfrm>
              <a:off x="2967038" y="298291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62" name="Line 658"/>
            <p:cNvSpPr>
              <a:spLocks noChangeShapeType="1"/>
            </p:cNvSpPr>
            <p:nvPr/>
          </p:nvSpPr>
          <p:spPr bwMode="auto">
            <a:xfrm flipH="1">
              <a:off x="4343401" y="29829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63" name="Rectangle 659"/>
            <p:cNvSpPr>
              <a:spLocks noChangeArrowheads="1"/>
            </p:cNvSpPr>
            <p:nvPr/>
          </p:nvSpPr>
          <p:spPr bwMode="auto">
            <a:xfrm>
              <a:off x="2855913" y="293687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64" name="Line 660"/>
            <p:cNvSpPr>
              <a:spLocks noChangeShapeType="1"/>
            </p:cNvSpPr>
            <p:nvPr/>
          </p:nvSpPr>
          <p:spPr bwMode="auto">
            <a:xfrm>
              <a:off x="2967038" y="2727325"/>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65" name="Line 661"/>
            <p:cNvSpPr>
              <a:spLocks noChangeShapeType="1"/>
            </p:cNvSpPr>
            <p:nvPr/>
          </p:nvSpPr>
          <p:spPr bwMode="auto">
            <a:xfrm flipH="1">
              <a:off x="4343401" y="2727325"/>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66" name="Rectangle 662"/>
            <p:cNvSpPr>
              <a:spLocks noChangeArrowheads="1"/>
            </p:cNvSpPr>
            <p:nvPr/>
          </p:nvSpPr>
          <p:spPr bwMode="auto">
            <a:xfrm>
              <a:off x="2855913" y="2679700"/>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67" name="Line 663"/>
            <p:cNvSpPr>
              <a:spLocks noChangeShapeType="1"/>
            </p:cNvSpPr>
            <p:nvPr/>
          </p:nvSpPr>
          <p:spPr bwMode="auto">
            <a:xfrm>
              <a:off x="2967038" y="247491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68" name="Line 664"/>
            <p:cNvSpPr>
              <a:spLocks noChangeShapeType="1"/>
            </p:cNvSpPr>
            <p:nvPr/>
          </p:nvSpPr>
          <p:spPr bwMode="auto">
            <a:xfrm flipH="1">
              <a:off x="4343401" y="24749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69" name="Rectangle 665"/>
            <p:cNvSpPr>
              <a:spLocks noChangeArrowheads="1"/>
            </p:cNvSpPr>
            <p:nvPr/>
          </p:nvSpPr>
          <p:spPr bwMode="auto">
            <a:xfrm>
              <a:off x="2855913" y="242887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70" name="Line 666"/>
            <p:cNvSpPr>
              <a:spLocks noChangeShapeType="1"/>
            </p:cNvSpPr>
            <p:nvPr/>
          </p:nvSpPr>
          <p:spPr bwMode="auto">
            <a:xfrm>
              <a:off x="2967038" y="2224088"/>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71" name="Line 667"/>
            <p:cNvSpPr>
              <a:spLocks noChangeShapeType="1"/>
            </p:cNvSpPr>
            <p:nvPr/>
          </p:nvSpPr>
          <p:spPr bwMode="auto">
            <a:xfrm flipH="1">
              <a:off x="4343401" y="22240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72" name="Rectangle 668"/>
            <p:cNvSpPr>
              <a:spLocks noChangeArrowheads="1"/>
            </p:cNvSpPr>
            <p:nvPr/>
          </p:nvSpPr>
          <p:spPr bwMode="auto">
            <a:xfrm>
              <a:off x="2855913" y="2178050"/>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0.8</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73" name="Line 669"/>
            <p:cNvSpPr>
              <a:spLocks noChangeShapeType="1"/>
            </p:cNvSpPr>
            <p:nvPr/>
          </p:nvSpPr>
          <p:spPr bwMode="auto">
            <a:xfrm>
              <a:off x="2967038" y="1968500"/>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74" name="Line 670"/>
            <p:cNvSpPr>
              <a:spLocks noChangeShapeType="1"/>
            </p:cNvSpPr>
            <p:nvPr/>
          </p:nvSpPr>
          <p:spPr bwMode="auto">
            <a:xfrm flipH="1">
              <a:off x="4343401" y="19685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75" name="Rectangle 671"/>
            <p:cNvSpPr>
              <a:spLocks noChangeArrowheads="1"/>
            </p:cNvSpPr>
            <p:nvPr/>
          </p:nvSpPr>
          <p:spPr bwMode="auto">
            <a:xfrm>
              <a:off x="2908301" y="192087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776" name="Line 672"/>
            <p:cNvSpPr>
              <a:spLocks noChangeShapeType="1"/>
            </p:cNvSpPr>
            <p:nvPr/>
          </p:nvSpPr>
          <p:spPr bwMode="auto">
            <a:xfrm>
              <a:off x="2967038" y="1968500"/>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77" name="Line 673"/>
            <p:cNvSpPr>
              <a:spLocks noChangeShapeType="1"/>
            </p:cNvSpPr>
            <p:nvPr/>
          </p:nvSpPr>
          <p:spPr bwMode="auto">
            <a:xfrm>
              <a:off x="2967038" y="3362325"/>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78" name="Line 674"/>
            <p:cNvSpPr>
              <a:spLocks noChangeShapeType="1"/>
            </p:cNvSpPr>
            <p:nvPr/>
          </p:nvSpPr>
          <p:spPr bwMode="auto">
            <a:xfrm flipV="1">
              <a:off x="4356101"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79" name="Line 675"/>
            <p:cNvSpPr>
              <a:spLocks noChangeShapeType="1"/>
            </p:cNvSpPr>
            <p:nvPr/>
          </p:nvSpPr>
          <p:spPr bwMode="auto">
            <a:xfrm flipV="1">
              <a:off x="2967038" y="1968500"/>
              <a:ext cx="1588"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0" name="Freeform 676"/>
            <p:cNvSpPr>
              <a:spLocks/>
            </p:cNvSpPr>
            <p:nvPr/>
          </p:nvSpPr>
          <p:spPr bwMode="auto">
            <a:xfrm>
              <a:off x="2967038" y="2603500"/>
              <a:ext cx="1389063" cy="257175"/>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133"/>
                </a:cxn>
                <a:cxn ang="0">
                  <a:pos x="636" y="133"/>
                </a:cxn>
                <a:cxn ang="0">
                  <a:pos x="654" y="125"/>
                </a:cxn>
                <a:cxn ang="0">
                  <a:pos x="673" y="103"/>
                </a:cxn>
                <a:cxn ang="0">
                  <a:pos x="691" y="48"/>
                </a:cxn>
                <a:cxn ang="0">
                  <a:pos x="709" y="8"/>
                </a:cxn>
                <a:cxn ang="0">
                  <a:pos x="728" y="0"/>
                </a:cxn>
                <a:cxn ang="0">
                  <a:pos x="746" y="133"/>
                </a:cxn>
                <a:cxn ang="0">
                  <a:pos x="764" y="133"/>
                </a:cxn>
                <a:cxn ang="0">
                  <a:pos x="783" y="133"/>
                </a:cxn>
                <a:cxn ang="0">
                  <a:pos x="801" y="125"/>
                </a:cxn>
                <a:cxn ang="0">
                  <a:pos x="820" y="103"/>
                </a:cxn>
                <a:cxn ang="0">
                  <a:pos x="838" y="63"/>
                </a:cxn>
                <a:cxn ang="0">
                  <a:pos x="856" y="66"/>
                </a:cxn>
                <a:cxn ang="0">
                  <a:pos x="875" y="162"/>
                </a:cxn>
              </a:cxnLst>
              <a:rect l="0" t="0" r="r" b="b"/>
              <a:pathLst>
                <a:path w="875" h="162">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33"/>
                  </a:lnTo>
                  <a:lnTo>
                    <a:pt x="617" y="133"/>
                  </a:lnTo>
                  <a:lnTo>
                    <a:pt x="625" y="133"/>
                  </a:lnTo>
                  <a:lnTo>
                    <a:pt x="636" y="133"/>
                  </a:lnTo>
                  <a:lnTo>
                    <a:pt x="643" y="129"/>
                  </a:lnTo>
                  <a:lnTo>
                    <a:pt x="654" y="125"/>
                  </a:lnTo>
                  <a:lnTo>
                    <a:pt x="661" y="118"/>
                  </a:lnTo>
                  <a:lnTo>
                    <a:pt x="673" y="103"/>
                  </a:lnTo>
                  <a:lnTo>
                    <a:pt x="680" y="78"/>
                  </a:lnTo>
                  <a:lnTo>
                    <a:pt x="691" y="48"/>
                  </a:lnTo>
                  <a:lnTo>
                    <a:pt x="698" y="22"/>
                  </a:lnTo>
                  <a:lnTo>
                    <a:pt x="709" y="8"/>
                  </a:lnTo>
                  <a:lnTo>
                    <a:pt x="717" y="0"/>
                  </a:lnTo>
                  <a:lnTo>
                    <a:pt x="728" y="0"/>
                  </a:lnTo>
                  <a:lnTo>
                    <a:pt x="735" y="133"/>
                  </a:lnTo>
                  <a:lnTo>
                    <a:pt x="746" y="133"/>
                  </a:lnTo>
                  <a:lnTo>
                    <a:pt x="753" y="133"/>
                  </a:lnTo>
                  <a:lnTo>
                    <a:pt x="764" y="133"/>
                  </a:lnTo>
                  <a:lnTo>
                    <a:pt x="772" y="133"/>
                  </a:lnTo>
                  <a:lnTo>
                    <a:pt x="783" y="133"/>
                  </a:lnTo>
                  <a:lnTo>
                    <a:pt x="790" y="129"/>
                  </a:lnTo>
                  <a:lnTo>
                    <a:pt x="801" y="125"/>
                  </a:lnTo>
                  <a:lnTo>
                    <a:pt x="809" y="118"/>
                  </a:lnTo>
                  <a:lnTo>
                    <a:pt x="820" y="103"/>
                  </a:lnTo>
                  <a:lnTo>
                    <a:pt x="827" y="85"/>
                  </a:lnTo>
                  <a:lnTo>
                    <a:pt x="838" y="63"/>
                  </a:lnTo>
                  <a:lnTo>
                    <a:pt x="845" y="55"/>
                  </a:lnTo>
                  <a:lnTo>
                    <a:pt x="856" y="66"/>
                  </a:lnTo>
                  <a:lnTo>
                    <a:pt x="864" y="103"/>
                  </a:lnTo>
                  <a:lnTo>
                    <a:pt x="875" y="16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1" name="Freeform 677"/>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0"/>
                </a:cxn>
                <a:cxn ang="0">
                  <a:pos x="636" y="0"/>
                </a:cxn>
                <a:cxn ang="0">
                  <a:pos x="654" y="11"/>
                </a:cxn>
                <a:cxn ang="0">
                  <a:pos x="673" y="58"/>
                </a:cxn>
                <a:cxn ang="0">
                  <a:pos x="691" y="165"/>
                </a:cxn>
                <a:cxn ang="0">
                  <a:pos x="709" y="250"/>
                </a:cxn>
                <a:cxn ang="0">
                  <a:pos x="728" y="264"/>
                </a:cxn>
                <a:cxn ang="0">
                  <a:pos x="746" y="0"/>
                </a:cxn>
                <a:cxn ang="0">
                  <a:pos x="764" y="0"/>
                </a:cxn>
                <a:cxn ang="0">
                  <a:pos x="783" y="0"/>
                </a:cxn>
                <a:cxn ang="0">
                  <a:pos x="801" y="11"/>
                </a:cxn>
                <a:cxn ang="0">
                  <a:pos x="820" y="58"/>
                </a:cxn>
                <a:cxn ang="0">
                  <a:pos x="838" y="161"/>
                </a:cxn>
                <a:cxn ang="0">
                  <a:pos x="856" y="246"/>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0"/>
                  </a:lnTo>
                  <a:lnTo>
                    <a:pt x="625" y="0"/>
                  </a:lnTo>
                  <a:lnTo>
                    <a:pt x="636" y="0"/>
                  </a:lnTo>
                  <a:lnTo>
                    <a:pt x="643" y="3"/>
                  </a:lnTo>
                  <a:lnTo>
                    <a:pt x="654" y="11"/>
                  </a:lnTo>
                  <a:lnTo>
                    <a:pt x="661" y="25"/>
                  </a:lnTo>
                  <a:lnTo>
                    <a:pt x="673" y="58"/>
                  </a:lnTo>
                  <a:lnTo>
                    <a:pt x="680" y="106"/>
                  </a:lnTo>
                  <a:lnTo>
                    <a:pt x="691" y="165"/>
                  </a:lnTo>
                  <a:lnTo>
                    <a:pt x="698" y="217"/>
                  </a:lnTo>
                  <a:lnTo>
                    <a:pt x="709" y="250"/>
                  </a:lnTo>
                  <a:lnTo>
                    <a:pt x="717" y="261"/>
                  </a:lnTo>
                  <a:lnTo>
                    <a:pt x="728" y="264"/>
                  </a:lnTo>
                  <a:lnTo>
                    <a:pt x="735" y="0"/>
                  </a:lnTo>
                  <a:lnTo>
                    <a:pt x="746" y="0"/>
                  </a:lnTo>
                  <a:lnTo>
                    <a:pt x="753" y="0"/>
                  </a:lnTo>
                  <a:lnTo>
                    <a:pt x="764" y="0"/>
                  </a:lnTo>
                  <a:lnTo>
                    <a:pt x="772" y="0"/>
                  </a:lnTo>
                  <a:lnTo>
                    <a:pt x="783" y="0"/>
                  </a:lnTo>
                  <a:lnTo>
                    <a:pt x="790" y="3"/>
                  </a:lnTo>
                  <a:lnTo>
                    <a:pt x="801" y="11"/>
                  </a:lnTo>
                  <a:lnTo>
                    <a:pt x="809" y="25"/>
                  </a:lnTo>
                  <a:lnTo>
                    <a:pt x="820" y="58"/>
                  </a:lnTo>
                  <a:lnTo>
                    <a:pt x="827" y="103"/>
                  </a:lnTo>
                  <a:lnTo>
                    <a:pt x="838" y="161"/>
                  </a:lnTo>
                  <a:lnTo>
                    <a:pt x="845" y="213"/>
                  </a:lnTo>
                  <a:lnTo>
                    <a:pt x="856" y="246"/>
                  </a:lnTo>
                  <a:lnTo>
                    <a:pt x="864" y="261"/>
                  </a:lnTo>
                  <a:lnTo>
                    <a:pt x="875" y="26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2" name="Freeform 678"/>
            <p:cNvSpPr>
              <a:spLocks/>
            </p:cNvSpPr>
            <p:nvPr/>
          </p:nvSpPr>
          <p:spPr bwMode="auto">
            <a:xfrm>
              <a:off x="2967038" y="2341563"/>
              <a:ext cx="1389063" cy="473075"/>
            </a:xfrm>
            <a:custGeom>
              <a:avLst/>
              <a:gdLst/>
              <a:ahLst/>
              <a:cxnLst>
                <a:cxn ang="0">
                  <a:pos x="11" y="298"/>
                </a:cxn>
                <a:cxn ang="0">
                  <a:pos x="29" y="298"/>
                </a:cxn>
                <a:cxn ang="0">
                  <a:pos x="48" y="298"/>
                </a:cxn>
                <a:cxn ang="0">
                  <a:pos x="66" y="298"/>
                </a:cxn>
                <a:cxn ang="0">
                  <a:pos x="84" y="298"/>
                </a:cxn>
                <a:cxn ang="0">
                  <a:pos x="103" y="298"/>
                </a:cxn>
                <a:cxn ang="0">
                  <a:pos x="121" y="298"/>
                </a:cxn>
                <a:cxn ang="0">
                  <a:pos x="139" y="298"/>
                </a:cxn>
                <a:cxn ang="0">
                  <a:pos x="158" y="298"/>
                </a:cxn>
                <a:cxn ang="0">
                  <a:pos x="176" y="298"/>
                </a:cxn>
                <a:cxn ang="0">
                  <a:pos x="195" y="298"/>
                </a:cxn>
                <a:cxn ang="0">
                  <a:pos x="213" y="298"/>
                </a:cxn>
                <a:cxn ang="0">
                  <a:pos x="231" y="298"/>
                </a:cxn>
                <a:cxn ang="0">
                  <a:pos x="250" y="298"/>
                </a:cxn>
                <a:cxn ang="0">
                  <a:pos x="268" y="298"/>
                </a:cxn>
                <a:cxn ang="0">
                  <a:pos x="286" y="298"/>
                </a:cxn>
                <a:cxn ang="0">
                  <a:pos x="305" y="298"/>
                </a:cxn>
                <a:cxn ang="0">
                  <a:pos x="323" y="298"/>
                </a:cxn>
                <a:cxn ang="0">
                  <a:pos x="342" y="298"/>
                </a:cxn>
                <a:cxn ang="0">
                  <a:pos x="360" y="298"/>
                </a:cxn>
                <a:cxn ang="0">
                  <a:pos x="378" y="298"/>
                </a:cxn>
                <a:cxn ang="0">
                  <a:pos x="397" y="298"/>
                </a:cxn>
                <a:cxn ang="0">
                  <a:pos x="415" y="298"/>
                </a:cxn>
                <a:cxn ang="0">
                  <a:pos x="434" y="298"/>
                </a:cxn>
                <a:cxn ang="0">
                  <a:pos x="452" y="298"/>
                </a:cxn>
                <a:cxn ang="0">
                  <a:pos x="470" y="298"/>
                </a:cxn>
                <a:cxn ang="0">
                  <a:pos x="489" y="298"/>
                </a:cxn>
                <a:cxn ang="0">
                  <a:pos x="507" y="298"/>
                </a:cxn>
                <a:cxn ang="0">
                  <a:pos x="525" y="298"/>
                </a:cxn>
                <a:cxn ang="0">
                  <a:pos x="544" y="298"/>
                </a:cxn>
                <a:cxn ang="0">
                  <a:pos x="562" y="298"/>
                </a:cxn>
                <a:cxn ang="0">
                  <a:pos x="581" y="298"/>
                </a:cxn>
                <a:cxn ang="0">
                  <a:pos x="599" y="298"/>
                </a:cxn>
                <a:cxn ang="0">
                  <a:pos x="617" y="298"/>
                </a:cxn>
                <a:cxn ang="0">
                  <a:pos x="636" y="298"/>
                </a:cxn>
                <a:cxn ang="0">
                  <a:pos x="654" y="290"/>
                </a:cxn>
                <a:cxn ang="0">
                  <a:pos x="673" y="268"/>
                </a:cxn>
                <a:cxn ang="0">
                  <a:pos x="691" y="213"/>
                </a:cxn>
                <a:cxn ang="0">
                  <a:pos x="709" y="173"/>
                </a:cxn>
                <a:cxn ang="0">
                  <a:pos x="728" y="165"/>
                </a:cxn>
                <a:cxn ang="0">
                  <a:pos x="746" y="298"/>
                </a:cxn>
                <a:cxn ang="0">
                  <a:pos x="764" y="298"/>
                </a:cxn>
                <a:cxn ang="0">
                  <a:pos x="783" y="298"/>
                </a:cxn>
                <a:cxn ang="0">
                  <a:pos x="801" y="290"/>
                </a:cxn>
                <a:cxn ang="0">
                  <a:pos x="820" y="265"/>
                </a:cxn>
                <a:cxn ang="0">
                  <a:pos x="838" y="202"/>
                </a:cxn>
                <a:cxn ang="0">
                  <a:pos x="856" y="114"/>
                </a:cxn>
                <a:cxn ang="0">
                  <a:pos x="875" y="0"/>
                </a:cxn>
              </a:cxnLst>
              <a:rect l="0" t="0" r="r" b="b"/>
              <a:pathLst>
                <a:path w="875" h="298">
                  <a:moveTo>
                    <a:pt x="0" y="298"/>
                  </a:moveTo>
                  <a:lnTo>
                    <a:pt x="11" y="298"/>
                  </a:lnTo>
                  <a:lnTo>
                    <a:pt x="18" y="298"/>
                  </a:lnTo>
                  <a:lnTo>
                    <a:pt x="29" y="298"/>
                  </a:lnTo>
                  <a:lnTo>
                    <a:pt x="36" y="298"/>
                  </a:lnTo>
                  <a:lnTo>
                    <a:pt x="48" y="298"/>
                  </a:lnTo>
                  <a:lnTo>
                    <a:pt x="55" y="298"/>
                  </a:lnTo>
                  <a:lnTo>
                    <a:pt x="66" y="298"/>
                  </a:lnTo>
                  <a:lnTo>
                    <a:pt x="73" y="298"/>
                  </a:lnTo>
                  <a:lnTo>
                    <a:pt x="84" y="298"/>
                  </a:lnTo>
                  <a:lnTo>
                    <a:pt x="92" y="298"/>
                  </a:lnTo>
                  <a:lnTo>
                    <a:pt x="103" y="298"/>
                  </a:lnTo>
                  <a:lnTo>
                    <a:pt x="110" y="298"/>
                  </a:lnTo>
                  <a:lnTo>
                    <a:pt x="121" y="298"/>
                  </a:lnTo>
                  <a:lnTo>
                    <a:pt x="128" y="298"/>
                  </a:lnTo>
                  <a:lnTo>
                    <a:pt x="139" y="298"/>
                  </a:lnTo>
                  <a:lnTo>
                    <a:pt x="147" y="298"/>
                  </a:lnTo>
                  <a:lnTo>
                    <a:pt x="158" y="298"/>
                  </a:lnTo>
                  <a:lnTo>
                    <a:pt x="165" y="298"/>
                  </a:lnTo>
                  <a:lnTo>
                    <a:pt x="176" y="298"/>
                  </a:lnTo>
                  <a:lnTo>
                    <a:pt x="184" y="298"/>
                  </a:lnTo>
                  <a:lnTo>
                    <a:pt x="195" y="298"/>
                  </a:lnTo>
                  <a:lnTo>
                    <a:pt x="202" y="298"/>
                  </a:lnTo>
                  <a:lnTo>
                    <a:pt x="213" y="298"/>
                  </a:lnTo>
                  <a:lnTo>
                    <a:pt x="220" y="298"/>
                  </a:lnTo>
                  <a:lnTo>
                    <a:pt x="231" y="298"/>
                  </a:lnTo>
                  <a:lnTo>
                    <a:pt x="239" y="298"/>
                  </a:lnTo>
                  <a:lnTo>
                    <a:pt x="250" y="298"/>
                  </a:lnTo>
                  <a:lnTo>
                    <a:pt x="257" y="298"/>
                  </a:lnTo>
                  <a:lnTo>
                    <a:pt x="268" y="298"/>
                  </a:lnTo>
                  <a:lnTo>
                    <a:pt x="275" y="298"/>
                  </a:lnTo>
                  <a:lnTo>
                    <a:pt x="286" y="298"/>
                  </a:lnTo>
                  <a:lnTo>
                    <a:pt x="294" y="298"/>
                  </a:lnTo>
                  <a:lnTo>
                    <a:pt x="305" y="298"/>
                  </a:lnTo>
                  <a:lnTo>
                    <a:pt x="312" y="298"/>
                  </a:lnTo>
                  <a:lnTo>
                    <a:pt x="323" y="298"/>
                  </a:lnTo>
                  <a:lnTo>
                    <a:pt x="331" y="298"/>
                  </a:lnTo>
                  <a:lnTo>
                    <a:pt x="342" y="298"/>
                  </a:lnTo>
                  <a:lnTo>
                    <a:pt x="349" y="298"/>
                  </a:lnTo>
                  <a:lnTo>
                    <a:pt x="360" y="298"/>
                  </a:lnTo>
                  <a:lnTo>
                    <a:pt x="367" y="298"/>
                  </a:lnTo>
                  <a:lnTo>
                    <a:pt x="378" y="298"/>
                  </a:lnTo>
                  <a:lnTo>
                    <a:pt x="386" y="298"/>
                  </a:lnTo>
                  <a:lnTo>
                    <a:pt x="397" y="298"/>
                  </a:lnTo>
                  <a:lnTo>
                    <a:pt x="404" y="298"/>
                  </a:lnTo>
                  <a:lnTo>
                    <a:pt x="415" y="298"/>
                  </a:lnTo>
                  <a:lnTo>
                    <a:pt x="423" y="298"/>
                  </a:lnTo>
                  <a:lnTo>
                    <a:pt x="434" y="298"/>
                  </a:lnTo>
                  <a:lnTo>
                    <a:pt x="441" y="298"/>
                  </a:lnTo>
                  <a:lnTo>
                    <a:pt x="452" y="298"/>
                  </a:lnTo>
                  <a:lnTo>
                    <a:pt x="459" y="298"/>
                  </a:lnTo>
                  <a:lnTo>
                    <a:pt x="470" y="298"/>
                  </a:lnTo>
                  <a:lnTo>
                    <a:pt x="478" y="298"/>
                  </a:lnTo>
                  <a:lnTo>
                    <a:pt x="489" y="298"/>
                  </a:lnTo>
                  <a:lnTo>
                    <a:pt x="496" y="298"/>
                  </a:lnTo>
                  <a:lnTo>
                    <a:pt x="507" y="298"/>
                  </a:lnTo>
                  <a:lnTo>
                    <a:pt x="514" y="298"/>
                  </a:lnTo>
                  <a:lnTo>
                    <a:pt x="525" y="298"/>
                  </a:lnTo>
                  <a:lnTo>
                    <a:pt x="533" y="298"/>
                  </a:lnTo>
                  <a:lnTo>
                    <a:pt x="544" y="298"/>
                  </a:lnTo>
                  <a:lnTo>
                    <a:pt x="551" y="298"/>
                  </a:lnTo>
                  <a:lnTo>
                    <a:pt x="562" y="298"/>
                  </a:lnTo>
                  <a:lnTo>
                    <a:pt x="570" y="298"/>
                  </a:lnTo>
                  <a:lnTo>
                    <a:pt x="581" y="298"/>
                  </a:lnTo>
                  <a:lnTo>
                    <a:pt x="588" y="298"/>
                  </a:lnTo>
                  <a:lnTo>
                    <a:pt x="599" y="298"/>
                  </a:lnTo>
                  <a:lnTo>
                    <a:pt x="606" y="298"/>
                  </a:lnTo>
                  <a:lnTo>
                    <a:pt x="617" y="298"/>
                  </a:lnTo>
                  <a:lnTo>
                    <a:pt x="625" y="298"/>
                  </a:lnTo>
                  <a:lnTo>
                    <a:pt x="636" y="298"/>
                  </a:lnTo>
                  <a:lnTo>
                    <a:pt x="643" y="294"/>
                  </a:lnTo>
                  <a:lnTo>
                    <a:pt x="654" y="290"/>
                  </a:lnTo>
                  <a:lnTo>
                    <a:pt x="661" y="283"/>
                  </a:lnTo>
                  <a:lnTo>
                    <a:pt x="673" y="268"/>
                  </a:lnTo>
                  <a:lnTo>
                    <a:pt x="680" y="243"/>
                  </a:lnTo>
                  <a:lnTo>
                    <a:pt x="691" y="213"/>
                  </a:lnTo>
                  <a:lnTo>
                    <a:pt x="698" y="187"/>
                  </a:lnTo>
                  <a:lnTo>
                    <a:pt x="709" y="173"/>
                  </a:lnTo>
                  <a:lnTo>
                    <a:pt x="717" y="165"/>
                  </a:lnTo>
                  <a:lnTo>
                    <a:pt x="728" y="165"/>
                  </a:lnTo>
                  <a:lnTo>
                    <a:pt x="735" y="298"/>
                  </a:lnTo>
                  <a:lnTo>
                    <a:pt x="746" y="298"/>
                  </a:lnTo>
                  <a:lnTo>
                    <a:pt x="753" y="298"/>
                  </a:lnTo>
                  <a:lnTo>
                    <a:pt x="764" y="298"/>
                  </a:lnTo>
                  <a:lnTo>
                    <a:pt x="772" y="298"/>
                  </a:lnTo>
                  <a:lnTo>
                    <a:pt x="783" y="298"/>
                  </a:lnTo>
                  <a:lnTo>
                    <a:pt x="790" y="294"/>
                  </a:lnTo>
                  <a:lnTo>
                    <a:pt x="801" y="290"/>
                  </a:lnTo>
                  <a:lnTo>
                    <a:pt x="809" y="283"/>
                  </a:lnTo>
                  <a:lnTo>
                    <a:pt x="820" y="265"/>
                  </a:lnTo>
                  <a:lnTo>
                    <a:pt x="827" y="239"/>
                  </a:lnTo>
                  <a:lnTo>
                    <a:pt x="838" y="202"/>
                  </a:lnTo>
                  <a:lnTo>
                    <a:pt x="845" y="158"/>
                  </a:lnTo>
                  <a:lnTo>
                    <a:pt x="856" y="114"/>
                  </a:lnTo>
                  <a:lnTo>
                    <a:pt x="864" y="66"/>
                  </a:lnTo>
                  <a:lnTo>
                    <a:pt x="875"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3" name="Freeform 679"/>
            <p:cNvSpPr>
              <a:spLocks/>
            </p:cNvSpPr>
            <p:nvPr/>
          </p:nvSpPr>
          <p:spPr bwMode="auto">
            <a:xfrm>
              <a:off x="2967038" y="2603500"/>
              <a:ext cx="1389063" cy="57308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133"/>
                </a:cxn>
                <a:cxn ang="0">
                  <a:pos x="636" y="125"/>
                </a:cxn>
                <a:cxn ang="0">
                  <a:pos x="654" y="92"/>
                </a:cxn>
                <a:cxn ang="0">
                  <a:pos x="673" y="30"/>
                </a:cxn>
                <a:cxn ang="0">
                  <a:pos x="691" y="0"/>
                </a:cxn>
                <a:cxn ang="0">
                  <a:pos x="709" y="0"/>
                </a:cxn>
                <a:cxn ang="0">
                  <a:pos x="728" y="0"/>
                </a:cxn>
                <a:cxn ang="0">
                  <a:pos x="746" y="133"/>
                </a:cxn>
                <a:cxn ang="0">
                  <a:pos x="764" y="133"/>
                </a:cxn>
                <a:cxn ang="0">
                  <a:pos x="783" y="125"/>
                </a:cxn>
                <a:cxn ang="0">
                  <a:pos x="801" y="96"/>
                </a:cxn>
                <a:cxn ang="0">
                  <a:pos x="820" y="52"/>
                </a:cxn>
                <a:cxn ang="0">
                  <a:pos x="838" y="78"/>
                </a:cxn>
                <a:cxn ang="0">
                  <a:pos x="856" y="214"/>
                </a:cxn>
                <a:cxn ang="0">
                  <a:pos x="875" y="361"/>
                </a:cxn>
              </a:cxnLst>
              <a:rect l="0" t="0" r="r" b="b"/>
              <a:pathLst>
                <a:path w="875" h="361">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33"/>
                  </a:lnTo>
                  <a:lnTo>
                    <a:pt x="617" y="133"/>
                  </a:lnTo>
                  <a:lnTo>
                    <a:pt x="625" y="129"/>
                  </a:lnTo>
                  <a:lnTo>
                    <a:pt x="636" y="125"/>
                  </a:lnTo>
                  <a:lnTo>
                    <a:pt x="643" y="114"/>
                  </a:lnTo>
                  <a:lnTo>
                    <a:pt x="654" y="92"/>
                  </a:lnTo>
                  <a:lnTo>
                    <a:pt x="661" y="63"/>
                  </a:lnTo>
                  <a:lnTo>
                    <a:pt x="673" y="30"/>
                  </a:lnTo>
                  <a:lnTo>
                    <a:pt x="680" y="11"/>
                  </a:lnTo>
                  <a:lnTo>
                    <a:pt x="691" y="0"/>
                  </a:lnTo>
                  <a:lnTo>
                    <a:pt x="698" y="0"/>
                  </a:lnTo>
                  <a:lnTo>
                    <a:pt x="709" y="0"/>
                  </a:lnTo>
                  <a:lnTo>
                    <a:pt x="717" y="0"/>
                  </a:lnTo>
                  <a:lnTo>
                    <a:pt x="728" y="0"/>
                  </a:lnTo>
                  <a:lnTo>
                    <a:pt x="735" y="133"/>
                  </a:lnTo>
                  <a:lnTo>
                    <a:pt x="746" y="133"/>
                  </a:lnTo>
                  <a:lnTo>
                    <a:pt x="753" y="133"/>
                  </a:lnTo>
                  <a:lnTo>
                    <a:pt x="764" y="133"/>
                  </a:lnTo>
                  <a:lnTo>
                    <a:pt x="772" y="129"/>
                  </a:lnTo>
                  <a:lnTo>
                    <a:pt x="783" y="125"/>
                  </a:lnTo>
                  <a:lnTo>
                    <a:pt x="790" y="114"/>
                  </a:lnTo>
                  <a:lnTo>
                    <a:pt x="801" y="96"/>
                  </a:lnTo>
                  <a:lnTo>
                    <a:pt x="809" y="74"/>
                  </a:lnTo>
                  <a:lnTo>
                    <a:pt x="820" y="52"/>
                  </a:lnTo>
                  <a:lnTo>
                    <a:pt x="827" y="52"/>
                  </a:lnTo>
                  <a:lnTo>
                    <a:pt x="838" y="78"/>
                  </a:lnTo>
                  <a:lnTo>
                    <a:pt x="845" y="136"/>
                  </a:lnTo>
                  <a:lnTo>
                    <a:pt x="856" y="214"/>
                  </a:lnTo>
                  <a:lnTo>
                    <a:pt x="864" y="298"/>
                  </a:lnTo>
                  <a:lnTo>
                    <a:pt x="875" y="361"/>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4" name="Freeform 680"/>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0"/>
                </a:cxn>
                <a:cxn ang="0">
                  <a:pos x="636" y="11"/>
                </a:cxn>
                <a:cxn ang="0">
                  <a:pos x="654" y="73"/>
                </a:cxn>
                <a:cxn ang="0">
                  <a:pos x="673" y="198"/>
                </a:cxn>
                <a:cxn ang="0">
                  <a:pos x="691" y="261"/>
                </a:cxn>
                <a:cxn ang="0">
                  <a:pos x="709" y="264"/>
                </a:cxn>
                <a:cxn ang="0">
                  <a:pos x="728" y="264"/>
                </a:cxn>
                <a:cxn ang="0">
                  <a:pos x="746" y="0"/>
                </a:cxn>
                <a:cxn ang="0">
                  <a:pos x="764" y="0"/>
                </a:cxn>
                <a:cxn ang="0">
                  <a:pos x="783" y="11"/>
                </a:cxn>
                <a:cxn ang="0">
                  <a:pos x="801" y="73"/>
                </a:cxn>
                <a:cxn ang="0">
                  <a:pos x="820" y="198"/>
                </a:cxn>
                <a:cxn ang="0">
                  <a:pos x="838" y="261"/>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0"/>
                  </a:lnTo>
                  <a:lnTo>
                    <a:pt x="625" y="0"/>
                  </a:lnTo>
                  <a:lnTo>
                    <a:pt x="636" y="11"/>
                  </a:lnTo>
                  <a:lnTo>
                    <a:pt x="643" y="33"/>
                  </a:lnTo>
                  <a:lnTo>
                    <a:pt x="654" y="73"/>
                  </a:lnTo>
                  <a:lnTo>
                    <a:pt x="661" y="136"/>
                  </a:lnTo>
                  <a:lnTo>
                    <a:pt x="673" y="198"/>
                  </a:lnTo>
                  <a:lnTo>
                    <a:pt x="680" y="242"/>
                  </a:lnTo>
                  <a:lnTo>
                    <a:pt x="691" y="261"/>
                  </a:lnTo>
                  <a:lnTo>
                    <a:pt x="698" y="264"/>
                  </a:lnTo>
                  <a:lnTo>
                    <a:pt x="709" y="264"/>
                  </a:lnTo>
                  <a:lnTo>
                    <a:pt x="717" y="264"/>
                  </a:lnTo>
                  <a:lnTo>
                    <a:pt x="728" y="264"/>
                  </a:lnTo>
                  <a:lnTo>
                    <a:pt x="735" y="0"/>
                  </a:lnTo>
                  <a:lnTo>
                    <a:pt x="746" y="0"/>
                  </a:lnTo>
                  <a:lnTo>
                    <a:pt x="753" y="0"/>
                  </a:lnTo>
                  <a:lnTo>
                    <a:pt x="764" y="0"/>
                  </a:lnTo>
                  <a:lnTo>
                    <a:pt x="772" y="0"/>
                  </a:lnTo>
                  <a:lnTo>
                    <a:pt x="783" y="11"/>
                  </a:lnTo>
                  <a:lnTo>
                    <a:pt x="790" y="33"/>
                  </a:lnTo>
                  <a:lnTo>
                    <a:pt x="801" y="73"/>
                  </a:lnTo>
                  <a:lnTo>
                    <a:pt x="809" y="132"/>
                  </a:lnTo>
                  <a:lnTo>
                    <a:pt x="820" y="198"/>
                  </a:lnTo>
                  <a:lnTo>
                    <a:pt x="827" y="242"/>
                  </a:lnTo>
                  <a:lnTo>
                    <a:pt x="838" y="261"/>
                  </a:lnTo>
                  <a:lnTo>
                    <a:pt x="845" y="264"/>
                  </a:lnTo>
                  <a:lnTo>
                    <a:pt x="856" y="264"/>
                  </a:lnTo>
                  <a:lnTo>
                    <a:pt x="864" y="264"/>
                  </a:lnTo>
                  <a:lnTo>
                    <a:pt x="875" y="26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5" name="Freeform 681"/>
            <p:cNvSpPr>
              <a:spLocks/>
            </p:cNvSpPr>
            <p:nvPr/>
          </p:nvSpPr>
          <p:spPr bwMode="auto">
            <a:xfrm>
              <a:off x="2967038" y="2032000"/>
              <a:ext cx="1389063" cy="782638"/>
            </a:xfrm>
            <a:custGeom>
              <a:avLst/>
              <a:gdLst/>
              <a:ahLst/>
              <a:cxnLst>
                <a:cxn ang="0">
                  <a:pos x="11" y="493"/>
                </a:cxn>
                <a:cxn ang="0">
                  <a:pos x="29" y="493"/>
                </a:cxn>
                <a:cxn ang="0">
                  <a:pos x="48" y="493"/>
                </a:cxn>
                <a:cxn ang="0">
                  <a:pos x="66" y="493"/>
                </a:cxn>
                <a:cxn ang="0">
                  <a:pos x="84" y="493"/>
                </a:cxn>
                <a:cxn ang="0">
                  <a:pos x="103" y="493"/>
                </a:cxn>
                <a:cxn ang="0">
                  <a:pos x="121" y="493"/>
                </a:cxn>
                <a:cxn ang="0">
                  <a:pos x="139" y="493"/>
                </a:cxn>
                <a:cxn ang="0">
                  <a:pos x="158" y="493"/>
                </a:cxn>
                <a:cxn ang="0">
                  <a:pos x="176" y="493"/>
                </a:cxn>
                <a:cxn ang="0">
                  <a:pos x="195" y="493"/>
                </a:cxn>
                <a:cxn ang="0">
                  <a:pos x="213" y="493"/>
                </a:cxn>
                <a:cxn ang="0">
                  <a:pos x="231" y="493"/>
                </a:cxn>
                <a:cxn ang="0">
                  <a:pos x="250" y="493"/>
                </a:cxn>
                <a:cxn ang="0">
                  <a:pos x="268" y="493"/>
                </a:cxn>
                <a:cxn ang="0">
                  <a:pos x="286" y="493"/>
                </a:cxn>
                <a:cxn ang="0">
                  <a:pos x="305" y="493"/>
                </a:cxn>
                <a:cxn ang="0">
                  <a:pos x="323" y="493"/>
                </a:cxn>
                <a:cxn ang="0">
                  <a:pos x="342" y="493"/>
                </a:cxn>
                <a:cxn ang="0">
                  <a:pos x="360" y="493"/>
                </a:cxn>
                <a:cxn ang="0">
                  <a:pos x="378" y="493"/>
                </a:cxn>
                <a:cxn ang="0">
                  <a:pos x="397" y="493"/>
                </a:cxn>
                <a:cxn ang="0">
                  <a:pos x="415" y="493"/>
                </a:cxn>
                <a:cxn ang="0">
                  <a:pos x="434" y="493"/>
                </a:cxn>
                <a:cxn ang="0">
                  <a:pos x="452" y="493"/>
                </a:cxn>
                <a:cxn ang="0">
                  <a:pos x="470" y="493"/>
                </a:cxn>
                <a:cxn ang="0">
                  <a:pos x="489" y="493"/>
                </a:cxn>
                <a:cxn ang="0">
                  <a:pos x="507" y="493"/>
                </a:cxn>
                <a:cxn ang="0">
                  <a:pos x="525" y="493"/>
                </a:cxn>
                <a:cxn ang="0">
                  <a:pos x="544" y="493"/>
                </a:cxn>
                <a:cxn ang="0">
                  <a:pos x="562" y="493"/>
                </a:cxn>
                <a:cxn ang="0">
                  <a:pos x="581" y="493"/>
                </a:cxn>
                <a:cxn ang="0">
                  <a:pos x="599" y="493"/>
                </a:cxn>
                <a:cxn ang="0">
                  <a:pos x="617" y="493"/>
                </a:cxn>
                <a:cxn ang="0">
                  <a:pos x="636" y="485"/>
                </a:cxn>
                <a:cxn ang="0">
                  <a:pos x="654" y="452"/>
                </a:cxn>
                <a:cxn ang="0">
                  <a:pos x="673" y="390"/>
                </a:cxn>
                <a:cxn ang="0">
                  <a:pos x="691" y="360"/>
                </a:cxn>
                <a:cxn ang="0">
                  <a:pos x="709" y="360"/>
                </a:cxn>
                <a:cxn ang="0">
                  <a:pos x="728" y="360"/>
                </a:cxn>
                <a:cxn ang="0">
                  <a:pos x="746" y="493"/>
                </a:cxn>
                <a:cxn ang="0">
                  <a:pos x="764" y="493"/>
                </a:cxn>
                <a:cxn ang="0">
                  <a:pos x="783" y="485"/>
                </a:cxn>
                <a:cxn ang="0">
                  <a:pos x="801" y="452"/>
                </a:cxn>
                <a:cxn ang="0">
                  <a:pos x="820" y="375"/>
                </a:cxn>
                <a:cxn ang="0">
                  <a:pos x="838" y="283"/>
                </a:cxn>
                <a:cxn ang="0">
                  <a:pos x="856" y="147"/>
                </a:cxn>
                <a:cxn ang="0">
                  <a:pos x="875" y="0"/>
                </a:cxn>
              </a:cxnLst>
              <a:rect l="0" t="0" r="r" b="b"/>
              <a:pathLst>
                <a:path w="875" h="493">
                  <a:moveTo>
                    <a:pt x="0" y="493"/>
                  </a:moveTo>
                  <a:lnTo>
                    <a:pt x="11" y="493"/>
                  </a:lnTo>
                  <a:lnTo>
                    <a:pt x="18" y="493"/>
                  </a:lnTo>
                  <a:lnTo>
                    <a:pt x="29" y="493"/>
                  </a:lnTo>
                  <a:lnTo>
                    <a:pt x="36" y="493"/>
                  </a:lnTo>
                  <a:lnTo>
                    <a:pt x="48" y="493"/>
                  </a:lnTo>
                  <a:lnTo>
                    <a:pt x="55" y="493"/>
                  </a:lnTo>
                  <a:lnTo>
                    <a:pt x="66" y="493"/>
                  </a:lnTo>
                  <a:lnTo>
                    <a:pt x="73" y="493"/>
                  </a:lnTo>
                  <a:lnTo>
                    <a:pt x="84" y="493"/>
                  </a:lnTo>
                  <a:lnTo>
                    <a:pt x="92" y="493"/>
                  </a:lnTo>
                  <a:lnTo>
                    <a:pt x="103" y="493"/>
                  </a:lnTo>
                  <a:lnTo>
                    <a:pt x="110" y="493"/>
                  </a:lnTo>
                  <a:lnTo>
                    <a:pt x="121" y="493"/>
                  </a:lnTo>
                  <a:lnTo>
                    <a:pt x="128" y="493"/>
                  </a:lnTo>
                  <a:lnTo>
                    <a:pt x="139" y="493"/>
                  </a:lnTo>
                  <a:lnTo>
                    <a:pt x="147" y="493"/>
                  </a:lnTo>
                  <a:lnTo>
                    <a:pt x="158" y="493"/>
                  </a:lnTo>
                  <a:lnTo>
                    <a:pt x="165" y="493"/>
                  </a:lnTo>
                  <a:lnTo>
                    <a:pt x="176" y="493"/>
                  </a:lnTo>
                  <a:lnTo>
                    <a:pt x="184" y="493"/>
                  </a:lnTo>
                  <a:lnTo>
                    <a:pt x="195" y="493"/>
                  </a:lnTo>
                  <a:lnTo>
                    <a:pt x="202" y="493"/>
                  </a:lnTo>
                  <a:lnTo>
                    <a:pt x="213" y="493"/>
                  </a:lnTo>
                  <a:lnTo>
                    <a:pt x="220" y="493"/>
                  </a:lnTo>
                  <a:lnTo>
                    <a:pt x="231" y="493"/>
                  </a:lnTo>
                  <a:lnTo>
                    <a:pt x="239" y="493"/>
                  </a:lnTo>
                  <a:lnTo>
                    <a:pt x="250" y="493"/>
                  </a:lnTo>
                  <a:lnTo>
                    <a:pt x="257" y="493"/>
                  </a:lnTo>
                  <a:lnTo>
                    <a:pt x="268" y="493"/>
                  </a:lnTo>
                  <a:lnTo>
                    <a:pt x="275" y="493"/>
                  </a:lnTo>
                  <a:lnTo>
                    <a:pt x="286" y="493"/>
                  </a:lnTo>
                  <a:lnTo>
                    <a:pt x="294" y="493"/>
                  </a:lnTo>
                  <a:lnTo>
                    <a:pt x="305" y="493"/>
                  </a:lnTo>
                  <a:lnTo>
                    <a:pt x="312" y="493"/>
                  </a:lnTo>
                  <a:lnTo>
                    <a:pt x="323" y="493"/>
                  </a:lnTo>
                  <a:lnTo>
                    <a:pt x="331" y="493"/>
                  </a:lnTo>
                  <a:lnTo>
                    <a:pt x="342" y="493"/>
                  </a:lnTo>
                  <a:lnTo>
                    <a:pt x="349" y="493"/>
                  </a:lnTo>
                  <a:lnTo>
                    <a:pt x="360" y="493"/>
                  </a:lnTo>
                  <a:lnTo>
                    <a:pt x="367" y="493"/>
                  </a:lnTo>
                  <a:lnTo>
                    <a:pt x="378" y="493"/>
                  </a:lnTo>
                  <a:lnTo>
                    <a:pt x="386" y="493"/>
                  </a:lnTo>
                  <a:lnTo>
                    <a:pt x="397" y="493"/>
                  </a:lnTo>
                  <a:lnTo>
                    <a:pt x="404" y="493"/>
                  </a:lnTo>
                  <a:lnTo>
                    <a:pt x="415" y="493"/>
                  </a:lnTo>
                  <a:lnTo>
                    <a:pt x="423" y="493"/>
                  </a:lnTo>
                  <a:lnTo>
                    <a:pt x="434" y="493"/>
                  </a:lnTo>
                  <a:lnTo>
                    <a:pt x="441" y="493"/>
                  </a:lnTo>
                  <a:lnTo>
                    <a:pt x="452" y="493"/>
                  </a:lnTo>
                  <a:lnTo>
                    <a:pt x="459" y="493"/>
                  </a:lnTo>
                  <a:lnTo>
                    <a:pt x="470" y="493"/>
                  </a:lnTo>
                  <a:lnTo>
                    <a:pt x="478" y="493"/>
                  </a:lnTo>
                  <a:lnTo>
                    <a:pt x="489" y="493"/>
                  </a:lnTo>
                  <a:lnTo>
                    <a:pt x="496" y="493"/>
                  </a:lnTo>
                  <a:lnTo>
                    <a:pt x="507" y="493"/>
                  </a:lnTo>
                  <a:lnTo>
                    <a:pt x="514" y="493"/>
                  </a:lnTo>
                  <a:lnTo>
                    <a:pt x="525" y="493"/>
                  </a:lnTo>
                  <a:lnTo>
                    <a:pt x="533" y="493"/>
                  </a:lnTo>
                  <a:lnTo>
                    <a:pt x="544" y="493"/>
                  </a:lnTo>
                  <a:lnTo>
                    <a:pt x="551" y="493"/>
                  </a:lnTo>
                  <a:lnTo>
                    <a:pt x="562" y="493"/>
                  </a:lnTo>
                  <a:lnTo>
                    <a:pt x="570" y="493"/>
                  </a:lnTo>
                  <a:lnTo>
                    <a:pt x="581" y="493"/>
                  </a:lnTo>
                  <a:lnTo>
                    <a:pt x="588" y="493"/>
                  </a:lnTo>
                  <a:lnTo>
                    <a:pt x="599" y="493"/>
                  </a:lnTo>
                  <a:lnTo>
                    <a:pt x="606" y="493"/>
                  </a:lnTo>
                  <a:lnTo>
                    <a:pt x="617" y="493"/>
                  </a:lnTo>
                  <a:lnTo>
                    <a:pt x="625" y="489"/>
                  </a:lnTo>
                  <a:lnTo>
                    <a:pt x="636" y="485"/>
                  </a:lnTo>
                  <a:lnTo>
                    <a:pt x="643" y="474"/>
                  </a:lnTo>
                  <a:lnTo>
                    <a:pt x="654" y="452"/>
                  </a:lnTo>
                  <a:lnTo>
                    <a:pt x="661" y="423"/>
                  </a:lnTo>
                  <a:lnTo>
                    <a:pt x="673" y="390"/>
                  </a:lnTo>
                  <a:lnTo>
                    <a:pt x="680" y="371"/>
                  </a:lnTo>
                  <a:lnTo>
                    <a:pt x="691" y="360"/>
                  </a:lnTo>
                  <a:lnTo>
                    <a:pt x="698" y="360"/>
                  </a:lnTo>
                  <a:lnTo>
                    <a:pt x="709" y="360"/>
                  </a:lnTo>
                  <a:lnTo>
                    <a:pt x="717" y="360"/>
                  </a:lnTo>
                  <a:lnTo>
                    <a:pt x="728" y="360"/>
                  </a:lnTo>
                  <a:lnTo>
                    <a:pt x="735" y="493"/>
                  </a:lnTo>
                  <a:lnTo>
                    <a:pt x="746" y="493"/>
                  </a:lnTo>
                  <a:lnTo>
                    <a:pt x="753" y="493"/>
                  </a:lnTo>
                  <a:lnTo>
                    <a:pt x="764" y="493"/>
                  </a:lnTo>
                  <a:lnTo>
                    <a:pt x="772" y="489"/>
                  </a:lnTo>
                  <a:lnTo>
                    <a:pt x="783" y="485"/>
                  </a:lnTo>
                  <a:lnTo>
                    <a:pt x="790" y="474"/>
                  </a:lnTo>
                  <a:lnTo>
                    <a:pt x="801" y="452"/>
                  </a:lnTo>
                  <a:lnTo>
                    <a:pt x="809" y="415"/>
                  </a:lnTo>
                  <a:lnTo>
                    <a:pt x="820" y="375"/>
                  </a:lnTo>
                  <a:lnTo>
                    <a:pt x="827" y="331"/>
                  </a:lnTo>
                  <a:lnTo>
                    <a:pt x="838" y="283"/>
                  </a:lnTo>
                  <a:lnTo>
                    <a:pt x="845" y="224"/>
                  </a:lnTo>
                  <a:lnTo>
                    <a:pt x="856" y="147"/>
                  </a:lnTo>
                  <a:lnTo>
                    <a:pt x="864" y="62"/>
                  </a:lnTo>
                  <a:lnTo>
                    <a:pt x="875"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6" name="Freeform 682"/>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129"/>
                </a:cxn>
                <a:cxn ang="0">
                  <a:pos x="636" y="85"/>
                </a:cxn>
                <a:cxn ang="0">
                  <a:pos x="654" y="19"/>
                </a:cxn>
                <a:cxn ang="0">
                  <a:pos x="673" y="0"/>
                </a:cxn>
                <a:cxn ang="0">
                  <a:pos x="691" y="0"/>
                </a:cxn>
                <a:cxn ang="0">
                  <a:pos x="709" y="0"/>
                </a:cxn>
                <a:cxn ang="0">
                  <a:pos x="728" y="0"/>
                </a:cxn>
                <a:cxn ang="0">
                  <a:pos x="746" y="133"/>
                </a:cxn>
                <a:cxn ang="0">
                  <a:pos x="764" y="129"/>
                </a:cxn>
                <a:cxn ang="0">
                  <a:pos x="783" y="89"/>
                </a:cxn>
                <a:cxn ang="0">
                  <a:pos x="801" y="44"/>
                </a:cxn>
                <a:cxn ang="0">
                  <a:pos x="820" y="96"/>
                </a:cxn>
                <a:cxn ang="0">
                  <a:pos x="838" y="250"/>
                </a:cxn>
                <a:cxn ang="0">
                  <a:pos x="856" y="375"/>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33"/>
                  </a:lnTo>
                  <a:lnTo>
                    <a:pt x="617" y="129"/>
                  </a:lnTo>
                  <a:lnTo>
                    <a:pt x="625" y="114"/>
                  </a:lnTo>
                  <a:lnTo>
                    <a:pt x="636" y="85"/>
                  </a:lnTo>
                  <a:lnTo>
                    <a:pt x="643" y="52"/>
                  </a:lnTo>
                  <a:lnTo>
                    <a:pt x="654" y="19"/>
                  </a:lnTo>
                  <a:lnTo>
                    <a:pt x="661" y="4"/>
                  </a:lnTo>
                  <a:lnTo>
                    <a:pt x="673" y="0"/>
                  </a:lnTo>
                  <a:lnTo>
                    <a:pt x="680" y="0"/>
                  </a:lnTo>
                  <a:lnTo>
                    <a:pt x="691" y="0"/>
                  </a:lnTo>
                  <a:lnTo>
                    <a:pt x="698" y="0"/>
                  </a:lnTo>
                  <a:lnTo>
                    <a:pt x="709" y="0"/>
                  </a:lnTo>
                  <a:lnTo>
                    <a:pt x="717" y="0"/>
                  </a:lnTo>
                  <a:lnTo>
                    <a:pt x="728" y="0"/>
                  </a:lnTo>
                  <a:lnTo>
                    <a:pt x="735" y="133"/>
                  </a:lnTo>
                  <a:lnTo>
                    <a:pt x="746" y="133"/>
                  </a:lnTo>
                  <a:lnTo>
                    <a:pt x="753" y="133"/>
                  </a:lnTo>
                  <a:lnTo>
                    <a:pt x="764" y="129"/>
                  </a:lnTo>
                  <a:lnTo>
                    <a:pt x="772" y="114"/>
                  </a:lnTo>
                  <a:lnTo>
                    <a:pt x="783" y="89"/>
                  </a:lnTo>
                  <a:lnTo>
                    <a:pt x="790" y="59"/>
                  </a:lnTo>
                  <a:lnTo>
                    <a:pt x="801" y="44"/>
                  </a:lnTo>
                  <a:lnTo>
                    <a:pt x="809" y="55"/>
                  </a:lnTo>
                  <a:lnTo>
                    <a:pt x="820" y="96"/>
                  </a:lnTo>
                  <a:lnTo>
                    <a:pt x="827" y="162"/>
                  </a:lnTo>
                  <a:lnTo>
                    <a:pt x="838" y="250"/>
                  </a:lnTo>
                  <a:lnTo>
                    <a:pt x="845" y="328"/>
                  </a:lnTo>
                  <a:lnTo>
                    <a:pt x="856" y="375"/>
                  </a:lnTo>
                  <a:lnTo>
                    <a:pt x="864" y="394"/>
                  </a:lnTo>
                  <a:lnTo>
                    <a:pt x="875" y="397"/>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7" name="Freeform 683"/>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7"/>
                </a:cxn>
                <a:cxn ang="0">
                  <a:pos x="636" y="88"/>
                </a:cxn>
                <a:cxn ang="0">
                  <a:pos x="654" y="224"/>
                </a:cxn>
                <a:cxn ang="0">
                  <a:pos x="673" y="264"/>
                </a:cxn>
                <a:cxn ang="0">
                  <a:pos x="691" y="264"/>
                </a:cxn>
                <a:cxn ang="0">
                  <a:pos x="709" y="264"/>
                </a:cxn>
                <a:cxn ang="0">
                  <a:pos x="728" y="264"/>
                </a:cxn>
                <a:cxn ang="0">
                  <a:pos x="746" y="0"/>
                </a:cxn>
                <a:cxn ang="0">
                  <a:pos x="764" y="7"/>
                </a:cxn>
                <a:cxn ang="0">
                  <a:pos x="783" y="88"/>
                </a:cxn>
                <a:cxn ang="0">
                  <a:pos x="801" y="220"/>
                </a:cxn>
                <a:cxn ang="0">
                  <a:pos x="820" y="261"/>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7"/>
                  </a:lnTo>
                  <a:lnTo>
                    <a:pt x="625" y="36"/>
                  </a:lnTo>
                  <a:lnTo>
                    <a:pt x="636" y="88"/>
                  </a:lnTo>
                  <a:lnTo>
                    <a:pt x="643" y="161"/>
                  </a:lnTo>
                  <a:lnTo>
                    <a:pt x="654" y="224"/>
                  </a:lnTo>
                  <a:lnTo>
                    <a:pt x="661" y="253"/>
                  </a:lnTo>
                  <a:lnTo>
                    <a:pt x="673" y="264"/>
                  </a:lnTo>
                  <a:lnTo>
                    <a:pt x="680" y="264"/>
                  </a:lnTo>
                  <a:lnTo>
                    <a:pt x="691" y="264"/>
                  </a:lnTo>
                  <a:lnTo>
                    <a:pt x="698" y="264"/>
                  </a:lnTo>
                  <a:lnTo>
                    <a:pt x="709" y="264"/>
                  </a:lnTo>
                  <a:lnTo>
                    <a:pt x="717" y="264"/>
                  </a:lnTo>
                  <a:lnTo>
                    <a:pt x="728" y="264"/>
                  </a:lnTo>
                  <a:lnTo>
                    <a:pt x="735" y="0"/>
                  </a:lnTo>
                  <a:lnTo>
                    <a:pt x="746" y="0"/>
                  </a:lnTo>
                  <a:lnTo>
                    <a:pt x="753" y="0"/>
                  </a:lnTo>
                  <a:lnTo>
                    <a:pt x="764" y="7"/>
                  </a:lnTo>
                  <a:lnTo>
                    <a:pt x="772" y="33"/>
                  </a:lnTo>
                  <a:lnTo>
                    <a:pt x="783" y="88"/>
                  </a:lnTo>
                  <a:lnTo>
                    <a:pt x="790" y="158"/>
                  </a:lnTo>
                  <a:lnTo>
                    <a:pt x="801" y="220"/>
                  </a:lnTo>
                  <a:lnTo>
                    <a:pt x="809" y="253"/>
                  </a:lnTo>
                  <a:lnTo>
                    <a:pt x="820" y="261"/>
                  </a:lnTo>
                  <a:lnTo>
                    <a:pt x="827" y="264"/>
                  </a:lnTo>
                  <a:lnTo>
                    <a:pt x="838" y="264"/>
                  </a:lnTo>
                  <a:lnTo>
                    <a:pt x="845" y="264"/>
                  </a:lnTo>
                  <a:lnTo>
                    <a:pt x="856" y="264"/>
                  </a:lnTo>
                  <a:lnTo>
                    <a:pt x="864" y="264"/>
                  </a:lnTo>
                  <a:lnTo>
                    <a:pt x="875" y="26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8" name="Freeform 684"/>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530"/>
                </a:cxn>
                <a:cxn ang="0">
                  <a:pos x="617" y="526"/>
                </a:cxn>
                <a:cxn ang="0">
                  <a:pos x="636" y="482"/>
                </a:cxn>
                <a:cxn ang="0">
                  <a:pos x="654" y="416"/>
                </a:cxn>
                <a:cxn ang="0">
                  <a:pos x="673" y="397"/>
                </a:cxn>
                <a:cxn ang="0">
                  <a:pos x="691" y="397"/>
                </a:cxn>
                <a:cxn ang="0">
                  <a:pos x="709" y="397"/>
                </a:cxn>
                <a:cxn ang="0">
                  <a:pos x="728" y="397"/>
                </a:cxn>
                <a:cxn ang="0">
                  <a:pos x="746" y="530"/>
                </a:cxn>
                <a:cxn ang="0">
                  <a:pos x="764" y="526"/>
                </a:cxn>
                <a:cxn ang="0">
                  <a:pos x="783" y="482"/>
                </a:cxn>
                <a:cxn ang="0">
                  <a:pos x="801" y="394"/>
                </a:cxn>
                <a:cxn ang="0">
                  <a:pos x="820" y="302"/>
                </a:cxn>
                <a:cxn ang="0">
                  <a:pos x="838" y="147"/>
                </a:cxn>
                <a:cxn ang="0">
                  <a:pos x="856" y="19"/>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530"/>
                  </a:lnTo>
                  <a:lnTo>
                    <a:pt x="606" y="530"/>
                  </a:lnTo>
                  <a:lnTo>
                    <a:pt x="617" y="526"/>
                  </a:lnTo>
                  <a:lnTo>
                    <a:pt x="625" y="511"/>
                  </a:lnTo>
                  <a:lnTo>
                    <a:pt x="636" y="482"/>
                  </a:lnTo>
                  <a:lnTo>
                    <a:pt x="643" y="449"/>
                  </a:lnTo>
                  <a:lnTo>
                    <a:pt x="654" y="416"/>
                  </a:lnTo>
                  <a:lnTo>
                    <a:pt x="661" y="401"/>
                  </a:lnTo>
                  <a:lnTo>
                    <a:pt x="673" y="397"/>
                  </a:lnTo>
                  <a:lnTo>
                    <a:pt x="680" y="397"/>
                  </a:lnTo>
                  <a:lnTo>
                    <a:pt x="691" y="397"/>
                  </a:lnTo>
                  <a:lnTo>
                    <a:pt x="698" y="397"/>
                  </a:lnTo>
                  <a:lnTo>
                    <a:pt x="709" y="397"/>
                  </a:lnTo>
                  <a:lnTo>
                    <a:pt x="717" y="397"/>
                  </a:lnTo>
                  <a:lnTo>
                    <a:pt x="728" y="397"/>
                  </a:lnTo>
                  <a:lnTo>
                    <a:pt x="735" y="530"/>
                  </a:lnTo>
                  <a:lnTo>
                    <a:pt x="746" y="530"/>
                  </a:lnTo>
                  <a:lnTo>
                    <a:pt x="753" y="530"/>
                  </a:lnTo>
                  <a:lnTo>
                    <a:pt x="764" y="526"/>
                  </a:lnTo>
                  <a:lnTo>
                    <a:pt x="772" y="511"/>
                  </a:lnTo>
                  <a:lnTo>
                    <a:pt x="783" y="482"/>
                  </a:lnTo>
                  <a:lnTo>
                    <a:pt x="790" y="438"/>
                  </a:lnTo>
                  <a:lnTo>
                    <a:pt x="801" y="394"/>
                  </a:lnTo>
                  <a:lnTo>
                    <a:pt x="809" y="349"/>
                  </a:lnTo>
                  <a:lnTo>
                    <a:pt x="820" y="302"/>
                  </a:lnTo>
                  <a:lnTo>
                    <a:pt x="827" y="232"/>
                  </a:lnTo>
                  <a:lnTo>
                    <a:pt x="838" y="147"/>
                  </a:lnTo>
                  <a:lnTo>
                    <a:pt x="845" y="66"/>
                  </a:lnTo>
                  <a:lnTo>
                    <a:pt x="856" y="19"/>
                  </a:lnTo>
                  <a:lnTo>
                    <a:pt x="864" y="0"/>
                  </a:lnTo>
                  <a:lnTo>
                    <a:pt x="875"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89" name="Freeform 685"/>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78"/>
                </a:cxn>
                <a:cxn ang="0">
                  <a:pos x="636" y="8"/>
                </a:cxn>
                <a:cxn ang="0">
                  <a:pos x="654" y="0"/>
                </a:cxn>
                <a:cxn ang="0">
                  <a:pos x="673" y="0"/>
                </a:cxn>
                <a:cxn ang="0">
                  <a:pos x="691" y="0"/>
                </a:cxn>
                <a:cxn ang="0">
                  <a:pos x="709" y="0"/>
                </a:cxn>
                <a:cxn ang="0">
                  <a:pos x="728" y="0"/>
                </a:cxn>
                <a:cxn ang="0">
                  <a:pos x="746" y="133"/>
                </a:cxn>
                <a:cxn ang="0">
                  <a:pos x="764" y="81"/>
                </a:cxn>
                <a:cxn ang="0">
                  <a:pos x="783" y="41"/>
                </a:cxn>
                <a:cxn ang="0">
                  <a:pos x="801" y="118"/>
                </a:cxn>
                <a:cxn ang="0">
                  <a:pos x="820" y="287"/>
                </a:cxn>
                <a:cxn ang="0">
                  <a:pos x="838" y="386"/>
                </a:cxn>
                <a:cxn ang="0">
                  <a:pos x="856" y="397"/>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14"/>
                  </a:lnTo>
                  <a:lnTo>
                    <a:pt x="617" y="78"/>
                  </a:lnTo>
                  <a:lnTo>
                    <a:pt x="625" y="37"/>
                  </a:lnTo>
                  <a:lnTo>
                    <a:pt x="636" y="8"/>
                  </a:lnTo>
                  <a:lnTo>
                    <a:pt x="643" y="0"/>
                  </a:lnTo>
                  <a:lnTo>
                    <a:pt x="654" y="0"/>
                  </a:lnTo>
                  <a:lnTo>
                    <a:pt x="661" y="0"/>
                  </a:lnTo>
                  <a:lnTo>
                    <a:pt x="673" y="0"/>
                  </a:lnTo>
                  <a:lnTo>
                    <a:pt x="680" y="0"/>
                  </a:lnTo>
                  <a:lnTo>
                    <a:pt x="691" y="0"/>
                  </a:lnTo>
                  <a:lnTo>
                    <a:pt x="698" y="0"/>
                  </a:lnTo>
                  <a:lnTo>
                    <a:pt x="709" y="0"/>
                  </a:lnTo>
                  <a:lnTo>
                    <a:pt x="717" y="0"/>
                  </a:lnTo>
                  <a:lnTo>
                    <a:pt x="728" y="0"/>
                  </a:lnTo>
                  <a:lnTo>
                    <a:pt x="735" y="133"/>
                  </a:lnTo>
                  <a:lnTo>
                    <a:pt x="746" y="133"/>
                  </a:lnTo>
                  <a:lnTo>
                    <a:pt x="753" y="114"/>
                  </a:lnTo>
                  <a:lnTo>
                    <a:pt x="764" y="81"/>
                  </a:lnTo>
                  <a:lnTo>
                    <a:pt x="772" y="48"/>
                  </a:lnTo>
                  <a:lnTo>
                    <a:pt x="783" y="41"/>
                  </a:lnTo>
                  <a:lnTo>
                    <a:pt x="790" y="66"/>
                  </a:lnTo>
                  <a:lnTo>
                    <a:pt x="801" y="118"/>
                  </a:lnTo>
                  <a:lnTo>
                    <a:pt x="809" y="195"/>
                  </a:lnTo>
                  <a:lnTo>
                    <a:pt x="820" y="287"/>
                  </a:lnTo>
                  <a:lnTo>
                    <a:pt x="827" y="353"/>
                  </a:lnTo>
                  <a:lnTo>
                    <a:pt x="838" y="386"/>
                  </a:lnTo>
                  <a:lnTo>
                    <a:pt x="845" y="394"/>
                  </a:lnTo>
                  <a:lnTo>
                    <a:pt x="856" y="397"/>
                  </a:lnTo>
                  <a:lnTo>
                    <a:pt x="864" y="397"/>
                  </a:lnTo>
                  <a:lnTo>
                    <a:pt x="875" y="397"/>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0" name="Freeform 686"/>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106"/>
                </a:cxn>
                <a:cxn ang="0">
                  <a:pos x="636" y="242"/>
                </a:cxn>
                <a:cxn ang="0">
                  <a:pos x="654" y="264"/>
                </a:cxn>
                <a:cxn ang="0">
                  <a:pos x="673" y="264"/>
                </a:cxn>
                <a:cxn ang="0">
                  <a:pos x="691" y="264"/>
                </a:cxn>
                <a:cxn ang="0">
                  <a:pos x="709" y="264"/>
                </a:cxn>
                <a:cxn ang="0">
                  <a:pos x="728" y="264"/>
                </a:cxn>
                <a:cxn ang="0">
                  <a:pos x="746" y="0"/>
                </a:cxn>
                <a:cxn ang="0">
                  <a:pos x="764" y="103"/>
                </a:cxn>
                <a:cxn ang="0">
                  <a:pos x="783" y="242"/>
                </a:cxn>
                <a:cxn ang="0">
                  <a:pos x="801" y="264"/>
                </a:cxn>
                <a:cxn ang="0">
                  <a:pos x="820" y="264"/>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29"/>
                  </a:lnTo>
                  <a:lnTo>
                    <a:pt x="617" y="106"/>
                  </a:lnTo>
                  <a:lnTo>
                    <a:pt x="625" y="191"/>
                  </a:lnTo>
                  <a:lnTo>
                    <a:pt x="636" y="242"/>
                  </a:lnTo>
                  <a:lnTo>
                    <a:pt x="643" y="261"/>
                  </a:lnTo>
                  <a:lnTo>
                    <a:pt x="654" y="264"/>
                  </a:lnTo>
                  <a:lnTo>
                    <a:pt x="661" y="264"/>
                  </a:lnTo>
                  <a:lnTo>
                    <a:pt x="673" y="264"/>
                  </a:lnTo>
                  <a:lnTo>
                    <a:pt x="680" y="264"/>
                  </a:lnTo>
                  <a:lnTo>
                    <a:pt x="691" y="264"/>
                  </a:lnTo>
                  <a:lnTo>
                    <a:pt x="698" y="264"/>
                  </a:lnTo>
                  <a:lnTo>
                    <a:pt x="709" y="264"/>
                  </a:lnTo>
                  <a:lnTo>
                    <a:pt x="717" y="264"/>
                  </a:lnTo>
                  <a:lnTo>
                    <a:pt x="728" y="264"/>
                  </a:lnTo>
                  <a:lnTo>
                    <a:pt x="735" y="0"/>
                  </a:lnTo>
                  <a:lnTo>
                    <a:pt x="746" y="0"/>
                  </a:lnTo>
                  <a:lnTo>
                    <a:pt x="753" y="29"/>
                  </a:lnTo>
                  <a:lnTo>
                    <a:pt x="764" y="103"/>
                  </a:lnTo>
                  <a:lnTo>
                    <a:pt x="772" y="191"/>
                  </a:lnTo>
                  <a:lnTo>
                    <a:pt x="783" y="242"/>
                  </a:lnTo>
                  <a:lnTo>
                    <a:pt x="790" y="261"/>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1" name="Freeform 687"/>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530"/>
                </a:cxn>
                <a:cxn ang="0">
                  <a:pos x="617" y="475"/>
                </a:cxn>
                <a:cxn ang="0">
                  <a:pos x="636" y="405"/>
                </a:cxn>
                <a:cxn ang="0">
                  <a:pos x="654" y="397"/>
                </a:cxn>
                <a:cxn ang="0">
                  <a:pos x="673" y="397"/>
                </a:cxn>
                <a:cxn ang="0">
                  <a:pos x="691" y="397"/>
                </a:cxn>
                <a:cxn ang="0">
                  <a:pos x="709" y="397"/>
                </a:cxn>
                <a:cxn ang="0">
                  <a:pos x="728" y="397"/>
                </a:cxn>
                <a:cxn ang="0">
                  <a:pos x="746" y="530"/>
                </a:cxn>
                <a:cxn ang="0">
                  <a:pos x="764" y="475"/>
                </a:cxn>
                <a:cxn ang="0">
                  <a:pos x="783" y="375"/>
                </a:cxn>
                <a:cxn ang="0">
                  <a:pos x="801" y="276"/>
                </a:cxn>
                <a:cxn ang="0">
                  <a:pos x="820" y="110"/>
                </a:cxn>
                <a:cxn ang="0">
                  <a:pos x="838" y="8"/>
                </a:cxn>
                <a:cxn ang="0">
                  <a:pos x="856" y="0"/>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530"/>
                  </a:lnTo>
                  <a:lnTo>
                    <a:pt x="606" y="511"/>
                  </a:lnTo>
                  <a:lnTo>
                    <a:pt x="617" y="475"/>
                  </a:lnTo>
                  <a:lnTo>
                    <a:pt x="625" y="434"/>
                  </a:lnTo>
                  <a:lnTo>
                    <a:pt x="636" y="405"/>
                  </a:lnTo>
                  <a:lnTo>
                    <a:pt x="643" y="397"/>
                  </a:lnTo>
                  <a:lnTo>
                    <a:pt x="654" y="397"/>
                  </a:lnTo>
                  <a:lnTo>
                    <a:pt x="661" y="397"/>
                  </a:lnTo>
                  <a:lnTo>
                    <a:pt x="673" y="397"/>
                  </a:lnTo>
                  <a:lnTo>
                    <a:pt x="680" y="397"/>
                  </a:lnTo>
                  <a:lnTo>
                    <a:pt x="691" y="397"/>
                  </a:lnTo>
                  <a:lnTo>
                    <a:pt x="698" y="397"/>
                  </a:lnTo>
                  <a:lnTo>
                    <a:pt x="709" y="397"/>
                  </a:lnTo>
                  <a:lnTo>
                    <a:pt x="717" y="397"/>
                  </a:lnTo>
                  <a:lnTo>
                    <a:pt x="728" y="397"/>
                  </a:lnTo>
                  <a:lnTo>
                    <a:pt x="735" y="530"/>
                  </a:lnTo>
                  <a:lnTo>
                    <a:pt x="746" y="530"/>
                  </a:lnTo>
                  <a:lnTo>
                    <a:pt x="753" y="511"/>
                  </a:lnTo>
                  <a:lnTo>
                    <a:pt x="764" y="475"/>
                  </a:lnTo>
                  <a:lnTo>
                    <a:pt x="772" y="423"/>
                  </a:lnTo>
                  <a:lnTo>
                    <a:pt x="783" y="375"/>
                  </a:lnTo>
                  <a:lnTo>
                    <a:pt x="790" y="335"/>
                  </a:lnTo>
                  <a:lnTo>
                    <a:pt x="801" y="276"/>
                  </a:lnTo>
                  <a:lnTo>
                    <a:pt x="809" y="199"/>
                  </a:lnTo>
                  <a:lnTo>
                    <a:pt x="820" y="110"/>
                  </a:lnTo>
                  <a:lnTo>
                    <a:pt x="827" y="41"/>
                  </a:lnTo>
                  <a:lnTo>
                    <a:pt x="838" y="8"/>
                  </a:lnTo>
                  <a:lnTo>
                    <a:pt x="845" y="0"/>
                  </a:lnTo>
                  <a:lnTo>
                    <a:pt x="856" y="0"/>
                  </a:lnTo>
                  <a:lnTo>
                    <a:pt x="864" y="0"/>
                  </a:lnTo>
                  <a:lnTo>
                    <a:pt x="875"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2" name="Freeform 688"/>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78"/>
                </a:cxn>
                <a:cxn ang="0">
                  <a:pos x="617" y="4"/>
                </a:cxn>
                <a:cxn ang="0">
                  <a:pos x="636" y="0"/>
                </a:cxn>
                <a:cxn ang="0">
                  <a:pos x="654" y="0"/>
                </a:cxn>
                <a:cxn ang="0">
                  <a:pos x="673" y="0"/>
                </a:cxn>
                <a:cxn ang="0">
                  <a:pos x="691" y="0"/>
                </a:cxn>
                <a:cxn ang="0">
                  <a:pos x="709" y="0"/>
                </a:cxn>
                <a:cxn ang="0">
                  <a:pos x="728" y="0"/>
                </a:cxn>
                <a:cxn ang="0">
                  <a:pos x="746" y="78"/>
                </a:cxn>
                <a:cxn ang="0">
                  <a:pos x="764" y="41"/>
                </a:cxn>
                <a:cxn ang="0">
                  <a:pos x="783" y="147"/>
                </a:cxn>
                <a:cxn ang="0">
                  <a:pos x="801" y="320"/>
                </a:cxn>
                <a:cxn ang="0">
                  <a:pos x="820" y="394"/>
                </a:cxn>
                <a:cxn ang="0">
                  <a:pos x="838" y="397"/>
                </a:cxn>
                <a:cxn ang="0">
                  <a:pos x="856" y="397"/>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78"/>
                  </a:lnTo>
                  <a:lnTo>
                    <a:pt x="606" y="19"/>
                  </a:lnTo>
                  <a:lnTo>
                    <a:pt x="617" y="4"/>
                  </a:lnTo>
                  <a:lnTo>
                    <a:pt x="625" y="0"/>
                  </a:lnTo>
                  <a:lnTo>
                    <a:pt x="636" y="0"/>
                  </a:lnTo>
                  <a:lnTo>
                    <a:pt x="643" y="0"/>
                  </a:lnTo>
                  <a:lnTo>
                    <a:pt x="654" y="0"/>
                  </a:lnTo>
                  <a:lnTo>
                    <a:pt x="661" y="0"/>
                  </a:lnTo>
                  <a:lnTo>
                    <a:pt x="673" y="0"/>
                  </a:lnTo>
                  <a:lnTo>
                    <a:pt x="680" y="0"/>
                  </a:lnTo>
                  <a:lnTo>
                    <a:pt x="691" y="0"/>
                  </a:lnTo>
                  <a:lnTo>
                    <a:pt x="698" y="0"/>
                  </a:lnTo>
                  <a:lnTo>
                    <a:pt x="709" y="0"/>
                  </a:lnTo>
                  <a:lnTo>
                    <a:pt x="717" y="0"/>
                  </a:lnTo>
                  <a:lnTo>
                    <a:pt x="728" y="0"/>
                  </a:lnTo>
                  <a:lnTo>
                    <a:pt x="735" y="133"/>
                  </a:lnTo>
                  <a:lnTo>
                    <a:pt x="746" y="78"/>
                  </a:lnTo>
                  <a:lnTo>
                    <a:pt x="753" y="33"/>
                  </a:lnTo>
                  <a:lnTo>
                    <a:pt x="764" y="41"/>
                  </a:lnTo>
                  <a:lnTo>
                    <a:pt x="772" y="81"/>
                  </a:lnTo>
                  <a:lnTo>
                    <a:pt x="783" y="147"/>
                  </a:lnTo>
                  <a:lnTo>
                    <a:pt x="790" y="236"/>
                  </a:lnTo>
                  <a:lnTo>
                    <a:pt x="801" y="320"/>
                  </a:lnTo>
                  <a:lnTo>
                    <a:pt x="809" y="375"/>
                  </a:lnTo>
                  <a:lnTo>
                    <a:pt x="820" y="394"/>
                  </a:lnTo>
                  <a:lnTo>
                    <a:pt x="827" y="397"/>
                  </a:lnTo>
                  <a:lnTo>
                    <a:pt x="838" y="397"/>
                  </a:lnTo>
                  <a:lnTo>
                    <a:pt x="845" y="397"/>
                  </a:lnTo>
                  <a:lnTo>
                    <a:pt x="856" y="397"/>
                  </a:lnTo>
                  <a:lnTo>
                    <a:pt x="864" y="397"/>
                  </a:lnTo>
                  <a:lnTo>
                    <a:pt x="875" y="397"/>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3" name="Freeform 689"/>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110"/>
                </a:cxn>
                <a:cxn ang="0">
                  <a:pos x="617" y="257"/>
                </a:cxn>
                <a:cxn ang="0">
                  <a:pos x="636" y="264"/>
                </a:cxn>
                <a:cxn ang="0">
                  <a:pos x="654" y="264"/>
                </a:cxn>
                <a:cxn ang="0">
                  <a:pos x="673" y="264"/>
                </a:cxn>
                <a:cxn ang="0">
                  <a:pos x="691" y="264"/>
                </a:cxn>
                <a:cxn ang="0">
                  <a:pos x="709" y="264"/>
                </a:cxn>
                <a:cxn ang="0">
                  <a:pos x="728" y="264"/>
                </a:cxn>
                <a:cxn ang="0">
                  <a:pos x="746" y="110"/>
                </a:cxn>
                <a:cxn ang="0">
                  <a:pos x="764" y="257"/>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110"/>
                  </a:lnTo>
                  <a:lnTo>
                    <a:pt x="606" y="220"/>
                  </a:lnTo>
                  <a:lnTo>
                    <a:pt x="617" y="257"/>
                  </a:lnTo>
                  <a:lnTo>
                    <a:pt x="625" y="264"/>
                  </a:lnTo>
                  <a:lnTo>
                    <a:pt x="636" y="264"/>
                  </a:lnTo>
                  <a:lnTo>
                    <a:pt x="643" y="264"/>
                  </a:lnTo>
                  <a:lnTo>
                    <a:pt x="654" y="264"/>
                  </a:lnTo>
                  <a:lnTo>
                    <a:pt x="661" y="264"/>
                  </a:lnTo>
                  <a:lnTo>
                    <a:pt x="673" y="264"/>
                  </a:lnTo>
                  <a:lnTo>
                    <a:pt x="680" y="264"/>
                  </a:lnTo>
                  <a:lnTo>
                    <a:pt x="691" y="264"/>
                  </a:lnTo>
                  <a:lnTo>
                    <a:pt x="698" y="264"/>
                  </a:lnTo>
                  <a:lnTo>
                    <a:pt x="709" y="264"/>
                  </a:lnTo>
                  <a:lnTo>
                    <a:pt x="717" y="264"/>
                  </a:lnTo>
                  <a:lnTo>
                    <a:pt x="728" y="264"/>
                  </a:lnTo>
                  <a:lnTo>
                    <a:pt x="735" y="0"/>
                  </a:lnTo>
                  <a:lnTo>
                    <a:pt x="746" y="110"/>
                  </a:lnTo>
                  <a:lnTo>
                    <a:pt x="753" y="220"/>
                  </a:lnTo>
                  <a:lnTo>
                    <a:pt x="764" y="257"/>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4" name="Freeform 690"/>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475"/>
                </a:cxn>
                <a:cxn ang="0">
                  <a:pos x="617" y="401"/>
                </a:cxn>
                <a:cxn ang="0">
                  <a:pos x="636" y="397"/>
                </a:cxn>
                <a:cxn ang="0">
                  <a:pos x="654" y="397"/>
                </a:cxn>
                <a:cxn ang="0">
                  <a:pos x="673" y="397"/>
                </a:cxn>
                <a:cxn ang="0">
                  <a:pos x="691" y="397"/>
                </a:cxn>
                <a:cxn ang="0">
                  <a:pos x="709" y="397"/>
                </a:cxn>
                <a:cxn ang="0">
                  <a:pos x="728" y="397"/>
                </a:cxn>
                <a:cxn ang="0">
                  <a:pos x="746" y="475"/>
                </a:cxn>
                <a:cxn ang="0">
                  <a:pos x="764" y="361"/>
                </a:cxn>
                <a:cxn ang="0">
                  <a:pos x="783" y="250"/>
                </a:cxn>
                <a:cxn ang="0">
                  <a:pos x="801" y="74"/>
                </a:cxn>
                <a:cxn ang="0">
                  <a:pos x="820" y="4"/>
                </a:cxn>
                <a:cxn ang="0">
                  <a:pos x="838" y="0"/>
                </a:cxn>
                <a:cxn ang="0">
                  <a:pos x="856" y="0"/>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475"/>
                  </a:lnTo>
                  <a:lnTo>
                    <a:pt x="606" y="416"/>
                  </a:lnTo>
                  <a:lnTo>
                    <a:pt x="617" y="401"/>
                  </a:lnTo>
                  <a:lnTo>
                    <a:pt x="625" y="397"/>
                  </a:lnTo>
                  <a:lnTo>
                    <a:pt x="636" y="397"/>
                  </a:lnTo>
                  <a:lnTo>
                    <a:pt x="643" y="397"/>
                  </a:lnTo>
                  <a:lnTo>
                    <a:pt x="654" y="397"/>
                  </a:lnTo>
                  <a:lnTo>
                    <a:pt x="661" y="397"/>
                  </a:lnTo>
                  <a:lnTo>
                    <a:pt x="673" y="397"/>
                  </a:lnTo>
                  <a:lnTo>
                    <a:pt x="680" y="397"/>
                  </a:lnTo>
                  <a:lnTo>
                    <a:pt x="691" y="397"/>
                  </a:lnTo>
                  <a:lnTo>
                    <a:pt x="698" y="397"/>
                  </a:lnTo>
                  <a:lnTo>
                    <a:pt x="709" y="397"/>
                  </a:lnTo>
                  <a:lnTo>
                    <a:pt x="717" y="397"/>
                  </a:lnTo>
                  <a:lnTo>
                    <a:pt x="728" y="397"/>
                  </a:lnTo>
                  <a:lnTo>
                    <a:pt x="735" y="530"/>
                  </a:lnTo>
                  <a:lnTo>
                    <a:pt x="746" y="475"/>
                  </a:lnTo>
                  <a:lnTo>
                    <a:pt x="753" y="405"/>
                  </a:lnTo>
                  <a:lnTo>
                    <a:pt x="764" y="361"/>
                  </a:lnTo>
                  <a:lnTo>
                    <a:pt x="772" y="316"/>
                  </a:lnTo>
                  <a:lnTo>
                    <a:pt x="783" y="250"/>
                  </a:lnTo>
                  <a:lnTo>
                    <a:pt x="790" y="162"/>
                  </a:lnTo>
                  <a:lnTo>
                    <a:pt x="801" y="74"/>
                  </a:lnTo>
                  <a:lnTo>
                    <a:pt x="809" y="22"/>
                  </a:lnTo>
                  <a:lnTo>
                    <a:pt x="820" y="4"/>
                  </a:lnTo>
                  <a:lnTo>
                    <a:pt x="827" y="0"/>
                  </a:lnTo>
                  <a:lnTo>
                    <a:pt x="838" y="0"/>
                  </a:lnTo>
                  <a:lnTo>
                    <a:pt x="845" y="0"/>
                  </a:lnTo>
                  <a:lnTo>
                    <a:pt x="856" y="0"/>
                  </a:lnTo>
                  <a:lnTo>
                    <a:pt x="864" y="0"/>
                  </a:lnTo>
                  <a:lnTo>
                    <a:pt x="875"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5" name="Freeform 691"/>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14"/>
                </a:cxn>
                <a:cxn ang="0">
                  <a:pos x="617" y="37"/>
                </a:cxn>
                <a:cxn ang="0">
                  <a:pos x="636" y="0"/>
                </a:cxn>
                <a:cxn ang="0">
                  <a:pos x="654" y="0"/>
                </a:cxn>
                <a:cxn ang="0">
                  <a:pos x="673" y="0"/>
                </a:cxn>
                <a:cxn ang="0">
                  <a:pos x="691" y="0"/>
                </a:cxn>
                <a:cxn ang="0">
                  <a:pos x="709" y="0"/>
                </a:cxn>
                <a:cxn ang="0">
                  <a:pos x="728" y="0"/>
                </a:cxn>
                <a:cxn ang="0">
                  <a:pos x="746" y="162"/>
                </a:cxn>
                <a:cxn ang="0">
                  <a:pos x="764" y="214"/>
                </a:cxn>
                <a:cxn ang="0">
                  <a:pos x="783" y="350"/>
                </a:cxn>
                <a:cxn ang="0">
                  <a:pos x="801" y="394"/>
                </a:cxn>
                <a:cxn ang="0">
                  <a:pos x="820" y="397"/>
                </a:cxn>
                <a:cxn ang="0">
                  <a:pos x="838" y="397"/>
                </a:cxn>
                <a:cxn ang="0">
                  <a:pos x="856" y="397"/>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14"/>
                  </a:lnTo>
                  <a:lnTo>
                    <a:pt x="606" y="78"/>
                  </a:lnTo>
                  <a:lnTo>
                    <a:pt x="617" y="37"/>
                  </a:lnTo>
                  <a:lnTo>
                    <a:pt x="625" y="11"/>
                  </a:lnTo>
                  <a:lnTo>
                    <a:pt x="636" y="0"/>
                  </a:lnTo>
                  <a:lnTo>
                    <a:pt x="643" y="0"/>
                  </a:lnTo>
                  <a:lnTo>
                    <a:pt x="654" y="0"/>
                  </a:lnTo>
                  <a:lnTo>
                    <a:pt x="661" y="0"/>
                  </a:lnTo>
                  <a:lnTo>
                    <a:pt x="673" y="0"/>
                  </a:lnTo>
                  <a:lnTo>
                    <a:pt x="680" y="0"/>
                  </a:lnTo>
                  <a:lnTo>
                    <a:pt x="691" y="0"/>
                  </a:lnTo>
                  <a:lnTo>
                    <a:pt x="698" y="0"/>
                  </a:lnTo>
                  <a:lnTo>
                    <a:pt x="709" y="0"/>
                  </a:lnTo>
                  <a:lnTo>
                    <a:pt x="717" y="0"/>
                  </a:lnTo>
                  <a:lnTo>
                    <a:pt x="728" y="0"/>
                  </a:lnTo>
                  <a:lnTo>
                    <a:pt x="735" y="133"/>
                  </a:lnTo>
                  <a:lnTo>
                    <a:pt x="746" y="162"/>
                  </a:lnTo>
                  <a:lnTo>
                    <a:pt x="753" y="180"/>
                  </a:lnTo>
                  <a:lnTo>
                    <a:pt x="764" y="214"/>
                  </a:lnTo>
                  <a:lnTo>
                    <a:pt x="772" y="280"/>
                  </a:lnTo>
                  <a:lnTo>
                    <a:pt x="783" y="350"/>
                  </a:lnTo>
                  <a:lnTo>
                    <a:pt x="790" y="386"/>
                  </a:lnTo>
                  <a:lnTo>
                    <a:pt x="801" y="394"/>
                  </a:lnTo>
                  <a:lnTo>
                    <a:pt x="809" y="397"/>
                  </a:lnTo>
                  <a:lnTo>
                    <a:pt x="820" y="397"/>
                  </a:lnTo>
                  <a:lnTo>
                    <a:pt x="827" y="397"/>
                  </a:lnTo>
                  <a:lnTo>
                    <a:pt x="838" y="397"/>
                  </a:lnTo>
                  <a:lnTo>
                    <a:pt x="845" y="397"/>
                  </a:lnTo>
                  <a:lnTo>
                    <a:pt x="856" y="397"/>
                  </a:lnTo>
                  <a:lnTo>
                    <a:pt x="864" y="397"/>
                  </a:lnTo>
                  <a:lnTo>
                    <a:pt x="875" y="397"/>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6" name="Freeform 692"/>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29"/>
                </a:cxn>
                <a:cxn ang="0">
                  <a:pos x="617" y="187"/>
                </a:cxn>
                <a:cxn ang="0">
                  <a:pos x="636" y="261"/>
                </a:cxn>
                <a:cxn ang="0">
                  <a:pos x="654" y="264"/>
                </a:cxn>
                <a:cxn ang="0">
                  <a:pos x="673" y="264"/>
                </a:cxn>
                <a:cxn ang="0">
                  <a:pos x="691" y="264"/>
                </a:cxn>
                <a:cxn ang="0">
                  <a:pos x="709" y="264"/>
                </a:cxn>
                <a:cxn ang="0">
                  <a:pos x="728" y="264"/>
                </a:cxn>
                <a:cxn ang="0">
                  <a:pos x="746" y="11"/>
                </a:cxn>
                <a:cxn ang="0">
                  <a:pos x="764" y="158"/>
                </a:cxn>
                <a:cxn ang="0">
                  <a:pos x="783" y="253"/>
                </a:cxn>
                <a:cxn ang="0">
                  <a:pos x="801" y="264"/>
                </a:cxn>
                <a:cxn ang="0">
                  <a:pos x="820" y="264"/>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29"/>
                  </a:lnTo>
                  <a:lnTo>
                    <a:pt x="606" y="103"/>
                  </a:lnTo>
                  <a:lnTo>
                    <a:pt x="617" y="187"/>
                  </a:lnTo>
                  <a:lnTo>
                    <a:pt x="625" y="239"/>
                  </a:lnTo>
                  <a:lnTo>
                    <a:pt x="636" y="261"/>
                  </a:lnTo>
                  <a:lnTo>
                    <a:pt x="643" y="264"/>
                  </a:lnTo>
                  <a:lnTo>
                    <a:pt x="654" y="264"/>
                  </a:lnTo>
                  <a:lnTo>
                    <a:pt x="661" y="264"/>
                  </a:lnTo>
                  <a:lnTo>
                    <a:pt x="673" y="264"/>
                  </a:lnTo>
                  <a:lnTo>
                    <a:pt x="680" y="264"/>
                  </a:lnTo>
                  <a:lnTo>
                    <a:pt x="691" y="264"/>
                  </a:lnTo>
                  <a:lnTo>
                    <a:pt x="698" y="264"/>
                  </a:lnTo>
                  <a:lnTo>
                    <a:pt x="709" y="264"/>
                  </a:lnTo>
                  <a:lnTo>
                    <a:pt x="717" y="264"/>
                  </a:lnTo>
                  <a:lnTo>
                    <a:pt x="728" y="264"/>
                  </a:lnTo>
                  <a:lnTo>
                    <a:pt x="735" y="0"/>
                  </a:lnTo>
                  <a:lnTo>
                    <a:pt x="746" y="11"/>
                  </a:lnTo>
                  <a:lnTo>
                    <a:pt x="753" y="70"/>
                  </a:lnTo>
                  <a:lnTo>
                    <a:pt x="764" y="158"/>
                  </a:lnTo>
                  <a:lnTo>
                    <a:pt x="772" y="224"/>
                  </a:lnTo>
                  <a:lnTo>
                    <a:pt x="783" y="253"/>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7" name="Freeform 693"/>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511"/>
                </a:cxn>
                <a:cxn ang="0">
                  <a:pos x="617" y="434"/>
                </a:cxn>
                <a:cxn ang="0">
                  <a:pos x="636" y="397"/>
                </a:cxn>
                <a:cxn ang="0">
                  <a:pos x="654" y="397"/>
                </a:cxn>
                <a:cxn ang="0">
                  <a:pos x="673" y="397"/>
                </a:cxn>
                <a:cxn ang="0">
                  <a:pos x="691" y="397"/>
                </a:cxn>
                <a:cxn ang="0">
                  <a:pos x="709" y="397"/>
                </a:cxn>
                <a:cxn ang="0">
                  <a:pos x="728" y="397"/>
                </a:cxn>
                <a:cxn ang="0">
                  <a:pos x="746" y="489"/>
                </a:cxn>
                <a:cxn ang="0">
                  <a:pos x="764" y="291"/>
                </a:cxn>
                <a:cxn ang="0">
                  <a:pos x="783" y="55"/>
                </a:cxn>
                <a:cxn ang="0">
                  <a:pos x="801" y="0"/>
                </a:cxn>
                <a:cxn ang="0">
                  <a:pos x="820" y="0"/>
                </a:cxn>
                <a:cxn ang="0">
                  <a:pos x="838" y="0"/>
                </a:cxn>
                <a:cxn ang="0">
                  <a:pos x="856" y="0"/>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511"/>
                  </a:lnTo>
                  <a:lnTo>
                    <a:pt x="606" y="475"/>
                  </a:lnTo>
                  <a:lnTo>
                    <a:pt x="617" y="434"/>
                  </a:lnTo>
                  <a:lnTo>
                    <a:pt x="625" y="408"/>
                  </a:lnTo>
                  <a:lnTo>
                    <a:pt x="636" y="397"/>
                  </a:lnTo>
                  <a:lnTo>
                    <a:pt x="643" y="397"/>
                  </a:lnTo>
                  <a:lnTo>
                    <a:pt x="654" y="397"/>
                  </a:lnTo>
                  <a:lnTo>
                    <a:pt x="661" y="397"/>
                  </a:lnTo>
                  <a:lnTo>
                    <a:pt x="673" y="397"/>
                  </a:lnTo>
                  <a:lnTo>
                    <a:pt x="680" y="397"/>
                  </a:lnTo>
                  <a:lnTo>
                    <a:pt x="691" y="397"/>
                  </a:lnTo>
                  <a:lnTo>
                    <a:pt x="698" y="397"/>
                  </a:lnTo>
                  <a:lnTo>
                    <a:pt x="709" y="397"/>
                  </a:lnTo>
                  <a:lnTo>
                    <a:pt x="717" y="397"/>
                  </a:lnTo>
                  <a:lnTo>
                    <a:pt x="728" y="397"/>
                  </a:lnTo>
                  <a:lnTo>
                    <a:pt x="735" y="530"/>
                  </a:lnTo>
                  <a:lnTo>
                    <a:pt x="746" y="489"/>
                  </a:lnTo>
                  <a:lnTo>
                    <a:pt x="753" y="408"/>
                  </a:lnTo>
                  <a:lnTo>
                    <a:pt x="764" y="291"/>
                  </a:lnTo>
                  <a:lnTo>
                    <a:pt x="772" y="155"/>
                  </a:lnTo>
                  <a:lnTo>
                    <a:pt x="783" y="55"/>
                  </a:lnTo>
                  <a:lnTo>
                    <a:pt x="790" y="11"/>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8" name="Freeform 694"/>
            <p:cNvSpPr>
              <a:spLocks/>
            </p:cNvSpPr>
            <p:nvPr/>
          </p:nvSpPr>
          <p:spPr bwMode="auto">
            <a:xfrm>
              <a:off x="2967038" y="2603500"/>
              <a:ext cx="1389063" cy="257175"/>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133"/>
                </a:cxn>
                <a:cxn ang="0">
                  <a:pos x="636" y="133"/>
                </a:cxn>
                <a:cxn ang="0">
                  <a:pos x="654" y="125"/>
                </a:cxn>
                <a:cxn ang="0">
                  <a:pos x="673" y="103"/>
                </a:cxn>
                <a:cxn ang="0">
                  <a:pos x="691" y="48"/>
                </a:cxn>
                <a:cxn ang="0">
                  <a:pos x="709" y="8"/>
                </a:cxn>
                <a:cxn ang="0">
                  <a:pos x="728" y="0"/>
                </a:cxn>
                <a:cxn ang="0">
                  <a:pos x="746" y="133"/>
                </a:cxn>
                <a:cxn ang="0">
                  <a:pos x="764" y="133"/>
                </a:cxn>
                <a:cxn ang="0">
                  <a:pos x="783" y="133"/>
                </a:cxn>
                <a:cxn ang="0">
                  <a:pos x="801" y="125"/>
                </a:cxn>
                <a:cxn ang="0">
                  <a:pos x="820" y="103"/>
                </a:cxn>
                <a:cxn ang="0">
                  <a:pos x="838" y="63"/>
                </a:cxn>
                <a:cxn ang="0">
                  <a:pos x="856" y="66"/>
                </a:cxn>
                <a:cxn ang="0">
                  <a:pos x="875" y="162"/>
                </a:cxn>
              </a:cxnLst>
              <a:rect l="0" t="0" r="r" b="b"/>
              <a:pathLst>
                <a:path w="875" h="162">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33"/>
                  </a:lnTo>
                  <a:lnTo>
                    <a:pt x="617" y="133"/>
                  </a:lnTo>
                  <a:lnTo>
                    <a:pt x="625" y="133"/>
                  </a:lnTo>
                  <a:lnTo>
                    <a:pt x="636" y="133"/>
                  </a:lnTo>
                  <a:lnTo>
                    <a:pt x="643" y="129"/>
                  </a:lnTo>
                  <a:lnTo>
                    <a:pt x="654" y="125"/>
                  </a:lnTo>
                  <a:lnTo>
                    <a:pt x="661" y="118"/>
                  </a:lnTo>
                  <a:lnTo>
                    <a:pt x="673" y="103"/>
                  </a:lnTo>
                  <a:lnTo>
                    <a:pt x="680" y="78"/>
                  </a:lnTo>
                  <a:lnTo>
                    <a:pt x="691" y="48"/>
                  </a:lnTo>
                  <a:lnTo>
                    <a:pt x="698" y="22"/>
                  </a:lnTo>
                  <a:lnTo>
                    <a:pt x="709" y="8"/>
                  </a:lnTo>
                  <a:lnTo>
                    <a:pt x="717" y="0"/>
                  </a:lnTo>
                  <a:lnTo>
                    <a:pt x="728" y="0"/>
                  </a:lnTo>
                  <a:lnTo>
                    <a:pt x="735" y="133"/>
                  </a:lnTo>
                  <a:lnTo>
                    <a:pt x="746" y="133"/>
                  </a:lnTo>
                  <a:lnTo>
                    <a:pt x="753" y="133"/>
                  </a:lnTo>
                  <a:lnTo>
                    <a:pt x="764" y="133"/>
                  </a:lnTo>
                  <a:lnTo>
                    <a:pt x="772" y="133"/>
                  </a:lnTo>
                  <a:lnTo>
                    <a:pt x="783" y="133"/>
                  </a:lnTo>
                  <a:lnTo>
                    <a:pt x="790" y="129"/>
                  </a:lnTo>
                  <a:lnTo>
                    <a:pt x="801" y="125"/>
                  </a:lnTo>
                  <a:lnTo>
                    <a:pt x="809" y="118"/>
                  </a:lnTo>
                  <a:lnTo>
                    <a:pt x="820" y="103"/>
                  </a:lnTo>
                  <a:lnTo>
                    <a:pt x="827" y="85"/>
                  </a:lnTo>
                  <a:lnTo>
                    <a:pt x="838" y="63"/>
                  </a:lnTo>
                  <a:lnTo>
                    <a:pt x="845" y="55"/>
                  </a:lnTo>
                  <a:lnTo>
                    <a:pt x="856" y="66"/>
                  </a:lnTo>
                  <a:lnTo>
                    <a:pt x="864" y="103"/>
                  </a:lnTo>
                  <a:lnTo>
                    <a:pt x="875" y="162"/>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799" name="Freeform 695"/>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0"/>
                </a:cxn>
                <a:cxn ang="0">
                  <a:pos x="636" y="0"/>
                </a:cxn>
                <a:cxn ang="0">
                  <a:pos x="654" y="11"/>
                </a:cxn>
                <a:cxn ang="0">
                  <a:pos x="673" y="58"/>
                </a:cxn>
                <a:cxn ang="0">
                  <a:pos x="691" y="165"/>
                </a:cxn>
                <a:cxn ang="0">
                  <a:pos x="709" y="250"/>
                </a:cxn>
                <a:cxn ang="0">
                  <a:pos x="728" y="264"/>
                </a:cxn>
                <a:cxn ang="0">
                  <a:pos x="746" y="0"/>
                </a:cxn>
                <a:cxn ang="0">
                  <a:pos x="764" y="0"/>
                </a:cxn>
                <a:cxn ang="0">
                  <a:pos x="783" y="0"/>
                </a:cxn>
                <a:cxn ang="0">
                  <a:pos x="801" y="11"/>
                </a:cxn>
                <a:cxn ang="0">
                  <a:pos x="820" y="58"/>
                </a:cxn>
                <a:cxn ang="0">
                  <a:pos x="838" y="161"/>
                </a:cxn>
                <a:cxn ang="0">
                  <a:pos x="856" y="246"/>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0"/>
                  </a:lnTo>
                  <a:lnTo>
                    <a:pt x="625" y="0"/>
                  </a:lnTo>
                  <a:lnTo>
                    <a:pt x="636" y="0"/>
                  </a:lnTo>
                  <a:lnTo>
                    <a:pt x="643" y="3"/>
                  </a:lnTo>
                  <a:lnTo>
                    <a:pt x="654" y="11"/>
                  </a:lnTo>
                  <a:lnTo>
                    <a:pt x="661" y="25"/>
                  </a:lnTo>
                  <a:lnTo>
                    <a:pt x="673" y="58"/>
                  </a:lnTo>
                  <a:lnTo>
                    <a:pt x="680" y="106"/>
                  </a:lnTo>
                  <a:lnTo>
                    <a:pt x="691" y="165"/>
                  </a:lnTo>
                  <a:lnTo>
                    <a:pt x="698" y="217"/>
                  </a:lnTo>
                  <a:lnTo>
                    <a:pt x="709" y="250"/>
                  </a:lnTo>
                  <a:lnTo>
                    <a:pt x="717" y="261"/>
                  </a:lnTo>
                  <a:lnTo>
                    <a:pt x="728" y="264"/>
                  </a:lnTo>
                  <a:lnTo>
                    <a:pt x="735" y="0"/>
                  </a:lnTo>
                  <a:lnTo>
                    <a:pt x="746" y="0"/>
                  </a:lnTo>
                  <a:lnTo>
                    <a:pt x="753" y="0"/>
                  </a:lnTo>
                  <a:lnTo>
                    <a:pt x="764" y="0"/>
                  </a:lnTo>
                  <a:lnTo>
                    <a:pt x="772" y="0"/>
                  </a:lnTo>
                  <a:lnTo>
                    <a:pt x="783" y="0"/>
                  </a:lnTo>
                  <a:lnTo>
                    <a:pt x="790" y="3"/>
                  </a:lnTo>
                  <a:lnTo>
                    <a:pt x="801" y="11"/>
                  </a:lnTo>
                  <a:lnTo>
                    <a:pt x="809" y="25"/>
                  </a:lnTo>
                  <a:lnTo>
                    <a:pt x="820" y="58"/>
                  </a:lnTo>
                  <a:lnTo>
                    <a:pt x="827" y="103"/>
                  </a:lnTo>
                  <a:lnTo>
                    <a:pt x="838" y="161"/>
                  </a:lnTo>
                  <a:lnTo>
                    <a:pt x="845" y="213"/>
                  </a:lnTo>
                  <a:lnTo>
                    <a:pt x="856" y="246"/>
                  </a:lnTo>
                  <a:lnTo>
                    <a:pt x="864" y="261"/>
                  </a:lnTo>
                  <a:lnTo>
                    <a:pt x="875" y="264"/>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0" name="Freeform 696"/>
            <p:cNvSpPr>
              <a:spLocks/>
            </p:cNvSpPr>
            <p:nvPr/>
          </p:nvSpPr>
          <p:spPr bwMode="auto">
            <a:xfrm>
              <a:off x="2967038" y="2341563"/>
              <a:ext cx="1389063" cy="473075"/>
            </a:xfrm>
            <a:custGeom>
              <a:avLst/>
              <a:gdLst/>
              <a:ahLst/>
              <a:cxnLst>
                <a:cxn ang="0">
                  <a:pos x="11" y="298"/>
                </a:cxn>
                <a:cxn ang="0">
                  <a:pos x="29" y="298"/>
                </a:cxn>
                <a:cxn ang="0">
                  <a:pos x="48" y="298"/>
                </a:cxn>
                <a:cxn ang="0">
                  <a:pos x="66" y="298"/>
                </a:cxn>
                <a:cxn ang="0">
                  <a:pos x="84" y="298"/>
                </a:cxn>
                <a:cxn ang="0">
                  <a:pos x="103" y="298"/>
                </a:cxn>
                <a:cxn ang="0">
                  <a:pos x="121" y="298"/>
                </a:cxn>
                <a:cxn ang="0">
                  <a:pos x="139" y="298"/>
                </a:cxn>
                <a:cxn ang="0">
                  <a:pos x="158" y="298"/>
                </a:cxn>
                <a:cxn ang="0">
                  <a:pos x="176" y="298"/>
                </a:cxn>
                <a:cxn ang="0">
                  <a:pos x="195" y="298"/>
                </a:cxn>
                <a:cxn ang="0">
                  <a:pos x="213" y="298"/>
                </a:cxn>
                <a:cxn ang="0">
                  <a:pos x="231" y="298"/>
                </a:cxn>
                <a:cxn ang="0">
                  <a:pos x="250" y="298"/>
                </a:cxn>
                <a:cxn ang="0">
                  <a:pos x="268" y="298"/>
                </a:cxn>
                <a:cxn ang="0">
                  <a:pos x="286" y="298"/>
                </a:cxn>
                <a:cxn ang="0">
                  <a:pos x="305" y="298"/>
                </a:cxn>
                <a:cxn ang="0">
                  <a:pos x="323" y="298"/>
                </a:cxn>
                <a:cxn ang="0">
                  <a:pos x="342" y="298"/>
                </a:cxn>
                <a:cxn ang="0">
                  <a:pos x="360" y="298"/>
                </a:cxn>
                <a:cxn ang="0">
                  <a:pos x="378" y="298"/>
                </a:cxn>
                <a:cxn ang="0">
                  <a:pos x="397" y="298"/>
                </a:cxn>
                <a:cxn ang="0">
                  <a:pos x="415" y="298"/>
                </a:cxn>
                <a:cxn ang="0">
                  <a:pos x="434" y="298"/>
                </a:cxn>
                <a:cxn ang="0">
                  <a:pos x="452" y="298"/>
                </a:cxn>
                <a:cxn ang="0">
                  <a:pos x="470" y="298"/>
                </a:cxn>
                <a:cxn ang="0">
                  <a:pos x="489" y="298"/>
                </a:cxn>
                <a:cxn ang="0">
                  <a:pos x="507" y="298"/>
                </a:cxn>
                <a:cxn ang="0">
                  <a:pos x="525" y="298"/>
                </a:cxn>
                <a:cxn ang="0">
                  <a:pos x="544" y="298"/>
                </a:cxn>
                <a:cxn ang="0">
                  <a:pos x="562" y="298"/>
                </a:cxn>
                <a:cxn ang="0">
                  <a:pos x="581" y="298"/>
                </a:cxn>
                <a:cxn ang="0">
                  <a:pos x="599" y="298"/>
                </a:cxn>
                <a:cxn ang="0">
                  <a:pos x="617" y="298"/>
                </a:cxn>
                <a:cxn ang="0">
                  <a:pos x="636" y="298"/>
                </a:cxn>
                <a:cxn ang="0">
                  <a:pos x="654" y="290"/>
                </a:cxn>
                <a:cxn ang="0">
                  <a:pos x="673" y="268"/>
                </a:cxn>
                <a:cxn ang="0">
                  <a:pos x="691" y="213"/>
                </a:cxn>
                <a:cxn ang="0">
                  <a:pos x="709" y="173"/>
                </a:cxn>
                <a:cxn ang="0">
                  <a:pos x="728" y="165"/>
                </a:cxn>
                <a:cxn ang="0">
                  <a:pos x="746" y="298"/>
                </a:cxn>
                <a:cxn ang="0">
                  <a:pos x="764" y="298"/>
                </a:cxn>
                <a:cxn ang="0">
                  <a:pos x="783" y="298"/>
                </a:cxn>
                <a:cxn ang="0">
                  <a:pos x="801" y="290"/>
                </a:cxn>
                <a:cxn ang="0">
                  <a:pos x="820" y="265"/>
                </a:cxn>
                <a:cxn ang="0">
                  <a:pos x="838" y="202"/>
                </a:cxn>
                <a:cxn ang="0">
                  <a:pos x="856" y="114"/>
                </a:cxn>
                <a:cxn ang="0">
                  <a:pos x="875" y="0"/>
                </a:cxn>
              </a:cxnLst>
              <a:rect l="0" t="0" r="r" b="b"/>
              <a:pathLst>
                <a:path w="875" h="298">
                  <a:moveTo>
                    <a:pt x="0" y="298"/>
                  </a:moveTo>
                  <a:lnTo>
                    <a:pt x="11" y="298"/>
                  </a:lnTo>
                  <a:lnTo>
                    <a:pt x="18" y="298"/>
                  </a:lnTo>
                  <a:lnTo>
                    <a:pt x="29" y="298"/>
                  </a:lnTo>
                  <a:lnTo>
                    <a:pt x="36" y="298"/>
                  </a:lnTo>
                  <a:lnTo>
                    <a:pt x="48" y="298"/>
                  </a:lnTo>
                  <a:lnTo>
                    <a:pt x="55" y="298"/>
                  </a:lnTo>
                  <a:lnTo>
                    <a:pt x="66" y="298"/>
                  </a:lnTo>
                  <a:lnTo>
                    <a:pt x="73" y="298"/>
                  </a:lnTo>
                  <a:lnTo>
                    <a:pt x="84" y="298"/>
                  </a:lnTo>
                  <a:lnTo>
                    <a:pt x="92" y="298"/>
                  </a:lnTo>
                  <a:lnTo>
                    <a:pt x="103" y="298"/>
                  </a:lnTo>
                  <a:lnTo>
                    <a:pt x="110" y="298"/>
                  </a:lnTo>
                  <a:lnTo>
                    <a:pt x="121" y="298"/>
                  </a:lnTo>
                  <a:lnTo>
                    <a:pt x="128" y="298"/>
                  </a:lnTo>
                  <a:lnTo>
                    <a:pt x="139" y="298"/>
                  </a:lnTo>
                  <a:lnTo>
                    <a:pt x="147" y="298"/>
                  </a:lnTo>
                  <a:lnTo>
                    <a:pt x="158" y="298"/>
                  </a:lnTo>
                  <a:lnTo>
                    <a:pt x="165" y="298"/>
                  </a:lnTo>
                  <a:lnTo>
                    <a:pt x="176" y="298"/>
                  </a:lnTo>
                  <a:lnTo>
                    <a:pt x="184" y="298"/>
                  </a:lnTo>
                  <a:lnTo>
                    <a:pt x="195" y="298"/>
                  </a:lnTo>
                  <a:lnTo>
                    <a:pt x="202" y="298"/>
                  </a:lnTo>
                  <a:lnTo>
                    <a:pt x="213" y="298"/>
                  </a:lnTo>
                  <a:lnTo>
                    <a:pt x="220" y="298"/>
                  </a:lnTo>
                  <a:lnTo>
                    <a:pt x="231" y="298"/>
                  </a:lnTo>
                  <a:lnTo>
                    <a:pt x="239" y="298"/>
                  </a:lnTo>
                  <a:lnTo>
                    <a:pt x="250" y="298"/>
                  </a:lnTo>
                  <a:lnTo>
                    <a:pt x="257" y="298"/>
                  </a:lnTo>
                  <a:lnTo>
                    <a:pt x="268" y="298"/>
                  </a:lnTo>
                  <a:lnTo>
                    <a:pt x="275" y="298"/>
                  </a:lnTo>
                  <a:lnTo>
                    <a:pt x="286" y="298"/>
                  </a:lnTo>
                  <a:lnTo>
                    <a:pt x="294" y="298"/>
                  </a:lnTo>
                  <a:lnTo>
                    <a:pt x="305" y="298"/>
                  </a:lnTo>
                  <a:lnTo>
                    <a:pt x="312" y="298"/>
                  </a:lnTo>
                  <a:lnTo>
                    <a:pt x="323" y="298"/>
                  </a:lnTo>
                  <a:lnTo>
                    <a:pt x="331" y="298"/>
                  </a:lnTo>
                  <a:lnTo>
                    <a:pt x="342" y="298"/>
                  </a:lnTo>
                  <a:lnTo>
                    <a:pt x="349" y="298"/>
                  </a:lnTo>
                  <a:lnTo>
                    <a:pt x="360" y="298"/>
                  </a:lnTo>
                  <a:lnTo>
                    <a:pt x="367" y="298"/>
                  </a:lnTo>
                  <a:lnTo>
                    <a:pt x="378" y="298"/>
                  </a:lnTo>
                  <a:lnTo>
                    <a:pt x="386" y="298"/>
                  </a:lnTo>
                  <a:lnTo>
                    <a:pt x="397" y="298"/>
                  </a:lnTo>
                  <a:lnTo>
                    <a:pt x="404" y="298"/>
                  </a:lnTo>
                  <a:lnTo>
                    <a:pt x="415" y="298"/>
                  </a:lnTo>
                  <a:lnTo>
                    <a:pt x="423" y="298"/>
                  </a:lnTo>
                  <a:lnTo>
                    <a:pt x="434" y="298"/>
                  </a:lnTo>
                  <a:lnTo>
                    <a:pt x="441" y="298"/>
                  </a:lnTo>
                  <a:lnTo>
                    <a:pt x="452" y="298"/>
                  </a:lnTo>
                  <a:lnTo>
                    <a:pt x="459" y="298"/>
                  </a:lnTo>
                  <a:lnTo>
                    <a:pt x="470" y="298"/>
                  </a:lnTo>
                  <a:lnTo>
                    <a:pt x="478" y="298"/>
                  </a:lnTo>
                  <a:lnTo>
                    <a:pt x="489" y="298"/>
                  </a:lnTo>
                  <a:lnTo>
                    <a:pt x="496" y="298"/>
                  </a:lnTo>
                  <a:lnTo>
                    <a:pt x="507" y="298"/>
                  </a:lnTo>
                  <a:lnTo>
                    <a:pt x="514" y="298"/>
                  </a:lnTo>
                  <a:lnTo>
                    <a:pt x="525" y="298"/>
                  </a:lnTo>
                  <a:lnTo>
                    <a:pt x="533" y="298"/>
                  </a:lnTo>
                  <a:lnTo>
                    <a:pt x="544" y="298"/>
                  </a:lnTo>
                  <a:lnTo>
                    <a:pt x="551" y="298"/>
                  </a:lnTo>
                  <a:lnTo>
                    <a:pt x="562" y="298"/>
                  </a:lnTo>
                  <a:lnTo>
                    <a:pt x="570" y="298"/>
                  </a:lnTo>
                  <a:lnTo>
                    <a:pt x="581" y="298"/>
                  </a:lnTo>
                  <a:lnTo>
                    <a:pt x="588" y="298"/>
                  </a:lnTo>
                  <a:lnTo>
                    <a:pt x="599" y="298"/>
                  </a:lnTo>
                  <a:lnTo>
                    <a:pt x="606" y="298"/>
                  </a:lnTo>
                  <a:lnTo>
                    <a:pt x="617" y="298"/>
                  </a:lnTo>
                  <a:lnTo>
                    <a:pt x="625" y="298"/>
                  </a:lnTo>
                  <a:lnTo>
                    <a:pt x="636" y="298"/>
                  </a:lnTo>
                  <a:lnTo>
                    <a:pt x="643" y="294"/>
                  </a:lnTo>
                  <a:lnTo>
                    <a:pt x="654" y="290"/>
                  </a:lnTo>
                  <a:lnTo>
                    <a:pt x="661" y="283"/>
                  </a:lnTo>
                  <a:lnTo>
                    <a:pt x="673" y="268"/>
                  </a:lnTo>
                  <a:lnTo>
                    <a:pt x="680" y="243"/>
                  </a:lnTo>
                  <a:lnTo>
                    <a:pt x="691" y="213"/>
                  </a:lnTo>
                  <a:lnTo>
                    <a:pt x="698" y="187"/>
                  </a:lnTo>
                  <a:lnTo>
                    <a:pt x="709" y="173"/>
                  </a:lnTo>
                  <a:lnTo>
                    <a:pt x="717" y="165"/>
                  </a:lnTo>
                  <a:lnTo>
                    <a:pt x="728" y="165"/>
                  </a:lnTo>
                  <a:lnTo>
                    <a:pt x="735" y="298"/>
                  </a:lnTo>
                  <a:lnTo>
                    <a:pt x="746" y="298"/>
                  </a:lnTo>
                  <a:lnTo>
                    <a:pt x="753" y="298"/>
                  </a:lnTo>
                  <a:lnTo>
                    <a:pt x="764" y="298"/>
                  </a:lnTo>
                  <a:lnTo>
                    <a:pt x="772" y="298"/>
                  </a:lnTo>
                  <a:lnTo>
                    <a:pt x="783" y="298"/>
                  </a:lnTo>
                  <a:lnTo>
                    <a:pt x="790" y="294"/>
                  </a:lnTo>
                  <a:lnTo>
                    <a:pt x="801" y="290"/>
                  </a:lnTo>
                  <a:lnTo>
                    <a:pt x="809" y="283"/>
                  </a:lnTo>
                  <a:lnTo>
                    <a:pt x="820" y="265"/>
                  </a:lnTo>
                  <a:lnTo>
                    <a:pt x="827" y="239"/>
                  </a:lnTo>
                  <a:lnTo>
                    <a:pt x="838" y="202"/>
                  </a:lnTo>
                  <a:lnTo>
                    <a:pt x="845" y="158"/>
                  </a:lnTo>
                  <a:lnTo>
                    <a:pt x="856" y="114"/>
                  </a:lnTo>
                  <a:lnTo>
                    <a:pt x="864" y="66"/>
                  </a:lnTo>
                  <a:lnTo>
                    <a:pt x="875"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1" name="Freeform 697"/>
            <p:cNvSpPr>
              <a:spLocks/>
            </p:cNvSpPr>
            <p:nvPr/>
          </p:nvSpPr>
          <p:spPr bwMode="auto">
            <a:xfrm>
              <a:off x="2967038" y="2603500"/>
              <a:ext cx="1389063" cy="57308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133"/>
                </a:cxn>
                <a:cxn ang="0">
                  <a:pos x="636" y="125"/>
                </a:cxn>
                <a:cxn ang="0">
                  <a:pos x="654" y="92"/>
                </a:cxn>
                <a:cxn ang="0">
                  <a:pos x="673" y="30"/>
                </a:cxn>
                <a:cxn ang="0">
                  <a:pos x="691" y="0"/>
                </a:cxn>
                <a:cxn ang="0">
                  <a:pos x="709" y="0"/>
                </a:cxn>
                <a:cxn ang="0">
                  <a:pos x="728" y="0"/>
                </a:cxn>
                <a:cxn ang="0">
                  <a:pos x="746" y="133"/>
                </a:cxn>
                <a:cxn ang="0">
                  <a:pos x="764" y="133"/>
                </a:cxn>
                <a:cxn ang="0">
                  <a:pos x="783" y="125"/>
                </a:cxn>
                <a:cxn ang="0">
                  <a:pos x="801" y="96"/>
                </a:cxn>
                <a:cxn ang="0">
                  <a:pos x="820" y="52"/>
                </a:cxn>
                <a:cxn ang="0">
                  <a:pos x="838" y="78"/>
                </a:cxn>
                <a:cxn ang="0">
                  <a:pos x="856" y="214"/>
                </a:cxn>
                <a:cxn ang="0">
                  <a:pos x="875" y="361"/>
                </a:cxn>
              </a:cxnLst>
              <a:rect l="0" t="0" r="r" b="b"/>
              <a:pathLst>
                <a:path w="875" h="361">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33"/>
                  </a:lnTo>
                  <a:lnTo>
                    <a:pt x="617" y="133"/>
                  </a:lnTo>
                  <a:lnTo>
                    <a:pt x="625" y="129"/>
                  </a:lnTo>
                  <a:lnTo>
                    <a:pt x="636" y="125"/>
                  </a:lnTo>
                  <a:lnTo>
                    <a:pt x="643" y="114"/>
                  </a:lnTo>
                  <a:lnTo>
                    <a:pt x="654" y="92"/>
                  </a:lnTo>
                  <a:lnTo>
                    <a:pt x="661" y="63"/>
                  </a:lnTo>
                  <a:lnTo>
                    <a:pt x="673" y="30"/>
                  </a:lnTo>
                  <a:lnTo>
                    <a:pt x="680" y="11"/>
                  </a:lnTo>
                  <a:lnTo>
                    <a:pt x="691" y="0"/>
                  </a:lnTo>
                  <a:lnTo>
                    <a:pt x="698" y="0"/>
                  </a:lnTo>
                  <a:lnTo>
                    <a:pt x="709" y="0"/>
                  </a:lnTo>
                  <a:lnTo>
                    <a:pt x="717" y="0"/>
                  </a:lnTo>
                  <a:lnTo>
                    <a:pt x="728" y="0"/>
                  </a:lnTo>
                  <a:lnTo>
                    <a:pt x="735" y="133"/>
                  </a:lnTo>
                  <a:lnTo>
                    <a:pt x="746" y="133"/>
                  </a:lnTo>
                  <a:lnTo>
                    <a:pt x="753" y="133"/>
                  </a:lnTo>
                  <a:lnTo>
                    <a:pt x="764" y="133"/>
                  </a:lnTo>
                  <a:lnTo>
                    <a:pt x="772" y="129"/>
                  </a:lnTo>
                  <a:lnTo>
                    <a:pt x="783" y="125"/>
                  </a:lnTo>
                  <a:lnTo>
                    <a:pt x="790" y="114"/>
                  </a:lnTo>
                  <a:lnTo>
                    <a:pt x="801" y="96"/>
                  </a:lnTo>
                  <a:lnTo>
                    <a:pt x="809" y="74"/>
                  </a:lnTo>
                  <a:lnTo>
                    <a:pt x="820" y="52"/>
                  </a:lnTo>
                  <a:lnTo>
                    <a:pt x="827" y="52"/>
                  </a:lnTo>
                  <a:lnTo>
                    <a:pt x="838" y="78"/>
                  </a:lnTo>
                  <a:lnTo>
                    <a:pt x="845" y="136"/>
                  </a:lnTo>
                  <a:lnTo>
                    <a:pt x="856" y="214"/>
                  </a:lnTo>
                  <a:lnTo>
                    <a:pt x="864" y="298"/>
                  </a:lnTo>
                  <a:lnTo>
                    <a:pt x="875" y="361"/>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2" name="Freeform 698"/>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0"/>
                </a:cxn>
                <a:cxn ang="0">
                  <a:pos x="636" y="11"/>
                </a:cxn>
                <a:cxn ang="0">
                  <a:pos x="654" y="73"/>
                </a:cxn>
                <a:cxn ang="0">
                  <a:pos x="673" y="198"/>
                </a:cxn>
                <a:cxn ang="0">
                  <a:pos x="691" y="261"/>
                </a:cxn>
                <a:cxn ang="0">
                  <a:pos x="709" y="264"/>
                </a:cxn>
                <a:cxn ang="0">
                  <a:pos x="728" y="264"/>
                </a:cxn>
                <a:cxn ang="0">
                  <a:pos x="746" y="0"/>
                </a:cxn>
                <a:cxn ang="0">
                  <a:pos x="764" y="0"/>
                </a:cxn>
                <a:cxn ang="0">
                  <a:pos x="783" y="11"/>
                </a:cxn>
                <a:cxn ang="0">
                  <a:pos x="801" y="73"/>
                </a:cxn>
                <a:cxn ang="0">
                  <a:pos x="820" y="198"/>
                </a:cxn>
                <a:cxn ang="0">
                  <a:pos x="838" y="261"/>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0"/>
                  </a:lnTo>
                  <a:lnTo>
                    <a:pt x="625" y="0"/>
                  </a:lnTo>
                  <a:lnTo>
                    <a:pt x="636" y="11"/>
                  </a:lnTo>
                  <a:lnTo>
                    <a:pt x="643" y="33"/>
                  </a:lnTo>
                  <a:lnTo>
                    <a:pt x="654" y="73"/>
                  </a:lnTo>
                  <a:lnTo>
                    <a:pt x="661" y="136"/>
                  </a:lnTo>
                  <a:lnTo>
                    <a:pt x="673" y="198"/>
                  </a:lnTo>
                  <a:lnTo>
                    <a:pt x="680" y="242"/>
                  </a:lnTo>
                  <a:lnTo>
                    <a:pt x="691" y="261"/>
                  </a:lnTo>
                  <a:lnTo>
                    <a:pt x="698" y="264"/>
                  </a:lnTo>
                  <a:lnTo>
                    <a:pt x="709" y="264"/>
                  </a:lnTo>
                  <a:lnTo>
                    <a:pt x="717" y="264"/>
                  </a:lnTo>
                  <a:lnTo>
                    <a:pt x="728" y="264"/>
                  </a:lnTo>
                  <a:lnTo>
                    <a:pt x="735" y="0"/>
                  </a:lnTo>
                  <a:lnTo>
                    <a:pt x="746" y="0"/>
                  </a:lnTo>
                  <a:lnTo>
                    <a:pt x="753" y="0"/>
                  </a:lnTo>
                  <a:lnTo>
                    <a:pt x="764" y="0"/>
                  </a:lnTo>
                  <a:lnTo>
                    <a:pt x="772" y="0"/>
                  </a:lnTo>
                  <a:lnTo>
                    <a:pt x="783" y="11"/>
                  </a:lnTo>
                  <a:lnTo>
                    <a:pt x="790" y="33"/>
                  </a:lnTo>
                  <a:lnTo>
                    <a:pt x="801" y="73"/>
                  </a:lnTo>
                  <a:lnTo>
                    <a:pt x="809" y="132"/>
                  </a:lnTo>
                  <a:lnTo>
                    <a:pt x="820" y="198"/>
                  </a:lnTo>
                  <a:lnTo>
                    <a:pt x="827" y="242"/>
                  </a:lnTo>
                  <a:lnTo>
                    <a:pt x="838" y="261"/>
                  </a:lnTo>
                  <a:lnTo>
                    <a:pt x="845" y="264"/>
                  </a:lnTo>
                  <a:lnTo>
                    <a:pt x="856" y="264"/>
                  </a:lnTo>
                  <a:lnTo>
                    <a:pt x="864" y="264"/>
                  </a:lnTo>
                  <a:lnTo>
                    <a:pt x="875" y="264"/>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3" name="Freeform 699"/>
            <p:cNvSpPr>
              <a:spLocks/>
            </p:cNvSpPr>
            <p:nvPr/>
          </p:nvSpPr>
          <p:spPr bwMode="auto">
            <a:xfrm>
              <a:off x="2967038" y="2032000"/>
              <a:ext cx="1389063" cy="782638"/>
            </a:xfrm>
            <a:custGeom>
              <a:avLst/>
              <a:gdLst/>
              <a:ahLst/>
              <a:cxnLst>
                <a:cxn ang="0">
                  <a:pos x="11" y="493"/>
                </a:cxn>
                <a:cxn ang="0">
                  <a:pos x="29" y="493"/>
                </a:cxn>
                <a:cxn ang="0">
                  <a:pos x="48" y="493"/>
                </a:cxn>
                <a:cxn ang="0">
                  <a:pos x="66" y="493"/>
                </a:cxn>
                <a:cxn ang="0">
                  <a:pos x="84" y="493"/>
                </a:cxn>
                <a:cxn ang="0">
                  <a:pos x="103" y="493"/>
                </a:cxn>
                <a:cxn ang="0">
                  <a:pos x="121" y="493"/>
                </a:cxn>
                <a:cxn ang="0">
                  <a:pos x="139" y="493"/>
                </a:cxn>
                <a:cxn ang="0">
                  <a:pos x="158" y="493"/>
                </a:cxn>
                <a:cxn ang="0">
                  <a:pos x="176" y="493"/>
                </a:cxn>
                <a:cxn ang="0">
                  <a:pos x="195" y="493"/>
                </a:cxn>
                <a:cxn ang="0">
                  <a:pos x="213" y="493"/>
                </a:cxn>
                <a:cxn ang="0">
                  <a:pos x="231" y="493"/>
                </a:cxn>
                <a:cxn ang="0">
                  <a:pos x="250" y="493"/>
                </a:cxn>
                <a:cxn ang="0">
                  <a:pos x="268" y="493"/>
                </a:cxn>
                <a:cxn ang="0">
                  <a:pos x="286" y="493"/>
                </a:cxn>
                <a:cxn ang="0">
                  <a:pos x="305" y="493"/>
                </a:cxn>
                <a:cxn ang="0">
                  <a:pos x="323" y="493"/>
                </a:cxn>
                <a:cxn ang="0">
                  <a:pos x="342" y="493"/>
                </a:cxn>
                <a:cxn ang="0">
                  <a:pos x="360" y="493"/>
                </a:cxn>
                <a:cxn ang="0">
                  <a:pos x="378" y="493"/>
                </a:cxn>
                <a:cxn ang="0">
                  <a:pos x="397" y="493"/>
                </a:cxn>
                <a:cxn ang="0">
                  <a:pos x="415" y="493"/>
                </a:cxn>
                <a:cxn ang="0">
                  <a:pos x="434" y="493"/>
                </a:cxn>
                <a:cxn ang="0">
                  <a:pos x="452" y="493"/>
                </a:cxn>
                <a:cxn ang="0">
                  <a:pos x="470" y="493"/>
                </a:cxn>
                <a:cxn ang="0">
                  <a:pos x="489" y="493"/>
                </a:cxn>
                <a:cxn ang="0">
                  <a:pos x="507" y="493"/>
                </a:cxn>
                <a:cxn ang="0">
                  <a:pos x="525" y="493"/>
                </a:cxn>
                <a:cxn ang="0">
                  <a:pos x="544" y="493"/>
                </a:cxn>
                <a:cxn ang="0">
                  <a:pos x="562" y="493"/>
                </a:cxn>
                <a:cxn ang="0">
                  <a:pos x="581" y="493"/>
                </a:cxn>
                <a:cxn ang="0">
                  <a:pos x="599" y="493"/>
                </a:cxn>
                <a:cxn ang="0">
                  <a:pos x="617" y="493"/>
                </a:cxn>
                <a:cxn ang="0">
                  <a:pos x="636" y="485"/>
                </a:cxn>
                <a:cxn ang="0">
                  <a:pos x="654" y="452"/>
                </a:cxn>
                <a:cxn ang="0">
                  <a:pos x="673" y="390"/>
                </a:cxn>
                <a:cxn ang="0">
                  <a:pos x="691" y="360"/>
                </a:cxn>
                <a:cxn ang="0">
                  <a:pos x="709" y="360"/>
                </a:cxn>
                <a:cxn ang="0">
                  <a:pos x="728" y="360"/>
                </a:cxn>
                <a:cxn ang="0">
                  <a:pos x="746" y="493"/>
                </a:cxn>
                <a:cxn ang="0">
                  <a:pos x="764" y="493"/>
                </a:cxn>
                <a:cxn ang="0">
                  <a:pos x="783" y="485"/>
                </a:cxn>
                <a:cxn ang="0">
                  <a:pos x="801" y="452"/>
                </a:cxn>
                <a:cxn ang="0">
                  <a:pos x="820" y="375"/>
                </a:cxn>
                <a:cxn ang="0">
                  <a:pos x="838" y="283"/>
                </a:cxn>
                <a:cxn ang="0">
                  <a:pos x="856" y="147"/>
                </a:cxn>
                <a:cxn ang="0">
                  <a:pos x="875" y="0"/>
                </a:cxn>
              </a:cxnLst>
              <a:rect l="0" t="0" r="r" b="b"/>
              <a:pathLst>
                <a:path w="875" h="493">
                  <a:moveTo>
                    <a:pt x="0" y="493"/>
                  </a:moveTo>
                  <a:lnTo>
                    <a:pt x="11" y="493"/>
                  </a:lnTo>
                  <a:lnTo>
                    <a:pt x="18" y="493"/>
                  </a:lnTo>
                  <a:lnTo>
                    <a:pt x="29" y="493"/>
                  </a:lnTo>
                  <a:lnTo>
                    <a:pt x="36" y="493"/>
                  </a:lnTo>
                  <a:lnTo>
                    <a:pt x="48" y="493"/>
                  </a:lnTo>
                  <a:lnTo>
                    <a:pt x="55" y="493"/>
                  </a:lnTo>
                  <a:lnTo>
                    <a:pt x="66" y="493"/>
                  </a:lnTo>
                  <a:lnTo>
                    <a:pt x="73" y="493"/>
                  </a:lnTo>
                  <a:lnTo>
                    <a:pt x="84" y="493"/>
                  </a:lnTo>
                  <a:lnTo>
                    <a:pt x="92" y="493"/>
                  </a:lnTo>
                  <a:lnTo>
                    <a:pt x="103" y="493"/>
                  </a:lnTo>
                  <a:lnTo>
                    <a:pt x="110" y="493"/>
                  </a:lnTo>
                  <a:lnTo>
                    <a:pt x="121" y="493"/>
                  </a:lnTo>
                  <a:lnTo>
                    <a:pt x="128" y="493"/>
                  </a:lnTo>
                  <a:lnTo>
                    <a:pt x="139" y="493"/>
                  </a:lnTo>
                  <a:lnTo>
                    <a:pt x="147" y="493"/>
                  </a:lnTo>
                  <a:lnTo>
                    <a:pt x="158" y="493"/>
                  </a:lnTo>
                  <a:lnTo>
                    <a:pt x="165" y="493"/>
                  </a:lnTo>
                  <a:lnTo>
                    <a:pt x="176" y="493"/>
                  </a:lnTo>
                  <a:lnTo>
                    <a:pt x="184" y="493"/>
                  </a:lnTo>
                  <a:lnTo>
                    <a:pt x="195" y="493"/>
                  </a:lnTo>
                  <a:lnTo>
                    <a:pt x="202" y="493"/>
                  </a:lnTo>
                  <a:lnTo>
                    <a:pt x="213" y="493"/>
                  </a:lnTo>
                  <a:lnTo>
                    <a:pt x="220" y="493"/>
                  </a:lnTo>
                  <a:lnTo>
                    <a:pt x="231" y="493"/>
                  </a:lnTo>
                  <a:lnTo>
                    <a:pt x="239" y="493"/>
                  </a:lnTo>
                  <a:lnTo>
                    <a:pt x="250" y="493"/>
                  </a:lnTo>
                  <a:lnTo>
                    <a:pt x="257" y="493"/>
                  </a:lnTo>
                  <a:lnTo>
                    <a:pt x="268" y="493"/>
                  </a:lnTo>
                  <a:lnTo>
                    <a:pt x="275" y="493"/>
                  </a:lnTo>
                  <a:lnTo>
                    <a:pt x="286" y="493"/>
                  </a:lnTo>
                  <a:lnTo>
                    <a:pt x="294" y="493"/>
                  </a:lnTo>
                  <a:lnTo>
                    <a:pt x="305" y="493"/>
                  </a:lnTo>
                  <a:lnTo>
                    <a:pt x="312" y="493"/>
                  </a:lnTo>
                  <a:lnTo>
                    <a:pt x="323" y="493"/>
                  </a:lnTo>
                  <a:lnTo>
                    <a:pt x="331" y="493"/>
                  </a:lnTo>
                  <a:lnTo>
                    <a:pt x="342" y="493"/>
                  </a:lnTo>
                  <a:lnTo>
                    <a:pt x="349" y="493"/>
                  </a:lnTo>
                  <a:lnTo>
                    <a:pt x="360" y="493"/>
                  </a:lnTo>
                  <a:lnTo>
                    <a:pt x="367" y="493"/>
                  </a:lnTo>
                  <a:lnTo>
                    <a:pt x="378" y="493"/>
                  </a:lnTo>
                  <a:lnTo>
                    <a:pt x="386" y="493"/>
                  </a:lnTo>
                  <a:lnTo>
                    <a:pt x="397" y="493"/>
                  </a:lnTo>
                  <a:lnTo>
                    <a:pt x="404" y="493"/>
                  </a:lnTo>
                  <a:lnTo>
                    <a:pt x="415" y="493"/>
                  </a:lnTo>
                  <a:lnTo>
                    <a:pt x="423" y="493"/>
                  </a:lnTo>
                  <a:lnTo>
                    <a:pt x="434" y="493"/>
                  </a:lnTo>
                  <a:lnTo>
                    <a:pt x="441" y="493"/>
                  </a:lnTo>
                  <a:lnTo>
                    <a:pt x="452" y="493"/>
                  </a:lnTo>
                  <a:lnTo>
                    <a:pt x="459" y="493"/>
                  </a:lnTo>
                  <a:lnTo>
                    <a:pt x="470" y="493"/>
                  </a:lnTo>
                  <a:lnTo>
                    <a:pt x="478" y="493"/>
                  </a:lnTo>
                  <a:lnTo>
                    <a:pt x="489" y="493"/>
                  </a:lnTo>
                  <a:lnTo>
                    <a:pt x="496" y="493"/>
                  </a:lnTo>
                  <a:lnTo>
                    <a:pt x="507" y="493"/>
                  </a:lnTo>
                  <a:lnTo>
                    <a:pt x="514" y="493"/>
                  </a:lnTo>
                  <a:lnTo>
                    <a:pt x="525" y="493"/>
                  </a:lnTo>
                  <a:lnTo>
                    <a:pt x="533" y="493"/>
                  </a:lnTo>
                  <a:lnTo>
                    <a:pt x="544" y="493"/>
                  </a:lnTo>
                  <a:lnTo>
                    <a:pt x="551" y="493"/>
                  </a:lnTo>
                  <a:lnTo>
                    <a:pt x="562" y="493"/>
                  </a:lnTo>
                  <a:lnTo>
                    <a:pt x="570" y="493"/>
                  </a:lnTo>
                  <a:lnTo>
                    <a:pt x="581" y="493"/>
                  </a:lnTo>
                  <a:lnTo>
                    <a:pt x="588" y="493"/>
                  </a:lnTo>
                  <a:lnTo>
                    <a:pt x="599" y="493"/>
                  </a:lnTo>
                  <a:lnTo>
                    <a:pt x="606" y="493"/>
                  </a:lnTo>
                  <a:lnTo>
                    <a:pt x="617" y="493"/>
                  </a:lnTo>
                  <a:lnTo>
                    <a:pt x="625" y="489"/>
                  </a:lnTo>
                  <a:lnTo>
                    <a:pt x="636" y="485"/>
                  </a:lnTo>
                  <a:lnTo>
                    <a:pt x="643" y="474"/>
                  </a:lnTo>
                  <a:lnTo>
                    <a:pt x="654" y="452"/>
                  </a:lnTo>
                  <a:lnTo>
                    <a:pt x="661" y="423"/>
                  </a:lnTo>
                  <a:lnTo>
                    <a:pt x="673" y="390"/>
                  </a:lnTo>
                  <a:lnTo>
                    <a:pt x="680" y="371"/>
                  </a:lnTo>
                  <a:lnTo>
                    <a:pt x="691" y="360"/>
                  </a:lnTo>
                  <a:lnTo>
                    <a:pt x="698" y="360"/>
                  </a:lnTo>
                  <a:lnTo>
                    <a:pt x="709" y="360"/>
                  </a:lnTo>
                  <a:lnTo>
                    <a:pt x="717" y="360"/>
                  </a:lnTo>
                  <a:lnTo>
                    <a:pt x="728" y="360"/>
                  </a:lnTo>
                  <a:lnTo>
                    <a:pt x="735" y="493"/>
                  </a:lnTo>
                  <a:lnTo>
                    <a:pt x="746" y="493"/>
                  </a:lnTo>
                  <a:lnTo>
                    <a:pt x="753" y="493"/>
                  </a:lnTo>
                  <a:lnTo>
                    <a:pt x="764" y="493"/>
                  </a:lnTo>
                  <a:lnTo>
                    <a:pt x="772" y="489"/>
                  </a:lnTo>
                  <a:lnTo>
                    <a:pt x="783" y="485"/>
                  </a:lnTo>
                  <a:lnTo>
                    <a:pt x="790" y="474"/>
                  </a:lnTo>
                  <a:lnTo>
                    <a:pt x="801" y="452"/>
                  </a:lnTo>
                  <a:lnTo>
                    <a:pt x="809" y="415"/>
                  </a:lnTo>
                  <a:lnTo>
                    <a:pt x="820" y="375"/>
                  </a:lnTo>
                  <a:lnTo>
                    <a:pt x="827" y="331"/>
                  </a:lnTo>
                  <a:lnTo>
                    <a:pt x="838" y="283"/>
                  </a:lnTo>
                  <a:lnTo>
                    <a:pt x="845" y="224"/>
                  </a:lnTo>
                  <a:lnTo>
                    <a:pt x="856" y="147"/>
                  </a:lnTo>
                  <a:lnTo>
                    <a:pt x="864" y="62"/>
                  </a:lnTo>
                  <a:lnTo>
                    <a:pt x="875"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4" name="Freeform 700"/>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129"/>
                </a:cxn>
                <a:cxn ang="0">
                  <a:pos x="636" y="85"/>
                </a:cxn>
                <a:cxn ang="0">
                  <a:pos x="654" y="19"/>
                </a:cxn>
                <a:cxn ang="0">
                  <a:pos x="673" y="0"/>
                </a:cxn>
                <a:cxn ang="0">
                  <a:pos x="691" y="0"/>
                </a:cxn>
                <a:cxn ang="0">
                  <a:pos x="709" y="0"/>
                </a:cxn>
                <a:cxn ang="0">
                  <a:pos x="728" y="0"/>
                </a:cxn>
                <a:cxn ang="0">
                  <a:pos x="746" y="133"/>
                </a:cxn>
                <a:cxn ang="0">
                  <a:pos x="764" y="129"/>
                </a:cxn>
                <a:cxn ang="0">
                  <a:pos x="783" y="89"/>
                </a:cxn>
                <a:cxn ang="0">
                  <a:pos x="801" y="44"/>
                </a:cxn>
                <a:cxn ang="0">
                  <a:pos x="820" y="96"/>
                </a:cxn>
                <a:cxn ang="0">
                  <a:pos x="838" y="250"/>
                </a:cxn>
                <a:cxn ang="0">
                  <a:pos x="856" y="375"/>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33"/>
                  </a:lnTo>
                  <a:lnTo>
                    <a:pt x="617" y="129"/>
                  </a:lnTo>
                  <a:lnTo>
                    <a:pt x="625" y="114"/>
                  </a:lnTo>
                  <a:lnTo>
                    <a:pt x="636" y="85"/>
                  </a:lnTo>
                  <a:lnTo>
                    <a:pt x="643" y="52"/>
                  </a:lnTo>
                  <a:lnTo>
                    <a:pt x="654" y="19"/>
                  </a:lnTo>
                  <a:lnTo>
                    <a:pt x="661" y="4"/>
                  </a:lnTo>
                  <a:lnTo>
                    <a:pt x="673" y="0"/>
                  </a:lnTo>
                  <a:lnTo>
                    <a:pt x="680" y="0"/>
                  </a:lnTo>
                  <a:lnTo>
                    <a:pt x="691" y="0"/>
                  </a:lnTo>
                  <a:lnTo>
                    <a:pt x="698" y="0"/>
                  </a:lnTo>
                  <a:lnTo>
                    <a:pt x="709" y="0"/>
                  </a:lnTo>
                  <a:lnTo>
                    <a:pt x="717" y="0"/>
                  </a:lnTo>
                  <a:lnTo>
                    <a:pt x="728" y="0"/>
                  </a:lnTo>
                  <a:lnTo>
                    <a:pt x="735" y="133"/>
                  </a:lnTo>
                  <a:lnTo>
                    <a:pt x="746" y="133"/>
                  </a:lnTo>
                  <a:lnTo>
                    <a:pt x="753" y="133"/>
                  </a:lnTo>
                  <a:lnTo>
                    <a:pt x="764" y="129"/>
                  </a:lnTo>
                  <a:lnTo>
                    <a:pt x="772" y="114"/>
                  </a:lnTo>
                  <a:lnTo>
                    <a:pt x="783" y="89"/>
                  </a:lnTo>
                  <a:lnTo>
                    <a:pt x="790" y="59"/>
                  </a:lnTo>
                  <a:lnTo>
                    <a:pt x="801" y="44"/>
                  </a:lnTo>
                  <a:lnTo>
                    <a:pt x="809" y="55"/>
                  </a:lnTo>
                  <a:lnTo>
                    <a:pt x="820" y="96"/>
                  </a:lnTo>
                  <a:lnTo>
                    <a:pt x="827" y="162"/>
                  </a:lnTo>
                  <a:lnTo>
                    <a:pt x="838" y="250"/>
                  </a:lnTo>
                  <a:lnTo>
                    <a:pt x="845" y="328"/>
                  </a:lnTo>
                  <a:lnTo>
                    <a:pt x="856" y="375"/>
                  </a:lnTo>
                  <a:lnTo>
                    <a:pt x="864" y="394"/>
                  </a:lnTo>
                  <a:lnTo>
                    <a:pt x="875" y="397"/>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5" name="Freeform 701"/>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7"/>
                </a:cxn>
                <a:cxn ang="0">
                  <a:pos x="636" y="88"/>
                </a:cxn>
                <a:cxn ang="0">
                  <a:pos x="654" y="224"/>
                </a:cxn>
                <a:cxn ang="0">
                  <a:pos x="673" y="264"/>
                </a:cxn>
                <a:cxn ang="0">
                  <a:pos x="691" y="264"/>
                </a:cxn>
                <a:cxn ang="0">
                  <a:pos x="709" y="264"/>
                </a:cxn>
                <a:cxn ang="0">
                  <a:pos x="728" y="264"/>
                </a:cxn>
                <a:cxn ang="0">
                  <a:pos x="746" y="0"/>
                </a:cxn>
                <a:cxn ang="0">
                  <a:pos x="764" y="7"/>
                </a:cxn>
                <a:cxn ang="0">
                  <a:pos x="783" y="88"/>
                </a:cxn>
                <a:cxn ang="0">
                  <a:pos x="801" y="220"/>
                </a:cxn>
                <a:cxn ang="0">
                  <a:pos x="820" y="261"/>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0"/>
                  </a:lnTo>
                  <a:lnTo>
                    <a:pt x="617" y="7"/>
                  </a:lnTo>
                  <a:lnTo>
                    <a:pt x="625" y="36"/>
                  </a:lnTo>
                  <a:lnTo>
                    <a:pt x="636" y="88"/>
                  </a:lnTo>
                  <a:lnTo>
                    <a:pt x="643" y="161"/>
                  </a:lnTo>
                  <a:lnTo>
                    <a:pt x="654" y="224"/>
                  </a:lnTo>
                  <a:lnTo>
                    <a:pt x="661" y="253"/>
                  </a:lnTo>
                  <a:lnTo>
                    <a:pt x="673" y="264"/>
                  </a:lnTo>
                  <a:lnTo>
                    <a:pt x="680" y="264"/>
                  </a:lnTo>
                  <a:lnTo>
                    <a:pt x="691" y="264"/>
                  </a:lnTo>
                  <a:lnTo>
                    <a:pt x="698" y="264"/>
                  </a:lnTo>
                  <a:lnTo>
                    <a:pt x="709" y="264"/>
                  </a:lnTo>
                  <a:lnTo>
                    <a:pt x="717" y="264"/>
                  </a:lnTo>
                  <a:lnTo>
                    <a:pt x="728" y="264"/>
                  </a:lnTo>
                  <a:lnTo>
                    <a:pt x="735" y="0"/>
                  </a:lnTo>
                  <a:lnTo>
                    <a:pt x="746" y="0"/>
                  </a:lnTo>
                  <a:lnTo>
                    <a:pt x="753" y="0"/>
                  </a:lnTo>
                  <a:lnTo>
                    <a:pt x="764" y="7"/>
                  </a:lnTo>
                  <a:lnTo>
                    <a:pt x="772" y="33"/>
                  </a:lnTo>
                  <a:lnTo>
                    <a:pt x="783" y="88"/>
                  </a:lnTo>
                  <a:lnTo>
                    <a:pt x="790" y="158"/>
                  </a:lnTo>
                  <a:lnTo>
                    <a:pt x="801" y="220"/>
                  </a:lnTo>
                  <a:lnTo>
                    <a:pt x="809" y="253"/>
                  </a:lnTo>
                  <a:lnTo>
                    <a:pt x="820" y="261"/>
                  </a:lnTo>
                  <a:lnTo>
                    <a:pt x="827" y="264"/>
                  </a:lnTo>
                  <a:lnTo>
                    <a:pt x="838" y="264"/>
                  </a:lnTo>
                  <a:lnTo>
                    <a:pt x="845" y="264"/>
                  </a:lnTo>
                  <a:lnTo>
                    <a:pt x="856" y="264"/>
                  </a:lnTo>
                  <a:lnTo>
                    <a:pt x="864" y="264"/>
                  </a:lnTo>
                  <a:lnTo>
                    <a:pt x="875" y="264"/>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6" name="Freeform 702"/>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530"/>
                </a:cxn>
                <a:cxn ang="0">
                  <a:pos x="617" y="526"/>
                </a:cxn>
                <a:cxn ang="0">
                  <a:pos x="636" y="482"/>
                </a:cxn>
                <a:cxn ang="0">
                  <a:pos x="654" y="416"/>
                </a:cxn>
                <a:cxn ang="0">
                  <a:pos x="673" y="397"/>
                </a:cxn>
                <a:cxn ang="0">
                  <a:pos x="691" y="397"/>
                </a:cxn>
                <a:cxn ang="0">
                  <a:pos x="709" y="397"/>
                </a:cxn>
                <a:cxn ang="0">
                  <a:pos x="728" y="397"/>
                </a:cxn>
                <a:cxn ang="0">
                  <a:pos x="746" y="530"/>
                </a:cxn>
                <a:cxn ang="0">
                  <a:pos x="764" y="526"/>
                </a:cxn>
                <a:cxn ang="0">
                  <a:pos x="783" y="482"/>
                </a:cxn>
                <a:cxn ang="0">
                  <a:pos x="801" y="394"/>
                </a:cxn>
                <a:cxn ang="0">
                  <a:pos x="820" y="302"/>
                </a:cxn>
                <a:cxn ang="0">
                  <a:pos x="838" y="147"/>
                </a:cxn>
                <a:cxn ang="0">
                  <a:pos x="856" y="19"/>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530"/>
                  </a:lnTo>
                  <a:lnTo>
                    <a:pt x="606" y="530"/>
                  </a:lnTo>
                  <a:lnTo>
                    <a:pt x="617" y="526"/>
                  </a:lnTo>
                  <a:lnTo>
                    <a:pt x="625" y="511"/>
                  </a:lnTo>
                  <a:lnTo>
                    <a:pt x="636" y="482"/>
                  </a:lnTo>
                  <a:lnTo>
                    <a:pt x="643" y="449"/>
                  </a:lnTo>
                  <a:lnTo>
                    <a:pt x="654" y="416"/>
                  </a:lnTo>
                  <a:lnTo>
                    <a:pt x="661" y="401"/>
                  </a:lnTo>
                  <a:lnTo>
                    <a:pt x="673" y="397"/>
                  </a:lnTo>
                  <a:lnTo>
                    <a:pt x="680" y="397"/>
                  </a:lnTo>
                  <a:lnTo>
                    <a:pt x="691" y="397"/>
                  </a:lnTo>
                  <a:lnTo>
                    <a:pt x="698" y="397"/>
                  </a:lnTo>
                  <a:lnTo>
                    <a:pt x="709" y="397"/>
                  </a:lnTo>
                  <a:lnTo>
                    <a:pt x="717" y="397"/>
                  </a:lnTo>
                  <a:lnTo>
                    <a:pt x="728" y="397"/>
                  </a:lnTo>
                  <a:lnTo>
                    <a:pt x="735" y="530"/>
                  </a:lnTo>
                  <a:lnTo>
                    <a:pt x="746" y="530"/>
                  </a:lnTo>
                  <a:lnTo>
                    <a:pt x="753" y="530"/>
                  </a:lnTo>
                  <a:lnTo>
                    <a:pt x="764" y="526"/>
                  </a:lnTo>
                  <a:lnTo>
                    <a:pt x="772" y="511"/>
                  </a:lnTo>
                  <a:lnTo>
                    <a:pt x="783" y="482"/>
                  </a:lnTo>
                  <a:lnTo>
                    <a:pt x="790" y="438"/>
                  </a:lnTo>
                  <a:lnTo>
                    <a:pt x="801" y="394"/>
                  </a:lnTo>
                  <a:lnTo>
                    <a:pt x="809" y="349"/>
                  </a:lnTo>
                  <a:lnTo>
                    <a:pt x="820" y="302"/>
                  </a:lnTo>
                  <a:lnTo>
                    <a:pt x="827" y="232"/>
                  </a:lnTo>
                  <a:lnTo>
                    <a:pt x="838" y="147"/>
                  </a:lnTo>
                  <a:lnTo>
                    <a:pt x="845" y="66"/>
                  </a:lnTo>
                  <a:lnTo>
                    <a:pt x="856" y="19"/>
                  </a:lnTo>
                  <a:lnTo>
                    <a:pt x="864" y="0"/>
                  </a:lnTo>
                  <a:lnTo>
                    <a:pt x="875"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7" name="Freeform 703"/>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33"/>
                </a:cxn>
                <a:cxn ang="0">
                  <a:pos x="617" y="78"/>
                </a:cxn>
                <a:cxn ang="0">
                  <a:pos x="636" y="8"/>
                </a:cxn>
                <a:cxn ang="0">
                  <a:pos x="654" y="0"/>
                </a:cxn>
                <a:cxn ang="0">
                  <a:pos x="673" y="0"/>
                </a:cxn>
                <a:cxn ang="0">
                  <a:pos x="691" y="0"/>
                </a:cxn>
                <a:cxn ang="0">
                  <a:pos x="709" y="0"/>
                </a:cxn>
                <a:cxn ang="0">
                  <a:pos x="728" y="0"/>
                </a:cxn>
                <a:cxn ang="0">
                  <a:pos x="746" y="133"/>
                </a:cxn>
                <a:cxn ang="0">
                  <a:pos x="764" y="81"/>
                </a:cxn>
                <a:cxn ang="0">
                  <a:pos x="783" y="41"/>
                </a:cxn>
                <a:cxn ang="0">
                  <a:pos x="801" y="118"/>
                </a:cxn>
                <a:cxn ang="0">
                  <a:pos x="820" y="287"/>
                </a:cxn>
                <a:cxn ang="0">
                  <a:pos x="838" y="386"/>
                </a:cxn>
                <a:cxn ang="0">
                  <a:pos x="856" y="397"/>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33"/>
                  </a:lnTo>
                  <a:lnTo>
                    <a:pt x="606" y="114"/>
                  </a:lnTo>
                  <a:lnTo>
                    <a:pt x="617" y="78"/>
                  </a:lnTo>
                  <a:lnTo>
                    <a:pt x="625" y="37"/>
                  </a:lnTo>
                  <a:lnTo>
                    <a:pt x="636" y="8"/>
                  </a:lnTo>
                  <a:lnTo>
                    <a:pt x="643" y="0"/>
                  </a:lnTo>
                  <a:lnTo>
                    <a:pt x="654" y="0"/>
                  </a:lnTo>
                  <a:lnTo>
                    <a:pt x="661" y="0"/>
                  </a:lnTo>
                  <a:lnTo>
                    <a:pt x="673" y="0"/>
                  </a:lnTo>
                  <a:lnTo>
                    <a:pt x="680" y="0"/>
                  </a:lnTo>
                  <a:lnTo>
                    <a:pt x="691" y="0"/>
                  </a:lnTo>
                  <a:lnTo>
                    <a:pt x="698" y="0"/>
                  </a:lnTo>
                  <a:lnTo>
                    <a:pt x="709" y="0"/>
                  </a:lnTo>
                  <a:lnTo>
                    <a:pt x="717" y="0"/>
                  </a:lnTo>
                  <a:lnTo>
                    <a:pt x="728" y="0"/>
                  </a:lnTo>
                  <a:lnTo>
                    <a:pt x="735" y="133"/>
                  </a:lnTo>
                  <a:lnTo>
                    <a:pt x="746" y="133"/>
                  </a:lnTo>
                  <a:lnTo>
                    <a:pt x="753" y="114"/>
                  </a:lnTo>
                  <a:lnTo>
                    <a:pt x="764" y="81"/>
                  </a:lnTo>
                  <a:lnTo>
                    <a:pt x="772" y="48"/>
                  </a:lnTo>
                  <a:lnTo>
                    <a:pt x="783" y="41"/>
                  </a:lnTo>
                  <a:lnTo>
                    <a:pt x="790" y="66"/>
                  </a:lnTo>
                  <a:lnTo>
                    <a:pt x="801" y="118"/>
                  </a:lnTo>
                  <a:lnTo>
                    <a:pt x="809" y="195"/>
                  </a:lnTo>
                  <a:lnTo>
                    <a:pt x="820" y="287"/>
                  </a:lnTo>
                  <a:lnTo>
                    <a:pt x="827" y="353"/>
                  </a:lnTo>
                  <a:lnTo>
                    <a:pt x="838" y="386"/>
                  </a:lnTo>
                  <a:lnTo>
                    <a:pt x="845" y="394"/>
                  </a:lnTo>
                  <a:lnTo>
                    <a:pt x="856" y="397"/>
                  </a:lnTo>
                  <a:lnTo>
                    <a:pt x="864" y="397"/>
                  </a:lnTo>
                  <a:lnTo>
                    <a:pt x="875" y="397"/>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8" name="Freeform 704"/>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0"/>
                </a:cxn>
                <a:cxn ang="0">
                  <a:pos x="617" y="106"/>
                </a:cxn>
                <a:cxn ang="0">
                  <a:pos x="636" y="242"/>
                </a:cxn>
                <a:cxn ang="0">
                  <a:pos x="654" y="264"/>
                </a:cxn>
                <a:cxn ang="0">
                  <a:pos x="673" y="264"/>
                </a:cxn>
                <a:cxn ang="0">
                  <a:pos x="691" y="264"/>
                </a:cxn>
                <a:cxn ang="0">
                  <a:pos x="709" y="264"/>
                </a:cxn>
                <a:cxn ang="0">
                  <a:pos x="728" y="264"/>
                </a:cxn>
                <a:cxn ang="0">
                  <a:pos x="746" y="0"/>
                </a:cxn>
                <a:cxn ang="0">
                  <a:pos x="764" y="103"/>
                </a:cxn>
                <a:cxn ang="0">
                  <a:pos x="783" y="242"/>
                </a:cxn>
                <a:cxn ang="0">
                  <a:pos x="801" y="264"/>
                </a:cxn>
                <a:cxn ang="0">
                  <a:pos x="820" y="264"/>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0"/>
                  </a:lnTo>
                  <a:lnTo>
                    <a:pt x="606" y="29"/>
                  </a:lnTo>
                  <a:lnTo>
                    <a:pt x="617" y="106"/>
                  </a:lnTo>
                  <a:lnTo>
                    <a:pt x="625" y="191"/>
                  </a:lnTo>
                  <a:lnTo>
                    <a:pt x="636" y="242"/>
                  </a:lnTo>
                  <a:lnTo>
                    <a:pt x="643" y="261"/>
                  </a:lnTo>
                  <a:lnTo>
                    <a:pt x="654" y="264"/>
                  </a:lnTo>
                  <a:lnTo>
                    <a:pt x="661" y="264"/>
                  </a:lnTo>
                  <a:lnTo>
                    <a:pt x="673" y="264"/>
                  </a:lnTo>
                  <a:lnTo>
                    <a:pt x="680" y="264"/>
                  </a:lnTo>
                  <a:lnTo>
                    <a:pt x="691" y="264"/>
                  </a:lnTo>
                  <a:lnTo>
                    <a:pt x="698" y="264"/>
                  </a:lnTo>
                  <a:lnTo>
                    <a:pt x="709" y="264"/>
                  </a:lnTo>
                  <a:lnTo>
                    <a:pt x="717" y="264"/>
                  </a:lnTo>
                  <a:lnTo>
                    <a:pt x="728" y="264"/>
                  </a:lnTo>
                  <a:lnTo>
                    <a:pt x="735" y="0"/>
                  </a:lnTo>
                  <a:lnTo>
                    <a:pt x="746" y="0"/>
                  </a:lnTo>
                  <a:lnTo>
                    <a:pt x="753" y="29"/>
                  </a:lnTo>
                  <a:lnTo>
                    <a:pt x="764" y="103"/>
                  </a:lnTo>
                  <a:lnTo>
                    <a:pt x="772" y="191"/>
                  </a:lnTo>
                  <a:lnTo>
                    <a:pt x="783" y="242"/>
                  </a:lnTo>
                  <a:lnTo>
                    <a:pt x="790" y="261"/>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09" name="Freeform 705"/>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530"/>
                </a:cxn>
                <a:cxn ang="0">
                  <a:pos x="617" y="475"/>
                </a:cxn>
                <a:cxn ang="0">
                  <a:pos x="636" y="405"/>
                </a:cxn>
                <a:cxn ang="0">
                  <a:pos x="654" y="397"/>
                </a:cxn>
                <a:cxn ang="0">
                  <a:pos x="673" y="397"/>
                </a:cxn>
                <a:cxn ang="0">
                  <a:pos x="691" y="397"/>
                </a:cxn>
                <a:cxn ang="0">
                  <a:pos x="709" y="397"/>
                </a:cxn>
                <a:cxn ang="0">
                  <a:pos x="728" y="397"/>
                </a:cxn>
                <a:cxn ang="0">
                  <a:pos x="746" y="530"/>
                </a:cxn>
                <a:cxn ang="0">
                  <a:pos x="764" y="475"/>
                </a:cxn>
                <a:cxn ang="0">
                  <a:pos x="783" y="375"/>
                </a:cxn>
                <a:cxn ang="0">
                  <a:pos x="801" y="276"/>
                </a:cxn>
                <a:cxn ang="0">
                  <a:pos x="820" y="110"/>
                </a:cxn>
                <a:cxn ang="0">
                  <a:pos x="838" y="8"/>
                </a:cxn>
                <a:cxn ang="0">
                  <a:pos x="856" y="0"/>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530"/>
                  </a:lnTo>
                  <a:lnTo>
                    <a:pt x="606" y="511"/>
                  </a:lnTo>
                  <a:lnTo>
                    <a:pt x="617" y="475"/>
                  </a:lnTo>
                  <a:lnTo>
                    <a:pt x="625" y="434"/>
                  </a:lnTo>
                  <a:lnTo>
                    <a:pt x="636" y="405"/>
                  </a:lnTo>
                  <a:lnTo>
                    <a:pt x="643" y="397"/>
                  </a:lnTo>
                  <a:lnTo>
                    <a:pt x="654" y="397"/>
                  </a:lnTo>
                  <a:lnTo>
                    <a:pt x="661" y="397"/>
                  </a:lnTo>
                  <a:lnTo>
                    <a:pt x="673" y="397"/>
                  </a:lnTo>
                  <a:lnTo>
                    <a:pt x="680" y="397"/>
                  </a:lnTo>
                  <a:lnTo>
                    <a:pt x="691" y="397"/>
                  </a:lnTo>
                  <a:lnTo>
                    <a:pt x="698" y="397"/>
                  </a:lnTo>
                  <a:lnTo>
                    <a:pt x="709" y="397"/>
                  </a:lnTo>
                  <a:lnTo>
                    <a:pt x="717" y="397"/>
                  </a:lnTo>
                  <a:lnTo>
                    <a:pt x="728" y="397"/>
                  </a:lnTo>
                  <a:lnTo>
                    <a:pt x="735" y="530"/>
                  </a:lnTo>
                  <a:lnTo>
                    <a:pt x="746" y="530"/>
                  </a:lnTo>
                  <a:lnTo>
                    <a:pt x="753" y="511"/>
                  </a:lnTo>
                  <a:lnTo>
                    <a:pt x="764" y="475"/>
                  </a:lnTo>
                  <a:lnTo>
                    <a:pt x="772" y="423"/>
                  </a:lnTo>
                  <a:lnTo>
                    <a:pt x="783" y="375"/>
                  </a:lnTo>
                  <a:lnTo>
                    <a:pt x="790" y="335"/>
                  </a:lnTo>
                  <a:lnTo>
                    <a:pt x="801" y="276"/>
                  </a:lnTo>
                  <a:lnTo>
                    <a:pt x="809" y="199"/>
                  </a:lnTo>
                  <a:lnTo>
                    <a:pt x="820" y="110"/>
                  </a:lnTo>
                  <a:lnTo>
                    <a:pt x="827" y="41"/>
                  </a:lnTo>
                  <a:lnTo>
                    <a:pt x="838" y="8"/>
                  </a:lnTo>
                  <a:lnTo>
                    <a:pt x="845" y="0"/>
                  </a:lnTo>
                  <a:lnTo>
                    <a:pt x="856" y="0"/>
                  </a:lnTo>
                  <a:lnTo>
                    <a:pt x="864" y="0"/>
                  </a:lnTo>
                  <a:lnTo>
                    <a:pt x="875"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10" name="Freeform 706"/>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78"/>
                </a:cxn>
                <a:cxn ang="0">
                  <a:pos x="617" y="4"/>
                </a:cxn>
                <a:cxn ang="0">
                  <a:pos x="636" y="0"/>
                </a:cxn>
                <a:cxn ang="0">
                  <a:pos x="654" y="0"/>
                </a:cxn>
                <a:cxn ang="0">
                  <a:pos x="673" y="0"/>
                </a:cxn>
                <a:cxn ang="0">
                  <a:pos x="691" y="0"/>
                </a:cxn>
                <a:cxn ang="0">
                  <a:pos x="709" y="0"/>
                </a:cxn>
                <a:cxn ang="0">
                  <a:pos x="728" y="0"/>
                </a:cxn>
                <a:cxn ang="0">
                  <a:pos x="746" y="78"/>
                </a:cxn>
                <a:cxn ang="0">
                  <a:pos x="764" y="41"/>
                </a:cxn>
                <a:cxn ang="0">
                  <a:pos x="783" y="147"/>
                </a:cxn>
                <a:cxn ang="0">
                  <a:pos x="801" y="320"/>
                </a:cxn>
                <a:cxn ang="0">
                  <a:pos x="820" y="394"/>
                </a:cxn>
                <a:cxn ang="0">
                  <a:pos x="838" y="397"/>
                </a:cxn>
                <a:cxn ang="0">
                  <a:pos x="856" y="397"/>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78"/>
                  </a:lnTo>
                  <a:lnTo>
                    <a:pt x="606" y="19"/>
                  </a:lnTo>
                  <a:lnTo>
                    <a:pt x="617" y="4"/>
                  </a:lnTo>
                  <a:lnTo>
                    <a:pt x="625" y="0"/>
                  </a:lnTo>
                  <a:lnTo>
                    <a:pt x="636" y="0"/>
                  </a:lnTo>
                  <a:lnTo>
                    <a:pt x="643" y="0"/>
                  </a:lnTo>
                  <a:lnTo>
                    <a:pt x="654" y="0"/>
                  </a:lnTo>
                  <a:lnTo>
                    <a:pt x="661" y="0"/>
                  </a:lnTo>
                  <a:lnTo>
                    <a:pt x="673" y="0"/>
                  </a:lnTo>
                  <a:lnTo>
                    <a:pt x="680" y="0"/>
                  </a:lnTo>
                  <a:lnTo>
                    <a:pt x="691" y="0"/>
                  </a:lnTo>
                  <a:lnTo>
                    <a:pt x="698" y="0"/>
                  </a:lnTo>
                  <a:lnTo>
                    <a:pt x="709" y="0"/>
                  </a:lnTo>
                  <a:lnTo>
                    <a:pt x="717" y="0"/>
                  </a:lnTo>
                  <a:lnTo>
                    <a:pt x="728" y="0"/>
                  </a:lnTo>
                  <a:lnTo>
                    <a:pt x="735" y="133"/>
                  </a:lnTo>
                  <a:lnTo>
                    <a:pt x="746" y="78"/>
                  </a:lnTo>
                  <a:lnTo>
                    <a:pt x="753" y="33"/>
                  </a:lnTo>
                  <a:lnTo>
                    <a:pt x="764" y="41"/>
                  </a:lnTo>
                  <a:lnTo>
                    <a:pt x="772" y="81"/>
                  </a:lnTo>
                  <a:lnTo>
                    <a:pt x="783" y="147"/>
                  </a:lnTo>
                  <a:lnTo>
                    <a:pt x="790" y="236"/>
                  </a:lnTo>
                  <a:lnTo>
                    <a:pt x="801" y="320"/>
                  </a:lnTo>
                  <a:lnTo>
                    <a:pt x="809" y="375"/>
                  </a:lnTo>
                  <a:lnTo>
                    <a:pt x="820" y="394"/>
                  </a:lnTo>
                  <a:lnTo>
                    <a:pt x="827" y="397"/>
                  </a:lnTo>
                  <a:lnTo>
                    <a:pt x="838" y="397"/>
                  </a:lnTo>
                  <a:lnTo>
                    <a:pt x="845" y="397"/>
                  </a:lnTo>
                  <a:lnTo>
                    <a:pt x="856" y="397"/>
                  </a:lnTo>
                  <a:lnTo>
                    <a:pt x="864" y="397"/>
                  </a:lnTo>
                  <a:lnTo>
                    <a:pt x="875" y="397"/>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11" name="Freeform 707"/>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110"/>
                </a:cxn>
                <a:cxn ang="0">
                  <a:pos x="617" y="257"/>
                </a:cxn>
                <a:cxn ang="0">
                  <a:pos x="636" y="264"/>
                </a:cxn>
                <a:cxn ang="0">
                  <a:pos x="654" y="264"/>
                </a:cxn>
                <a:cxn ang="0">
                  <a:pos x="673" y="264"/>
                </a:cxn>
                <a:cxn ang="0">
                  <a:pos x="691" y="264"/>
                </a:cxn>
                <a:cxn ang="0">
                  <a:pos x="709" y="264"/>
                </a:cxn>
                <a:cxn ang="0">
                  <a:pos x="728" y="264"/>
                </a:cxn>
                <a:cxn ang="0">
                  <a:pos x="746" y="110"/>
                </a:cxn>
                <a:cxn ang="0">
                  <a:pos x="764" y="257"/>
                </a:cxn>
                <a:cxn ang="0">
                  <a:pos x="783" y="264"/>
                </a:cxn>
                <a:cxn ang="0">
                  <a:pos x="801" y="264"/>
                </a:cxn>
                <a:cxn ang="0">
                  <a:pos x="820" y="264"/>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110"/>
                  </a:lnTo>
                  <a:lnTo>
                    <a:pt x="606" y="220"/>
                  </a:lnTo>
                  <a:lnTo>
                    <a:pt x="617" y="257"/>
                  </a:lnTo>
                  <a:lnTo>
                    <a:pt x="625" y="264"/>
                  </a:lnTo>
                  <a:lnTo>
                    <a:pt x="636" y="264"/>
                  </a:lnTo>
                  <a:lnTo>
                    <a:pt x="643" y="264"/>
                  </a:lnTo>
                  <a:lnTo>
                    <a:pt x="654" y="264"/>
                  </a:lnTo>
                  <a:lnTo>
                    <a:pt x="661" y="264"/>
                  </a:lnTo>
                  <a:lnTo>
                    <a:pt x="673" y="264"/>
                  </a:lnTo>
                  <a:lnTo>
                    <a:pt x="680" y="264"/>
                  </a:lnTo>
                  <a:lnTo>
                    <a:pt x="691" y="264"/>
                  </a:lnTo>
                  <a:lnTo>
                    <a:pt x="698" y="264"/>
                  </a:lnTo>
                  <a:lnTo>
                    <a:pt x="709" y="264"/>
                  </a:lnTo>
                  <a:lnTo>
                    <a:pt x="717" y="264"/>
                  </a:lnTo>
                  <a:lnTo>
                    <a:pt x="728" y="264"/>
                  </a:lnTo>
                  <a:lnTo>
                    <a:pt x="735" y="0"/>
                  </a:lnTo>
                  <a:lnTo>
                    <a:pt x="746" y="110"/>
                  </a:lnTo>
                  <a:lnTo>
                    <a:pt x="753" y="220"/>
                  </a:lnTo>
                  <a:lnTo>
                    <a:pt x="764" y="257"/>
                  </a:lnTo>
                  <a:lnTo>
                    <a:pt x="772" y="264"/>
                  </a:lnTo>
                  <a:lnTo>
                    <a:pt x="783" y="264"/>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12" name="Freeform 708"/>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475"/>
                </a:cxn>
                <a:cxn ang="0">
                  <a:pos x="617" y="401"/>
                </a:cxn>
                <a:cxn ang="0">
                  <a:pos x="636" y="397"/>
                </a:cxn>
                <a:cxn ang="0">
                  <a:pos x="654" y="397"/>
                </a:cxn>
                <a:cxn ang="0">
                  <a:pos x="673" y="397"/>
                </a:cxn>
                <a:cxn ang="0">
                  <a:pos x="691" y="397"/>
                </a:cxn>
                <a:cxn ang="0">
                  <a:pos x="709" y="397"/>
                </a:cxn>
                <a:cxn ang="0">
                  <a:pos x="728" y="397"/>
                </a:cxn>
                <a:cxn ang="0">
                  <a:pos x="746" y="475"/>
                </a:cxn>
                <a:cxn ang="0">
                  <a:pos x="764" y="361"/>
                </a:cxn>
                <a:cxn ang="0">
                  <a:pos x="783" y="250"/>
                </a:cxn>
                <a:cxn ang="0">
                  <a:pos x="801" y="74"/>
                </a:cxn>
                <a:cxn ang="0">
                  <a:pos x="820" y="4"/>
                </a:cxn>
                <a:cxn ang="0">
                  <a:pos x="838" y="0"/>
                </a:cxn>
                <a:cxn ang="0">
                  <a:pos x="856" y="0"/>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475"/>
                  </a:lnTo>
                  <a:lnTo>
                    <a:pt x="606" y="416"/>
                  </a:lnTo>
                  <a:lnTo>
                    <a:pt x="617" y="401"/>
                  </a:lnTo>
                  <a:lnTo>
                    <a:pt x="625" y="397"/>
                  </a:lnTo>
                  <a:lnTo>
                    <a:pt x="636" y="397"/>
                  </a:lnTo>
                  <a:lnTo>
                    <a:pt x="643" y="397"/>
                  </a:lnTo>
                  <a:lnTo>
                    <a:pt x="654" y="397"/>
                  </a:lnTo>
                  <a:lnTo>
                    <a:pt x="661" y="397"/>
                  </a:lnTo>
                  <a:lnTo>
                    <a:pt x="673" y="397"/>
                  </a:lnTo>
                  <a:lnTo>
                    <a:pt x="680" y="397"/>
                  </a:lnTo>
                  <a:lnTo>
                    <a:pt x="691" y="397"/>
                  </a:lnTo>
                  <a:lnTo>
                    <a:pt x="698" y="397"/>
                  </a:lnTo>
                  <a:lnTo>
                    <a:pt x="709" y="397"/>
                  </a:lnTo>
                  <a:lnTo>
                    <a:pt x="717" y="397"/>
                  </a:lnTo>
                  <a:lnTo>
                    <a:pt x="728" y="397"/>
                  </a:lnTo>
                  <a:lnTo>
                    <a:pt x="735" y="530"/>
                  </a:lnTo>
                  <a:lnTo>
                    <a:pt x="746" y="475"/>
                  </a:lnTo>
                  <a:lnTo>
                    <a:pt x="753" y="405"/>
                  </a:lnTo>
                  <a:lnTo>
                    <a:pt x="764" y="361"/>
                  </a:lnTo>
                  <a:lnTo>
                    <a:pt x="772" y="316"/>
                  </a:lnTo>
                  <a:lnTo>
                    <a:pt x="783" y="250"/>
                  </a:lnTo>
                  <a:lnTo>
                    <a:pt x="790" y="162"/>
                  </a:lnTo>
                  <a:lnTo>
                    <a:pt x="801" y="74"/>
                  </a:lnTo>
                  <a:lnTo>
                    <a:pt x="809" y="22"/>
                  </a:lnTo>
                  <a:lnTo>
                    <a:pt x="820" y="4"/>
                  </a:lnTo>
                  <a:lnTo>
                    <a:pt x="827" y="0"/>
                  </a:lnTo>
                  <a:lnTo>
                    <a:pt x="838" y="0"/>
                  </a:lnTo>
                  <a:lnTo>
                    <a:pt x="845" y="0"/>
                  </a:lnTo>
                  <a:lnTo>
                    <a:pt x="856" y="0"/>
                  </a:lnTo>
                  <a:lnTo>
                    <a:pt x="864" y="0"/>
                  </a:lnTo>
                  <a:lnTo>
                    <a:pt x="875"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13" name="Freeform 709"/>
            <p:cNvSpPr>
              <a:spLocks/>
            </p:cNvSpPr>
            <p:nvPr/>
          </p:nvSpPr>
          <p:spPr bwMode="auto">
            <a:xfrm>
              <a:off x="2967038" y="2603500"/>
              <a:ext cx="1389063" cy="630238"/>
            </a:xfrm>
            <a:custGeom>
              <a:avLst/>
              <a:gdLst/>
              <a:ahLst/>
              <a:cxnLst>
                <a:cxn ang="0">
                  <a:pos x="11" y="133"/>
                </a:cxn>
                <a:cxn ang="0">
                  <a:pos x="29" y="133"/>
                </a:cxn>
                <a:cxn ang="0">
                  <a:pos x="48" y="133"/>
                </a:cxn>
                <a:cxn ang="0">
                  <a:pos x="66" y="133"/>
                </a:cxn>
                <a:cxn ang="0">
                  <a:pos x="84" y="133"/>
                </a:cxn>
                <a:cxn ang="0">
                  <a:pos x="103" y="133"/>
                </a:cxn>
                <a:cxn ang="0">
                  <a:pos x="121" y="133"/>
                </a:cxn>
                <a:cxn ang="0">
                  <a:pos x="139" y="133"/>
                </a:cxn>
                <a:cxn ang="0">
                  <a:pos x="158" y="133"/>
                </a:cxn>
                <a:cxn ang="0">
                  <a:pos x="176" y="133"/>
                </a:cxn>
                <a:cxn ang="0">
                  <a:pos x="195" y="133"/>
                </a:cxn>
                <a:cxn ang="0">
                  <a:pos x="213" y="133"/>
                </a:cxn>
                <a:cxn ang="0">
                  <a:pos x="231" y="133"/>
                </a:cxn>
                <a:cxn ang="0">
                  <a:pos x="250" y="133"/>
                </a:cxn>
                <a:cxn ang="0">
                  <a:pos x="268" y="133"/>
                </a:cxn>
                <a:cxn ang="0">
                  <a:pos x="286" y="133"/>
                </a:cxn>
                <a:cxn ang="0">
                  <a:pos x="305" y="133"/>
                </a:cxn>
                <a:cxn ang="0">
                  <a:pos x="323" y="133"/>
                </a:cxn>
                <a:cxn ang="0">
                  <a:pos x="342" y="133"/>
                </a:cxn>
                <a:cxn ang="0">
                  <a:pos x="360" y="133"/>
                </a:cxn>
                <a:cxn ang="0">
                  <a:pos x="378" y="133"/>
                </a:cxn>
                <a:cxn ang="0">
                  <a:pos x="397" y="133"/>
                </a:cxn>
                <a:cxn ang="0">
                  <a:pos x="415" y="133"/>
                </a:cxn>
                <a:cxn ang="0">
                  <a:pos x="434" y="133"/>
                </a:cxn>
                <a:cxn ang="0">
                  <a:pos x="452" y="133"/>
                </a:cxn>
                <a:cxn ang="0">
                  <a:pos x="470" y="133"/>
                </a:cxn>
                <a:cxn ang="0">
                  <a:pos x="489" y="133"/>
                </a:cxn>
                <a:cxn ang="0">
                  <a:pos x="507" y="133"/>
                </a:cxn>
                <a:cxn ang="0">
                  <a:pos x="525" y="133"/>
                </a:cxn>
                <a:cxn ang="0">
                  <a:pos x="544" y="133"/>
                </a:cxn>
                <a:cxn ang="0">
                  <a:pos x="562" y="133"/>
                </a:cxn>
                <a:cxn ang="0">
                  <a:pos x="581" y="133"/>
                </a:cxn>
                <a:cxn ang="0">
                  <a:pos x="599" y="114"/>
                </a:cxn>
                <a:cxn ang="0">
                  <a:pos x="617" y="37"/>
                </a:cxn>
                <a:cxn ang="0">
                  <a:pos x="636" y="0"/>
                </a:cxn>
                <a:cxn ang="0">
                  <a:pos x="654" y="0"/>
                </a:cxn>
                <a:cxn ang="0">
                  <a:pos x="673" y="0"/>
                </a:cxn>
                <a:cxn ang="0">
                  <a:pos x="691" y="0"/>
                </a:cxn>
                <a:cxn ang="0">
                  <a:pos x="709" y="0"/>
                </a:cxn>
                <a:cxn ang="0">
                  <a:pos x="728" y="0"/>
                </a:cxn>
                <a:cxn ang="0">
                  <a:pos x="746" y="162"/>
                </a:cxn>
                <a:cxn ang="0">
                  <a:pos x="764" y="214"/>
                </a:cxn>
                <a:cxn ang="0">
                  <a:pos x="783" y="350"/>
                </a:cxn>
                <a:cxn ang="0">
                  <a:pos x="801" y="394"/>
                </a:cxn>
                <a:cxn ang="0">
                  <a:pos x="820" y="397"/>
                </a:cxn>
                <a:cxn ang="0">
                  <a:pos x="838" y="397"/>
                </a:cxn>
                <a:cxn ang="0">
                  <a:pos x="856" y="397"/>
                </a:cxn>
                <a:cxn ang="0">
                  <a:pos x="875" y="397"/>
                </a:cxn>
              </a:cxnLst>
              <a:rect l="0" t="0" r="r" b="b"/>
              <a:pathLst>
                <a:path w="875" h="397">
                  <a:moveTo>
                    <a:pt x="0" y="133"/>
                  </a:moveTo>
                  <a:lnTo>
                    <a:pt x="11" y="133"/>
                  </a:lnTo>
                  <a:lnTo>
                    <a:pt x="18" y="133"/>
                  </a:lnTo>
                  <a:lnTo>
                    <a:pt x="29" y="133"/>
                  </a:lnTo>
                  <a:lnTo>
                    <a:pt x="36" y="133"/>
                  </a:lnTo>
                  <a:lnTo>
                    <a:pt x="48" y="133"/>
                  </a:lnTo>
                  <a:lnTo>
                    <a:pt x="55" y="133"/>
                  </a:lnTo>
                  <a:lnTo>
                    <a:pt x="66" y="133"/>
                  </a:lnTo>
                  <a:lnTo>
                    <a:pt x="73" y="133"/>
                  </a:lnTo>
                  <a:lnTo>
                    <a:pt x="84" y="133"/>
                  </a:lnTo>
                  <a:lnTo>
                    <a:pt x="92" y="133"/>
                  </a:lnTo>
                  <a:lnTo>
                    <a:pt x="103" y="133"/>
                  </a:lnTo>
                  <a:lnTo>
                    <a:pt x="110" y="133"/>
                  </a:lnTo>
                  <a:lnTo>
                    <a:pt x="121" y="133"/>
                  </a:lnTo>
                  <a:lnTo>
                    <a:pt x="128" y="133"/>
                  </a:lnTo>
                  <a:lnTo>
                    <a:pt x="139" y="133"/>
                  </a:lnTo>
                  <a:lnTo>
                    <a:pt x="147" y="133"/>
                  </a:lnTo>
                  <a:lnTo>
                    <a:pt x="158" y="133"/>
                  </a:lnTo>
                  <a:lnTo>
                    <a:pt x="165" y="133"/>
                  </a:lnTo>
                  <a:lnTo>
                    <a:pt x="176" y="133"/>
                  </a:lnTo>
                  <a:lnTo>
                    <a:pt x="184" y="133"/>
                  </a:lnTo>
                  <a:lnTo>
                    <a:pt x="195" y="133"/>
                  </a:lnTo>
                  <a:lnTo>
                    <a:pt x="202" y="133"/>
                  </a:lnTo>
                  <a:lnTo>
                    <a:pt x="213" y="133"/>
                  </a:lnTo>
                  <a:lnTo>
                    <a:pt x="220" y="133"/>
                  </a:lnTo>
                  <a:lnTo>
                    <a:pt x="231" y="133"/>
                  </a:lnTo>
                  <a:lnTo>
                    <a:pt x="239" y="133"/>
                  </a:lnTo>
                  <a:lnTo>
                    <a:pt x="250" y="133"/>
                  </a:lnTo>
                  <a:lnTo>
                    <a:pt x="257" y="133"/>
                  </a:lnTo>
                  <a:lnTo>
                    <a:pt x="268" y="133"/>
                  </a:lnTo>
                  <a:lnTo>
                    <a:pt x="275" y="133"/>
                  </a:lnTo>
                  <a:lnTo>
                    <a:pt x="286" y="133"/>
                  </a:lnTo>
                  <a:lnTo>
                    <a:pt x="294" y="133"/>
                  </a:lnTo>
                  <a:lnTo>
                    <a:pt x="305" y="133"/>
                  </a:lnTo>
                  <a:lnTo>
                    <a:pt x="312" y="133"/>
                  </a:lnTo>
                  <a:lnTo>
                    <a:pt x="323" y="133"/>
                  </a:lnTo>
                  <a:lnTo>
                    <a:pt x="331" y="133"/>
                  </a:lnTo>
                  <a:lnTo>
                    <a:pt x="342" y="133"/>
                  </a:lnTo>
                  <a:lnTo>
                    <a:pt x="349" y="133"/>
                  </a:lnTo>
                  <a:lnTo>
                    <a:pt x="360" y="133"/>
                  </a:lnTo>
                  <a:lnTo>
                    <a:pt x="367" y="133"/>
                  </a:lnTo>
                  <a:lnTo>
                    <a:pt x="378" y="133"/>
                  </a:lnTo>
                  <a:lnTo>
                    <a:pt x="386" y="133"/>
                  </a:lnTo>
                  <a:lnTo>
                    <a:pt x="397" y="133"/>
                  </a:lnTo>
                  <a:lnTo>
                    <a:pt x="404" y="133"/>
                  </a:lnTo>
                  <a:lnTo>
                    <a:pt x="415" y="133"/>
                  </a:lnTo>
                  <a:lnTo>
                    <a:pt x="423" y="133"/>
                  </a:lnTo>
                  <a:lnTo>
                    <a:pt x="434" y="133"/>
                  </a:lnTo>
                  <a:lnTo>
                    <a:pt x="441" y="133"/>
                  </a:lnTo>
                  <a:lnTo>
                    <a:pt x="452" y="133"/>
                  </a:lnTo>
                  <a:lnTo>
                    <a:pt x="459" y="133"/>
                  </a:lnTo>
                  <a:lnTo>
                    <a:pt x="470" y="133"/>
                  </a:lnTo>
                  <a:lnTo>
                    <a:pt x="478" y="133"/>
                  </a:lnTo>
                  <a:lnTo>
                    <a:pt x="489" y="133"/>
                  </a:lnTo>
                  <a:lnTo>
                    <a:pt x="496" y="133"/>
                  </a:lnTo>
                  <a:lnTo>
                    <a:pt x="507" y="133"/>
                  </a:lnTo>
                  <a:lnTo>
                    <a:pt x="514" y="133"/>
                  </a:lnTo>
                  <a:lnTo>
                    <a:pt x="525" y="133"/>
                  </a:lnTo>
                  <a:lnTo>
                    <a:pt x="533" y="133"/>
                  </a:lnTo>
                  <a:lnTo>
                    <a:pt x="544" y="133"/>
                  </a:lnTo>
                  <a:lnTo>
                    <a:pt x="551" y="133"/>
                  </a:lnTo>
                  <a:lnTo>
                    <a:pt x="562" y="133"/>
                  </a:lnTo>
                  <a:lnTo>
                    <a:pt x="570" y="133"/>
                  </a:lnTo>
                  <a:lnTo>
                    <a:pt x="581" y="133"/>
                  </a:lnTo>
                  <a:lnTo>
                    <a:pt x="588" y="133"/>
                  </a:lnTo>
                  <a:lnTo>
                    <a:pt x="599" y="114"/>
                  </a:lnTo>
                  <a:lnTo>
                    <a:pt x="606" y="78"/>
                  </a:lnTo>
                  <a:lnTo>
                    <a:pt x="617" y="37"/>
                  </a:lnTo>
                  <a:lnTo>
                    <a:pt x="625" y="11"/>
                  </a:lnTo>
                  <a:lnTo>
                    <a:pt x="636" y="0"/>
                  </a:lnTo>
                  <a:lnTo>
                    <a:pt x="643" y="0"/>
                  </a:lnTo>
                  <a:lnTo>
                    <a:pt x="654" y="0"/>
                  </a:lnTo>
                  <a:lnTo>
                    <a:pt x="661" y="0"/>
                  </a:lnTo>
                  <a:lnTo>
                    <a:pt x="673" y="0"/>
                  </a:lnTo>
                  <a:lnTo>
                    <a:pt x="680" y="0"/>
                  </a:lnTo>
                  <a:lnTo>
                    <a:pt x="691" y="0"/>
                  </a:lnTo>
                  <a:lnTo>
                    <a:pt x="698" y="0"/>
                  </a:lnTo>
                  <a:lnTo>
                    <a:pt x="709" y="0"/>
                  </a:lnTo>
                  <a:lnTo>
                    <a:pt x="717" y="0"/>
                  </a:lnTo>
                  <a:lnTo>
                    <a:pt x="728" y="0"/>
                  </a:lnTo>
                  <a:lnTo>
                    <a:pt x="735" y="133"/>
                  </a:lnTo>
                  <a:lnTo>
                    <a:pt x="746" y="162"/>
                  </a:lnTo>
                  <a:lnTo>
                    <a:pt x="753" y="180"/>
                  </a:lnTo>
                  <a:lnTo>
                    <a:pt x="764" y="214"/>
                  </a:lnTo>
                  <a:lnTo>
                    <a:pt x="772" y="280"/>
                  </a:lnTo>
                  <a:lnTo>
                    <a:pt x="783" y="350"/>
                  </a:lnTo>
                  <a:lnTo>
                    <a:pt x="790" y="386"/>
                  </a:lnTo>
                  <a:lnTo>
                    <a:pt x="801" y="394"/>
                  </a:lnTo>
                  <a:lnTo>
                    <a:pt x="809" y="397"/>
                  </a:lnTo>
                  <a:lnTo>
                    <a:pt x="820" y="397"/>
                  </a:lnTo>
                  <a:lnTo>
                    <a:pt x="827" y="397"/>
                  </a:lnTo>
                  <a:lnTo>
                    <a:pt x="838" y="397"/>
                  </a:lnTo>
                  <a:lnTo>
                    <a:pt x="845" y="397"/>
                  </a:lnTo>
                  <a:lnTo>
                    <a:pt x="856" y="397"/>
                  </a:lnTo>
                  <a:lnTo>
                    <a:pt x="864" y="397"/>
                  </a:lnTo>
                  <a:lnTo>
                    <a:pt x="875" y="397"/>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14" name="Freeform 710"/>
            <p:cNvSpPr>
              <a:spLocks/>
            </p:cNvSpPr>
            <p:nvPr/>
          </p:nvSpPr>
          <p:spPr bwMode="auto">
            <a:xfrm>
              <a:off x="2967038" y="2814638"/>
              <a:ext cx="1389063" cy="419100"/>
            </a:xfrm>
            <a:custGeom>
              <a:avLst/>
              <a:gdLst/>
              <a:ahLst/>
              <a:cxnLst>
                <a:cxn ang="0">
                  <a:pos x="11" y="0"/>
                </a:cxn>
                <a:cxn ang="0">
                  <a:pos x="29" y="0"/>
                </a:cxn>
                <a:cxn ang="0">
                  <a:pos x="48" y="0"/>
                </a:cxn>
                <a:cxn ang="0">
                  <a:pos x="66" y="0"/>
                </a:cxn>
                <a:cxn ang="0">
                  <a:pos x="84" y="0"/>
                </a:cxn>
                <a:cxn ang="0">
                  <a:pos x="103" y="0"/>
                </a:cxn>
                <a:cxn ang="0">
                  <a:pos x="121" y="0"/>
                </a:cxn>
                <a:cxn ang="0">
                  <a:pos x="139" y="0"/>
                </a:cxn>
                <a:cxn ang="0">
                  <a:pos x="158" y="0"/>
                </a:cxn>
                <a:cxn ang="0">
                  <a:pos x="176" y="0"/>
                </a:cxn>
                <a:cxn ang="0">
                  <a:pos x="195" y="0"/>
                </a:cxn>
                <a:cxn ang="0">
                  <a:pos x="213" y="0"/>
                </a:cxn>
                <a:cxn ang="0">
                  <a:pos x="231" y="0"/>
                </a:cxn>
                <a:cxn ang="0">
                  <a:pos x="250" y="0"/>
                </a:cxn>
                <a:cxn ang="0">
                  <a:pos x="268" y="0"/>
                </a:cxn>
                <a:cxn ang="0">
                  <a:pos x="286" y="0"/>
                </a:cxn>
                <a:cxn ang="0">
                  <a:pos x="305" y="0"/>
                </a:cxn>
                <a:cxn ang="0">
                  <a:pos x="323" y="0"/>
                </a:cxn>
                <a:cxn ang="0">
                  <a:pos x="342" y="0"/>
                </a:cxn>
                <a:cxn ang="0">
                  <a:pos x="360" y="0"/>
                </a:cxn>
                <a:cxn ang="0">
                  <a:pos x="378" y="0"/>
                </a:cxn>
                <a:cxn ang="0">
                  <a:pos x="397" y="0"/>
                </a:cxn>
                <a:cxn ang="0">
                  <a:pos x="415" y="0"/>
                </a:cxn>
                <a:cxn ang="0">
                  <a:pos x="434" y="0"/>
                </a:cxn>
                <a:cxn ang="0">
                  <a:pos x="452" y="0"/>
                </a:cxn>
                <a:cxn ang="0">
                  <a:pos x="470" y="0"/>
                </a:cxn>
                <a:cxn ang="0">
                  <a:pos x="489" y="0"/>
                </a:cxn>
                <a:cxn ang="0">
                  <a:pos x="507" y="0"/>
                </a:cxn>
                <a:cxn ang="0">
                  <a:pos x="525" y="0"/>
                </a:cxn>
                <a:cxn ang="0">
                  <a:pos x="544" y="0"/>
                </a:cxn>
                <a:cxn ang="0">
                  <a:pos x="562" y="0"/>
                </a:cxn>
                <a:cxn ang="0">
                  <a:pos x="581" y="0"/>
                </a:cxn>
                <a:cxn ang="0">
                  <a:pos x="599" y="29"/>
                </a:cxn>
                <a:cxn ang="0">
                  <a:pos x="617" y="187"/>
                </a:cxn>
                <a:cxn ang="0">
                  <a:pos x="636" y="261"/>
                </a:cxn>
                <a:cxn ang="0">
                  <a:pos x="654" y="264"/>
                </a:cxn>
                <a:cxn ang="0">
                  <a:pos x="673" y="264"/>
                </a:cxn>
                <a:cxn ang="0">
                  <a:pos x="691" y="264"/>
                </a:cxn>
                <a:cxn ang="0">
                  <a:pos x="709" y="264"/>
                </a:cxn>
                <a:cxn ang="0">
                  <a:pos x="728" y="264"/>
                </a:cxn>
                <a:cxn ang="0">
                  <a:pos x="746" y="11"/>
                </a:cxn>
                <a:cxn ang="0">
                  <a:pos x="764" y="158"/>
                </a:cxn>
                <a:cxn ang="0">
                  <a:pos x="783" y="253"/>
                </a:cxn>
                <a:cxn ang="0">
                  <a:pos x="801" y="264"/>
                </a:cxn>
                <a:cxn ang="0">
                  <a:pos x="820" y="264"/>
                </a:cxn>
                <a:cxn ang="0">
                  <a:pos x="838" y="264"/>
                </a:cxn>
                <a:cxn ang="0">
                  <a:pos x="856" y="264"/>
                </a:cxn>
                <a:cxn ang="0">
                  <a:pos x="875" y="264"/>
                </a:cxn>
              </a:cxnLst>
              <a:rect l="0" t="0" r="r" b="b"/>
              <a:pathLst>
                <a:path w="875" h="264">
                  <a:moveTo>
                    <a:pt x="0" y="0"/>
                  </a:moveTo>
                  <a:lnTo>
                    <a:pt x="11" y="0"/>
                  </a:lnTo>
                  <a:lnTo>
                    <a:pt x="18" y="0"/>
                  </a:lnTo>
                  <a:lnTo>
                    <a:pt x="29" y="0"/>
                  </a:lnTo>
                  <a:lnTo>
                    <a:pt x="36" y="0"/>
                  </a:lnTo>
                  <a:lnTo>
                    <a:pt x="48" y="0"/>
                  </a:lnTo>
                  <a:lnTo>
                    <a:pt x="55" y="0"/>
                  </a:lnTo>
                  <a:lnTo>
                    <a:pt x="66" y="0"/>
                  </a:lnTo>
                  <a:lnTo>
                    <a:pt x="73" y="0"/>
                  </a:lnTo>
                  <a:lnTo>
                    <a:pt x="84" y="0"/>
                  </a:lnTo>
                  <a:lnTo>
                    <a:pt x="92" y="0"/>
                  </a:lnTo>
                  <a:lnTo>
                    <a:pt x="103" y="0"/>
                  </a:lnTo>
                  <a:lnTo>
                    <a:pt x="110" y="0"/>
                  </a:lnTo>
                  <a:lnTo>
                    <a:pt x="121" y="0"/>
                  </a:lnTo>
                  <a:lnTo>
                    <a:pt x="128" y="0"/>
                  </a:lnTo>
                  <a:lnTo>
                    <a:pt x="139" y="0"/>
                  </a:lnTo>
                  <a:lnTo>
                    <a:pt x="147" y="0"/>
                  </a:lnTo>
                  <a:lnTo>
                    <a:pt x="158" y="0"/>
                  </a:lnTo>
                  <a:lnTo>
                    <a:pt x="165" y="0"/>
                  </a:lnTo>
                  <a:lnTo>
                    <a:pt x="176" y="0"/>
                  </a:lnTo>
                  <a:lnTo>
                    <a:pt x="184" y="0"/>
                  </a:lnTo>
                  <a:lnTo>
                    <a:pt x="195" y="0"/>
                  </a:lnTo>
                  <a:lnTo>
                    <a:pt x="202" y="0"/>
                  </a:lnTo>
                  <a:lnTo>
                    <a:pt x="213" y="0"/>
                  </a:lnTo>
                  <a:lnTo>
                    <a:pt x="220" y="0"/>
                  </a:lnTo>
                  <a:lnTo>
                    <a:pt x="231" y="0"/>
                  </a:lnTo>
                  <a:lnTo>
                    <a:pt x="239" y="0"/>
                  </a:lnTo>
                  <a:lnTo>
                    <a:pt x="250" y="0"/>
                  </a:lnTo>
                  <a:lnTo>
                    <a:pt x="257" y="0"/>
                  </a:lnTo>
                  <a:lnTo>
                    <a:pt x="268" y="0"/>
                  </a:lnTo>
                  <a:lnTo>
                    <a:pt x="275" y="0"/>
                  </a:lnTo>
                  <a:lnTo>
                    <a:pt x="286" y="0"/>
                  </a:lnTo>
                  <a:lnTo>
                    <a:pt x="294" y="0"/>
                  </a:lnTo>
                  <a:lnTo>
                    <a:pt x="305" y="0"/>
                  </a:lnTo>
                  <a:lnTo>
                    <a:pt x="312" y="0"/>
                  </a:lnTo>
                  <a:lnTo>
                    <a:pt x="323" y="0"/>
                  </a:lnTo>
                  <a:lnTo>
                    <a:pt x="331" y="0"/>
                  </a:lnTo>
                  <a:lnTo>
                    <a:pt x="342" y="0"/>
                  </a:lnTo>
                  <a:lnTo>
                    <a:pt x="349" y="0"/>
                  </a:lnTo>
                  <a:lnTo>
                    <a:pt x="360" y="0"/>
                  </a:lnTo>
                  <a:lnTo>
                    <a:pt x="367" y="0"/>
                  </a:lnTo>
                  <a:lnTo>
                    <a:pt x="378" y="0"/>
                  </a:lnTo>
                  <a:lnTo>
                    <a:pt x="386" y="0"/>
                  </a:lnTo>
                  <a:lnTo>
                    <a:pt x="397" y="0"/>
                  </a:lnTo>
                  <a:lnTo>
                    <a:pt x="404" y="0"/>
                  </a:lnTo>
                  <a:lnTo>
                    <a:pt x="415" y="0"/>
                  </a:lnTo>
                  <a:lnTo>
                    <a:pt x="423" y="0"/>
                  </a:lnTo>
                  <a:lnTo>
                    <a:pt x="434" y="0"/>
                  </a:lnTo>
                  <a:lnTo>
                    <a:pt x="441" y="0"/>
                  </a:lnTo>
                  <a:lnTo>
                    <a:pt x="452" y="0"/>
                  </a:lnTo>
                  <a:lnTo>
                    <a:pt x="459" y="0"/>
                  </a:lnTo>
                  <a:lnTo>
                    <a:pt x="470" y="0"/>
                  </a:lnTo>
                  <a:lnTo>
                    <a:pt x="478" y="0"/>
                  </a:lnTo>
                  <a:lnTo>
                    <a:pt x="489" y="0"/>
                  </a:lnTo>
                  <a:lnTo>
                    <a:pt x="496" y="0"/>
                  </a:lnTo>
                  <a:lnTo>
                    <a:pt x="507" y="0"/>
                  </a:lnTo>
                  <a:lnTo>
                    <a:pt x="514" y="0"/>
                  </a:lnTo>
                  <a:lnTo>
                    <a:pt x="525" y="0"/>
                  </a:lnTo>
                  <a:lnTo>
                    <a:pt x="533" y="0"/>
                  </a:lnTo>
                  <a:lnTo>
                    <a:pt x="544" y="0"/>
                  </a:lnTo>
                  <a:lnTo>
                    <a:pt x="551" y="0"/>
                  </a:lnTo>
                  <a:lnTo>
                    <a:pt x="562" y="0"/>
                  </a:lnTo>
                  <a:lnTo>
                    <a:pt x="570" y="0"/>
                  </a:lnTo>
                  <a:lnTo>
                    <a:pt x="581" y="0"/>
                  </a:lnTo>
                  <a:lnTo>
                    <a:pt x="588" y="0"/>
                  </a:lnTo>
                  <a:lnTo>
                    <a:pt x="599" y="29"/>
                  </a:lnTo>
                  <a:lnTo>
                    <a:pt x="606" y="103"/>
                  </a:lnTo>
                  <a:lnTo>
                    <a:pt x="617" y="187"/>
                  </a:lnTo>
                  <a:lnTo>
                    <a:pt x="625" y="239"/>
                  </a:lnTo>
                  <a:lnTo>
                    <a:pt x="636" y="261"/>
                  </a:lnTo>
                  <a:lnTo>
                    <a:pt x="643" y="264"/>
                  </a:lnTo>
                  <a:lnTo>
                    <a:pt x="654" y="264"/>
                  </a:lnTo>
                  <a:lnTo>
                    <a:pt x="661" y="264"/>
                  </a:lnTo>
                  <a:lnTo>
                    <a:pt x="673" y="264"/>
                  </a:lnTo>
                  <a:lnTo>
                    <a:pt x="680" y="264"/>
                  </a:lnTo>
                  <a:lnTo>
                    <a:pt x="691" y="264"/>
                  </a:lnTo>
                  <a:lnTo>
                    <a:pt x="698" y="264"/>
                  </a:lnTo>
                  <a:lnTo>
                    <a:pt x="709" y="264"/>
                  </a:lnTo>
                  <a:lnTo>
                    <a:pt x="717" y="264"/>
                  </a:lnTo>
                  <a:lnTo>
                    <a:pt x="728" y="264"/>
                  </a:lnTo>
                  <a:lnTo>
                    <a:pt x="735" y="0"/>
                  </a:lnTo>
                  <a:lnTo>
                    <a:pt x="746" y="11"/>
                  </a:lnTo>
                  <a:lnTo>
                    <a:pt x="753" y="70"/>
                  </a:lnTo>
                  <a:lnTo>
                    <a:pt x="764" y="158"/>
                  </a:lnTo>
                  <a:lnTo>
                    <a:pt x="772" y="224"/>
                  </a:lnTo>
                  <a:lnTo>
                    <a:pt x="783" y="253"/>
                  </a:lnTo>
                  <a:lnTo>
                    <a:pt x="790" y="264"/>
                  </a:lnTo>
                  <a:lnTo>
                    <a:pt x="801" y="264"/>
                  </a:lnTo>
                  <a:lnTo>
                    <a:pt x="809" y="264"/>
                  </a:lnTo>
                  <a:lnTo>
                    <a:pt x="820" y="264"/>
                  </a:lnTo>
                  <a:lnTo>
                    <a:pt x="827" y="264"/>
                  </a:lnTo>
                  <a:lnTo>
                    <a:pt x="838" y="264"/>
                  </a:lnTo>
                  <a:lnTo>
                    <a:pt x="845" y="264"/>
                  </a:lnTo>
                  <a:lnTo>
                    <a:pt x="856" y="264"/>
                  </a:lnTo>
                  <a:lnTo>
                    <a:pt x="864" y="264"/>
                  </a:lnTo>
                  <a:lnTo>
                    <a:pt x="875" y="26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15" name="Freeform 711"/>
            <p:cNvSpPr>
              <a:spLocks/>
            </p:cNvSpPr>
            <p:nvPr/>
          </p:nvSpPr>
          <p:spPr bwMode="auto">
            <a:xfrm>
              <a:off x="2967038" y="1973263"/>
              <a:ext cx="1389063" cy="841375"/>
            </a:xfrm>
            <a:custGeom>
              <a:avLst/>
              <a:gdLst/>
              <a:ahLst/>
              <a:cxnLst>
                <a:cxn ang="0">
                  <a:pos x="11" y="530"/>
                </a:cxn>
                <a:cxn ang="0">
                  <a:pos x="29" y="530"/>
                </a:cxn>
                <a:cxn ang="0">
                  <a:pos x="48" y="530"/>
                </a:cxn>
                <a:cxn ang="0">
                  <a:pos x="66" y="530"/>
                </a:cxn>
                <a:cxn ang="0">
                  <a:pos x="84" y="530"/>
                </a:cxn>
                <a:cxn ang="0">
                  <a:pos x="103" y="530"/>
                </a:cxn>
                <a:cxn ang="0">
                  <a:pos x="121" y="530"/>
                </a:cxn>
                <a:cxn ang="0">
                  <a:pos x="139" y="530"/>
                </a:cxn>
                <a:cxn ang="0">
                  <a:pos x="158" y="530"/>
                </a:cxn>
                <a:cxn ang="0">
                  <a:pos x="176" y="530"/>
                </a:cxn>
                <a:cxn ang="0">
                  <a:pos x="195" y="530"/>
                </a:cxn>
                <a:cxn ang="0">
                  <a:pos x="213" y="530"/>
                </a:cxn>
                <a:cxn ang="0">
                  <a:pos x="231" y="530"/>
                </a:cxn>
                <a:cxn ang="0">
                  <a:pos x="250" y="530"/>
                </a:cxn>
                <a:cxn ang="0">
                  <a:pos x="268" y="530"/>
                </a:cxn>
                <a:cxn ang="0">
                  <a:pos x="286" y="530"/>
                </a:cxn>
                <a:cxn ang="0">
                  <a:pos x="305" y="530"/>
                </a:cxn>
                <a:cxn ang="0">
                  <a:pos x="323" y="530"/>
                </a:cxn>
                <a:cxn ang="0">
                  <a:pos x="342" y="530"/>
                </a:cxn>
                <a:cxn ang="0">
                  <a:pos x="360" y="530"/>
                </a:cxn>
                <a:cxn ang="0">
                  <a:pos x="378" y="530"/>
                </a:cxn>
                <a:cxn ang="0">
                  <a:pos x="397" y="530"/>
                </a:cxn>
                <a:cxn ang="0">
                  <a:pos x="415" y="530"/>
                </a:cxn>
                <a:cxn ang="0">
                  <a:pos x="434" y="530"/>
                </a:cxn>
                <a:cxn ang="0">
                  <a:pos x="452" y="530"/>
                </a:cxn>
                <a:cxn ang="0">
                  <a:pos x="470" y="530"/>
                </a:cxn>
                <a:cxn ang="0">
                  <a:pos x="489" y="530"/>
                </a:cxn>
                <a:cxn ang="0">
                  <a:pos x="507" y="530"/>
                </a:cxn>
                <a:cxn ang="0">
                  <a:pos x="525" y="530"/>
                </a:cxn>
                <a:cxn ang="0">
                  <a:pos x="544" y="530"/>
                </a:cxn>
                <a:cxn ang="0">
                  <a:pos x="562" y="530"/>
                </a:cxn>
                <a:cxn ang="0">
                  <a:pos x="581" y="530"/>
                </a:cxn>
                <a:cxn ang="0">
                  <a:pos x="599" y="511"/>
                </a:cxn>
                <a:cxn ang="0">
                  <a:pos x="617" y="434"/>
                </a:cxn>
                <a:cxn ang="0">
                  <a:pos x="636" y="397"/>
                </a:cxn>
                <a:cxn ang="0">
                  <a:pos x="654" y="397"/>
                </a:cxn>
                <a:cxn ang="0">
                  <a:pos x="673" y="397"/>
                </a:cxn>
                <a:cxn ang="0">
                  <a:pos x="691" y="397"/>
                </a:cxn>
                <a:cxn ang="0">
                  <a:pos x="709" y="397"/>
                </a:cxn>
                <a:cxn ang="0">
                  <a:pos x="728" y="397"/>
                </a:cxn>
                <a:cxn ang="0">
                  <a:pos x="746" y="489"/>
                </a:cxn>
                <a:cxn ang="0">
                  <a:pos x="764" y="291"/>
                </a:cxn>
                <a:cxn ang="0">
                  <a:pos x="783" y="55"/>
                </a:cxn>
                <a:cxn ang="0">
                  <a:pos x="801" y="0"/>
                </a:cxn>
                <a:cxn ang="0">
                  <a:pos x="820" y="0"/>
                </a:cxn>
                <a:cxn ang="0">
                  <a:pos x="838" y="0"/>
                </a:cxn>
                <a:cxn ang="0">
                  <a:pos x="856" y="0"/>
                </a:cxn>
                <a:cxn ang="0">
                  <a:pos x="875" y="0"/>
                </a:cxn>
              </a:cxnLst>
              <a:rect l="0" t="0" r="r" b="b"/>
              <a:pathLst>
                <a:path w="875" h="530">
                  <a:moveTo>
                    <a:pt x="0" y="530"/>
                  </a:moveTo>
                  <a:lnTo>
                    <a:pt x="11" y="530"/>
                  </a:lnTo>
                  <a:lnTo>
                    <a:pt x="18" y="530"/>
                  </a:lnTo>
                  <a:lnTo>
                    <a:pt x="29" y="530"/>
                  </a:lnTo>
                  <a:lnTo>
                    <a:pt x="36" y="530"/>
                  </a:lnTo>
                  <a:lnTo>
                    <a:pt x="48" y="530"/>
                  </a:lnTo>
                  <a:lnTo>
                    <a:pt x="55" y="530"/>
                  </a:lnTo>
                  <a:lnTo>
                    <a:pt x="66" y="530"/>
                  </a:lnTo>
                  <a:lnTo>
                    <a:pt x="73" y="530"/>
                  </a:lnTo>
                  <a:lnTo>
                    <a:pt x="84" y="530"/>
                  </a:lnTo>
                  <a:lnTo>
                    <a:pt x="92" y="530"/>
                  </a:lnTo>
                  <a:lnTo>
                    <a:pt x="103" y="530"/>
                  </a:lnTo>
                  <a:lnTo>
                    <a:pt x="110" y="530"/>
                  </a:lnTo>
                  <a:lnTo>
                    <a:pt x="121" y="530"/>
                  </a:lnTo>
                  <a:lnTo>
                    <a:pt x="128" y="530"/>
                  </a:lnTo>
                  <a:lnTo>
                    <a:pt x="139" y="530"/>
                  </a:lnTo>
                  <a:lnTo>
                    <a:pt x="147" y="530"/>
                  </a:lnTo>
                  <a:lnTo>
                    <a:pt x="158" y="530"/>
                  </a:lnTo>
                  <a:lnTo>
                    <a:pt x="165" y="530"/>
                  </a:lnTo>
                  <a:lnTo>
                    <a:pt x="176" y="530"/>
                  </a:lnTo>
                  <a:lnTo>
                    <a:pt x="184" y="530"/>
                  </a:lnTo>
                  <a:lnTo>
                    <a:pt x="195" y="530"/>
                  </a:lnTo>
                  <a:lnTo>
                    <a:pt x="202" y="530"/>
                  </a:lnTo>
                  <a:lnTo>
                    <a:pt x="213" y="530"/>
                  </a:lnTo>
                  <a:lnTo>
                    <a:pt x="220" y="530"/>
                  </a:lnTo>
                  <a:lnTo>
                    <a:pt x="231" y="530"/>
                  </a:lnTo>
                  <a:lnTo>
                    <a:pt x="239" y="530"/>
                  </a:lnTo>
                  <a:lnTo>
                    <a:pt x="250" y="530"/>
                  </a:lnTo>
                  <a:lnTo>
                    <a:pt x="257" y="530"/>
                  </a:lnTo>
                  <a:lnTo>
                    <a:pt x="268" y="530"/>
                  </a:lnTo>
                  <a:lnTo>
                    <a:pt x="275" y="530"/>
                  </a:lnTo>
                  <a:lnTo>
                    <a:pt x="286" y="530"/>
                  </a:lnTo>
                  <a:lnTo>
                    <a:pt x="294" y="530"/>
                  </a:lnTo>
                  <a:lnTo>
                    <a:pt x="305" y="530"/>
                  </a:lnTo>
                  <a:lnTo>
                    <a:pt x="312" y="530"/>
                  </a:lnTo>
                  <a:lnTo>
                    <a:pt x="323" y="530"/>
                  </a:lnTo>
                  <a:lnTo>
                    <a:pt x="331" y="530"/>
                  </a:lnTo>
                  <a:lnTo>
                    <a:pt x="342" y="530"/>
                  </a:lnTo>
                  <a:lnTo>
                    <a:pt x="349" y="530"/>
                  </a:lnTo>
                  <a:lnTo>
                    <a:pt x="360" y="530"/>
                  </a:lnTo>
                  <a:lnTo>
                    <a:pt x="367" y="530"/>
                  </a:lnTo>
                  <a:lnTo>
                    <a:pt x="378" y="530"/>
                  </a:lnTo>
                  <a:lnTo>
                    <a:pt x="386" y="530"/>
                  </a:lnTo>
                  <a:lnTo>
                    <a:pt x="397" y="530"/>
                  </a:lnTo>
                  <a:lnTo>
                    <a:pt x="404" y="530"/>
                  </a:lnTo>
                  <a:lnTo>
                    <a:pt x="415" y="530"/>
                  </a:lnTo>
                  <a:lnTo>
                    <a:pt x="423" y="530"/>
                  </a:lnTo>
                  <a:lnTo>
                    <a:pt x="434" y="530"/>
                  </a:lnTo>
                  <a:lnTo>
                    <a:pt x="441" y="530"/>
                  </a:lnTo>
                  <a:lnTo>
                    <a:pt x="452" y="530"/>
                  </a:lnTo>
                  <a:lnTo>
                    <a:pt x="459" y="530"/>
                  </a:lnTo>
                  <a:lnTo>
                    <a:pt x="470" y="530"/>
                  </a:lnTo>
                  <a:lnTo>
                    <a:pt x="478" y="530"/>
                  </a:lnTo>
                  <a:lnTo>
                    <a:pt x="489" y="530"/>
                  </a:lnTo>
                  <a:lnTo>
                    <a:pt x="496" y="530"/>
                  </a:lnTo>
                  <a:lnTo>
                    <a:pt x="507" y="530"/>
                  </a:lnTo>
                  <a:lnTo>
                    <a:pt x="514" y="530"/>
                  </a:lnTo>
                  <a:lnTo>
                    <a:pt x="525" y="530"/>
                  </a:lnTo>
                  <a:lnTo>
                    <a:pt x="533" y="530"/>
                  </a:lnTo>
                  <a:lnTo>
                    <a:pt x="544" y="530"/>
                  </a:lnTo>
                  <a:lnTo>
                    <a:pt x="551" y="530"/>
                  </a:lnTo>
                  <a:lnTo>
                    <a:pt x="562" y="530"/>
                  </a:lnTo>
                  <a:lnTo>
                    <a:pt x="570" y="530"/>
                  </a:lnTo>
                  <a:lnTo>
                    <a:pt x="581" y="530"/>
                  </a:lnTo>
                  <a:lnTo>
                    <a:pt x="588" y="530"/>
                  </a:lnTo>
                  <a:lnTo>
                    <a:pt x="599" y="511"/>
                  </a:lnTo>
                  <a:lnTo>
                    <a:pt x="606" y="475"/>
                  </a:lnTo>
                  <a:lnTo>
                    <a:pt x="617" y="434"/>
                  </a:lnTo>
                  <a:lnTo>
                    <a:pt x="625" y="408"/>
                  </a:lnTo>
                  <a:lnTo>
                    <a:pt x="636" y="397"/>
                  </a:lnTo>
                  <a:lnTo>
                    <a:pt x="643" y="397"/>
                  </a:lnTo>
                  <a:lnTo>
                    <a:pt x="654" y="397"/>
                  </a:lnTo>
                  <a:lnTo>
                    <a:pt x="661" y="397"/>
                  </a:lnTo>
                  <a:lnTo>
                    <a:pt x="673" y="397"/>
                  </a:lnTo>
                  <a:lnTo>
                    <a:pt x="680" y="397"/>
                  </a:lnTo>
                  <a:lnTo>
                    <a:pt x="691" y="397"/>
                  </a:lnTo>
                  <a:lnTo>
                    <a:pt x="698" y="397"/>
                  </a:lnTo>
                  <a:lnTo>
                    <a:pt x="709" y="397"/>
                  </a:lnTo>
                  <a:lnTo>
                    <a:pt x="717" y="397"/>
                  </a:lnTo>
                  <a:lnTo>
                    <a:pt x="728" y="397"/>
                  </a:lnTo>
                  <a:lnTo>
                    <a:pt x="735" y="530"/>
                  </a:lnTo>
                  <a:lnTo>
                    <a:pt x="746" y="489"/>
                  </a:lnTo>
                  <a:lnTo>
                    <a:pt x="753" y="408"/>
                  </a:lnTo>
                  <a:lnTo>
                    <a:pt x="764" y="291"/>
                  </a:lnTo>
                  <a:lnTo>
                    <a:pt x="772" y="155"/>
                  </a:lnTo>
                  <a:lnTo>
                    <a:pt x="783" y="55"/>
                  </a:lnTo>
                  <a:lnTo>
                    <a:pt x="790" y="11"/>
                  </a:lnTo>
                  <a:lnTo>
                    <a:pt x="801" y="0"/>
                  </a:lnTo>
                  <a:lnTo>
                    <a:pt x="809" y="0"/>
                  </a:lnTo>
                  <a:lnTo>
                    <a:pt x="820" y="0"/>
                  </a:lnTo>
                  <a:lnTo>
                    <a:pt x="827" y="0"/>
                  </a:lnTo>
                  <a:lnTo>
                    <a:pt x="838" y="0"/>
                  </a:lnTo>
                  <a:lnTo>
                    <a:pt x="845" y="0"/>
                  </a:lnTo>
                  <a:lnTo>
                    <a:pt x="856" y="0"/>
                  </a:lnTo>
                  <a:lnTo>
                    <a:pt x="864" y="0"/>
                  </a:lnTo>
                  <a:lnTo>
                    <a:pt x="875"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816" name="Rectangle 712"/>
            <p:cNvSpPr>
              <a:spLocks noChangeArrowheads="1"/>
            </p:cNvSpPr>
            <p:nvPr/>
          </p:nvSpPr>
          <p:spPr bwMode="auto">
            <a:xfrm>
              <a:off x="3392488" y="1781175"/>
              <a:ext cx="52418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Firing rates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817" name="Rectangle 713"/>
            <p:cNvSpPr>
              <a:spLocks noChangeArrowheads="1"/>
            </p:cNvSpPr>
            <p:nvPr/>
          </p:nvSpPr>
          <p:spPr bwMode="auto">
            <a:xfrm>
              <a:off x="3392488" y="3473450"/>
              <a:ext cx="4857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time (seconds)</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818" name="Rectangle 714"/>
            <p:cNvSpPr>
              <a:spLocks noChangeArrowheads="1"/>
            </p:cNvSpPr>
            <p:nvPr/>
          </p:nvSpPr>
          <p:spPr bwMode="auto">
            <a:xfrm rot="16200000">
              <a:off x="2600293" y="2589327"/>
              <a:ext cx="33502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Narrow" panose="020B0606020202030204" pitchFamily="34" charset="0"/>
                  <a:cs typeface="Arial" pitchFamily="34" charset="0"/>
                </a:rPr>
                <a:t>Response</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graphicFrame>
          <p:nvGraphicFramePr>
            <p:cNvPr id="175105" name="Object 1"/>
            <p:cNvGraphicFramePr>
              <a:graphicFrameLocks noChangeAspect="1"/>
            </p:cNvGraphicFramePr>
            <p:nvPr/>
          </p:nvGraphicFramePr>
          <p:xfrm>
            <a:off x="3119560" y="2049462"/>
            <a:ext cx="230836" cy="365491"/>
          </p:xfrm>
          <a:graphic>
            <a:graphicData uri="http://schemas.openxmlformats.org/presentationml/2006/ole">
              <p:oleObj spid="_x0000_s175122" name="Equation" r:id="rId5" imgW="152334" imgH="241195" progId="Equation.DSMT4">
                <p:embed/>
              </p:oleObj>
            </a:graphicData>
          </a:graphic>
        </p:graphicFrame>
        <p:sp>
          <p:nvSpPr>
            <p:cNvPr id="603" name="Rectangle 9"/>
            <p:cNvSpPr>
              <a:spLocks noChangeArrowheads="1"/>
            </p:cNvSpPr>
            <p:nvPr/>
          </p:nvSpPr>
          <p:spPr bwMode="auto">
            <a:xfrm>
              <a:off x="1129932" y="3011976"/>
              <a:ext cx="35747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Narrow" panose="020B0606020202030204" pitchFamily="34" charset="0"/>
                  <a:cs typeface="Arial" pitchFamily="34" charset="0"/>
                </a:rPr>
                <a:t>future</a:t>
              </a:r>
              <a:endParaRPr kumimoji="0" lang="en-US" sz="2800" b="1" i="0" u="none" strike="noStrike" cap="none" normalizeH="0" baseline="0" dirty="0">
                <a:ln>
                  <a:noFill/>
                </a:ln>
                <a:solidFill>
                  <a:schemeClr val="bg1"/>
                </a:solidFill>
                <a:effectLst/>
                <a:latin typeface="Arial Narrow" panose="020B0606020202030204" pitchFamily="34" charset="0"/>
                <a:cs typeface="Arial" pitchFamily="34" charset="0"/>
              </a:endParaRPr>
            </a:p>
          </p:txBody>
        </p:sp>
        <p:sp>
          <p:nvSpPr>
            <p:cNvPr id="604" name="Rectangle 9"/>
            <p:cNvSpPr>
              <a:spLocks noChangeArrowheads="1"/>
            </p:cNvSpPr>
            <p:nvPr/>
          </p:nvSpPr>
          <p:spPr bwMode="auto">
            <a:xfrm>
              <a:off x="1813778" y="2093669"/>
              <a:ext cx="25968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Narrow" panose="020B0606020202030204" pitchFamily="34" charset="0"/>
                  <a:cs typeface="Arial" pitchFamily="34" charset="0"/>
                </a:rPr>
                <a:t>past</a:t>
              </a:r>
              <a:endParaRPr kumimoji="0" lang="en-US" sz="2800" b="1" i="0" u="none" strike="noStrike" cap="none" normalizeH="0" baseline="0" dirty="0">
                <a:ln>
                  <a:noFill/>
                </a:ln>
                <a:solidFill>
                  <a:schemeClr val="bg1"/>
                </a:solidFill>
                <a:effectLst/>
                <a:latin typeface="Arial Narrow" panose="020B0606020202030204" pitchFamily="34" charset="0"/>
                <a:cs typeface="Arial" pitchFamily="34" charset="0"/>
              </a:endParaRPr>
            </a:p>
          </p:txBody>
        </p:sp>
      </p:grpSp>
      <p:sp>
        <p:nvSpPr>
          <p:cNvPr id="606" name="TextBox 605"/>
          <p:cNvSpPr txBox="1"/>
          <p:nvPr/>
        </p:nvSpPr>
        <p:spPr>
          <a:xfrm>
            <a:off x="2713895" y="452666"/>
            <a:ext cx="3661580"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rPr>
              <a:t>The neural correlates of insight</a:t>
            </a:r>
          </a:p>
        </p:txBody>
      </p:sp>
      <p:grpSp>
        <p:nvGrpSpPr>
          <p:cNvPr id="2" name="Group 1"/>
          <p:cNvGrpSpPr/>
          <p:nvPr/>
        </p:nvGrpSpPr>
        <p:grpSpPr>
          <a:xfrm>
            <a:off x="3348838" y="4157417"/>
            <a:ext cx="4617563" cy="1180675"/>
            <a:chOff x="3348838" y="4157417"/>
            <a:chExt cx="4617563" cy="1180675"/>
          </a:xfrm>
        </p:grpSpPr>
        <p:sp>
          <p:nvSpPr>
            <p:cNvPr id="607" name="Oval 606"/>
            <p:cNvSpPr/>
            <p:nvPr/>
          </p:nvSpPr>
          <p:spPr>
            <a:xfrm>
              <a:off x="3348838" y="4183734"/>
              <a:ext cx="617537" cy="1154358"/>
            </a:xfrm>
            <a:prstGeom prst="ellipse">
              <a:avLst/>
            </a:prstGeom>
            <a:solidFill>
              <a:srgbClr val="F2DCDB">
                <a:alpha val="4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p:cNvSpPr/>
            <p:nvPr/>
          </p:nvSpPr>
          <p:spPr>
            <a:xfrm>
              <a:off x="7348864" y="4157417"/>
              <a:ext cx="617537" cy="1154358"/>
            </a:xfrm>
            <a:prstGeom prst="ellipse">
              <a:avLst/>
            </a:prstGeom>
            <a:solidFill>
              <a:srgbClr val="F2DCDB">
                <a:alpha val="4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5"/>
          <p:cNvGrpSpPr/>
          <p:nvPr/>
        </p:nvGrpSpPr>
        <p:grpSpPr>
          <a:xfrm>
            <a:off x="2518075" y="1199663"/>
            <a:ext cx="3906169" cy="4045438"/>
            <a:chOff x="2518073" y="1199663"/>
            <a:chExt cx="3906173" cy="4045438"/>
          </a:xfrm>
        </p:grpSpPr>
        <p:sp>
          <p:nvSpPr>
            <p:cNvPr id="1887" name="Rounded Rectangle 1886"/>
            <p:cNvSpPr/>
            <p:nvPr/>
          </p:nvSpPr>
          <p:spPr>
            <a:xfrm>
              <a:off x="4220306" y="1199663"/>
              <a:ext cx="2000747" cy="4045438"/>
            </a:xfrm>
            <a:prstGeom prst="roundRect">
              <a:avLst/>
            </a:prstGeom>
            <a:solidFill>
              <a:srgbClr val="DBEEF4">
                <a:alpha val="43922"/>
              </a:srgb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74217" name="Rectangle 137"/>
            <p:cNvSpPr>
              <a:spLocks noChangeArrowheads="1"/>
            </p:cNvSpPr>
            <p:nvPr/>
          </p:nvSpPr>
          <p:spPr bwMode="auto">
            <a:xfrm>
              <a:off x="3817578" y="1405413"/>
              <a:ext cx="144270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Initial state and policy selection</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219" name="Rectangle 139"/>
            <p:cNvSpPr>
              <a:spLocks noChangeArrowheads="1"/>
            </p:cNvSpPr>
            <p:nvPr/>
          </p:nvSpPr>
          <p:spPr bwMode="auto">
            <a:xfrm rot="16200000">
              <a:off x="2467419" y="1776383"/>
              <a:ext cx="22442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Policy</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228" name="Rectangle 148"/>
            <p:cNvSpPr>
              <a:spLocks noChangeArrowheads="1"/>
            </p:cNvSpPr>
            <p:nvPr/>
          </p:nvSpPr>
          <p:spPr bwMode="auto">
            <a:xfrm>
              <a:off x="3228975" y="212686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1" name="Rectangle 151"/>
            <p:cNvSpPr>
              <a:spLocks noChangeArrowheads="1"/>
            </p:cNvSpPr>
            <p:nvPr/>
          </p:nvSpPr>
          <p:spPr bwMode="auto">
            <a:xfrm>
              <a:off x="37528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4" name="Rectangle 154"/>
            <p:cNvSpPr>
              <a:spLocks noChangeArrowheads="1"/>
            </p:cNvSpPr>
            <p:nvPr/>
          </p:nvSpPr>
          <p:spPr bwMode="auto">
            <a:xfrm>
              <a:off x="42957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7" name="Rectangle 157"/>
            <p:cNvSpPr>
              <a:spLocks noChangeArrowheads="1"/>
            </p:cNvSpPr>
            <p:nvPr/>
          </p:nvSpPr>
          <p:spPr bwMode="auto">
            <a:xfrm>
              <a:off x="48323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0" name="Rectangle 160"/>
            <p:cNvSpPr>
              <a:spLocks noChangeArrowheads="1"/>
            </p:cNvSpPr>
            <p:nvPr/>
          </p:nvSpPr>
          <p:spPr bwMode="auto">
            <a:xfrm>
              <a:off x="53752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3" name="Rectangle 163"/>
            <p:cNvSpPr>
              <a:spLocks noChangeArrowheads="1"/>
            </p:cNvSpPr>
            <p:nvPr/>
          </p:nvSpPr>
          <p:spPr bwMode="auto">
            <a:xfrm>
              <a:off x="591820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6" name="Rectangle 166"/>
            <p:cNvSpPr>
              <a:spLocks noChangeArrowheads="1"/>
            </p:cNvSpPr>
            <p:nvPr/>
          </p:nvSpPr>
          <p:spPr bwMode="auto">
            <a:xfrm>
              <a:off x="2703513" y="167601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9" name="Rectangle 169"/>
            <p:cNvSpPr>
              <a:spLocks noChangeArrowheads="1"/>
            </p:cNvSpPr>
            <p:nvPr/>
          </p:nvSpPr>
          <p:spPr bwMode="auto">
            <a:xfrm>
              <a:off x="2703513" y="184588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grpSp>
          <p:nvGrpSpPr>
            <p:cNvPr id="3" name="Group 411"/>
            <p:cNvGrpSpPr/>
            <p:nvPr/>
          </p:nvGrpSpPr>
          <p:grpSpPr>
            <a:xfrm>
              <a:off x="2762250" y="1595056"/>
              <a:ext cx="3467101" cy="515938"/>
              <a:chOff x="2762250" y="1137856"/>
              <a:chExt cx="3467101" cy="515938"/>
            </a:xfrm>
          </p:grpSpPr>
          <p:sp>
            <p:nvSpPr>
              <p:cNvPr id="174086" name="Rectangle 6"/>
              <p:cNvSpPr>
                <a:spLocks noChangeArrowheads="1"/>
              </p:cNvSpPr>
              <p:nvPr/>
            </p:nvSpPr>
            <p:spPr bwMode="auto">
              <a:xfrm>
                <a:off x="2762250" y="1137856"/>
                <a:ext cx="3465513" cy="514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87" name="Rectangle 7"/>
              <p:cNvSpPr>
                <a:spLocks noChangeArrowheads="1"/>
              </p:cNvSpPr>
              <p:nvPr/>
            </p:nvSpPr>
            <p:spPr bwMode="auto">
              <a:xfrm>
                <a:off x="2762250" y="1137856"/>
                <a:ext cx="3465513" cy="514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174088" name="Picture 8"/>
              <p:cNvPicPr>
                <a:picLocks noChangeAspect="1" noChangeArrowheads="1"/>
              </p:cNvPicPr>
              <p:nvPr/>
            </p:nvPicPr>
            <p:blipFill>
              <a:blip r:embed="rId2" cstate="print"/>
              <a:srcRect/>
              <a:stretch>
                <a:fillRect/>
              </a:stretch>
            </p:blipFill>
            <p:spPr bwMode="auto">
              <a:xfrm>
                <a:off x="2762250" y="1137856"/>
                <a:ext cx="3465513" cy="514350"/>
              </a:xfrm>
              <a:prstGeom prst="rect">
                <a:avLst/>
              </a:prstGeom>
              <a:noFill/>
              <a:ln w="9525">
                <a:noFill/>
                <a:miter lim="800000"/>
                <a:headEnd/>
                <a:tailEnd/>
              </a:ln>
            </p:spPr>
          </p:pic>
          <p:sp>
            <p:nvSpPr>
              <p:cNvPr id="174089" name="Oval 9"/>
              <p:cNvSpPr>
                <a:spLocks noChangeArrowheads="1"/>
              </p:cNvSpPr>
              <p:nvPr/>
            </p:nvSpPr>
            <p:spPr bwMode="auto">
              <a:xfrm>
                <a:off x="32162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0" name="Oval 10"/>
              <p:cNvSpPr>
                <a:spLocks noChangeArrowheads="1"/>
              </p:cNvSpPr>
              <p:nvPr/>
            </p:nvSpPr>
            <p:spPr bwMode="auto">
              <a:xfrm>
                <a:off x="34321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1" name="Oval 11"/>
              <p:cNvSpPr>
                <a:spLocks noChangeArrowheads="1"/>
              </p:cNvSpPr>
              <p:nvPr/>
            </p:nvSpPr>
            <p:spPr bwMode="auto">
              <a:xfrm>
                <a:off x="36480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2" name="Oval 12"/>
              <p:cNvSpPr>
                <a:spLocks noChangeArrowheads="1"/>
              </p:cNvSpPr>
              <p:nvPr/>
            </p:nvSpPr>
            <p:spPr bwMode="auto">
              <a:xfrm>
                <a:off x="375920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3" name="Oval 13"/>
              <p:cNvSpPr>
                <a:spLocks noChangeArrowheads="1"/>
              </p:cNvSpPr>
              <p:nvPr/>
            </p:nvSpPr>
            <p:spPr bwMode="auto">
              <a:xfrm>
                <a:off x="45180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4" name="Oval 14"/>
              <p:cNvSpPr>
                <a:spLocks noChangeArrowheads="1"/>
              </p:cNvSpPr>
              <p:nvPr/>
            </p:nvSpPr>
            <p:spPr bwMode="auto">
              <a:xfrm>
                <a:off x="47339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5" name="Oval 15"/>
              <p:cNvSpPr>
                <a:spLocks noChangeArrowheads="1"/>
              </p:cNvSpPr>
              <p:nvPr/>
            </p:nvSpPr>
            <p:spPr bwMode="auto">
              <a:xfrm>
                <a:off x="527685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6" name="Oval 16"/>
              <p:cNvSpPr>
                <a:spLocks noChangeArrowheads="1"/>
              </p:cNvSpPr>
              <p:nvPr/>
            </p:nvSpPr>
            <p:spPr bwMode="auto">
              <a:xfrm>
                <a:off x="28892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7" name="Oval 17"/>
              <p:cNvSpPr>
                <a:spLocks noChangeArrowheads="1"/>
              </p:cNvSpPr>
              <p:nvPr/>
            </p:nvSpPr>
            <p:spPr bwMode="auto">
              <a:xfrm>
                <a:off x="31051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8" name="Oval 18"/>
              <p:cNvSpPr>
                <a:spLocks noChangeArrowheads="1"/>
              </p:cNvSpPr>
              <p:nvPr/>
            </p:nvSpPr>
            <p:spPr bwMode="auto">
              <a:xfrm>
                <a:off x="3863975"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9" name="Oval 19"/>
              <p:cNvSpPr>
                <a:spLocks noChangeArrowheads="1"/>
              </p:cNvSpPr>
              <p:nvPr/>
            </p:nvSpPr>
            <p:spPr bwMode="auto">
              <a:xfrm>
                <a:off x="41910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0" name="Oval 20"/>
              <p:cNvSpPr>
                <a:spLocks noChangeArrowheads="1"/>
              </p:cNvSpPr>
              <p:nvPr/>
            </p:nvSpPr>
            <p:spPr bwMode="auto">
              <a:xfrm>
                <a:off x="43021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1" name="Oval 21"/>
              <p:cNvSpPr>
                <a:spLocks noChangeArrowheads="1"/>
              </p:cNvSpPr>
              <p:nvPr/>
            </p:nvSpPr>
            <p:spPr bwMode="auto">
              <a:xfrm>
                <a:off x="46228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2" name="Oval 22"/>
              <p:cNvSpPr>
                <a:spLocks noChangeArrowheads="1"/>
              </p:cNvSpPr>
              <p:nvPr/>
            </p:nvSpPr>
            <p:spPr bwMode="auto">
              <a:xfrm>
                <a:off x="49498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3" name="Oval 23"/>
              <p:cNvSpPr>
                <a:spLocks noChangeArrowheads="1"/>
              </p:cNvSpPr>
              <p:nvPr/>
            </p:nvSpPr>
            <p:spPr bwMode="auto">
              <a:xfrm>
                <a:off x="51657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4" name="Oval 24"/>
              <p:cNvSpPr>
                <a:spLocks noChangeArrowheads="1"/>
              </p:cNvSpPr>
              <p:nvPr/>
            </p:nvSpPr>
            <p:spPr bwMode="auto">
              <a:xfrm>
                <a:off x="55975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5" name="Oval 25"/>
              <p:cNvSpPr>
                <a:spLocks noChangeArrowheads="1"/>
              </p:cNvSpPr>
              <p:nvPr/>
            </p:nvSpPr>
            <p:spPr bwMode="auto">
              <a:xfrm>
                <a:off x="5818188"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6" name="Oval 26"/>
              <p:cNvSpPr>
                <a:spLocks noChangeArrowheads="1"/>
              </p:cNvSpPr>
              <p:nvPr/>
            </p:nvSpPr>
            <p:spPr bwMode="auto">
              <a:xfrm>
                <a:off x="59229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7" name="Oval 27"/>
              <p:cNvSpPr>
                <a:spLocks noChangeArrowheads="1"/>
              </p:cNvSpPr>
              <p:nvPr/>
            </p:nvSpPr>
            <p:spPr bwMode="auto">
              <a:xfrm>
                <a:off x="61388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8" name="Oval 28"/>
              <p:cNvSpPr>
                <a:spLocks noChangeArrowheads="1"/>
              </p:cNvSpPr>
              <p:nvPr/>
            </p:nvSpPr>
            <p:spPr bwMode="auto">
              <a:xfrm>
                <a:off x="27844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9" name="Oval 29"/>
              <p:cNvSpPr>
                <a:spLocks noChangeArrowheads="1"/>
              </p:cNvSpPr>
              <p:nvPr/>
            </p:nvSpPr>
            <p:spPr bwMode="auto">
              <a:xfrm>
                <a:off x="30003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0" name="Oval 30"/>
              <p:cNvSpPr>
                <a:spLocks noChangeArrowheads="1"/>
              </p:cNvSpPr>
              <p:nvPr/>
            </p:nvSpPr>
            <p:spPr bwMode="auto">
              <a:xfrm>
                <a:off x="33274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1" name="Oval 31"/>
              <p:cNvSpPr>
                <a:spLocks noChangeArrowheads="1"/>
              </p:cNvSpPr>
              <p:nvPr/>
            </p:nvSpPr>
            <p:spPr bwMode="auto">
              <a:xfrm>
                <a:off x="35433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2" name="Oval 32"/>
              <p:cNvSpPr>
                <a:spLocks noChangeArrowheads="1"/>
              </p:cNvSpPr>
              <p:nvPr/>
            </p:nvSpPr>
            <p:spPr bwMode="auto">
              <a:xfrm>
                <a:off x="39751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3" name="Oval 33"/>
              <p:cNvSpPr>
                <a:spLocks noChangeArrowheads="1"/>
              </p:cNvSpPr>
              <p:nvPr/>
            </p:nvSpPr>
            <p:spPr bwMode="auto">
              <a:xfrm>
                <a:off x="40862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4" name="Oval 34"/>
              <p:cNvSpPr>
                <a:spLocks noChangeArrowheads="1"/>
              </p:cNvSpPr>
              <p:nvPr/>
            </p:nvSpPr>
            <p:spPr bwMode="auto">
              <a:xfrm>
                <a:off x="44069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5" name="Oval 35"/>
              <p:cNvSpPr>
                <a:spLocks noChangeArrowheads="1"/>
              </p:cNvSpPr>
              <p:nvPr/>
            </p:nvSpPr>
            <p:spPr bwMode="auto">
              <a:xfrm>
                <a:off x="48387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6" name="Oval 36"/>
              <p:cNvSpPr>
                <a:spLocks noChangeArrowheads="1"/>
              </p:cNvSpPr>
              <p:nvPr/>
            </p:nvSpPr>
            <p:spPr bwMode="auto">
              <a:xfrm>
                <a:off x="50609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7" name="Oval 37"/>
              <p:cNvSpPr>
                <a:spLocks noChangeArrowheads="1"/>
              </p:cNvSpPr>
              <p:nvPr/>
            </p:nvSpPr>
            <p:spPr bwMode="auto">
              <a:xfrm>
                <a:off x="53816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8" name="Oval 38"/>
              <p:cNvSpPr>
                <a:spLocks noChangeArrowheads="1"/>
              </p:cNvSpPr>
              <p:nvPr/>
            </p:nvSpPr>
            <p:spPr bwMode="auto">
              <a:xfrm>
                <a:off x="54927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9" name="Oval 39"/>
              <p:cNvSpPr>
                <a:spLocks noChangeArrowheads="1"/>
              </p:cNvSpPr>
              <p:nvPr/>
            </p:nvSpPr>
            <p:spPr bwMode="auto">
              <a:xfrm>
                <a:off x="5707063"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20" name="Oval 40"/>
              <p:cNvSpPr>
                <a:spLocks noChangeArrowheads="1"/>
              </p:cNvSpPr>
              <p:nvPr/>
            </p:nvSpPr>
            <p:spPr bwMode="auto">
              <a:xfrm>
                <a:off x="6034088"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0" name="Line 140"/>
              <p:cNvSpPr>
                <a:spLocks noChangeShapeType="1"/>
              </p:cNvSpPr>
              <p:nvPr/>
            </p:nvSpPr>
            <p:spPr bwMode="auto">
              <a:xfrm>
                <a:off x="2762250" y="165220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1" name="Line 141"/>
              <p:cNvSpPr>
                <a:spLocks noChangeShapeType="1"/>
              </p:cNvSpPr>
              <p:nvPr/>
            </p:nvSpPr>
            <p:spPr bwMode="auto">
              <a:xfrm>
                <a:off x="2762250" y="113785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2" name="Line 142"/>
              <p:cNvSpPr>
                <a:spLocks noChangeShapeType="1"/>
              </p:cNvSpPr>
              <p:nvPr/>
            </p:nvSpPr>
            <p:spPr bwMode="auto">
              <a:xfrm>
                <a:off x="6227763"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3" name="Line 143"/>
              <p:cNvSpPr>
                <a:spLocks noChangeShapeType="1"/>
              </p:cNvSpPr>
              <p:nvPr/>
            </p:nvSpPr>
            <p:spPr bwMode="auto">
              <a:xfrm>
                <a:off x="2762250"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6" name="Line 146"/>
              <p:cNvSpPr>
                <a:spLocks noChangeShapeType="1"/>
              </p:cNvSpPr>
              <p:nvPr/>
            </p:nvSpPr>
            <p:spPr bwMode="auto">
              <a:xfrm flipV="1">
                <a:off x="3246438"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7" name="Line 147"/>
              <p:cNvSpPr>
                <a:spLocks noChangeShapeType="1"/>
              </p:cNvSpPr>
              <p:nvPr/>
            </p:nvSpPr>
            <p:spPr bwMode="auto">
              <a:xfrm>
                <a:off x="3246438"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9" name="Line 149"/>
              <p:cNvSpPr>
                <a:spLocks noChangeShapeType="1"/>
              </p:cNvSpPr>
              <p:nvPr/>
            </p:nvSpPr>
            <p:spPr bwMode="auto">
              <a:xfrm flipV="1">
                <a:off x="37877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0" name="Line 150"/>
              <p:cNvSpPr>
                <a:spLocks noChangeShapeType="1"/>
              </p:cNvSpPr>
              <p:nvPr/>
            </p:nvSpPr>
            <p:spPr bwMode="auto">
              <a:xfrm>
                <a:off x="37877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2" name="Line 152"/>
              <p:cNvSpPr>
                <a:spLocks noChangeShapeType="1"/>
              </p:cNvSpPr>
              <p:nvPr/>
            </p:nvSpPr>
            <p:spPr bwMode="auto">
              <a:xfrm flipV="1">
                <a:off x="43307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3" name="Line 153"/>
              <p:cNvSpPr>
                <a:spLocks noChangeShapeType="1"/>
              </p:cNvSpPr>
              <p:nvPr/>
            </p:nvSpPr>
            <p:spPr bwMode="auto">
              <a:xfrm>
                <a:off x="43307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5" name="Line 155"/>
              <p:cNvSpPr>
                <a:spLocks noChangeShapeType="1"/>
              </p:cNvSpPr>
              <p:nvPr/>
            </p:nvSpPr>
            <p:spPr bwMode="auto">
              <a:xfrm flipV="1">
                <a:off x="48672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6" name="Line 156"/>
              <p:cNvSpPr>
                <a:spLocks noChangeShapeType="1"/>
              </p:cNvSpPr>
              <p:nvPr/>
            </p:nvSpPr>
            <p:spPr bwMode="auto">
              <a:xfrm>
                <a:off x="48672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8" name="Line 158"/>
              <p:cNvSpPr>
                <a:spLocks noChangeShapeType="1"/>
              </p:cNvSpPr>
              <p:nvPr/>
            </p:nvSpPr>
            <p:spPr bwMode="auto">
              <a:xfrm flipV="1">
                <a:off x="54102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9" name="Line 159"/>
              <p:cNvSpPr>
                <a:spLocks noChangeShapeType="1"/>
              </p:cNvSpPr>
              <p:nvPr/>
            </p:nvSpPr>
            <p:spPr bwMode="auto">
              <a:xfrm>
                <a:off x="54102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41" name="Line 161"/>
              <p:cNvSpPr>
                <a:spLocks noChangeShapeType="1"/>
              </p:cNvSpPr>
              <p:nvPr/>
            </p:nvSpPr>
            <p:spPr bwMode="auto">
              <a:xfrm flipV="1">
                <a:off x="595312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42" name="Line 162"/>
              <p:cNvSpPr>
                <a:spLocks noChangeShapeType="1"/>
              </p:cNvSpPr>
              <p:nvPr/>
            </p:nvSpPr>
            <p:spPr bwMode="auto">
              <a:xfrm>
                <a:off x="595312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0" name="Line 170"/>
              <p:cNvSpPr>
                <a:spLocks noChangeShapeType="1"/>
              </p:cNvSpPr>
              <p:nvPr/>
            </p:nvSpPr>
            <p:spPr bwMode="auto">
              <a:xfrm>
                <a:off x="2762250" y="1604581"/>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sp>
          <p:nvSpPr>
            <p:cNvPr id="174252" name="Rectangle 172"/>
            <p:cNvSpPr>
              <a:spLocks noChangeArrowheads="1"/>
            </p:cNvSpPr>
            <p:nvPr/>
          </p:nvSpPr>
          <p:spPr bwMode="auto">
            <a:xfrm>
              <a:off x="2703513" y="201574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57" name="Rectangle 177"/>
            <p:cNvSpPr>
              <a:spLocks noChangeArrowheads="1"/>
            </p:cNvSpPr>
            <p:nvPr/>
          </p:nvSpPr>
          <p:spPr bwMode="auto">
            <a:xfrm>
              <a:off x="2755900" y="2517393"/>
              <a:ext cx="3471863" cy="508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8" name="Rectangle 178"/>
            <p:cNvSpPr>
              <a:spLocks noChangeArrowheads="1"/>
            </p:cNvSpPr>
            <p:nvPr/>
          </p:nvSpPr>
          <p:spPr bwMode="auto">
            <a:xfrm>
              <a:off x="2755900" y="2517393"/>
              <a:ext cx="347186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9" name="Line 179"/>
            <p:cNvSpPr>
              <a:spLocks noChangeShapeType="1"/>
            </p:cNvSpPr>
            <p:nvPr/>
          </p:nvSpPr>
          <p:spPr bwMode="auto">
            <a:xfrm>
              <a:off x="2755900"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0" name="Line 180"/>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1" name="Line 181"/>
            <p:cNvSpPr>
              <a:spLocks noChangeShapeType="1"/>
            </p:cNvSpPr>
            <p:nvPr/>
          </p:nvSpPr>
          <p:spPr bwMode="auto">
            <a:xfrm flipV="1">
              <a:off x="6227763"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2" name="Line 182"/>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3" name="Line 183"/>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4" name="Line 184"/>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5" name="Line 185"/>
            <p:cNvSpPr>
              <a:spLocks noChangeShapeType="1"/>
            </p:cNvSpPr>
            <p:nvPr/>
          </p:nvSpPr>
          <p:spPr bwMode="auto">
            <a:xfrm flipV="1">
              <a:off x="324008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6" name="Line 186"/>
            <p:cNvSpPr>
              <a:spLocks noChangeShapeType="1"/>
            </p:cNvSpPr>
            <p:nvPr/>
          </p:nvSpPr>
          <p:spPr bwMode="auto">
            <a:xfrm>
              <a:off x="324008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7" name="Rectangle 187"/>
            <p:cNvSpPr>
              <a:spLocks noChangeArrowheads="1"/>
            </p:cNvSpPr>
            <p:nvPr/>
          </p:nvSpPr>
          <p:spPr bwMode="auto">
            <a:xfrm>
              <a:off x="3222625" y="30428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68" name="Line 188"/>
            <p:cNvSpPr>
              <a:spLocks noChangeShapeType="1"/>
            </p:cNvSpPr>
            <p:nvPr/>
          </p:nvSpPr>
          <p:spPr bwMode="auto">
            <a:xfrm flipV="1">
              <a:off x="3783013"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9" name="Line 189"/>
            <p:cNvSpPr>
              <a:spLocks noChangeShapeType="1"/>
            </p:cNvSpPr>
            <p:nvPr/>
          </p:nvSpPr>
          <p:spPr bwMode="auto">
            <a:xfrm>
              <a:off x="3783013"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0" name="Rectangle 190"/>
            <p:cNvSpPr>
              <a:spLocks noChangeArrowheads="1"/>
            </p:cNvSpPr>
            <p:nvPr/>
          </p:nvSpPr>
          <p:spPr bwMode="auto">
            <a:xfrm>
              <a:off x="3748088"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1" name="Line 191"/>
            <p:cNvSpPr>
              <a:spLocks noChangeShapeType="1"/>
            </p:cNvSpPr>
            <p:nvPr/>
          </p:nvSpPr>
          <p:spPr bwMode="auto">
            <a:xfrm flipV="1">
              <a:off x="43243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2" name="Line 192"/>
            <p:cNvSpPr>
              <a:spLocks noChangeShapeType="1"/>
            </p:cNvSpPr>
            <p:nvPr/>
          </p:nvSpPr>
          <p:spPr bwMode="auto">
            <a:xfrm>
              <a:off x="43243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3" name="Rectangle 193"/>
            <p:cNvSpPr>
              <a:spLocks noChangeArrowheads="1"/>
            </p:cNvSpPr>
            <p:nvPr/>
          </p:nvSpPr>
          <p:spPr bwMode="auto">
            <a:xfrm>
              <a:off x="42894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4" name="Line 194"/>
            <p:cNvSpPr>
              <a:spLocks noChangeShapeType="1"/>
            </p:cNvSpPr>
            <p:nvPr/>
          </p:nvSpPr>
          <p:spPr bwMode="auto">
            <a:xfrm flipV="1">
              <a:off x="4873625"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5" name="Line 195"/>
            <p:cNvSpPr>
              <a:spLocks noChangeShapeType="1"/>
            </p:cNvSpPr>
            <p:nvPr/>
          </p:nvSpPr>
          <p:spPr bwMode="auto">
            <a:xfrm>
              <a:off x="4873625"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6" name="Rectangle 196"/>
            <p:cNvSpPr>
              <a:spLocks noChangeArrowheads="1"/>
            </p:cNvSpPr>
            <p:nvPr/>
          </p:nvSpPr>
          <p:spPr bwMode="auto">
            <a:xfrm>
              <a:off x="4838700"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7" name="Line 197"/>
            <p:cNvSpPr>
              <a:spLocks noChangeShapeType="1"/>
            </p:cNvSpPr>
            <p:nvPr/>
          </p:nvSpPr>
          <p:spPr bwMode="auto">
            <a:xfrm flipV="1">
              <a:off x="54165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8" name="Line 198"/>
            <p:cNvSpPr>
              <a:spLocks noChangeShapeType="1"/>
            </p:cNvSpPr>
            <p:nvPr/>
          </p:nvSpPr>
          <p:spPr bwMode="auto">
            <a:xfrm>
              <a:off x="54165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9" name="Rectangle 199"/>
            <p:cNvSpPr>
              <a:spLocks noChangeArrowheads="1"/>
            </p:cNvSpPr>
            <p:nvPr/>
          </p:nvSpPr>
          <p:spPr bwMode="auto">
            <a:xfrm>
              <a:off x="53816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0" name="Line 200"/>
            <p:cNvSpPr>
              <a:spLocks noChangeShapeType="1"/>
            </p:cNvSpPr>
            <p:nvPr/>
          </p:nvSpPr>
          <p:spPr bwMode="auto">
            <a:xfrm flipV="1">
              <a:off x="596423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1" name="Line 201"/>
            <p:cNvSpPr>
              <a:spLocks noChangeShapeType="1"/>
            </p:cNvSpPr>
            <p:nvPr/>
          </p:nvSpPr>
          <p:spPr bwMode="auto">
            <a:xfrm>
              <a:off x="596423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2" name="Rectangle 202"/>
            <p:cNvSpPr>
              <a:spLocks noChangeArrowheads="1"/>
            </p:cNvSpPr>
            <p:nvPr/>
          </p:nvSpPr>
          <p:spPr bwMode="auto">
            <a:xfrm>
              <a:off x="5929313"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3" name="Line 203"/>
            <p:cNvSpPr>
              <a:spLocks noChangeShapeType="1"/>
            </p:cNvSpPr>
            <p:nvPr/>
          </p:nvSpPr>
          <p:spPr bwMode="auto">
            <a:xfrm>
              <a:off x="2755900" y="3014281"/>
              <a:ext cx="3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5" name="Rectangle 205"/>
            <p:cNvSpPr>
              <a:spLocks noChangeArrowheads="1"/>
            </p:cNvSpPr>
            <p:nvPr/>
          </p:nvSpPr>
          <p:spPr bwMode="auto">
            <a:xfrm>
              <a:off x="2679700" y="2966656"/>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9" name="Rectangle 209"/>
            <p:cNvSpPr>
              <a:spLocks noChangeArrowheads="1"/>
            </p:cNvSpPr>
            <p:nvPr/>
          </p:nvSpPr>
          <p:spPr bwMode="auto">
            <a:xfrm>
              <a:off x="2703513" y="27507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92" name="Rectangle 212"/>
            <p:cNvSpPr>
              <a:spLocks noChangeArrowheads="1"/>
            </p:cNvSpPr>
            <p:nvPr/>
          </p:nvSpPr>
          <p:spPr bwMode="auto">
            <a:xfrm>
              <a:off x="2703513" y="254120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93" name="Line 213"/>
            <p:cNvSpPr>
              <a:spLocks noChangeShapeType="1"/>
            </p:cNvSpPr>
            <p:nvPr/>
          </p:nvSpPr>
          <p:spPr bwMode="auto">
            <a:xfrm>
              <a:off x="2755901"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4" name="Line 214"/>
            <p:cNvSpPr>
              <a:spLocks noChangeShapeType="1"/>
            </p:cNvSpPr>
            <p:nvPr/>
          </p:nvSpPr>
          <p:spPr bwMode="auto">
            <a:xfrm>
              <a:off x="2755901"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6" name="Line 216"/>
            <p:cNvSpPr>
              <a:spLocks noChangeShapeType="1"/>
            </p:cNvSpPr>
            <p:nvPr/>
          </p:nvSpPr>
          <p:spPr bwMode="auto">
            <a:xfrm flipV="1">
              <a:off x="2755901"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7" name="Rectangle 217"/>
            <p:cNvSpPr>
              <a:spLocks noChangeArrowheads="1"/>
            </p:cNvSpPr>
            <p:nvPr/>
          </p:nvSpPr>
          <p:spPr bwMode="auto">
            <a:xfrm>
              <a:off x="2755901"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8" name="Rectangle 218"/>
            <p:cNvSpPr>
              <a:spLocks noChangeArrowheads="1"/>
            </p:cNvSpPr>
            <p:nvPr/>
          </p:nvSpPr>
          <p:spPr bwMode="auto">
            <a:xfrm>
              <a:off x="2755901"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9" name="Rectangle 219"/>
            <p:cNvSpPr>
              <a:spLocks noChangeArrowheads="1"/>
            </p:cNvSpPr>
            <p:nvPr/>
          </p:nvSpPr>
          <p:spPr bwMode="auto">
            <a:xfrm>
              <a:off x="2867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0" name="Rectangle 220"/>
            <p:cNvSpPr>
              <a:spLocks noChangeArrowheads="1"/>
            </p:cNvSpPr>
            <p:nvPr/>
          </p:nvSpPr>
          <p:spPr bwMode="auto">
            <a:xfrm>
              <a:off x="2867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1" name="Rectangle 221"/>
            <p:cNvSpPr>
              <a:spLocks noChangeArrowheads="1"/>
            </p:cNvSpPr>
            <p:nvPr/>
          </p:nvSpPr>
          <p:spPr bwMode="auto">
            <a:xfrm>
              <a:off x="2978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2" name="Rectangle 222"/>
            <p:cNvSpPr>
              <a:spLocks noChangeArrowheads="1"/>
            </p:cNvSpPr>
            <p:nvPr/>
          </p:nvSpPr>
          <p:spPr bwMode="auto">
            <a:xfrm>
              <a:off x="2978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3" name="Rectangle 223"/>
            <p:cNvSpPr>
              <a:spLocks noChangeArrowheads="1"/>
            </p:cNvSpPr>
            <p:nvPr/>
          </p:nvSpPr>
          <p:spPr bwMode="auto">
            <a:xfrm>
              <a:off x="3087688" y="2796793"/>
              <a:ext cx="8255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4" name="Rectangle 224"/>
            <p:cNvSpPr>
              <a:spLocks noChangeArrowheads="1"/>
            </p:cNvSpPr>
            <p:nvPr/>
          </p:nvSpPr>
          <p:spPr bwMode="auto">
            <a:xfrm>
              <a:off x="3087688" y="2796793"/>
              <a:ext cx="8255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5" name="Rectangle 225"/>
            <p:cNvSpPr>
              <a:spLocks noChangeArrowheads="1"/>
            </p:cNvSpPr>
            <p:nvPr/>
          </p:nvSpPr>
          <p:spPr bwMode="auto">
            <a:xfrm>
              <a:off x="3192463" y="2796793"/>
              <a:ext cx="88900" cy="1984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6" name="Rectangle 226"/>
            <p:cNvSpPr>
              <a:spLocks noChangeArrowheads="1"/>
            </p:cNvSpPr>
            <p:nvPr/>
          </p:nvSpPr>
          <p:spPr bwMode="auto">
            <a:xfrm>
              <a:off x="3192463" y="2796793"/>
              <a:ext cx="88900" cy="198438"/>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7" name="Rectangle 227"/>
            <p:cNvSpPr>
              <a:spLocks noChangeArrowheads="1"/>
            </p:cNvSpPr>
            <p:nvPr/>
          </p:nvSpPr>
          <p:spPr bwMode="auto">
            <a:xfrm>
              <a:off x="33035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8" name="Rectangle 228"/>
            <p:cNvSpPr>
              <a:spLocks noChangeArrowheads="1"/>
            </p:cNvSpPr>
            <p:nvPr/>
          </p:nvSpPr>
          <p:spPr bwMode="auto">
            <a:xfrm>
              <a:off x="33035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9" name="Rectangle 229"/>
            <p:cNvSpPr>
              <a:spLocks noChangeArrowheads="1"/>
            </p:cNvSpPr>
            <p:nvPr/>
          </p:nvSpPr>
          <p:spPr bwMode="auto">
            <a:xfrm>
              <a:off x="34147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0" name="Rectangle 230"/>
            <p:cNvSpPr>
              <a:spLocks noChangeArrowheads="1"/>
            </p:cNvSpPr>
            <p:nvPr/>
          </p:nvSpPr>
          <p:spPr bwMode="auto">
            <a:xfrm>
              <a:off x="34147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1" name="Rectangle 231"/>
            <p:cNvSpPr>
              <a:spLocks noChangeArrowheads="1"/>
            </p:cNvSpPr>
            <p:nvPr/>
          </p:nvSpPr>
          <p:spPr bwMode="auto">
            <a:xfrm>
              <a:off x="35194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2" name="Rectangle 232"/>
            <p:cNvSpPr>
              <a:spLocks noChangeArrowheads="1"/>
            </p:cNvSpPr>
            <p:nvPr/>
          </p:nvSpPr>
          <p:spPr bwMode="auto">
            <a:xfrm>
              <a:off x="35194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3" name="Rectangle 233"/>
            <p:cNvSpPr>
              <a:spLocks noChangeArrowheads="1"/>
            </p:cNvSpPr>
            <p:nvPr/>
          </p:nvSpPr>
          <p:spPr bwMode="auto">
            <a:xfrm>
              <a:off x="36306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4" name="Rectangle 234"/>
            <p:cNvSpPr>
              <a:spLocks noChangeArrowheads="1"/>
            </p:cNvSpPr>
            <p:nvPr/>
          </p:nvSpPr>
          <p:spPr bwMode="auto">
            <a:xfrm>
              <a:off x="36306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5" name="Rectangle 235"/>
            <p:cNvSpPr>
              <a:spLocks noChangeArrowheads="1"/>
            </p:cNvSpPr>
            <p:nvPr/>
          </p:nvSpPr>
          <p:spPr bwMode="auto">
            <a:xfrm>
              <a:off x="37417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6" name="Rectangle 236"/>
            <p:cNvSpPr>
              <a:spLocks noChangeArrowheads="1"/>
            </p:cNvSpPr>
            <p:nvPr/>
          </p:nvSpPr>
          <p:spPr bwMode="auto">
            <a:xfrm>
              <a:off x="37417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7" name="Rectangle 237"/>
            <p:cNvSpPr>
              <a:spLocks noChangeArrowheads="1"/>
            </p:cNvSpPr>
            <p:nvPr/>
          </p:nvSpPr>
          <p:spPr bwMode="auto">
            <a:xfrm>
              <a:off x="38465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8" name="Rectangle 238"/>
            <p:cNvSpPr>
              <a:spLocks noChangeArrowheads="1"/>
            </p:cNvSpPr>
            <p:nvPr/>
          </p:nvSpPr>
          <p:spPr bwMode="auto">
            <a:xfrm>
              <a:off x="38465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9" name="Rectangle 239"/>
            <p:cNvSpPr>
              <a:spLocks noChangeArrowheads="1"/>
            </p:cNvSpPr>
            <p:nvPr/>
          </p:nvSpPr>
          <p:spPr bwMode="auto">
            <a:xfrm>
              <a:off x="3957638" y="2796793"/>
              <a:ext cx="87313" cy="1698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0" name="Rectangle 240"/>
            <p:cNvSpPr>
              <a:spLocks noChangeArrowheads="1"/>
            </p:cNvSpPr>
            <p:nvPr/>
          </p:nvSpPr>
          <p:spPr bwMode="auto">
            <a:xfrm>
              <a:off x="3957638" y="2796793"/>
              <a:ext cx="87313" cy="169863"/>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1" name="Rectangle 241"/>
            <p:cNvSpPr>
              <a:spLocks noChangeArrowheads="1"/>
            </p:cNvSpPr>
            <p:nvPr/>
          </p:nvSpPr>
          <p:spPr bwMode="auto">
            <a:xfrm>
              <a:off x="4068763" y="2796793"/>
              <a:ext cx="87313" cy="16986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2" name="Rectangle 242"/>
            <p:cNvSpPr>
              <a:spLocks noChangeArrowheads="1"/>
            </p:cNvSpPr>
            <p:nvPr/>
          </p:nvSpPr>
          <p:spPr bwMode="auto">
            <a:xfrm>
              <a:off x="4068763" y="2796793"/>
              <a:ext cx="87313" cy="1698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3" name="Rectangle 243"/>
            <p:cNvSpPr>
              <a:spLocks noChangeArrowheads="1"/>
            </p:cNvSpPr>
            <p:nvPr/>
          </p:nvSpPr>
          <p:spPr bwMode="auto">
            <a:xfrm>
              <a:off x="41735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4" name="Rectangle 244"/>
            <p:cNvSpPr>
              <a:spLocks noChangeArrowheads="1"/>
            </p:cNvSpPr>
            <p:nvPr/>
          </p:nvSpPr>
          <p:spPr bwMode="auto">
            <a:xfrm>
              <a:off x="41735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5" name="Rectangle 245"/>
            <p:cNvSpPr>
              <a:spLocks noChangeArrowheads="1"/>
            </p:cNvSpPr>
            <p:nvPr/>
          </p:nvSpPr>
          <p:spPr bwMode="auto">
            <a:xfrm>
              <a:off x="42846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6" name="Rectangle 246"/>
            <p:cNvSpPr>
              <a:spLocks noChangeArrowheads="1"/>
            </p:cNvSpPr>
            <p:nvPr/>
          </p:nvSpPr>
          <p:spPr bwMode="auto">
            <a:xfrm>
              <a:off x="42846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7" name="Rectangle 247"/>
            <p:cNvSpPr>
              <a:spLocks noChangeArrowheads="1"/>
            </p:cNvSpPr>
            <p:nvPr/>
          </p:nvSpPr>
          <p:spPr bwMode="auto">
            <a:xfrm>
              <a:off x="43957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8" name="Rectangle 248"/>
            <p:cNvSpPr>
              <a:spLocks noChangeArrowheads="1"/>
            </p:cNvSpPr>
            <p:nvPr/>
          </p:nvSpPr>
          <p:spPr bwMode="auto">
            <a:xfrm>
              <a:off x="43957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9" name="Rectangle 249"/>
            <p:cNvSpPr>
              <a:spLocks noChangeArrowheads="1"/>
            </p:cNvSpPr>
            <p:nvPr/>
          </p:nvSpPr>
          <p:spPr bwMode="auto">
            <a:xfrm>
              <a:off x="45005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0" name="Rectangle 250"/>
            <p:cNvSpPr>
              <a:spLocks noChangeArrowheads="1"/>
            </p:cNvSpPr>
            <p:nvPr/>
          </p:nvSpPr>
          <p:spPr bwMode="auto">
            <a:xfrm>
              <a:off x="45005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1" name="Rectangle 251"/>
            <p:cNvSpPr>
              <a:spLocks noChangeArrowheads="1"/>
            </p:cNvSpPr>
            <p:nvPr/>
          </p:nvSpPr>
          <p:spPr bwMode="auto">
            <a:xfrm>
              <a:off x="46116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2" name="Rectangle 252"/>
            <p:cNvSpPr>
              <a:spLocks noChangeArrowheads="1"/>
            </p:cNvSpPr>
            <p:nvPr/>
          </p:nvSpPr>
          <p:spPr bwMode="auto">
            <a:xfrm>
              <a:off x="46116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3" name="Rectangle 253"/>
            <p:cNvSpPr>
              <a:spLocks noChangeArrowheads="1"/>
            </p:cNvSpPr>
            <p:nvPr/>
          </p:nvSpPr>
          <p:spPr bwMode="auto">
            <a:xfrm>
              <a:off x="4721226"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4" name="Rectangle 254"/>
            <p:cNvSpPr>
              <a:spLocks noChangeArrowheads="1"/>
            </p:cNvSpPr>
            <p:nvPr/>
          </p:nvSpPr>
          <p:spPr bwMode="auto">
            <a:xfrm>
              <a:off x="4721226"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5" name="Rectangle 255"/>
            <p:cNvSpPr>
              <a:spLocks noChangeArrowheads="1"/>
            </p:cNvSpPr>
            <p:nvPr/>
          </p:nvSpPr>
          <p:spPr bwMode="auto">
            <a:xfrm>
              <a:off x="48275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6" name="Rectangle 256"/>
            <p:cNvSpPr>
              <a:spLocks noChangeArrowheads="1"/>
            </p:cNvSpPr>
            <p:nvPr/>
          </p:nvSpPr>
          <p:spPr bwMode="auto">
            <a:xfrm>
              <a:off x="48275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7" name="Rectangle 257"/>
            <p:cNvSpPr>
              <a:spLocks noChangeArrowheads="1"/>
            </p:cNvSpPr>
            <p:nvPr/>
          </p:nvSpPr>
          <p:spPr bwMode="auto">
            <a:xfrm>
              <a:off x="49371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8" name="Rectangle 258"/>
            <p:cNvSpPr>
              <a:spLocks noChangeArrowheads="1"/>
            </p:cNvSpPr>
            <p:nvPr/>
          </p:nvSpPr>
          <p:spPr bwMode="auto">
            <a:xfrm>
              <a:off x="49371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9" name="Rectangle 259"/>
            <p:cNvSpPr>
              <a:spLocks noChangeArrowheads="1"/>
            </p:cNvSpPr>
            <p:nvPr/>
          </p:nvSpPr>
          <p:spPr bwMode="auto">
            <a:xfrm>
              <a:off x="50482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0" name="Rectangle 260"/>
            <p:cNvSpPr>
              <a:spLocks noChangeArrowheads="1"/>
            </p:cNvSpPr>
            <p:nvPr/>
          </p:nvSpPr>
          <p:spPr bwMode="auto">
            <a:xfrm>
              <a:off x="50482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1" name="Rectangle 261"/>
            <p:cNvSpPr>
              <a:spLocks noChangeArrowheads="1"/>
            </p:cNvSpPr>
            <p:nvPr/>
          </p:nvSpPr>
          <p:spPr bwMode="auto">
            <a:xfrm>
              <a:off x="5153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2" name="Rectangle 262"/>
            <p:cNvSpPr>
              <a:spLocks noChangeArrowheads="1"/>
            </p:cNvSpPr>
            <p:nvPr/>
          </p:nvSpPr>
          <p:spPr bwMode="auto">
            <a:xfrm>
              <a:off x="5153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3" name="Rectangle 263"/>
            <p:cNvSpPr>
              <a:spLocks noChangeArrowheads="1"/>
            </p:cNvSpPr>
            <p:nvPr/>
          </p:nvSpPr>
          <p:spPr bwMode="auto">
            <a:xfrm>
              <a:off x="5264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4" name="Rectangle 264"/>
            <p:cNvSpPr>
              <a:spLocks noChangeArrowheads="1"/>
            </p:cNvSpPr>
            <p:nvPr/>
          </p:nvSpPr>
          <p:spPr bwMode="auto">
            <a:xfrm>
              <a:off x="5264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5" name="Rectangle 265"/>
            <p:cNvSpPr>
              <a:spLocks noChangeArrowheads="1"/>
            </p:cNvSpPr>
            <p:nvPr/>
          </p:nvSpPr>
          <p:spPr bwMode="auto">
            <a:xfrm>
              <a:off x="53752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6" name="Rectangle 266"/>
            <p:cNvSpPr>
              <a:spLocks noChangeArrowheads="1"/>
            </p:cNvSpPr>
            <p:nvPr/>
          </p:nvSpPr>
          <p:spPr bwMode="auto">
            <a:xfrm>
              <a:off x="53752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7" name="Rectangle 267"/>
            <p:cNvSpPr>
              <a:spLocks noChangeArrowheads="1"/>
            </p:cNvSpPr>
            <p:nvPr/>
          </p:nvSpPr>
          <p:spPr bwMode="auto">
            <a:xfrm>
              <a:off x="54800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8" name="Rectangle 268"/>
            <p:cNvSpPr>
              <a:spLocks noChangeArrowheads="1"/>
            </p:cNvSpPr>
            <p:nvPr/>
          </p:nvSpPr>
          <p:spPr bwMode="auto">
            <a:xfrm>
              <a:off x="54800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9" name="Rectangle 269"/>
            <p:cNvSpPr>
              <a:spLocks noChangeArrowheads="1"/>
            </p:cNvSpPr>
            <p:nvPr/>
          </p:nvSpPr>
          <p:spPr bwMode="auto">
            <a:xfrm>
              <a:off x="55911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0" name="Rectangle 270"/>
            <p:cNvSpPr>
              <a:spLocks noChangeArrowheads="1"/>
            </p:cNvSpPr>
            <p:nvPr/>
          </p:nvSpPr>
          <p:spPr bwMode="auto">
            <a:xfrm>
              <a:off x="55911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1" name="Rectangle 271"/>
            <p:cNvSpPr>
              <a:spLocks noChangeArrowheads="1"/>
            </p:cNvSpPr>
            <p:nvPr/>
          </p:nvSpPr>
          <p:spPr bwMode="auto">
            <a:xfrm>
              <a:off x="57023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2" name="Rectangle 272"/>
            <p:cNvSpPr>
              <a:spLocks noChangeArrowheads="1"/>
            </p:cNvSpPr>
            <p:nvPr/>
          </p:nvSpPr>
          <p:spPr bwMode="auto">
            <a:xfrm>
              <a:off x="57023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3" name="Rectangle 273"/>
            <p:cNvSpPr>
              <a:spLocks noChangeArrowheads="1"/>
            </p:cNvSpPr>
            <p:nvPr/>
          </p:nvSpPr>
          <p:spPr bwMode="auto">
            <a:xfrm>
              <a:off x="5813426" y="2796793"/>
              <a:ext cx="8096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4" name="Rectangle 274"/>
            <p:cNvSpPr>
              <a:spLocks noChangeArrowheads="1"/>
            </p:cNvSpPr>
            <p:nvPr/>
          </p:nvSpPr>
          <p:spPr bwMode="auto">
            <a:xfrm>
              <a:off x="5813426" y="2796793"/>
              <a:ext cx="8096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5" name="Rectangle 275"/>
            <p:cNvSpPr>
              <a:spLocks noChangeArrowheads="1"/>
            </p:cNvSpPr>
            <p:nvPr/>
          </p:nvSpPr>
          <p:spPr bwMode="auto">
            <a:xfrm>
              <a:off x="59182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6" name="Rectangle 276"/>
            <p:cNvSpPr>
              <a:spLocks noChangeArrowheads="1"/>
            </p:cNvSpPr>
            <p:nvPr/>
          </p:nvSpPr>
          <p:spPr bwMode="auto">
            <a:xfrm>
              <a:off x="59182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7" name="Rectangle 277"/>
            <p:cNvSpPr>
              <a:spLocks noChangeArrowheads="1"/>
            </p:cNvSpPr>
            <p:nvPr/>
          </p:nvSpPr>
          <p:spPr bwMode="auto">
            <a:xfrm>
              <a:off x="60293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8" name="Rectangle 278"/>
            <p:cNvSpPr>
              <a:spLocks noChangeArrowheads="1"/>
            </p:cNvSpPr>
            <p:nvPr/>
          </p:nvSpPr>
          <p:spPr bwMode="auto">
            <a:xfrm>
              <a:off x="60293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9" name="Rectangle 279"/>
            <p:cNvSpPr>
              <a:spLocks noChangeArrowheads="1"/>
            </p:cNvSpPr>
            <p:nvPr/>
          </p:nvSpPr>
          <p:spPr bwMode="auto">
            <a:xfrm>
              <a:off x="6138863"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60" name="Rectangle 280"/>
            <p:cNvSpPr>
              <a:spLocks noChangeArrowheads="1"/>
            </p:cNvSpPr>
            <p:nvPr/>
          </p:nvSpPr>
          <p:spPr bwMode="auto">
            <a:xfrm>
              <a:off x="6138863"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59" name="Oval 379"/>
            <p:cNvSpPr>
              <a:spLocks noChangeArrowheads="1"/>
            </p:cNvSpPr>
            <p:nvPr/>
          </p:nvSpPr>
          <p:spPr bwMode="auto">
            <a:xfrm>
              <a:off x="28844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0" name="Oval 380"/>
            <p:cNvSpPr>
              <a:spLocks noChangeArrowheads="1"/>
            </p:cNvSpPr>
            <p:nvPr/>
          </p:nvSpPr>
          <p:spPr bwMode="auto">
            <a:xfrm>
              <a:off x="29892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1" name="Oval 381"/>
            <p:cNvSpPr>
              <a:spLocks noChangeArrowheads="1"/>
            </p:cNvSpPr>
            <p:nvPr/>
          </p:nvSpPr>
          <p:spPr bwMode="auto">
            <a:xfrm>
              <a:off x="31003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2" name="Oval 382"/>
            <p:cNvSpPr>
              <a:spLocks noChangeArrowheads="1"/>
            </p:cNvSpPr>
            <p:nvPr/>
          </p:nvSpPr>
          <p:spPr bwMode="auto">
            <a:xfrm>
              <a:off x="34258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3" name="Oval 383"/>
            <p:cNvSpPr>
              <a:spLocks noChangeArrowheads="1"/>
            </p:cNvSpPr>
            <p:nvPr/>
          </p:nvSpPr>
          <p:spPr bwMode="auto">
            <a:xfrm>
              <a:off x="36417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4" name="Oval 384"/>
            <p:cNvSpPr>
              <a:spLocks noChangeArrowheads="1"/>
            </p:cNvSpPr>
            <p:nvPr/>
          </p:nvSpPr>
          <p:spPr bwMode="auto">
            <a:xfrm>
              <a:off x="37528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5" name="Oval 385"/>
            <p:cNvSpPr>
              <a:spLocks noChangeArrowheads="1"/>
            </p:cNvSpPr>
            <p:nvPr/>
          </p:nvSpPr>
          <p:spPr bwMode="auto">
            <a:xfrm>
              <a:off x="38639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6" name="Oval 386"/>
            <p:cNvSpPr>
              <a:spLocks noChangeArrowheads="1"/>
            </p:cNvSpPr>
            <p:nvPr/>
          </p:nvSpPr>
          <p:spPr bwMode="auto">
            <a:xfrm>
              <a:off x="39687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7" name="Oval 387"/>
            <p:cNvSpPr>
              <a:spLocks noChangeArrowheads="1"/>
            </p:cNvSpPr>
            <p:nvPr/>
          </p:nvSpPr>
          <p:spPr bwMode="auto">
            <a:xfrm>
              <a:off x="40798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8" name="Oval 388"/>
            <p:cNvSpPr>
              <a:spLocks noChangeArrowheads="1"/>
            </p:cNvSpPr>
            <p:nvPr/>
          </p:nvSpPr>
          <p:spPr bwMode="auto">
            <a:xfrm>
              <a:off x="41910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9" name="Oval 389"/>
            <p:cNvSpPr>
              <a:spLocks noChangeArrowheads="1"/>
            </p:cNvSpPr>
            <p:nvPr/>
          </p:nvSpPr>
          <p:spPr bwMode="auto">
            <a:xfrm>
              <a:off x="42957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0" name="Oval 390"/>
            <p:cNvSpPr>
              <a:spLocks noChangeArrowheads="1"/>
            </p:cNvSpPr>
            <p:nvPr/>
          </p:nvSpPr>
          <p:spPr bwMode="auto">
            <a:xfrm>
              <a:off x="44069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1" name="Oval 391"/>
            <p:cNvSpPr>
              <a:spLocks noChangeArrowheads="1"/>
            </p:cNvSpPr>
            <p:nvPr/>
          </p:nvSpPr>
          <p:spPr bwMode="auto">
            <a:xfrm>
              <a:off x="45180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2" name="Oval 392"/>
            <p:cNvSpPr>
              <a:spLocks noChangeArrowheads="1"/>
            </p:cNvSpPr>
            <p:nvPr/>
          </p:nvSpPr>
          <p:spPr bwMode="auto">
            <a:xfrm>
              <a:off x="46291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3" name="Oval 393"/>
            <p:cNvSpPr>
              <a:spLocks noChangeArrowheads="1"/>
            </p:cNvSpPr>
            <p:nvPr/>
          </p:nvSpPr>
          <p:spPr bwMode="auto">
            <a:xfrm>
              <a:off x="47339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4" name="Oval 394"/>
            <p:cNvSpPr>
              <a:spLocks noChangeArrowheads="1"/>
            </p:cNvSpPr>
            <p:nvPr/>
          </p:nvSpPr>
          <p:spPr bwMode="auto">
            <a:xfrm>
              <a:off x="48450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5" name="Oval 395"/>
            <p:cNvSpPr>
              <a:spLocks noChangeArrowheads="1"/>
            </p:cNvSpPr>
            <p:nvPr/>
          </p:nvSpPr>
          <p:spPr bwMode="auto">
            <a:xfrm>
              <a:off x="49545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6" name="Oval 396"/>
            <p:cNvSpPr>
              <a:spLocks noChangeArrowheads="1"/>
            </p:cNvSpPr>
            <p:nvPr/>
          </p:nvSpPr>
          <p:spPr bwMode="auto">
            <a:xfrm>
              <a:off x="50609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7" name="Oval 397"/>
            <p:cNvSpPr>
              <a:spLocks noChangeArrowheads="1"/>
            </p:cNvSpPr>
            <p:nvPr/>
          </p:nvSpPr>
          <p:spPr bwMode="auto">
            <a:xfrm>
              <a:off x="51704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8" name="Oval 398"/>
            <p:cNvSpPr>
              <a:spLocks noChangeArrowheads="1"/>
            </p:cNvSpPr>
            <p:nvPr/>
          </p:nvSpPr>
          <p:spPr bwMode="auto">
            <a:xfrm>
              <a:off x="52816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9" name="Oval 399"/>
            <p:cNvSpPr>
              <a:spLocks noChangeArrowheads="1"/>
            </p:cNvSpPr>
            <p:nvPr/>
          </p:nvSpPr>
          <p:spPr bwMode="auto">
            <a:xfrm>
              <a:off x="53863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0" name="Oval 400"/>
            <p:cNvSpPr>
              <a:spLocks noChangeArrowheads="1"/>
            </p:cNvSpPr>
            <p:nvPr/>
          </p:nvSpPr>
          <p:spPr bwMode="auto">
            <a:xfrm>
              <a:off x="54975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1" name="Oval 401"/>
            <p:cNvSpPr>
              <a:spLocks noChangeArrowheads="1"/>
            </p:cNvSpPr>
            <p:nvPr/>
          </p:nvSpPr>
          <p:spPr bwMode="auto">
            <a:xfrm>
              <a:off x="56086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2" name="Oval 402"/>
            <p:cNvSpPr>
              <a:spLocks noChangeArrowheads="1"/>
            </p:cNvSpPr>
            <p:nvPr/>
          </p:nvSpPr>
          <p:spPr bwMode="auto">
            <a:xfrm>
              <a:off x="57134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3" name="Oval 403"/>
            <p:cNvSpPr>
              <a:spLocks noChangeArrowheads="1"/>
            </p:cNvSpPr>
            <p:nvPr/>
          </p:nvSpPr>
          <p:spPr bwMode="auto">
            <a:xfrm>
              <a:off x="58245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4" name="Oval 404"/>
            <p:cNvSpPr>
              <a:spLocks noChangeArrowheads="1"/>
            </p:cNvSpPr>
            <p:nvPr/>
          </p:nvSpPr>
          <p:spPr bwMode="auto">
            <a:xfrm>
              <a:off x="59356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5" name="Oval 405"/>
            <p:cNvSpPr>
              <a:spLocks noChangeArrowheads="1"/>
            </p:cNvSpPr>
            <p:nvPr/>
          </p:nvSpPr>
          <p:spPr bwMode="auto">
            <a:xfrm>
              <a:off x="60404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6" name="Oval 406"/>
            <p:cNvSpPr>
              <a:spLocks noChangeArrowheads="1"/>
            </p:cNvSpPr>
            <p:nvPr/>
          </p:nvSpPr>
          <p:spPr bwMode="auto">
            <a:xfrm>
              <a:off x="61515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8" name="Oval 408"/>
            <p:cNvSpPr>
              <a:spLocks noChangeArrowheads="1"/>
            </p:cNvSpPr>
            <p:nvPr/>
          </p:nvSpPr>
          <p:spPr bwMode="auto">
            <a:xfrm>
              <a:off x="277336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9" name="Oval 409"/>
            <p:cNvSpPr>
              <a:spLocks noChangeArrowheads="1"/>
            </p:cNvSpPr>
            <p:nvPr/>
          </p:nvSpPr>
          <p:spPr bwMode="auto">
            <a:xfrm>
              <a:off x="321151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0" name="Oval 410"/>
            <p:cNvSpPr>
              <a:spLocks noChangeArrowheads="1"/>
            </p:cNvSpPr>
            <p:nvPr/>
          </p:nvSpPr>
          <p:spPr bwMode="auto">
            <a:xfrm>
              <a:off x="3316288"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1" name="Oval 411"/>
            <p:cNvSpPr>
              <a:spLocks noChangeArrowheads="1"/>
            </p:cNvSpPr>
            <p:nvPr/>
          </p:nvSpPr>
          <p:spPr bwMode="auto">
            <a:xfrm>
              <a:off x="3536950" y="2511043"/>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2" name="Rectangle 412"/>
            <p:cNvSpPr>
              <a:spLocks noChangeArrowheads="1"/>
            </p:cNvSpPr>
            <p:nvPr/>
          </p:nvSpPr>
          <p:spPr bwMode="auto">
            <a:xfrm>
              <a:off x="3805992" y="2327750"/>
              <a:ext cx="14747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Final outcome </a:t>
              </a:r>
              <a:r>
                <a:rPr lang="en-US" sz="1000" dirty="0">
                  <a:solidFill>
                    <a:srgbClr val="000000"/>
                  </a:solidFill>
                  <a:latin typeface="Arial Narrow" pitchFamily="34" charset="0"/>
                  <a:cs typeface="Arial" pitchFamily="34" charset="0"/>
                </a:rPr>
                <a:t>and </a:t>
              </a:r>
              <a:r>
                <a:rPr kumimoji="0" lang="en-US" sz="1000" b="0" i="0" u="none" strike="noStrike" cap="none" normalizeH="0" baseline="0" dirty="0">
                  <a:ln>
                    <a:noFill/>
                  </a:ln>
                  <a:solidFill>
                    <a:srgbClr val="000000"/>
                  </a:solidFill>
                  <a:effectLst/>
                  <a:latin typeface="Arial Narrow" pitchFamily="34" charset="0"/>
                  <a:cs typeface="Arial" pitchFamily="34" charset="0"/>
                </a:rPr>
                <a:t>performance</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493" name="Rectangle 413"/>
            <p:cNvSpPr>
              <a:spLocks noChangeArrowheads="1"/>
            </p:cNvSpPr>
            <p:nvPr/>
          </p:nvSpPr>
          <p:spPr bwMode="auto">
            <a:xfrm rot="16200000">
              <a:off x="2295898" y="2686020"/>
              <a:ext cx="56746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Expected utility</a:t>
              </a:r>
              <a:endParaRPr kumimoji="0" lang="en-US" sz="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78" name="Rectangle 998"/>
            <p:cNvSpPr>
              <a:spLocks noChangeArrowheads="1"/>
            </p:cNvSpPr>
            <p:nvPr/>
          </p:nvSpPr>
          <p:spPr bwMode="auto">
            <a:xfrm>
              <a:off x="2762250" y="3475675"/>
              <a:ext cx="3465513" cy="5127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79" name="Line 999"/>
            <p:cNvSpPr>
              <a:spLocks noChangeShapeType="1"/>
            </p:cNvSpPr>
            <p:nvPr/>
          </p:nvSpPr>
          <p:spPr bwMode="auto">
            <a:xfrm>
              <a:off x="2762250"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0" name="Line 1000"/>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1" name="Line 100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2" name="Line 1002"/>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3" name="Line 1003"/>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4" name="Line 1004"/>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5" name="Line 1005"/>
            <p:cNvSpPr>
              <a:spLocks noChangeShapeType="1"/>
            </p:cNvSpPr>
            <p:nvPr/>
          </p:nvSpPr>
          <p:spPr bwMode="auto">
            <a:xfrm flipV="1">
              <a:off x="3205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6" name="Line 1006"/>
            <p:cNvSpPr>
              <a:spLocks noChangeShapeType="1"/>
            </p:cNvSpPr>
            <p:nvPr/>
          </p:nvSpPr>
          <p:spPr bwMode="auto">
            <a:xfrm>
              <a:off x="3205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7" name="Rectangle 1007"/>
            <p:cNvSpPr>
              <a:spLocks noChangeArrowheads="1"/>
            </p:cNvSpPr>
            <p:nvPr/>
          </p:nvSpPr>
          <p:spPr bwMode="auto">
            <a:xfrm>
              <a:off x="3187700" y="400590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88" name="Line 1008"/>
            <p:cNvSpPr>
              <a:spLocks noChangeShapeType="1"/>
            </p:cNvSpPr>
            <p:nvPr/>
          </p:nvSpPr>
          <p:spPr bwMode="auto">
            <a:xfrm flipV="1">
              <a:off x="3765550"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9" name="Line 1009"/>
            <p:cNvSpPr>
              <a:spLocks noChangeShapeType="1"/>
            </p:cNvSpPr>
            <p:nvPr/>
          </p:nvSpPr>
          <p:spPr bwMode="auto">
            <a:xfrm>
              <a:off x="3765550"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1" name="Rectangle 1011"/>
            <p:cNvSpPr>
              <a:spLocks noChangeArrowheads="1"/>
            </p:cNvSpPr>
            <p:nvPr/>
          </p:nvSpPr>
          <p:spPr bwMode="auto">
            <a:xfrm>
              <a:off x="37306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2" name="Line 1012"/>
            <p:cNvSpPr>
              <a:spLocks noChangeShapeType="1"/>
            </p:cNvSpPr>
            <p:nvPr/>
          </p:nvSpPr>
          <p:spPr bwMode="auto">
            <a:xfrm flipV="1">
              <a:off x="4324351"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3" name="Line 1013"/>
            <p:cNvSpPr>
              <a:spLocks noChangeShapeType="1"/>
            </p:cNvSpPr>
            <p:nvPr/>
          </p:nvSpPr>
          <p:spPr bwMode="auto">
            <a:xfrm>
              <a:off x="4324351"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4" name="Rectangle 1014"/>
            <p:cNvSpPr>
              <a:spLocks noChangeArrowheads="1"/>
            </p:cNvSpPr>
            <p:nvPr/>
          </p:nvSpPr>
          <p:spPr bwMode="auto">
            <a:xfrm>
              <a:off x="42894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5" name="Line 1015"/>
            <p:cNvSpPr>
              <a:spLocks noChangeShapeType="1"/>
            </p:cNvSpPr>
            <p:nvPr/>
          </p:nvSpPr>
          <p:spPr bwMode="auto">
            <a:xfrm flipV="1">
              <a:off x="4884738"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6" name="Line 1016"/>
            <p:cNvSpPr>
              <a:spLocks noChangeShapeType="1"/>
            </p:cNvSpPr>
            <p:nvPr/>
          </p:nvSpPr>
          <p:spPr bwMode="auto">
            <a:xfrm>
              <a:off x="4884738"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7" name="Rectangle 1017"/>
            <p:cNvSpPr>
              <a:spLocks noChangeArrowheads="1"/>
            </p:cNvSpPr>
            <p:nvPr/>
          </p:nvSpPr>
          <p:spPr bwMode="auto">
            <a:xfrm>
              <a:off x="4849813"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8" name="Line 1018"/>
            <p:cNvSpPr>
              <a:spLocks noChangeShapeType="1"/>
            </p:cNvSpPr>
            <p:nvPr/>
          </p:nvSpPr>
          <p:spPr bwMode="auto">
            <a:xfrm flipV="1">
              <a:off x="5438776"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9" name="Line 1019"/>
            <p:cNvSpPr>
              <a:spLocks noChangeShapeType="1"/>
            </p:cNvSpPr>
            <p:nvPr/>
          </p:nvSpPr>
          <p:spPr bwMode="auto">
            <a:xfrm>
              <a:off x="5438776"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0" name="Rectangle 1020"/>
            <p:cNvSpPr>
              <a:spLocks noChangeArrowheads="1"/>
            </p:cNvSpPr>
            <p:nvPr/>
          </p:nvSpPr>
          <p:spPr bwMode="auto">
            <a:xfrm>
              <a:off x="5403851"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1" name="Line 1021"/>
            <p:cNvSpPr>
              <a:spLocks noChangeShapeType="1"/>
            </p:cNvSpPr>
            <p:nvPr/>
          </p:nvSpPr>
          <p:spPr bwMode="auto">
            <a:xfrm flipV="1">
              <a:off x="5999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2" name="Line 1022"/>
            <p:cNvSpPr>
              <a:spLocks noChangeShapeType="1"/>
            </p:cNvSpPr>
            <p:nvPr/>
          </p:nvSpPr>
          <p:spPr bwMode="auto">
            <a:xfrm>
              <a:off x="5999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3" name="Rectangle 1023"/>
            <p:cNvSpPr>
              <a:spLocks noChangeArrowheads="1"/>
            </p:cNvSpPr>
            <p:nvPr/>
          </p:nvSpPr>
          <p:spPr bwMode="auto">
            <a:xfrm>
              <a:off x="5964238"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4" name="Line 1024"/>
            <p:cNvSpPr>
              <a:spLocks noChangeShapeType="1"/>
            </p:cNvSpPr>
            <p:nvPr/>
          </p:nvSpPr>
          <p:spPr bwMode="auto">
            <a:xfrm>
              <a:off x="2762251" y="392493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6" name="Rectangle 1026"/>
            <p:cNvSpPr>
              <a:spLocks noChangeArrowheads="1"/>
            </p:cNvSpPr>
            <p:nvPr/>
          </p:nvSpPr>
          <p:spPr bwMode="auto">
            <a:xfrm>
              <a:off x="2668588" y="387731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7" name="Line 1027"/>
            <p:cNvSpPr>
              <a:spLocks noChangeShapeType="1"/>
            </p:cNvSpPr>
            <p:nvPr/>
          </p:nvSpPr>
          <p:spPr bwMode="auto">
            <a:xfrm>
              <a:off x="2762251" y="381857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9" name="Rectangle 1029"/>
            <p:cNvSpPr>
              <a:spLocks noChangeArrowheads="1"/>
            </p:cNvSpPr>
            <p:nvPr/>
          </p:nvSpPr>
          <p:spPr bwMode="auto">
            <a:xfrm>
              <a:off x="2668588" y="377253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28</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0" name="Line 1030"/>
            <p:cNvSpPr>
              <a:spLocks noChangeShapeType="1"/>
            </p:cNvSpPr>
            <p:nvPr/>
          </p:nvSpPr>
          <p:spPr bwMode="auto">
            <a:xfrm>
              <a:off x="2762251" y="371380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2" name="Rectangle 1032"/>
            <p:cNvSpPr>
              <a:spLocks noChangeArrowheads="1"/>
            </p:cNvSpPr>
            <p:nvPr/>
          </p:nvSpPr>
          <p:spPr bwMode="auto">
            <a:xfrm>
              <a:off x="2668588" y="366776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3" name="Line 1033"/>
            <p:cNvSpPr>
              <a:spLocks noChangeShapeType="1"/>
            </p:cNvSpPr>
            <p:nvPr/>
          </p:nvSpPr>
          <p:spPr bwMode="auto">
            <a:xfrm>
              <a:off x="2762251" y="360902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5" name="Rectangle 1035"/>
            <p:cNvSpPr>
              <a:spLocks noChangeArrowheads="1"/>
            </p:cNvSpPr>
            <p:nvPr/>
          </p:nvSpPr>
          <p:spPr bwMode="auto">
            <a:xfrm>
              <a:off x="2668588" y="35629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6" name="Line 1036"/>
            <p:cNvSpPr>
              <a:spLocks noChangeShapeType="1"/>
            </p:cNvSpPr>
            <p:nvPr/>
          </p:nvSpPr>
          <p:spPr bwMode="auto">
            <a:xfrm>
              <a:off x="2762251" y="35042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8" name="Rectangle 1038"/>
            <p:cNvSpPr>
              <a:spLocks noChangeArrowheads="1"/>
            </p:cNvSpPr>
            <p:nvPr/>
          </p:nvSpPr>
          <p:spPr bwMode="auto">
            <a:xfrm>
              <a:off x="2668588" y="3456625"/>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9" name="Line 1039"/>
            <p:cNvSpPr>
              <a:spLocks noChangeShapeType="1"/>
            </p:cNvSpPr>
            <p:nvPr/>
          </p:nvSpPr>
          <p:spPr bwMode="auto">
            <a:xfrm>
              <a:off x="2762251"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0" name="Line 1040"/>
            <p:cNvSpPr>
              <a:spLocks noChangeShapeType="1"/>
            </p:cNvSpPr>
            <p:nvPr/>
          </p:nvSpPr>
          <p:spPr bwMode="auto">
            <a:xfrm>
              <a:off x="2762251"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1" name="Line 104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3" name="Freeform 1043"/>
            <p:cNvSpPr>
              <a:spLocks/>
            </p:cNvSpPr>
            <p:nvPr/>
          </p:nvSpPr>
          <p:spPr bwMode="auto">
            <a:xfrm>
              <a:off x="2762251" y="3497900"/>
              <a:ext cx="3465513" cy="461963"/>
            </a:xfrm>
            <a:custGeom>
              <a:avLst/>
              <a:gdLst/>
              <a:ahLst/>
              <a:cxnLst>
                <a:cxn ang="0">
                  <a:pos x="0" y="22"/>
                </a:cxn>
                <a:cxn ang="0">
                  <a:pos x="69" y="0"/>
                </a:cxn>
                <a:cxn ang="0">
                  <a:pos x="139" y="33"/>
                </a:cxn>
                <a:cxn ang="0">
                  <a:pos x="209" y="19"/>
                </a:cxn>
                <a:cxn ang="0">
                  <a:pos x="279" y="26"/>
                </a:cxn>
                <a:cxn ang="0">
                  <a:pos x="349" y="8"/>
                </a:cxn>
                <a:cxn ang="0">
                  <a:pos x="418" y="30"/>
                </a:cxn>
                <a:cxn ang="0">
                  <a:pos x="492" y="15"/>
                </a:cxn>
                <a:cxn ang="0">
                  <a:pos x="562" y="70"/>
                </a:cxn>
                <a:cxn ang="0">
                  <a:pos x="632" y="228"/>
                </a:cxn>
                <a:cxn ang="0">
                  <a:pos x="701" y="44"/>
                </a:cxn>
                <a:cxn ang="0">
                  <a:pos x="771" y="37"/>
                </a:cxn>
                <a:cxn ang="0">
                  <a:pos x="841" y="81"/>
                </a:cxn>
                <a:cxn ang="0">
                  <a:pos x="915" y="66"/>
                </a:cxn>
                <a:cxn ang="0">
                  <a:pos x="984" y="37"/>
                </a:cxn>
                <a:cxn ang="0">
                  <a:pos x="1054" y="166"/>
                </a:cxn>
                <a:cxn ang="0">
                  <a:pos x="1124" y="180"/>
                </a:cxn>
                <a:cxn ang="0">
                  <a:pos x="1194" y="140"/>
                </a:cxn>
                <a:cxn ang="0">
                  <a:pos x="1264" y="225"/>
                </a:cxn>
                <a:cxn ang="0">
                  <a:pos x="1337" y="85"/>
                </a:cxn>
                <a:cxn ang="0">
                  <a:pos x="1407" y="129"/>
                </a:cxn>
                <a:cxn ang="0">
                  <a:pos x="1477" y="173"/>
                </a:cxn>
                <a:cxn ang="0">
                  <a:pos x="1547" y="169"/>
                </a:cxn>
                <a:cxn ang="0">
                  <a:pos x="1617" y="173"/>
                </a:cxn>
                <a:cxn ang="0">
                  <a:pos x="1686" y="158"/>
                </a:cxn>
                <a:cxn ang="0">
                  <a:pos x="1760" y="225"/>
                </a:cxn>
                <a:cxn ang="0">
                  <a:pos x="1830" y="66"/>
                </a:cxn>
                <a:cxn ang="0">
                  <a:pos x="1900" y="269"/>
                </a:cxn>
                <a:cxn ang="0">
                  <a:pos x="1969" y="206"/>
                </a:cxn>
                <a:cxn ang="0">
                  <a:pos x="2039" y="236"/>
                </a:cxn>
                <a:cxn ang="0">
                  <a:pos x="2109" y="291"/>
                </a:cxn>
                <a:cxn ang="0">
                  <a:pos x="2183" y="199"/>
                </a:cxn>
              </a:cxnLst>
              <a:rect l="0" t="0" r="r" b="b"/>
              <a:pathLst>
                <a:path w="2183" h="291">
                  <a:moveTo>
                    <a:pt x="0" y="22"/>
                  </a:moveTo>
                  <a:lnTo>
                    <a:pt x="69" y="0"/>
                  </a:lnTo>
                  <a:lnTo>
                    <a:pt x="139" y="33"/>
                  </a:lnTo>
                  <a:lnTo>
                    <a:pt x="209" y="19"/>
                  </a:lnTo>
                  <a:lnTo>
                    <a:pt x="279" y="26"/>
                  </a:lnTo>
                  <a:lnTo>
                    <a:pt x="349" y="8"/>
                  </a:lnTo>
                  <a:lnTo>
                    <a:pt x="418" y="30"/>
                  </a:lnTo>
                  <a:lnTo>
                    <a:pt x="492" y="15"/>
                  </a:lnTo>
                  <a:lnTo>
                    <a:pt x="562" y="70"/>
                  </a:lnTo>
                  <a:lnTo>
                    <a:pt x="632" y="228"/>
                  </a:lnTo>
                  <a:lnTo>
                    <a:pt x="701" y="44"/>
                  </a:lnTo>
                  <a:lnTo>
                    <a:pt x="771" y="37"/>
                  </a:lnTo>
                  <a:lnTo>
                    <a:pt x="841" y="81"/>
                  </a:lnTo>
                  <a:lnTo>
                    <a:pt x="915" y="66"/>
                  </a:lnTo>
                  <a:lnTo>
                    <a:pt x="984" y="37"/>
                  </a:lnTo>
                  <a:lnTo>
                    <a:pt x="1054" y="166"/>
                  </a:lnTo>
                  <a:lnTo>
                    <a:pt x="1124" y="180"/>
                  </a:lnTo>
                  <a:lnTo>
                    <a:pt x="1194" y="140"/>
                  </a:lnTo>
                  <a:lnTo>
                    <a:pt x="1264" y="225"/>
                  </a:lnTo>
                  <a:lnTo>
                    <a:pt x="1337" y="85"/>
                  </a:lnTo>
                  <a:lnTo>
                    <a:pt x="1407" y="129"/>
                  </a:lnTo>
                  <a:lnTo>
                    <a:pt x="1477" y="173"/>
                  </a:lnTo>
                  <a:lnTo>
                    <a:pt x="1547" y="169"/>
                  </a:lnTo>
                  <a:lnTo>
                    <a:pt x="1617" y="173"/>
                  </a:lnTo>
                  <a:lnTo>
                    <a:pt x="1686" y="158"/>
                  </a:lnTo>
                  <a:lnTo>
                    <a:pt x="1760" y="225"/>
                  </a:lnTo>
                  <a:lnTo>
                    <a:pt x="1830" y="66"/>
                  </a:lnTo>
                  <a:lnTo>
                    <a:pt x="1900" y="269"/>
                  </a:lnTo>
                  <a:lnTo>
                    <a:pt x="1969" y="206"/>
                  </a:lnTo>
                  <a:lnTo>
                    <a:pt x="2039" y="236"/>
                  </a:lnTo>
                  <a:lnTo>
                    <a:pt x="2109" y="291"/>
                  </a:lnTo>
                  <a:lnTo>
                    <a:pt x="2183" y="199"/>
                  </a:lnTo>
                </a:path>
              </a:pathLst>
            </a:custGeom>
            <a:noFill/>
            <a:ln w="127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5" name="Rectangle 1045"/>
            <p:cNvSpPr>
              <a:spLocks noChangeArrowheads="1"/>
            </p:cNvSpPr>
            <p:nvPr/>
          </p:nvSpPr>
          <p:spPr bwMode="auto">
            <a:xfrm>
              <a:off x="4257602" y="3280535"/>
              <a:ext cx="5626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Free energy</a:t>
              </a:r>
              <a:endParaRPr kumimoji="0" lang="en-US" sz="1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27" name="Rectangle 1047"/>
            <p:cNvSpPr>
              <a:spLocks noChangeArrowheads="1"/>
            </p:cNvSpPr>
            <p:nvPr/>
          </p:nvSpPr>
          <p:spPr bwMode="auto">
            <a:xfrm>
              <a:off x="2762251" y="4396425"/>
              <a:ext cx="346551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8" name="Line 1048"/>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9" name="Line 1049"/>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0" name="Line 1050"/>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1" name="Line 1051"/>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2" name="Line 105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3" name="Line 1053"/>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4" name="Line 1054"/>
            <p:cNvSpPr>
              <a:spLocks noChangeShapeType="1"/>
            </p:cNvSpPr>
            <p:nvPr/>
          </p:nvSpPr>
          <p:spPr bwMode="auto">
            <a:xfrm flipV="1">
              <a:off x="3205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5" name="Line 1055"/>
            <p:cNvSpPr>
              <a:spLocks noChangeShapeType="1"/>
            </p:cNvSpPr>
            <p:nvPr/>
          </p:nvSpPr>
          <p:spPr bwMode="auto">
            <a:xfrm>
              <a:off x="3205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6" name="Rectangle 1056"/>
            <p:cNvSpPr>
              <a:spLocks noChangeArrowheads="1"/>
            </p:cNvSpPr>
            <p:nvPr/>
          </p:nvSpPr>
          <p:spPr bwMode="auto">
            <a:xfrm>
              <a:off x="3187701" y="492188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37" name="Line 1057"/>
            <p:cNvSpPr>
              <a:spLocks noChangeShapeType="1"/>
            </p:cNvSpPr>
            <p:nvPr/>
          </p:nvSpPr>
          <p:spPr bwMode="auto">
            <a:xfrm flipV="1">
              <a:off x="37655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8" name="Line 1058"/>
            <p:cNvSpPr>
              <a:spLocks noChangeShapeType="1"/>
            </p:cNvSpPr>
            <p:nvPr/>
          </p:nvSpPr>
          <p:spPr bwMode="auto">
            <a:xfrm>
              <a:off x="37655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9" name="Rectangle 1059"/>
            <p:cNvSpPr>
              <a:spLocks noChangeArrowheads="1"/>
            </p:cNvSpPr>
            <p:nvPr/>
          </p:nvSpPr>
          <p:spPr bwMode="auto">
            <a:xfrm>
              <a:off x="37306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0" name="Line 1060"/>
            <p:cNvSpPr>
              <a:spLocks noChangeShapeType="1"/>
            </p:cNvSpPr>
            <p:nvPr/>
          </p:nvSpPr>
          <p:spPr bwMode="auto">
            <a:xfrm flipV="1">
              <a:off x="43243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1" name="Line 1061"/>
            <p:cNvSpPr>
              <a:spLocks noChangeShapeType="1"/>
            </p:cNvSpPr>
            <p:nvPr/>
          </p:nvSpPr>
          <p:spPr bwMode="auto">
            <a:xfrm>
              <a:off x="43243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2" name="Rectangle 1062"/>
            <p:cNvSpPr>
              <a:spLocks noChangeArrowheads="1"/>
            </p:cNvSpPr>
            <p:nvPr/>
          </p:nvSpPr>
          <p:spPr bwMode="auto">
            <a:xfrm>
              <a:off x="42894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3" name="Line 1063"/>
            <p:cNvSpPr>
              <a:spLocks noChangeShapeType="1"/>
            </p:cNvSpPr>
            <p:nvPr/>
          </p:nvSpPr>
          <p:spPr bwMode="auto">
            <a:xfrm flipV="1">
              <a:off x="4884738"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4" name="Line 1064"/>
            <p:cNvSpPr>
              <a:spLocks noChangeShapeType="1"/>
            </p:cNvSpPr>
            <p:nvPr/>
          </p:nvSpPr>
          <p:spPr bwMode="auto">
            <a:xfrm>
              <a:off x="4884738"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5" name="Rectangle 1065"/>
            <p:cNvSpPr>
              <a:spLocks noChangeArrowheads="1"/>
            </p:cNvSpPr>
            <p:nvPr/>
          </p:nvSpPr>
          <p:spPr bwMode="auto">
            <a:xfrm>
              <a:off x="4849813"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6" name="Line 1066"/>
            <p:cNvSpPr>
              <a:spLocks noChangeShapeType="1"/>
            </p:cNvSpPr>
            <p:nvPr/>
          </p:nvSpPr>
          <p:spPr bwMode="auto">
            <a:xfrm flipV="1">
              <a:off x="5438776"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7" name="Line 1067"/>
            <p:cNvSpPr>
              <a:spLocks noChangeShapeType="1"/>
            </p:cNvSpPr>
            <p:nvPr/>
          </p:nvSpPr>
          <p:spPr bwMode="auto">
            <a:xfrm>
              <a:off x="5438776"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8" name="Rectangle 1068"/>
            <p:cNvSpPr>
              <a:spLocks noChangeArrowheads="1"/>
            </p:cNvSpPr>
            <p:nvPr/>
          </p:nvSpPr>
          <p:spPr bwMode="auto">
            <a:xfrm>
              <a:off x="5403851"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9" name="Line 1069"/>
            <p:cNvSpPr>
              <a:spLocks noChangeShapeType="1"/>
            </p:cNvSpPr>
            <p:nvPr/>
          </p:nvSpPr>
          <p:spPr bwMode="auto">
            <a:xfrm flipV="1">
              <a:off x="5999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0" name="Line 1070"/>
            <p:cNvSpPr>
              <a:spLocks noChangeShapeType="1"/>
            </p:cNvSpPr>
            <p:nvPr/>
          </p:nvSpPr>
          <p:spPr bwMode="auto">
            <a:xfrm>
              <a:off x="5999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1" name="Rectangle 1071"/>
            <p:cNvSpPr>
              <a:spLocks noChangeArrowheads="1"/>
            </p:cNvSpPr>
            <p:nvPr/>
          </p:nvSpPr>
          <p:spPr bwMode="auto">
            <a:xfrm>
              <a:off x="5964238"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2" name="Line 1072"/>
            <p:cNvSpPr>
              <a:spLocks noChangeShapeType="1"/>
            </p:cNvSpPr>
            <p:nvPr/>
          </p:nvSpPr>
          <p:spPr bwMode="auto">
            <a:xfrm>
              <a:off x="2762251" y="47821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4" name="Rectangle 1074"/>
            <p:cNvSpPr>
              <a:spLocks noChangeArrowheads="1"/>
            </p:cNvSpPr>
            <p:nvPr/>
          </p:nvSpPr>
          <p:spPr bwMode="auto">
            <a:xfrm>
              <a:off x="2627313" y="4736150"/>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5" name="Line 1075"/>
            <p:cNvSpPr>
              <a:spLocks noChangeShapeType="1"/>
            </p:cNvSpPr>
            <p:nvPr/>
          </p:nvSpPr>
          <p:spPr bwMode="auto">
            <a:xfrm>
              <a:off x="2762251" y="46424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7" name="Rectangle 1077"/>
            <p:cNvSpPr>
              <a:spLocks noChangeArrowheads="1"/>
            </p:cNvSpPr>
            <p:nvPr/>
          </p:nvSpPr>
          <p:spPr bwMode="auto">
            <a:xfrm>
              <a:off x="2679701" y="4594863"/>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-7</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8" name="Line 1078"/>
            <p:cNvSpPr>
              <a:spLocks noChangeShapeType="1"/>
            </p:cNvSpPr>
            <p:nvPr/>
          </p:nvSpPr>
          <p:spPr bwMode="auto">
            <a:xfrm>
              <a:off x="2762251" y="45075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0" name="Rectangle 1080"/>
            <p:cNvSpPr>
              <a:spLocks noChangeArrowheads="1"/>
            </p:cNvSpPr>
            <p:nvPr/>
          </p:nvSpPr>
          <p:spPr bwMode="auto">
            <a:xfrm>
              <a:off x="2627313" y="4461513"/>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61" name="Line 1081"/>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2" name="Line 108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3" name="Line 1083"/>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5" name="Freeform 1085"/>
            <p:cNvSpPr>
              <a:spLocks/>
            </p:cNvSpPr>
            <p:nvPr/>
          </p:nvSpPr>
          <p:spPr bwMode="auto">
            <a:xfrm>
              <a:off x="2762251" y="4420238"/>
              <a:ext cx="3465513" cy="455613"/>
            </a:xfrm>
            <a:custGeom>
              <a:avLst/>
              <a:gdLst/>
              <a:ahLst/>
              <a:cxnLst>
                <a:cxn ang="0">
                  <a:pos x="0" y="287"/>
                </a:cxn>
                <a:cxn ang="0">
                  <a:pos x="69" y="19"/>
                </a:cxn>
                <a:cxn ang="0">
                  <a:pos x="139" y="169"/>
                </a:cxn>
                <a:cxn ang="0">
                  <a:pos x="209" y="15"/>
                </a:cxn>
                <a:cxn ang="0">
                  <a:pos x="279" y="213"/>
                </a:cxn>
                <a:cxn ang="0">
                  <a:pos x="349" y="258"/>
                </a:cxn>
                <a:cxn ang="0">
                  <a:pos x="418" y="162"/>
                </a:cxn>
                <a:cxn ang="0">
                  <a:pos x="492" y="280"/>
                </a:cxn>
                <a:cxn ang="0">
                  <a:pos x="562" y="15"/>
                </a:cxn>
                <a:cxn ang="0">
                  <a:pos x="632" y="11"/>
                </a:cxn>
                <a:cxn ang="0">
                  <a:pos x="701" y="19"/>
                </a:cxn>
                <a:cxn ang="0">
                  <a:pos x="771" y="122"/>
                </a:cxn>
                <a:cxn ang="0">
                  <a:pos x="841" y="92"/>
                </a:cxn>
                <a:cxn ang="0">
                  <a:pos x="915" y="19"/>
                </a:cxn>
                <a:cxn ang="0">
                  <a:pos x="984" y="19"/>
                </a:cxn>
                <a:cxn ang="0">
                  <a:pos x="1054" y="37"/>
                </a:cxn>
                <a:cxn ang="0">
                  <a:pos x="1124" y="11"/>
                </a:cxn>
                <a:cxn ang="0">
                  <a:pos x="1194" y="19"/>
                </a:cxn>
                <a:cxn ang="0">
                  <a:pos x="1264" y="8"/>
                </a:cxn>
                <a:cxn ang="0">
                  <a:pos x="1337" y="19"/>
                </a:cxn>
                <a:cxn ang="0">
                  <a:pos x="1407" y="19"/>
                </a:cxn>
                <a:cxn ang="0">
                  <a:pos x="1477" y="11"/>
                </a:cxn>
                <a:cxn ang="0">
                  <a:pos x="1547" y="19"/>
                </a:cxn>
                <a:cxn ang="0">
                  <a:pos x="1617" y="4"/>
                </a:cxn>
                <a:cxn ang="0">
                  <a:pos x="1686" y="11"/>
                </a:cxn>
                <a:cxn ang="0">
                  <a:pos x="1760" y="8"/>
                </a:cxn>
                <a:cxn ang="0">
                  <a:pos x="1830" y="19"/>
                </a:cxn>
                <a:cxn ang="0">
                  <a:pos x="1900" y="4"/>
                </a:cxn>
                <a:cxn ang="0">
                  <a:pos x="1969" y="19"/>
                </a:cxn>
                <a:cxn ang="0">
                  <a:pos x="2039" y="19"/>
                </a:cxn>
                <a:cxn ang="0">
                  <a:pos x="2109" y="0"/>
                </a:cxn>
                <a:cxn ang="0">
                  <a:pos x="2183" y="15"/>
                </a:cxn>
              </a:cxnLst>
              <a:rect l="0" t="0" r="r" b="b"/>
              <a:pathLst>
                <a:path w="2183" h="287">
                  <a:moveTo>
                    <a:pt x="0" y="287"/>
                  </a:moveTo>
                  <a:lnTo>
                    <a:pt x="69" y="19"/>
                  </a:lnTo>
                  <a:lnTo>
                    <a:pt x="139" y="169"/>
                  </a:lnTo>
                  <a:lnTo>
                    <a:pt x="209" y="15"/>
                  </a:lnTo>
                  <a:lnTo>
                    <a:pt x="279" y="213"/>
                  </a:lnTo>
                  <a:lnTo>
                    <a:pt x="349" y="258"/>
                  </a:lnTo>
                  <a:lnTo>
                    <a:pt x="418" y="162"/>
                  </a:lnTo>
                  <a:lnTo>
                    <a:pt x="492" y="280"/>
                  </a:lnTo>
                  <a:lnTo>
                    <a:pt x="562" y="15"/>
                  </a:lnTo>
                  <a:lnTo>
                    <a:pt x="632" y="11"/>
                  </a:lnTo>
                  <a:lnTo>
                    <a:pt x="701" y="19"/>
                  </a:lnTo>
                  <a:lnTo>
                    <a:pt x="771" y="122"/>
                  </a:lnTo>
                  <a:lnTo>
                    <a:pt x="841" y="92"/>
                  </a:lnTo>
                  <a:lnTo>
                    <a:pt x="915" y="19"/>
                  </a:lnTo>
                  <a:lnTo>
                    <a:pt x="984" y="19"/>
                  </a:lnTo>
                  <a:lnTo>
                    <a:pt x="1054" y="37"/>
                  </a:lnTo>
                  <a:lnTo>
                    <a:pt x="1124" y="11"/>
                  </a:lnTo>
                  <a:lnTo>
                    <a:pt x="1194" y="19"/>
                  </a:lnTo>
                  <a:lnTo>
                    <a:pt x="1264" y="8"/>
                  </a:lnTo>
                  <a:lnTo>
                    <a:pt x="1337" y="19"/>
                  </a:lnTo>
                  <a:lnTo>
                    <a:pt x="1407" y="19"/>
                  </a:lnTo>
                  <a:lnTo>
                    <a:pt x="1477" y="11"/>
                  </a:lnTo>
                  <a:lnTo>
                    <a:pt x="1547" y="19"/>
                  </a:lnTo>
                  <a:lnTo>
                    <a:pt x="1617" y="4"/>
                  </a:lnTo>
                  <a:lnTo>
                    <a:pt x="1686" y="11"/>
                  </a:lnTo>
                  <a:lnTo>
                    <a:pt x="1760" y="8"/>
                  </a:lnTo>
                  <a:lnTo>
                    <a:pt x="1830" y="19"/>
                  </a:lnTo>
                  <a:lnTo>
                    <a:pt x="1900" y="4"/>
                  </a:lnTo>
                  <a:lnTo>
                    <a:pt x="1969" y="19"/>
                  </a:lnTo>
                  <a:lnTo>
                    <a:pt x="2039" y="19"/>
                  </a:lnTo>
                  <a:lnTo>
                    <a:pt x="2109" y="0"/>
                  </a:lnTo>
                  <a:lnTo>
                    <a:pt x="2183" y="15"/>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6" name="Rectangle 1086"/>
            <p:cNvSpPr>
              <a:spLocks noChangeArrowheads="1"/>
            </p:cNvSpPr>
            <p:nvPr/>
          </p:nvSpPr>
          <p:spPr bwMode="auto">
            <a:xfrm>
              <a:off x="4441826" y="5021900"/>
              <a:ext cx="13625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trial</a:t>
              </a:r>
              <a:endParaRPr kumimoji="0" lang="en-US" sz="1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5167" name="Rectangle 1087"/>
            <p:cNvSpPr>
              <a:spLocks noChangeArrowheads="1"/>
            </p:cNvSpPr>
            <p:nvPr/>
          </p:nvSpPr>
          <p:spPr bwMode="auto">
            <a:xfrm>
              <a:off x="4275235" y="4202873"/>
              <a:ext cx="52738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Confidence</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grpSp>
          <p:nvGrpSpPr>
            <p:cNvPr id="4" name="Group 1887"/>
            <p:cNvGrpSpPr/>
            <p:nvPr/>
          </p:nvGrpSpPr>
          <p:grpSpPr>
            <a:xfrm rot="5400000" flipV="1">
              <a:off x="6212282" y="1896196"/>
              <a:ext cx="298896" cy="125032"/>
              <a:chOff x="4466380" y="4011497"/>
              <a:chExt cx="1461679" cy="390525"/>
            </a:xfrm>
          </p:grpSpPr>
          <p:pic>
            <p:nvPicPr>
              <p:cNvPr id="1889"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890"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891"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1892" name="Oval 189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893" name="Oval 189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894" name="Oval 189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sp>
          <p:nvSpPr>
            <p:cNvPr id="283" name="Rectangle 58"/>
            <p:cNvSpPr>
              <a:spLocks noChangeArrowheads="1"/>
            </p:cNvSpPr>
            <p:nvPr/>
          </p:nvSpPr>
          <p:spPr bwMode="auto">
            <a:xfrm rot="16200000">
              <a:off x="2481044" y="3656615"/>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nats</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284" name="Rectangle 58"/>
            <p:cNvSpPr>
              <a:spLocks noChangeArrowheads="1"/>
            </p:cNvSpPr>
            <p:nvPr/>
          </p:nvSpPr>
          <p:spPr bwMode="auto">
            <a:xfrm rot="16200000">
              <a:off x="2481044" y="4571015"/>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nats</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grpSp>
      <p:sp>
        <p:nvSpPr>
          <p:cNvPr id="285" name="TextBox 284"/>
          <p:cNvSpPr txBox="1"/>
          <p:nvPr/>
        </p:nvSpPr>
        <p:spPr>
          <a:xfrm>
            <a:off x="2749325" y="455121"/>
            <a:ext cx="3379451"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rPr>
              <a:t>Bayes optimal rule learning?</a:t>
            </a:r>
          </a:p>
        </p:txBody>
      </p:sp>
      <p:cxnSp>
        <p:nvCxnSpPr>
          <p:cNvPr id="286" name="Straight Arrow Connector 285"/>
          <p:cNvCxnSpPr/>
          <p:nvPr/>
        </p:nvCxnSpPr>
        <p:spPr>
          <a:xfrm flipV="1">
            <a:off x="4321907" y="5080008"/>
            <a:ext cx="0" cy="1164493"/>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38889E-6 -3.91485E-6 L -0.11163 -3.91485E-6 " pathEditMode="relative" rAng="0" ptsTypes="AA">
                                      <p:cBhvr>
                                        <p:cTn id="6" dur="2000" fill="hold"/>
                                        <p:tgtEl>
                                          <p:spTgt spid="286"/>
                                        </p:tgtEl>
                                        <p:attrNameLst>
                                          <p:attrName>ppt_x</p:attrName>
                                          <p:attrName>ppt_y</p:attrName>
                                        </p:attrNameLst>
                                      </p:cBhvr>
                                      <p:rCtr x="-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84559" y="627051"/>
            <a:ext cx="8159261" cy="5400794"/>
            <a:chOff x="484559" y="416046"/>
            <a:chExt cx="8159261" cy="5400794"/>
          </a:xfrm>
        </p:grpSpPr>
        <p:sp>
          <p:nvSpPr>
            <p:cNvPr id="7" name="Rectangle 6"/>
            <p:cNvSpPr/>
            <p:nvPr/>
          </p:nvSpPr>
          <p:spPr>
            <a:xfrm>
              <a:off x="1285635" y="3609587"/>
              <a:ext cx="6557108" cy="132861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Narrow" panose="020B0606020202030204" pitchFamily="34" charset="0"/>
              </a:endParaRPr>
            </a:p>
          </p:txBody>
        </p:sp>
        <p:sp>
          <p:nvSpPr>
            <p:cNvPr id="181250" name="Rectangle 2"/>
            <p:cNvSpPr>
              <a:spLocks noChangeArrowheads="1"/>
            </p:cNvSpPr>
            <p:nvPr/>
          </p:nvSpPr>
          <p:spPr bwMode="auto">
            <a:xfrm>
              <a:off x="484559" y="913161"/>
              <a:ext cx="8159261"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accent1">
                    <a:lumMod val="75000"/>
                  </a:schemeClr>
                </a:solidFill>
                <a:effectLst/>
                <a:latin typeface="Arial Narrow" panose="020B0606020202030204"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400" dirty="0">
                  <a:solidFill>
                    <a:schemeClr val="accent1">
                      <a:lumMod val="75000"/>
                    </a:schemeClr>
                  </a:solidFill>
                  <a:latin typeface="Arial Narrow" panose="020B0606020202030204" pitchFamily="34" charset="0"/>
                  <a:ea typeface="Times New Roman" pitchFamily="18" charset="0"/>
                  <a:cs typeface="Arial" pitchFamily="34" charset="0"/>
                </a:rPr>
                <a:t>So far, we have considered optimising expectations about states and parameters ; however, we can also optimise the model itself with respect to free energy. This is known as Bayesian model comparison or reduction that can proceed in the absence of new information. For example, </a:t>
              </a:r>
              <a:r>
                <a:rPr kumimoji="0" lang="en-GB" sz="1400" b="0" i="0" u="none" strike="noStrike" cap="none" normalizeH="0" baseline="0" dirty="0">
                  <a:ln>
                    <a:noFill/>
                  </a:ln>
                  <a:solidFill>
                    <a:schemeClr val="accent1">
                      <a:lumMod val="75000"/>
                    </a:schemeClr>
                  </a:solidFill>
                  <a:effectLst/>
                  <a:latin typeface="Arial Narrow" panose="020B0606020202030204" pitchFamily="34" charset="0"/>
                  <a:ea typeface="Times New Roman" pitchFamily="18" charset="0"/>
                  <a:cs typeface="Arial" pitchFamily="34" charset="0"/>
                </a:rPr>
                <a:t>the awake brain learns causal associations in synaptic connections,</a:t>
              </a:r>
              <a:r>
                <a:rPr kumimoji="0" lang="en-GB" sz="1400" b="0" i="0" u="none" strike="noStrike" cap="none" normalizeH="0" dirty="0">
                  <a:ln>
                    <a:noFill/>
                  </a:ln>
                  <a:solidFill>
                    <a:schemeClr val="accent1">
                      <a:lumMod val="75000"/>
                    </a:schemeClr>
                  </a:solidFill>
                  <a:effectLst/>
                  <a:latin typeface="Arial Narrow" panose="020B0606020202030204" pitchFamily="34" charset="0"/>
                  <a:ea typeface="Times New Roman" pitchFamily="18" charset="0"/>
                  <a:cs typeface="Arial" pitchFamily="34" charset="0"/>
                </a:rPr>
                <a:t> while d</a:t>
              </a:r>
              <a:r>
                <a:rPr kumimoji="0" lang="en-GB" sz="1400" b="0" i="0" u="none" strike="noStrike" cap="none" normalizeH="0" baseline="0" dirty="0">
                  <a:ln>
                    <a:noFill/>
                  </a:ln>
                  <a:solidFill>
                    <a:schemeClr val="accent1">
                      <a:lumMod val="75000"/>
                    </a:schemeClr>
                  </a:solidFill>
                  <a:effectLst/>
                  <a:latin typeface="Arial Narrow" panose="020B0606020202030204" pitchFamily="34" charset="0"/>
                  <a:ea typeface="Times New Roman" pitchFamily="18" charset="0"/>
                  <a:cs typeface="Arial" pitchFamily="34" charset="0"/>
                </a:rPr>
                <a:t>uring sleep redundant connections are removed (Tononi and </a:t>
              </a:r>
              <a:r>
                <a:rPr kumimoji="0" lang="en-GB" sz="1400" b="0" i="0" u="none" strike="noStrike" cap="none" normalizeH="0" baseline="0" dirty="0" err="1">
                  <a:ln>
                    <a:noFill/>
                  </a:ln>
                  <a:solidFill>
                    <a:schemeClr val="accent1">
                      <a:lumMod val="75000"/>
                    </a:schemeClr>
                  </a:solidFill>
                  <a:effectLst/>
                  <a:latin typeface="Arial Narrow" pitchFamily="34" charset="0"/>
                  <a:ea typeface="Times New Roman" pitchFamily="18" charset="0"/>
                  <a:cs typeface="Arial" pitchFamily="34" charset="0"/>
                </a:rPr>
                <a:t>Cirelli</a:t>
              </a: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 2006) to minimise complexity (Hobson and Friston, 2012)</a:t>
              </a:r>
              <a:r>
                <a:rPr kumimoji="0" lang="en-GB" sz="1400" b="0" i="0" u="none" strike="noStrike" cap="none" normalizeH="0" dirty="0">
                  <a:ln>
                    <a:noFill/>
                  </a:ln>
                  <a:solidFill>
                    <a:schemeClr val="accent1">
                      <a:lumMod val="75000"/>
                    </a:schemeClr>
                  </a:solidFill>
                  <a:effectLst/>
                  <a:latin typeface="Arial Narrow" pitchFamily="34" charset="0"/>
                  <a:ea typeface="Times New Roman" pitchFamily="18" charset="0"/>
                  <a:cs typeface="Arial" pitchFamily="34" charset="0"/>
                </a:rPr>
                <a:t> –</a:t>
              </a: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 literally to ‘clear one's mind’. Here, plausible models are implicitly defined under the prior belief that there is a rule (i.e.  </a:t>
              </a:r>
              <a:r>
                <a:rPr lang="en-GB" sz="1400" dirty="0">
                  <a:solidFill>
                    <a:schemeClr val="accent1">
                      <a:lumMod val="75000"/>
                    </a:schemeClr>
                  </a:solidFill>
                  <a:latin typeface="Arial Narrow" pitchFamily="34" charset="0"/>
                  <a:ea typeface="Times New Roman" pitchFamily="18" charset="0"/>
                  <a:cs typeface="Arial" pitchFamily="34" charset="0"/>
                </a:rPr>
                <a:t>a</a:t>
              </a: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 symmetry or invariance of contingencies in the likelihood</a:t>
              </a:r>
              <a:r>
                <a:rPr kumimoji="0" lang="en-GB" sz="1400" b="0" i="0" u="none" strike="noStrike" cap="none" normalizeH="0" dirty="0">
                  <a:ln>
                    <a:noFill/>
                  </a:ln>
                  <a:solidFill>
                    <a:schemeClr val="accent1">
                      <a:lumMod val="75000"/>
                    </a:schemeClr>
                  </a:solidFill>
                  <a:effectLst/>
                  <a:latin typeface="Arial Narrow" pitchFamily="34" charset="0"/>
                  <a:ea typeface="Times New Roman" pitchFamily="18" charset="0"/>
                  <a:cs typeface="Arial" pitchFamily="34" charset="0"/>
                </a:rPr>
                <a:t> mapping</a:t>
              </a: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accent1">
                    <a:lumMod val="75000"/>
                  </a:schemeClr>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By applying Bayes rules to the full and reduced models it is straightforward to show that the change in free energy can be expressed in terms of posterior concentration parameters </a:t>
              </a:r>
              <a:r>
                <a:rPr kumimoji="0" lang="en-GB" sz="1400" b="1"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a</a:t>
              </a: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 prior concentration parameters </a:t>
              </a:r>
              <a:r>
                <a:rPr kumimoji="0" lang="en-GB" sz="1400" b="0" i="1"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a</a:t>
              </a: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 and the prior concentration parameters that define a reduced or simpler model </a:t>
              </a:r>
              <a:r>
                <a:rPr kumimoji="0" lang="en-GB" sz="1400" b="0" i="1"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a</a:t>
              </a:r>
              <a:r>
                <a:rPr kumimoji="0" lang="en-GB" sz="1400" b="0" i="0" u="none" strike="noStrike" cap="none" normalizeH="0" baseline="0" dirty="0">
                  <a:ln>
                    <a:noFill/>
                  </a:ln>
                  <a:solidFill>
                    <a:schemeClr val="accent1">
                      <a:lumMod val="75000"/>
                    </a:schemeClr>
                  </a:solidFill>
                  <a:effectLst/>
                  <a:latin typeface="Arial Narrow" pitchFamily="34" charset="0"/>
                  <a:ea typeface="Times New Roman" pitchFamily="18" charset="0"/>
                  <a:cs typeface="Arial" pitchFamily="34" charset="0"/>
                </a:rPr>
                <a:t>’:</a:t>
              </a:r>
              <a:endParaRPr kumimoji="0" lang="en-GB" sz="800" b="0" i="0" u="none" strike="noStrike" cap="none" normalizeH="0" baseline="0" dirty="0">
                <a:ln>
                  <a:noFill/>
                </a:ln>
                <a:solidFill>
                  <a:schemeClr val="accent1">
                    <a:lumMod val="75000"/>
                  </a:schemeClr>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accent1">
                    <a:lumMod val="75000"/>
                  </a:schemeClr>
                </a:solidFill>
                <a:effectLst/>
                <a:latin typeface="Arial Narrow" pitchFamily="34" charset="0"/>
                <a:cs typeface="Arial" pitchFamily="34" charset="0"/>
              </a:endParaRPr>
            </a:p>
          </p:txBody>
        </p:sp>
        <p:graphicFrame>
          <p:nvGraphicFramePr>
            <p:cNvPr id="181249" name="Object 1"/>
            <p:cNvGraphicFramePr>
              <a:graphicFrameLocks noChangeAspect="1"/>
            </p:cNvGraphicFramePr>
            <p:nvPr>
              <p:extLst>
                <p:ext uri="{D42A27DB-BD31-4B8C-83A1-F6EECF244321}">
                  <p14:modId xmlns="" xmlns:p14="http://schemas.microsoft.com/office/powerpoint/2010/main" val="4069216752"/>
                </p:ext>
              </p:extLst>
            </p:nvPr>
          </p:nvGraphicFramePr>
          <p:xfrm>
            <a:off x="2114066" y="4095809"/>
            <a:ext cx="4900247" cy="342239"/>
          </p:xfrm>
          <a:graphic>
            <a:graphicData uri="http://schemas.openxmlformats.org/presentationml/2006/ole">
              <p:oleObj spid="_x0000_s181266" name="Equation" r:id="rId3" imgW="2997200" imgH="203200" progId="Equation.DSMT4">
                <p:embed/>
              </p:oleObj>
            </a:graphicData>
          </a:graphic>
        </p:graphicFrame>
        <p:sp>
          <p:nvSpPr>
            <p:cNvPr id="181251" name="Rectangle 3"/>
            <p:cNvSpPr>
              <a:spLocks noChangeArrowheads="1"/>
            </p:cNvSpPr>
            <p:nvPr/>
          </p:nvSpPr>
          <p:spPr bwMode="auto">
            <a:xfrm>
              <a:off x="504097" y="5293620"/>
              <a:ext cx="812018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accent1">
                      <a:lumMod val="75000"/>
                    </a:schemeClr>
                  </a:solidFill>
                  <a:effectLst/>
                  <a:latin typeface="Arial Narrow" panose="020B0606020202030204" pitchFamily="34" charset="0"/>
                  <a:ea typeface="Times New Roman" pitchFamily="18" charset="0"/>
                  <a:cs typeface="Arial" pitchFamily="34" charset="0"/>
                </a:rPr>
                <a:t>This equation returns the difference in free energy we would have observed, had we started observing outcomes with simpler prior beliefs. </a:t>
              </a:r>
              <a:endParaRPr kumimoji="0" lang="en-GB" sz="2400" b="0" i="0" u="none" strike="noStrike" cap="none" normalizeH="0" baseline="0" dirty="0">
                <a:ln>
                  <a:noFill/>
                </a:ln>
                <a:solidFill>
                  <a:schemeClr val="accent1">
                    <a:lumMod val="75000"/>
                  </a:schemeClr>
                </a:solidFill>
                <a:effectLst/>
                <a:latin typeface="Arial Narrow" pitchFamily="34" charset="0"/>
                <a:cs typeface="Arial" pitchFamily="34" charset="0"/>
              </a:endParaRPr>
            </a:p>
          </p:txBody>
        </p:sp>
        <p:sp>
          <p:nvSpPr>
            <p:cNvPr id="5" name="TextBox 4"/>
            <p:cNvSpPr txBox="1"/>
            <p:nvPr/>
          </p:nvSpPr>
          <p:spPr>
            <a:xfrm>
              <a:off x="2366312" y="416046"/>
              <a:ext cx="4395755"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rPr>
                <a:t>Bayesian model reduction and insight</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167"/>
          <p:cNvSpPr txBox="1"/>
          <p:nvPr/>
        </p:nvSpPr>
        <p:spPr>
          <a:xfrm>
            <a:off x="2940128" y="814347"/>
            <a:ext cx="3297698" cy="461665"/>
          </a:xfrm>
          <a:prstGeom prst="rect">
            <a:avLst/>
          </a:prstGeom>
          <a:noFill/>
        </p:spPr>
        <p:txBody>
          <a:bodyPr wrap="none" rtlCol="0">
            <a:spAutoFit/>
          </a:bodyPr>
          <a:lstStyle/>
          <a:p>
            <a:r>
              <a:rPr lang="en-GB" sz="2400" dirty="0" smtClean="0">
                <a:solidFill>
                  <a:schemeClr val="accent2">
                    <a:lumMod val="50000"/>
                  </a:schemeClr>
                </a:solidFill>
                <a:latin typeface="Arial Narrow" panose="020B0606020202030204" pitchFamily="34" charset="0"/>
              </a:rPr>
              <a:t>Insight and model reduction</a:t>
            </a:r>
            <a:endParaRPr lang="en-GB" sz="2400" dirty="0">
              <a:solidFill>
                <a:schemeClr val="accent2">
                  <a:lumMod val="50000"/>
                </a:schemeClr>
              </a:solidFill>
              <a:latin typeface="Arial Narrow" panose="020B0606020202030204" pitchFamily="34" charset="0"/>
            </a:endParaRPr>
          </a:p>
        </p:txBody>
      </p:sp>
      <p:grpSp>
        <p:nvGrpSpPr>
          <p:cNvPr id="172" name="Group 171"/>
          <p:cNvGrpSpPr/>
          <p:nvPr/>
        </p:nvGrpSpPr>
        <p:grpSpPr>
          <a:xfrm>
            <a:off x="2731491" y="1373774"/>
            <a:ext cx="3351190" cy="3949114"/>
            <a:chOff x="2600348" y="1353137"/>
            <a:chExt cx="3351190" cy="3949114"/>
          </a:xfrm>
        </p:grpSpPr>
        <p:grpSp>
          <p:nvGrpSpPr>
            <p:cNvPr id="173" name="Group 172"/>
            <p:cNvGrpSpPr/>
            <p:nvPr/>
          </p:nvGrpSpPr>
          <p:grpSpPr>
            <a:xfrm>
              <a:off x="2600348" y="1353137"/>
              <a:ext cx="3351190" cy="3949114"/>
              <a:chOff x="2600348" y="1353137"/>
              <a:chExt cx="3351190" cy="3949114"/>
            </a:xfrm>
          </p:grpSpPr>
          <p:sp>
            <p:nvSpPr>
              <p:cNvPr id="175" name="Rectangle 174"/>
              <p:cNvSpPr>
                <a:spLocks noChangeArrowheads="1"/>
              </p:cNvSpPr>
              <p:nvPr/>
            </p:nvSpPr>
            <p:spPr bwMode="auto">
              <a:xfrm>
                <a:off x="2935288" y="1700213"/>
                <a:ext cx="1044575"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6" name="Rectangle 175"/>
              <p:cNvSpPr>
                <a:spLocks noChangeArrowheads="1"/>
              </p:cNvSpPr>
              <p:nvPr/>
            </p:nvSpPr>
            <p:spPr bwMode="auto">
              <a:xfrm>
                <a:off x="2935288" y="1700213"/>
                <a:ext cx="1044575"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177" name="Picture 176"/>
              <p:cNvPicPr>
                <a:picLocks noChangeAspect="1" noChangeArrowheads="1"/>
              </p:cNvPicPr>
              <p:nvPr/>
            </p:nvPicPr>
            <p:blipFill>
              <a:blip r:embed="rId2" cstate="print"/>
              <a:srcRect/>
              <a:stretch>
                <a:fillRect/>
              </a:stretch>
            </p:blipFill>
            <p:spPr bwMode="auto">
              <a:xfrm>
                <a:off x="2941638" y="1700213"/>
                <a:ext cx="1038225" cy="1389063"/>
              </a:xfrm>
              <a:prstGeom prst="rect">
                <a:avLst/>
              </a:prstGeom>
              <a:noFill/>
              <a:ln w="9525">
                <a:noFill/>
                <a:miter lim="800000"/>
                <a:headEnd/>
                <a:tailEnd/>
              </a:ln>
            </p:spPr>
          </p:pic>
          <p:sp>
            <p:nvSpPr>
              <p:cNvPr id="178" name="Rectangle 177"/>
              <p:cNvSpPr>
                <a:spLocks noChangeArrowheads="1"/>
              </p:cNvSpPr>
              <p:nvPr/>
            </p:nvSpPr>
            <p:spPr bwMode="auto">
              <a:xfrm>
                <a:off x="2841626" y="1514475"/>
                <a:ext cx="1232710"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dirty="0">
                    <a:solidFill>
                      <a:srgbClr val="000000"/>
                    </a:solidFill>
                    <a:latin typeface="Arial Narrow" pitchFamily="34" charset="0"/>
                    <a:cs typeface="Arial" pitchFamily="34" charset="0"/>
                  </a:rPr>
                  <a:t>Sample: </a:t>
                </a:r>
                <a:r>
                  <a:rPr lang="en-US" sz="1000" i="1" dirty="0">
                    <a:solidFill>
                      <a:srgbClr val="000000"/>
                    </a:solidFill>
                    <a:latin typeface="Arial Narrow" pitchFamily="34" charset="0"/>
                    <a:cs typeface="Arial" pitchFamily="34" charset="0"/>
                  </a:rPr>
                  <a:t>left - center - right</a:t>
                </a:r>
              </a:p>
              <a:p>
                <a:pPr fontAlgn="base">
                  <a:spcBef>
                    <a:spcPct val="0"/>
                  </a:spcBef>
                  <a:spcAft>
                    <a:spcPct val="0"/>
                  </a:spcAft>
                </a:pPr>
                <a:endParaRPr kumimoji="0" lang="en-US" sz="1800" b="0" i="1" u="none" strike="noStrike" cap="none" normalizeH="0" baseline="0" dirty="0">
                  <a:ln>
                    <a:noFill/>
                  </a:ln>
                  <a:solidFill>
                    <a:schemeClr val="tx1"/>
                  </a:solidFill>
                  <a:effectLst/>
                  <a:latin typeface="Arial" pitchFamily="34" charset="0"/>
                  <a:cs typeface="Arial" pitchFamily="34" charset="0"/>
                </a:endParaRPr>
              </a:p>
            </p:txBody>
          </p:sp>
          <p:sp>
            <p:nvSpPr>
              <p:cNvPr id="179" name="Rectangle 178"/>
              <p:cNvSpPr>
                <a:spLocks noChangeArrowheads="1"/>
              </p:cNvSpPr>
              <p:nvPr/>
            </p:nvSpPr>
            <p:spPr bwMode="auto">
              <a:xfrm rot="16200000">
                <a:off x="2292340" y="2258820"/>
                <a:ext cx="98745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Narrow" pitchFamily="34" charset="0"/>
                    <a:cs typeface="Arial" pitchFamily="34" charset="0"/>
                  </a:rPr>
                  <a:t>Rule: right - center - left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0" name="Rectangle 179"/>
              <p:cNvSpPr>
                <a:spLocks noChangeArrowheads="1"/>
              </p:cNvSpPr>
              <p:nvPr/>
            </p:nvSpPr>
            <p:spPr bwMode="auto">
              <a:xfrm>
                <a:off x="3198813" y="3200400"/>
                <a:ext cx="58896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Narrow" pitchFamily="34" charset="0"/>
                    <a:cs typeface="Arial" pitchFamily="34" charset="0"/>
                  </a:rPr>
                  <a:t>Correct color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1" name="Line 12"/>
              <p:cNvSpPr>
                <a:spLocks noChangeShapeType="1"/>
              </p:cNvSpPr>
              <p:nvPr/>
            </p:nvSpPr>
            <p:spPr bwMode="auto">
              <a:xfrm>
                <a:off x="2935288" y="3089275"/>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2" name="Line 13"/>
              <p:cNvSpPr>
                <a:spLocks noChangeShapeType="1"/>
              </p:cNvSpPr>
              <p:nvPr/>
            </p:nvSpPr>
            <p:spPr bwMode="auto">
              <a:xfrm>
                <a:off x="2935288" y="1700213"/>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3" name="Line 15"/>
              <p:cNvSpPr>
                <a:spLocks noChangeShapeType="1"/>
              </p:cNvSpPr>
              <p:nvPr/>
            </p:nvSpPr>
            <p:spPr bwMode="auto">
              <a:xfrm>
                <a:off x="2935288" y="1700213"/>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4" name="Line 16"/>
              <p:cNvSpPr>
                <a:spLocks noChangeShapeType="1"/>
              </p:cNvSpPr>
              <p:nvPr/>
            </p:nvSpPr>
            <p:spPr bwMode="auto">
              <a:xfrm>
                <a:off x="2935288" y="3089275"/>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5" name="Line 17"/>
              <p:cNvSpPr>
                <a:spLocks noChangeShapeType="1"/>
              </p:cNvSpPr>
              <p:nvPr/>
            </p:nvSpPr>
            <p:spPr bwMode="auto">
              <a:xfrm>
                <a:off x="2935288" y="1700213"/>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6" name="Line 18"/>
              <p:cNvSpPr>
                <a:spLocks noChangeShapeType="1"/>
              </p:cNvSpPr>
              <p:nvPr/>
            </p:nvSpPr>
            <p:spPr bwMode="auto">
              <a:xfrm flipV="1">
                <a:off x="2994026"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7" name="Line 19"/>
              <p:cNvSpPr>
                <a:spLocks noChangeShapeType="1"/>
              </p:cNvSpPr>
              <p:nvPr/>
            </p:nvSpPr>
            <p:spPr bwMode="auto">
              <a:xfrm>
                <a:off x="2994026"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8" name="Rectangle 187"/>
              <p:cNvSpPr>
                <a:spLocks noChangeArrowheads="1"/>
              </p:cNvSpPr>
              <p:nvPr/>
            </p:nvSpPr>
            <p:spPr bwMode="auto">
              <a:xfrm>
                <a:off x="2982913" y="3106738"/>
                <a:ext cx="5238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9" name="Line 21"/>
              <p:cNvSpPr>
                <a:spLocks noChangeShapeType="1"/>
              </p:cNvSpPr>
              <p:nvPr/>
            </p:nvSpPr>
            <p:spPr bwMode="auto">
              <a:xfrm flipV="1">
                <a:off x="3109913"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0" name="Line 22"/>
              <p:cNvSpPr>
                <a:spLocks noChangeShapeType="1"/>
              </p:cNvSpPr>
              <p:nvPr/>
            </p:nvSpPr>
            <p:spPr bwMode="auto">
              <a:xfrm>
                <a:off x="3109913"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1" name="Rectangle 190"/>
              <p:cNvSpPr>
                <a:spLocks noChangeArrowheads="1"/>
              </p:cNvSpPr>
              <p:nvPr/>
            </p:nvSpPr>
            <p:spPr bwMode="auto">
              <a:xfrm>
                <a:off x="3092451" y="3106738"/>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2" name="Line 24"/>
              <p:cNvSpPr>
                <a:spLocks noChangeShapeType="1"/>
              </p:cNvSpPr>
              <p:nvPr/>
            </p:nvSpPr>
            <p:spPr bwMode="auto">
              <a:xfrm flipV="1">
                <a:off x="3227388"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3" name="Line 25"/>
              <p:cNvSpPr>
                <a:spLocks noChangeShapeType="1"/>
              </p:cNvSpPr>
              <p:nvPr/>
            </p:nvSpPr>
            <p:spPr bwMode="auto">
              <a:xfrm>
                <a:off x="3227388"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4" name="Rectangle 193"/>
              <p:cNvSpPr>
                <a:spLocks noChangeArrowheads="1"/>
              </p:cNvSpPr>
              <p:nvPr/>
            </p:nvSpPr>
            <p:spPr bwMode="auto">
              <a:xfrm>
                <a:off x="3209926" y="3106738"/>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5" name="Line 27"/>
              <p:cNvSpPr>
                <a:spLocks noChangeShapeType="1"/>
              </p:cNvSpPr>
              <p:nvPr/>
            </p:nvSpPr>
            <p:spPr bwMode="auto">
              <a:xfrm flipV="1">
                <a:off x="3343276"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6" name="Line 28"/>
              <p:cNvSpPr>
                <a:spLocks noChangeShapeType="1"/>
              </p:cNvSpPr>
              <p:nvPr/>
            </p:nvSpPr>
            <p:spPr bwMode="auto">
              <a:xfrm>
                <a:off x="3343276"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7" name="Rectangle 196"/>
              <p:cNvSpPr>
                <a:spLocks noChangeArrowheads="1"/>
              </p:cNvSpPr>
              <p:nvPr/>
            </p:nvSpPr>
            <p:spPr bwMode="auto">
              <a:xfrm>
                <a:off x="3332163" y="3106738"/>
                <a:ext cx="5238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8" name="Line 30"/>
              <p:cNvSpPr>
                <a:spLocks noChangeShapeType="1"/>
              </p:cNvSpPr>
              <p:nvPr/>
            </p:nvSpPr>
            <p:spPr bwMode="auto">
              <a:xfrm flipV="1">
                <a:off x="3460751"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9" name="Line 31"/>
              <p:cNvSpPr>
                <a:spLocks noChangeShapeType="1"/>
              </p:cNvSpPr>
              <p:nvPr/>
            </p:nvSpPr>
            <p:spPr bwMode="auto">
              <a:xfrm>
                <a:off x="3460751"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0" name="Rectangle 199"/>
              <p:cNvSpPr>
                <a:spLocks noChangeArrowheads="1"/>
              </p:cNvSpPr>
              <p:nvPr/>
            </p:nvSpPr>
            <p:spPr bwMode="auto">
              <a:xfrm>
                <a:off x="3443288" y="3106738"/>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1" name="Line 33"/>
              <p:cNvSpPr>
                <a:spLocks noChangeShapeType="1"/>
              </p:cNvSpPr>
              <p:nvPr/>
            </p:nvSpPr>
            <p:spPr bwMode="auto">
              <a:xfrm flipV="1">
                <a:off x="3571876"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2" name="Line 34"/>
              <p:cNvSpPr>
                <a:spLocks noChangeShapeType="1"/>
              </p:cNvSpPr>
              <p:nvPr/>
            </p:nvSpPr>
            <p:spPr bwMode="auto">
              <a:xfrm>
                <a:off x="3571876"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3" name="Rectangle 202"/>
              <p:cNvSpPr>
                <a:spLocks noChangeArrowheads="1"/>
              </p:cNvSpPr>
              <p:nvPr/>
            </p:nvSpPr>
            <p:spPr bwMode="auto">
              <a:xfrm>
                <a:off x="3554413" y="3106738"/>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 name="Line 36"/>
              <p:cNvSpPr>
                <a:spLocks noChangeShapeType="1"/>
              </p:cNvSpPr>
              <p:nvPr/>
            </p:nvSpPr>
            <p:spPr bwMode="auto">
              <a:xfrm flipV="1">
                <a:off x="3687763"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5" name="Line 37"/>
              <p:cNvSpPr>
                <a:spLocks noChangeShapeType="1"/>
              </p:cNvSpPr>
              <p:nvPr/>
            </p:nvSpPr>
            <p:spPr bwMode="auto">
              <a:xfrm>
                <a:off x="3687763"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6" name="Rectangle 205"/>
              <p:cNvSpPr>
                <a:spLocks noChangeArrowheads="1"/>
              </p:cNvSpPr>
              <p:nvPr/>
            </p:nvSpPr>
            <p:spPr bwMode="auto">
              <a:xfrm>
                <a:off x="3676651" y="3106738"/>
                <a:ext cx="5238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 name="Line 39"/>
              <p:cNvSpPr>
                <a:spLocks noChangeShapeType="1"/>
              </p:cNvSpPr>
              <p:nvPr/>
            </p:nvSpPr>
            <p:spPr bwMode="auto">
              <a:xfrm flipV="1">
                <a:off x="3805238"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8" name="Line 40"/>
              <p:cNvSpPr>
                <a:spLocks noChangeShapeType="1"/>
              </p:cNvSpPr>
              <p:nvPr/>
            </p:nvSpPr>
            <p:spPr bwMode="auto">
              <a:xfrm>
                <a:off x="3805238"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9" name="Rectangle 208"/>
              <p:cNvSpPr>
                <a:spLocks noChangeArrowheads="1"/>
              </p:cNvSpPr>
              <p:nvPr/>
            </p:nvSpPr>
            <p:spPr bwMode="auto">
              <a:xfrm>
                <a:off x="3787776" y="3106738"/>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0" name="Line 42"/>
              <p:cNvSpPr>
                <a:spLocks noChangeShapeType="1"/>
              </p:cNvSpPr>
              <p:nvPr/>
            </p:nvSpPr>
            <p:spPr bwMode="auto">
              <a:xfrm flipV="1">
                <a:off x="3921126"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1" name="Line 43"/>
              <p:cNvSpPr>
                <a:spLocks noChangeShapeType="1"/>
              </p:cNvSpPr>
              <p:nvPr/>
            </p:nvSpPr>
            <p:spPr bwMode="auto">
              <a:xfrm>
                <a:off x="3921126"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2" name="Rectangle 211"/>
              <p:cNvSpPr>
                <a:spLocks noChangeArrowheads="1"/>
              </p:cNvSpPr>
              <p:nvPr/>
            </p:nvSpPr>
            <p:spPr bwMode="auto">
              <a:xfrm>
                <a:off x="3903663" y="3106738"/>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3" name="Line 45"/>
              <p:cNvSpPr>
                <a:spLocks noChangeShapeType="1"/>
              </p:cNvSpPr>
              <p:nvPr/>
            </p:nvSpPr>
            <p:spPr bwMode="auto">
              <a:xfrm>
                <a:off x="2935288" y="1752600"/>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4" name="Rectangle 213"/>
              <p:cNvSpPr>
                <a:spLocks noChangeArrowheads="1"/>
              </p:cNvSpPr>
              <p:nvPr/>
            </p:nvSpPr>
            <p:spPr bwMode="auto">
              <a:xfrm>
                <a:off x="2889251" y="1706563"/>
                <a:ext cx="5238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 name="Line 48"/>
              <p:cNvSpPr>
                <a:spLocks noChangeShapeType="1"/>
              </p:cNvSpPr>
              <p:nvPr/>
            </p:nvSpPr>
            <p:spPr bwMode="auto">
              <a:xfrm>
                <a:off x="2935288" y="1870075"/>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6" name="Rectangle 215"/>
              <p:cNvSpPr>
                <a:spLocks noChangeArrowheads="1"/>
              </p:cNvSpPr>
              <p:nvPr/>
            </p:nvSpPr>
            <p:spPr bwMode="auto">
              <a:xfrm>
                <a:off x="2876551" y="1822450"/>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7" name="Line 51"/>
              <p:cNvSpPr>
                <a:spLocks noChangeShapeType="1"/>
              </p:cNvSpPr>
              <p:nvPr/>
            </p:nvSpPr>
            <p:spPr bwMode="auto">
              <a:xfrm>
                <a:off x="2935288" y="198596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8" name="Rectangle 217"/>
              <p:cNvSpPr>
                <a:spLocks noChangeArrowheads="1"/>
              </p:cNvSpPr>
              <p:nvPr/>
            </p:nvSpPr>
            <p:spPr bwMode="auto">
              <a:xfrm>
                <a:off x="2876551" y="1939925"/>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9" name="Line 54"/>
              <p:cNvSpPr>
                <a:spLocks noChangeShapeType="1"/>
              </p:cNvSpPr>
              <p:nvPr/>
            </p:nvSpPr>
            <p:spPr bwMode="auto">
              <a:xfrm>
                <a:off x="2935288" y="210343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0" name="Rectangle 219"/>
              <p:cNvSpPr>
                <a:spLocks noChangeArrowheads="1"/>
              </p:cNvSpPr>
              <p:nvPr/>
            </p:nvSpPr>
            <p:spPr bwMode="auto">
              <a:xfrm>
                <a:off x="2894013" y="2055813"/>
                <a:ext cx="4603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1" name="Line 57"/>
              <p:cNvSpPr>
                <a:spLocks noChangeShapeType="1"/>
              </p:cNvSpPr>
              <p:nvPr/>
            </p:nvSpPr>
            <p:spPr bwMode="auto">
              <a:xfrm>
                <a:off x="2935288" y="2219325"/>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2" name="Rectangle 221"/>
              <p:cNvSpPr>
                <a:spLocks noChangeArrowheads="1"/>
              </p:cNvSpPr>
              <p:nvPr/>
            </p:nvSpPr>
            <p:spPr bwMode="auto">
              <a:xfrm>
                <a:off x="2889251" y="2173288"/>
                <a:ext cx="5238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3" name="Line 60"/>
              <p:cNvSpPr>
                <a:spLocks noChangeShapeType="1"/>
              </p:cNvSpPr>
              <p:nvPr/>
            </p:nvSpPr>
            <p:spPr bwMode="auto">
              <a:xfrm>
                <a:off x="2935288" y="2336800"/>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4" name="Rectangle 223"/>
              <p:cNvSpPr>
                <a:spLocks noChangeArrowheads="1"/>
              </p:cNvSpPr>
              <p:nvPr/>
            </p:nvSpPr>
            <p:spPr bwMode="auto">
              <a:xfrm>
                <a:off x="2876551" y="2290763"/>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 name="Line 63"/>
              <p:cNvSpPr>
                <a:spLocks noChangeShapeType="1"/>
              </p:cNvSpPr>
              <p:nvPr/>
            </p:nvSpPr>
            <p:spPr bwMode="auto">
              <a:xfrm>
                <a:off x="2935288" y="2447925"/>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6" name="Rectangle 225"/>
              <p:cNvSpPr>
                <a:spLocks noChangeArrowheads="1"/>
              </p:cNvSpPr>
              <p:nvPr/>
            </p:nvSpPr>
            <p:spPr bwMode="auto">
              <a:xfrm>
                <a:off x="2876551" y="2400300"/>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7" name="Line 66"/>
              <p:cNvSpPr>
                <a:spLocks noChangeShapeType="1"/>
              </p:cNvSpPr>
              <p:nvPr/>
            </p:nvSpPr>
            <p:spPr bwMode="auto">
              <a:xfrm>
                <a:off x="2935288" y="256381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8" name="Rectangle 227"/>
              <p:cNvSpPr>
                <a:spLocks noChangeArrowheads="1"/>
              </p:cNvSpPr>
              <p:nvPr/>
            </p:nvSpPr>
            <p:spPr bwMode="auto">
              <a:xfrm>
                <a:off x="2894013" y="2517775"/>
                <a:ext cx="4603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9" name="Line 69"/>
              <p:cNvSpPr>
                <a:spLocks noChangeShapeType="1"/>
              </p:cNvSpPr>
              <p:nvPr/>
            </p:nvSpPr>
            <p:spPr bwMode="auto">
              <a:xfrm>
                <a:off x="2935288" y="268128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0" name="Rectangle 229"/>
              <p:cNvSpPr>
                <a:spLocks noChangeArrowheads="1"/>
              </p:cNvSpPr>
              <p:nvPr/>
            </p:nvSpPr>
            <p:spPr bwMode="auto">
              <a:xfrm>
                <a:off x="2889251" y="2633663"/>
                <a:ext cx="5238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1" name="Line 72"/>
              <p:cNvSpPr>
                <a:spLocks noChangeShapeType="1"/>
              </p:cNvSpPr>
              <p:nvPr/>
            </p:nvSpPr>
            <p:spPr bwMode="auto">
              <a:xfrm>
                <a:off x="2935288" y="2797175"/>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2" name="Rectangle 231"/>
              <p:cNvSpPr>
                <a:spLocks noChangeArrowheads="1"/>
              </p:cNvSpPr>
              <p:nvPr/>
            </p:nvSpPr>
            <p:spPr bwMode="auto">
              <a:xfrm>
                <a:off x="2876551" y="2751138"/>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3" name="Line 75"/>
              <p:cNvSpPr>
                <a:spLocks noChangeShapeType="1"/>
              </p:cNvSpPr>
              <p:nvPr/>
            </p:nvSpPr>
            <p:spPr bwMode="auto">
              <a:xfrm>
                <a:off x="2935288" y="2914650"/>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4" name="Rectangle 233"/>
              <p:cNvSpPr>
                <a:spLocks noChangeArrowheads="1"/>
              </p:cNvSpPr>
              <p:nvPr/>
            </p:nvSpPr>
            <p:spPr bwMode="auto">
              <a:xfrm>
                <a:off x="2876551" y="2868613"/>
                <a:ext cx="63500"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5" name="Line 78"/>
              <p:cNvSpPr>
                <a:spLocks noChangeShapeType="1"/>
              </p:cNvSpPr>
              <p:nvPr/>
            </p:nvSpPr>
            <p:spPr bwMode="auto">
              <a:xfrm>
                <a:off x="2935288" y="3032125"/>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6" name="Rectangle 235"/>
              <p:cNvSpPr>
                <a:spLocks noChangeArrowheads="1"/>
              </p:cNvSpPr>
              <p:nvPr/>
            </p:nvSpPr>
            <p:spPr bwMode="auto">
              <a:xfrm>
                <a:off x="2894013" y="2984500"/>
                <a:ext cx="4603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7" name="Line 81"/>
              <p:cNvSpPr>
                <a:spLocks noChangeShapeType="1"/>
              </p:cNvSpPr>
              <p:nvPr/>
            </p:nvSpPr>
            <p:spPr bwMode="auto">
              <a:xfrm>
                <a:off x="2935288" y="3089275"/>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8" name="Line 82"/>
              <p:cNvSpPr>
                <a:spLocks noChangeShapeType="1"/>
              </p:cNvSpPr>
              <p:nvPr/>
            </p:nvSpPr>
            <p:spPr bwMode="auto">
              <a:xfrm>
                <a:off x="2935288" y="1700213"/>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9" name="Line 84"/>
              <p:cNvSpPr>
                <a:spLocks noChangeShapeType="1"/>
              </p:cNvSpPr>
              <p:nvPr/>
            </p:nvSpPr>
            <p:spPr bwMode="auto">
              <a:xfrm>
                <a:off x="2935288" y="1700213"/>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0" name="Rectangle 239"/>
              <p:cNvSpPr>
                <a:spLocks noChangeArrowheads="1"/>
              </p:cNvSpPr>
              <p:nvPr/>
            </p:nvSpPr>
            <p:spPr bwMode="auto">
              <a:xfrm>
                <a:off x="4906963" y="1700213"/>
                <a:ext cx="1039813"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1" name="Rectangle 240"/>
              <p:cNvSpPr>
                <a:spLocks noChangeArrowheads="1"/>
              </p:cNvSpPr>
              <p:nvPr/>
            </p:nvSpPr>
            <p:spPr bwMode="auto">
              <a:xfrm>
                <a:off x="4906963" y="1700213"/>
                <a:ext cx="1039813"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242" name="Picture 241"/>
              <p:cNvPicPr>
                <a:picLocks noChangeAspect="1" noChangeArrowheads="1"/>
              </p:cNvPicPr>
              <p:nvPr/>
            </p:nvPicPr>
            <p:blipFill>
              <a:blip r:embed="rId3" cstate="print"/>
              <a:srcRect/>
              <a:stretch>
                <a:fillRect/>
              </a:stretch>
            </p:blipFill>
            <p:spPr bwMode="auto">
              <a:xfrm>
                <a:off x="4906963" y="1700213"/>
                <a:ext cx="1044575" cy="1389063"/>
              </a:xfrm>
              <a:prstGeom prst="rect">
                <a:avLst/>
              </a:prstGeom>
              <a:noFill/>
              <a:ln w="9525">
                <a:noFill/>
                <a:miter lim="800000"/>
                <a:headEnd/>
                <a:tailEnd/>
              </a:ln>
            </p:spPr>
          </p:pic>
          <p:sp>
            <p:nvSpPr>
              <p:cNvPr id="243" name="Rectangle 242"/>
              <p:cNvSpPr>
                <a:spLocks noChangeArrowheads="1"/>
              </p:cNvSpPr>
              <p:nvPr/>
            </p:nvSpPr>
            <p:spPr bwMode="auto">
              <a:xfrm>
                <a:off x="5300173" y="1514475"/>
                <a:ext cx="27571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Arial Narrow" pitchFamily="34" charset="0"/>
                    <a:cs typeface="Arial" pitchFamily="34" charset="0"/>
                  </a:rPr>
                  <a:t>P</a:t>
                </a:r>
                <a:r>
                  <a:rPr kumimoji="0" lang="en-US" sz="1000" b="0" i="0" u="none" strike="noStrike" cap="none" normalizeH="0" baseline="0" dirty="0">
                    <a:ln>
                      <a:noFill/>
                    </a:ln>
                    <a:solidFill>
                      <a:srgbClr val="000000"/>
                    </a:solidFill>
                    <a:effectLst/>
                    <a:latin typeface="Arial Narrow" pitchFamily="34" charset="0"/>
                    <a:cs typeface="Arial" pitchFamily="34" charset="0"/>
                  </a:rPr>
                  <a:t>riors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4" name="Rectangle 243"/>
              <p:cNvSpPr>
                <a:spLocks noChangeArrowheads="1"/>
              </p:cNvSpPr>
              <p:nvPr/>
            </p:nvSpPr>
            <p:spPr bwMode="auto">
              <a:xfrm>
                <a:off x="5164138" y="3200400"/>
                <a:ext cx="58896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Narrow" pitchFamily="34" charset="0"/>
                    <a:cs typeface="Arial" pitchFamily="34" charset="0"/>
                  </a:rPr>
                  <a:t>Correct color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5" name="Line 91"/>
              <p:cNvSpPr>
                <a:spLocks noChangeShapeType="1"/>
              </p:cNvSpPr>
              <p:nvPr/>
            </p:nvSpPr>
            <p:spPr bwMode="auto">
              <a:xfrm>
                <a:off x="4906963" y="3089275"/>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6" name="Line 92"/>
              <p:cNvSpPr>
                <a:spLocks noChangeShapeType="1"/>
              </p:cNvSpPr>
              <p:nvPr/>
            </p:nvSpPr>
            <p:spPr bwMode="auto">
              <a:xfrm>
                <a:off x="4906963" y="1700213"/>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7" name="Line 95"/>
              <p:cNvSpPr>
                <a:spLocks noChangeShapeType="1"/>
              </p:cNvSpPr>
              <p:nvPr/>
            </p:nvSpPr>
            <p:spPr bwMode="auto">
              <a:xfrm>
                <a:off x="4906963" y="3089275"/>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8" name="Line 103"/>
              <p:cNvSpPr>
                <a:spLocks noChangeShapeType="1"/>
              </p:cNvSpPr>
              <p:nvPr/>
            </p:nvSpPr>
            <p:spPr bwMode="auto">
              <a:xfrm flipV="1">
                <a:off x="5192713"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7" name="Line 104"/>
              <p:cNvSpPr>
                <a:spLocks noChangeShapeType="1"/>
              </p:cNvSpPr>
              <p:nvPr/>
            </p:nvSpPr>
            <p:spPr bwMode="auto">
              <a:xfrm>
                <a:off x="5192713"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8" name="Line 106"/>
              <p:cNvSpPr>
                <a:spLocks noChangeShapeType="1"/>
              </p:cNvSpPr>
              <p:nvPr/>
            </p:nvSpPr>
            <p:spPr bwMode="auto">
              <a:xfrm flipV="1">
                <a:off x="5310188"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9" name="Line 107"/>
              <p:cNvSpPr>
                <a:spLocks noChangeShapeType="1"/>
              </p:cNvSpPr>
              <p:nvPr/>
            </p:nvSpPr>
            <p:spPr bwMode="auto">
              <a:xfrm>
                <a:off x="5310188"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0" name="Line 109"/>
              <p:cNvSpPr>
                <a:spLocks noChangeShapeType="1"/>
              </p:cNvSpPr>
              <p:nvPr/>
            </p:nvSpPr>
            <p:spPr bwMode="auto">
              <a:xfrm flipV="1">
                <a:off x="5426076"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1" name="Line 110"/>
              <p:cNvSpPr>
                <a:spLocks noChangeShapeType="1"/>
              </p:cNvSpPr>
              <p:nvPr/>
            </p:nvSpPr>
            <p:spPr bwMode="auto">
              <a:xfrm>
                <a:off x="5426076"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2" name="Line 112"/>
              <p:cNvSpPr>
                <a:spLocks noChangeShapeType="1"/>
              </p:cNvSpPr>
              <p:nvPr/>
            </p:nvSpPr>
            <p:spPr bwMode="auto">
              <a:xfrm flipV="1">
                <a:off x="5543551"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3" name="Line 113"/>
              <p:cNvSpPr>
                <a:spLocks noChangeShapeType="1"/>
              </p:cNvSpPr>
              <p:nvPr/>
            </p:nvSpPr>
            <p:spPr bwMode="auto">
              <a:xfrm>
                <a:off x="5543551"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4" name="Line 115"/>
              <p:cNvSpPr>
                <a:spLocks noChangeShapeType="1"/>
              </p:cNvSpPr>
              <p:nvPr/>
            </p:nvSpPr>
            <p:spPr bwMode="auto">
              <a:xfrm flipV="1">
                <a:off x="5659438"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5" name="Line 116"/>
              <p:cNvSpPr>
                <a:spLocks noChangeShapeType="1"/>
              </p:cNvSpPr>
              <p:nvPr/>
            </p:nvSpPr>
            <p:spPr bwMode="auto">
              <a:xfrm>
                <a:off x="5659438"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6" name="Line 118"/>
              <p:cNvSpPr>
                <a:spLocks noChangeShapeType="1"/>
              </p:cNvSpPr>
              <p:nvPr/>
            </p:nvSpPr>
            <p:spPr bwMode="auto">
              <a:xfrm flipV="1">
                <a:off x="5776913" y="3071813"/>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7" name="Line 119"/>
              <p:cNvSpPr>
                <a:spLocks noChangeShapeType="1"/>
              </p:cNvSpPr>
              <p:nvPr/>
            </p:nvSpPr>
            <p:spPr bwMode="auto">
              <a:xfrm>
                <a:off x="5776913" y="170021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8" name="Line 160"/>
              <p:cNvSpPr>
                <a:spLocks noChangeShapeType="1"/>
              </p:cNvSpPr>
              <p:nvPr/>
            </p:nvSpPr>
            <p:spPr bwMode="auto">
              <a:xfrm>
                <a:off x="4906963" y="3089275"/>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9" name="Line 161"/>
              <p:cNvSpPr>
                <a:spLocks noChangeShapeType="1"/>
              </p:cNvSpPr>
              <p:nvPr/>
            </p:nvSpPr>
            <p:spPr bwMode="auto">
              <a:xfrm>
                <a:off x="4906963" y="1700213"/>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0" name="Rectangle 309"/>
              <p:cNvSpPr>
                <a:spLocks noChangeArrowheads="1"/>
              </p:cNvSpPr>
              <p:nvPr/>
            </p:nvSpPr>
            <p:spPr bwMode="auto">
              <a:xfrm>
                <a:off x="2935288" y="3632200"/>
                <a:ext cx="1044575"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1" name="Rectangle 310"/>
              <p:cNvSpPr>
                <a:spLocks noChangeArrowheads="1"/>
              </p:cNvSpPr>
              <p:nvPr/>
            </p:nvSpPr>
            <p:spPr bwMode="auto">
              <a:xfrm>
                <a:off x="2935288" y="3632200"/>
                <a:ext cx="1044575"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312" name="Picture 311"/>
              <p:cNvPicPr>
                <a:picLocks noChangeAspect="1" noChangeArrowheads="1"/>
              </p:cNvPicPr>
              <p:nvPr/>
            </p:nvPicPr>
            <p:blipFill>
              <a:blip r:embed="rId4" cstate="print"/>
              <a:srcRect/>
              <a:stretch>
                <a:fillRect/>
              </a:stretch>
            </p:blipFill>
            <p:spPr bwMode="auto">
              <a:xfrm>
                <a:off x="2941638" y="3632200"/>
                <a:ext cx="1038225" cy="1389063"/>
              </a:xfrm>
              <a:prstGeom prst="rect">
                <a:avLst/>
              </a:prstGeom>
              <a:noFill/>
              <a:ln w="9525">
                <a:noFill/>
                <a:miter lim="800000"/>
                <a:headEnd/>
                <a:tailEnd/>
              </a:ln>
            </p:spPr>
          </p:pic>
          <p:sp>
            <p:nvSpPr>
              <p:cNvPr id="313" name="Rectangle 312"/>
              <p:cNvSpPr>
                <a:spLocks noChangeArrowheads="1"/>
              </p:cNvSpPr>
              <p:nvPr/>
            </p:nvSpPr>
            <p:spPr bwMode="auto">
              <a:xfrm>
                <a:off x="3241681" y="3446463"/>
                <a:ext cx="47288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itchFamily="34" charset="0"/>
                    <a:cs typeface="Arial" pitchFamily="34" charset="0"/>
                  </a:rPr>
                  <a:t>Posteriors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14" name="Rectangle 313"/>
              <p:cNvSpPr>
                <a:spLocks noChangeArrowheads="1"/>
              </p:cNvSpPr>
              <p:nvPr/>
            </p:nvSpPr>
            <p:spPr bwMode="auto">
              <a:xfrm>
                <a:off x="3198813" y="5132388"/>
                <a:ext cx="58896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Narrow" pitchFamily="34" charset="0"/>
                    <a:cs typeface="Arial" pitchFamily="34" charset="0"/>
                  </a:rPr>
                  <a:t>Correct color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5" name="Line 171"/>
              <p:cNvSpPr>
                <a:spLocks noChangeShapeType="1"/>
              </p:cNvSpPr>
              <p:nvPr/>
            </p:nvSpPr>
            <p:spPr bwMode="auto">
              <a:xfrm>
                <a:off x="2935288" y="3632200"/>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6" name="Line 180"/>
              <p:cNvSpPr>
                <a:spLocks noChangeShapeType="1"/>
              </p:cNvSpPr>
              <p:nvPr/>
            </p:nvSpPr>
            <p:spPr bwMode="auto">
              <a:xfrm>
                <a:off x="3109913"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7" name="Line 183"/>
              <p:cNvSpPr>
                <a:spLocks noChangeShapeType="1"/>
              </p:cNvSpPr>
              <p:nvPr/>
            </p:nvSpPr>
            <p:spPr bwMode="auto">
              <a:xfrm>
                <a:off x="3227388"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8" name="Line 186"/>
              <p:cNvSpPr>
                <a:spLocks noChangeShapeType="1"/>
              </p:cNvSpPr>
              <p:nvPr/>
            </p:nvSpPr>
            <p:spPr bwMode="auto">
              <a:xfrm>
                <a:off x="3343276"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9" name="Line 189"/>
              <p:cNvSpPr>
                <a:spLocks noChangeShapeType="1"/>
              </p:cNvSpPr>
              <p:nvPr/>
            </p:nvSpPr>
            <p:spPr bwMode="auto">
              <a:xfrm>
                <a:off x="3460751"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0" name="Line 192"/>
              <p:cNvSpPr>
                <a:spLocks noChangeShapeType="1"/>
              </p:cNvSpPr>
              <p:nvPr/>
            </p:nvSpPr>
            <p:spPr bwMode="auto">
              <a:xfrm>
                <a:off x="3571876"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1" name="Line 195"/>
              <p:cNvSpPr>
                <a:spLocks noChangeShapeType="1"/>
              </p:cNvSpPr>
              <p:nvPr/>
            </p:nvSpPr>
            <p:spPr bwMode="auto">
              <a:xfrm>
                <a:off x="3687763"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2" name="Line 198"/>
              <p:cNvSpPr>
                <a:spLocks noChangeShapeType="1"/>
              </p:cNvSpPr>
              <p:nvPr/>
            </p:nvSpPr>
            <p:spPr bwMode="auto">
              <a:xfrm>
                <a:off x="3805238"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3" name="Line 241"/>
              <p:cNvSpPr>
                <a:spLocks noChangeShapeType="1"/>
              </p:cNvSpPr>
              <p:nvPr/>
            </p:nvSpPr>
            <p:spPr bwMode="auto">
              <a:xfrm>
                <a:off x="2935288" y="3632200"/>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4" name="Rectangle 323"/>
              <p:cNvSpPr>
                <a:spLocks noChangeArrowheads="1"/>
              </p:cNvSpPr>
              <p:nvPr/>
            </p:nvSpPr>
            <p:spPr bwMode="auto">
              <a:xfrm>
                <a:off x="4906963" y="3632200"/>
                <a:ext cx="1039813"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5" name="Rectangle 324"/>
              <p:cNvSpPr>
                <a:spLocks noChangeArrowheads="1"/>
              </p:cNvSpPr>
              <p:nvPr/>
            </p:nvSpPr>
            <p:spPr bwMode="auto">
              <a:xfrm>
                <a:off x="4906963" y="3632200"/>
                <a:ext cx="1039813"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326" name="Picture 325"/>
              <p:cNvPicPr>
                <a:picLocks noChangeAspect="1" noChangeArrowheads="1"/>
              </p:cNvPicPr>
              <p:nvPr/>
            </p:nvPicPr>
            <p:blipFill>
              <a:blip r:embed="rId5" cstate="print"/>
              <a:srcRect/>
              <a:stretch>
                <a:fillRect/>
              </a:stretch>
            </p:blipFill>
            <p:spPr bwMode="auto">
              <a:xfrm>
                <a:off x="4906963" y="3632200"/>
                <a:ext cx="1044575" cy="1389063"/>
              </a:xfrm>
              <a:prstGeom prst="rect">
                <a:avLst/>
              </a:prstGeom>
              <a:noFill/>
              <a:ln w="9525">
                <a:noFill/>
                <a:miter lim="800000"/>
                <a:headEnd/>
                <a:tailEnd/>
              </a:ln>
            </p:spPr>
          </p:pic>
          <p:sp>
            <p:nvSpPr>
              <p:cNvPr id="327" name="Rectangle 326"/>
              <p:cNvSpPr>
                <a:spLocks noChangeArrowheads="1"/>
              </p:cNvSpPr>
              <p:nvPr/>
            </p:nvSpPr>
            <p:spPr bwMode="auto">
              <a:xfrm>
                <a:off x="5214085" y="3446463"/>
                <a:ext cx="41678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Arial Narrow" pitchFamily="34" charset="0"/>
                    <a:cs typeface="Arial" pitchFamily="34" charset="0"/>
                  </a:rPr>
                  <a:t>R</a:t>
                </a:r>
                <a:r>
                  <a:rPr kumimoji="0" lang="en-US" sz="1000" b="0" i="0" u="none" strike="noStrike" cap="none" normalizeH="0" baseline="0" dirty="0">
                    <a:ln>
                      <a:noFill/>
                    </a:ln>
                    <a:solidFill>
                      <a:srgbClr val="000000"/>
                    </a:solidFill>
                    <a:effectLst/>
                    <a:latin typeface="Arial Narrow" pitchFamily="34" charset="0"/>
                    <a:cs typeface="Arial" pitchFamily="34" charset="0"/>
                  </a:rPr>
                  <a:t>educed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28" name="Rectangle 327"/>
              <p:cNvSpPr>
                <a:spLocks noChangeArrowheads="1"/>
              </p:cNvSpPr>
              <p:nvPr/>
            </p:nvSpPr>
            <p:spPr bwMode="auto">
              <a:xfrm>
                <a:off x="5164138" y="5132388"/>
                <a:ext cx="58896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Narrow" pitchFamily="34" charset="0"/>
                    <a:cs typeface="Arial" pitchFamily="34" charset="0"/>
                  </a:rPr>
                  <a:t>Correct color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9" name="Line 251"/>
              <p:cNvSpPr>
                <a:spLocks noChangeShapeType="1"/>
              </p:cNvSpPr>
              <p:nvPr/>
            </p:nvSpPr>
            <p:spPr bwMode="auto">
              <a:xfrm>
                <a:off x="4906963" y="3632200"/>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0" name="Line 263"/>
              <p:cNvSpPr>
                <a:spLocks noChangeShapeType="1"/>
              </p:cNvSpPr>
              <p:nvPr/>
            </p:nvSpPr>
            <p:spPr bwMode="auto">
              <a:xfrm>
                <a:off x="5192713"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1" name="Line 266"/>
              <p:cNvSpPr>
                <a:spLocks noChangeShapeType="1"/>
              </p:cNvSpPr>
              <p:nvPr/>
            </p:nvSpPr>
            <p:spPr bwMode="auto">
              <a:xfrm>
                <a:off x="5310188"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2" name="Line 269"/>
              <p:cNvSpPr>
                <a:spLocks noChangeShapeType="1"/>
              </p:cNvSpPr>
              <p:nvPr/>
            </p:nvSpPr>
            <p:spPr bwMode="auto">
              <a:xfrm>
                <a:off x="5426075"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3" name="Line 272"/>
              <p:cNvSpPr>
                <a:spLocks noChangeShapeType="1"/>
              </p:cNvSpPr>
              <p:nvPr/>
            </p:nvSpPr>
            <p:spPr bwMode="auto">
              <a:xfrm>
                <a:off x="5543550"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4" name="Line 275"/>
              <p:cNvSpPr>
                <a:spLocks noChangeShapeType="1"/>
              </p:cNvSpPr>
              <p:nvPr/>
            </p:nvSpPr>
            <p:spPr bwMode="auto">
              <a:xfrm>
                <a:off x="5659438"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5" name="Line 278"/>
              <p:cNvSpPr>
                <a:spLocks noChangeShapeType="1"/>
              </p:cNvSpPr>
              <p:nvPr/>
            </p:nvSpPr>
            <p:spPr bwMode="auto">
              <a:xfrm>
                <a:off x="5776913" y="363220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6" name="Line 320"/>
              <p:cNvSpPr>
                <a:spLocks noChangeShapeType="1"/>
              </p:cNvSpPr>
              <p:nvPr/>
            </p:nvSpPr>
            <p:spPr bwMode="auto">
              <a:xfrm>
                <a:off x="4906963" y="3632200"/>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337" name="Group 336"/>
              <p:cNvGrpSpPr/>
              <p:nvPr/>
            </p:nvGrpSpPr>
            <p:grpSpPr>
              <a:xfrm rot="5400000">
                <a:off x="2731433" y="1491775"/>
                <a:ext cx="796688" cy="519411"/>
                <a:chOff x="2852614" y="1719387"/>
                <a:chExt cx="3510273" cy="2595364"/>
              </a:xfrm>
            </p:grpSpPr>
            <p:pic>
              <p:nvPicPr>
                <p:cNvPr id="377" name="Picture 376"/>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1724625"/>
                  <a:ext cx="88632" cy="78155"/>
                </a:xfrm>
                <a:prstGeom prst="rect">
                  <a:avLst/>
                </a:prstGeom>
                <a:ln>
                  <a:noFill/>
                </a:ln>
                <a:effectLst>
                  <a:outerShdw blurRad="190500" algn="tl" rotWithShape="0">
                    <a:srgbClr val="000000">
                      <a:alpha val="70000"/>
                    </a:srgbClr>
                  </a:outerShdw>
                </a:effectLst>
              </p:spPr>
            </p:pic>
            <p:pic>
              <p:nvPicPr>
                <p:cNvPr id="378" name="Picture 377"/>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1846177"/>
                  <a:ext cx="88632" cy="78155"/>
                </a:xfrm>
                <a:prstGeom prst="rect">
                  <a:avLst/>
                </a:prstGeom>
                <a:ln>
                  <a:noFill/>
                </a:ln>
                <a:effectLst>
                  <a:outerShdw blurRad="190500" algn="tl" rotWithShape="0">
                    <a:srgbClr val="000000">
                      <a:alpha val="70000"/>
                    </a:srgbClr>
                  </a:outerShdw>
                </a:effectLst>
              </p:spPr>
            </p:pic>
            <p:pic>
              <p:nvPicPr>
                <p:cNvPr id="379" name="Picture 378"/>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2089283"/>
                  <a:ext cx="88632" cy="78155"/>
                </a:xfrm>
                <a:prstGeom prst="rect">
                  <a:avLst/>
                </a:prstGeom>
                <a:ln>
                  <a:noFill/>
                </a:ln>
                <a:effectLst>
                  <a:outerShdw blurRad="190500" algn="tl" rotWithShape="0">
                    <a:srgbClr val="000000">
                      <a:alpha val="70000"/>
                    </a:srgbClr>
                  </a:outerShdw>
                </a:effectLst>
              </p:spPr>
            </p:pic>
            <p:pic>
              <p:nvPicPr>
                <p:cNvPr id="380" name="Picture 37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1967730"/>
                  <a:ext cx="88632" cy="78155"/>
                </a:xfrm>
                <a:prstGeom prst="rect">
                  <a:avLst/>
                </a:prstGeom>
                <a:ln>
                  <a:noFill/>
                </a:ln>
                <a:effectLst>
                  <a:outerShdw blurRad="190500" algn="tl" rotWithShape="0">
                    <a:srgbClr val="000000">
                      <a:alpha val="70000"/>
                    </a:srgbClr>
                  </a:outerShdw>
                </a:effectLst>
              </p:spPr>
            </p:pic>
            <p:sp>
              <p:nvSpPr>
                <p:cNvPr id="381" name="Oval 380"/>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2" name="Oval 381"/>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3" name="Oval 382"/>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4" name="Oval 383"/>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338" name="Group 337"/>
              <p:cNvGrpSpPr/>
              <p:nvPr/>
            </p:nvGrpSpPr>
            <p:grpSpPr>
              <a:xfrm flipV="1">
                <a:off x="2600348" y="3137752"/>
                <a:ext cx="643120" cy="262706"/>
                <a:chOff x="2940715" y="3118609"/>
                <a:chExt cx="2882422" cy="1196142"/>
              </a:xfrm>
            </p:grpSpPr>
            <p:pic>
              <p:nvPicPr>
                <p:cNvPr id="371" name="Picture 370"/>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2940715" y="3118609"/>
                  <a:ext cx="87130" cy="85768"/>
                </a:xfrm>
                <a:prstGeom prst="rect">
                  <a:avLst/>
                </a:prstGeom>
                <a:ln>
                  <a:noFill/>
                </a:ln>
                <a:effectLst>
                  <a:outerShdw blurRad="190500" algn="tl" rotWithShape="0">
                    <a:srgbClr val="000000">
                      <a:alpha val="70000"/>
                    </a:srgbClr>
                  </a:outerShdw>
                </a:effectLst>
              </p:spPr>
            </p:pic>
            <p:pic>
              <p:nvPicPr>
                <p:cNvPr id="372" name="Picture 371"/>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060208" y="3118609"/>
                  <a:ext cx="87130" cy="85768"/>
                </a:xfrm>
                <a:prstGeom prst="rect">
                  <a:avLst/>
                </a:prstGeom>
                <a:ln>
                  <a:noFill/>
                </a:ln>
                <a:effectLst>
                  <a:outerShdw blurRad="190500" algn="tl" rotWithShape="0">
                    <a:srgbClr val="000000">
                      <a:alpha val="70000"/>
                    </a:srgbClr>
                  </a:outerShdw>
                </a:effectLst>
              </p:spPr>
            </p:pic>
            <p:pic>
              <p:nvPicPr>
                <p:cNvPr id="373" name="Picture 372"/>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179700" y="3118609"/>
                  <a:ext cx="87130" cy="85768"/>
                </a:xfrm>
                <a:prstGeom prst="rect">
                  <a:avLst/>
                </a:prstGeom>
                <a:ln>
                  <a:noFill/>
                </a:ln>
                <a:effectLst>
                  <a:outerShdw blurRad="190500" algn="tl" rotWithShape="0">
                    <a:srgbClr val="000000">
                      <a:alpha val="70000"/>
                    </a:srgbClr>
                  </a:outerShdw>
                </a:effectLst>
              </p:spPr>
            </p:pic>
            <p:sp>
              <p:nvSpPr>
                <p:cNvPr id="374" name="Oval 373"/>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5" name="Oval 374"/>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6" name="Oval 375"/>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339" name="Group 338"/>
              <p:cNvGrpSpPr/>
              <p:nvPr/>
            </p:nvGrpSpPr>
            <p:grpSpPr>
              <a:xfrm rot="5400000">
                <a:off x="2687008" y="1996362"/>
                <a:ext cx="796390" cy="427641"/>
                <a:chOff x="2853926" y="2177939"/>
                <a:chExt cx="3508961" cy="2136812"/>
              </a:xfrm>
            </p:grpSpPr>
            <p:pic>
              <p:nvPicPr>
                <p:cNvPr id="363" name="Picture 362"/>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8688" y="2183177"/>
                  <a:ext cx="88632" cy="78155"/>
                </a:xfrm>
                <a:prstGeom prst="rect">
                  <a:avLst/>
                </a:prstGeom>
                <a:ln>
                  <a:noFill/>
                </a:ln>
                <a:effectLst>
                  <a:outerShdw blurRad="190500" algn="tl" rotWithShape="0">
                    <a:srgbClr val="000000">
                      <a:alpha val="70000"/>
                    </a:srgbClr>
                  </a:outerShdw>
                </a:effectLst>
              </p:spPr>
            </p:pic>
            <p:sp>
              <p:nvSpPr>
                <p:cNvPr id="367" name="Oval 366"/>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8" name="Oval 367"/>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9" name="Oval 368"/>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0" name="Oval 369"/>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340" name="Group 339"/>
              <p:cNvGrpSpPr/>
              <p:nvPr/>
            </p:nvGrpSpPr>
            <p:grpSpPr>
              <a:xfrm rot="5400000">
                <a:off x="2692344" y="2844884"/>
                <a:ext cx="410346" cy="41701"/>
                <a:chOff x="4554870" y="4106383"/>
                <a:chExt cx="1808017" cy="208368"/>
              </a:xfrm>
            </p:grpSpPr>
            <p:sp>
              <p:nvSpPr>
                <p:cNvPr id="359" name="Oval 358"/>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0" name="Oval 359"/>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1" name="Oval 360"/>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2" name="Oval 361"/>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341" name="Group 340"/>
              <p:cNvGrpSpPr/>
              <p:nvPr/>
            </p:nvGrpSpPr>
            <p:grpSpPr>
              <a:xfrm flipV="1">
                <a:off x="3049356" y="3139063"/>
                <a:ext cx="561211" cy="262418"/>
                <a:chOff x="3307819" y="3119921"/>
                <a:chExt cx="2515318" cy="1194830"/>
              </a:xfrm>
            </p:grpSpPr>
            <p:pic>
              <p:nvPicPr>
                <p:cNvPr id="349" name="Picture 348"/>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307819" y="3119921"/>
                  <a:ext cx="87130" cy="85768"/>
                </a:xfrm>
                <a:prstGeom prst="rect">
                  <a:avLst/>
                </a:prstGeom>
                <a:ln>
                  <a:noFill/>
                </a:ln>
                <a:effectLst>
                  <a:outerShdw blurRad="190500" algn="tl" rotWithShape="0">
                    <a:srgbClr val="000000">
                      <a:alpha val="70000"/>
                    </a:srgbClr>
                  </a:outerShdw>
                </a:effectLst>
              </p:spPr>
            </p:pic>
            <p:pic>
              <p:nvPicPr>
                <p:cNvPr id="350" name="Picture 34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427312" y="3119921"/>
                  <a:ext cx="87130" cy="85768"/>
                </a:xfrm>
                <a:prstGeom prst="rect">
                  <a:avLst/>
                </a:prstGeom>
                <a:ln>
                  <a:noFill/>
                </a:ln>
                <a:effectLst>
                  <a:outerShdw blurRad="190500" algn="tl" rotWithShape="0">
                    <a:srgbClr val="000000">
                      <a:alpha val="70000"/>
                    </a:srgbClr>
                  </a:outerShdw>
                </a:effectLst>
              </p:spPr>
            </p:pic>
            <p:pic>
              <p:nvPicPr>
                <p:cNvPr id="351" name="Picture 350"/>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546804" y="3119921"/>
                  <a:ext cx="87130" cy="85768"/>
                </a:xfrm>
                <a:prstGeom prst="rect">
                  <a:avLst/>
                </a:prstGeom>
                <a:ln>
                  <a:noFill/>
                </a:ln>
                <a:effectLst>
                  <a:outerShdw blurRad="190500" algn="tl" rotWithShape="0">
                    <a:srgbClr val="000000">
                      <a:alpha val="70000"/>
                    </a:srgbClr>
                  </a:outerShdw>
                </a:effectLst>
              </p:spPr>
            </p:pic>
            <p:sp>
              <p:nvSpPr>
                <p:cNvPr id="352" name="Oval 35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3" name="Oval 35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4" name="Oval 35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342" name="Group 341"/>
              <p:cNvGrpSpPr/>
              <p:nvPr/>
            </p:nvGrpSpPr>
            <p:grpSpPr>
              <a:xfrm flipV="1">
                <a:off x="3474052" y="3140375"/>
                <a:ext cx="483739" cy="262130"/>
                <a:chOff x="3655043" y="3121233"/>
                <a:chExt cx="2168094" cy="1193518"/>
              </a:xfrm>
            </p:grpSpPr>
            <p:pic>
              <p:nvPicPr>
                <p:cNvPr id="343" name="Picture 342"/>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655043" y="3121233"/>
                  <a:ext cx="87130" cy="85768"/>
                </a:xfrm>
                <a:prstGeom prst="rect">
                  <a:avLst/>
                </a:prstGeom>
                <a:ln>
                  <a:noFill/>
                </a:ln>
                <a:effectLst>
                  <a:outerShdw blurRad="190500" algn="tl" rotWithShape="0">
                    <a:srgbClr val="000000">
                      <a:alpha val="70000"/>
                    </a:srgbClr>
                  </a:outerShdw>
                </a:effectLst>
              </p:spPr>
            </p:pic>
            <p:pic>
              <p:nvPicPr>
                <p:cNvPr id="344" name="Picture 343"/>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774536" y="3121233"/>
                  <a:ext cx="87130" cy="85768"/>
                </a:xfrm>
                <a:prstGeom prst="rect">
                  <a:avLst/>
                </a:prstGeom>
                <a:ln>
                  <a:noFill/>
                </a:ln>
                <a:effectLst>
                  <a:outerShdw blurRad="190500" algn="tl" rotWithShape="0">
                    <a:srgbClr val="000000">
                      <a:alpha val="70000"/>
                    </a:srgbClr>
                  </a:outerShdw>
                </a:effectLst>
              </p:spPr>
            </p:pic>
            <p:pic>
              <p:nvPicPr>
                <p:cNvPr id="345" name="Picture 344"/>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894028" y="3121233"/>
                  <a:ext cx="87130" cy="85768"/>
                </a:xfrm>
                <a:prstGeom prst="rect">
                  <a:avLst/>
                </a:prstGeom>
                <a:ln>
                  <a:noFill/>
                </a:ln>
                <a:effectLst>
                  <a:outerShdw blurRad="190500" algn="tl" rotWithShape="0">
                    <a:srgbClr val="000000">
                      <a:alpha val="70000"/>
                    </a:srgbClr>
                  </a:outerShdw>
                </a:effectLst>
              </p:spPr>
            </p:pic>
            <p:sp>
              <p:nvSpPr>
                <p:cNvPr id="346" name="Oval 345"/>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7" name="Oval 346"/>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8" name="Oval 347"/>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pic>
          <p:nvPicPr>
            <p:cNvPr id="174" name="Object 2"/>
            <p:cNvPicPr>
              <a:picLocks noChangeAspect="1" noChangeArrowheads="1"/>
            </p:cNvPicPr>
            <p:nvPr/>
          </p:nvPicPr>
          <p:blipFill>
            <a:blip r:embed="rId7" cstate="print"/>
            <a:srcRect/>
            <a:stretch>
              <a:fillRect/>
            </a:stretch>
          </p:blipFill>
          <p:spPr bwMode="auto">
            <a:xfrm>
              <a:off x="4071620" y="3212465"/>
              <a:ext cx="954088" cy="276225"/>
            </a:xfrm>
            <a:prstGeom prst="rect">
              <a:avLst/>
            </a:prstGeom>
            <a:noFill/>
            <a:ln w="9525">
              <a:miter lim="800000"/>
              <a:headEnd/>
              <a:tailEnd/>
            </a:ln>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0" y="1476481"/>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5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Active inference</a:t>
            </a:r>
          </a:p>
          <a:p>
            <a:pPr algn="ctr"/>
            <a:endParaRPr lang="en-US" altLang="ja-JP" sz="2215" dirty="0">
              <a:solidFill>
                <a:schemeClr val="accent2">
                  <a:lumMod val="50000"/>
                </a:schemeClr>
              </a:solidFill>
              <a:latin typeface="Arial Narrow" panose="020B0606020202030204" pitchFamily="34" charset="0"/>
              <a:ea typeface="MS Mincho"/>
              <a:cs typeface="MS Mincho"/>
            </a:endParaRPr>
          </a:p>
          <a:p>
            <a:endParaRPr lang="en-US" altLang="ja-JP" sz="2215" dirty="0">
              <a:solidFill>
                <a:schemeClr val="accent2">
                  <a:lumMod val="50000"/>
                </a:schemeClr>
              </a:solidFill>
              <a:latin typeface="Arial Narrow" panose="020B0606020202030204" pitchFamily="34" charset="0"/>
              <a:ea typeface="MS Mincho"/>
              <a:cs typeface="MS Mincho"/>
            </a:endParaRPr>
          </a:p>
          <a:p>
            <a:r>
              <a:rPr lang="en-US" altLang="ja-JP" sz="2215" dirty="0">
                <a:solidFill>
                  <a:schemeClr val="accent2">
                    <a:lumMod val="50000"/>
                  </a:schemeClr>
                </a:solidFill>
                <a:latin typeface="Arial Narrow" panose="020B0606020202030204" pitchFamily="34" charset="0"/>
                <a:ea typeface="MS Mincho"/>
                <a:cs typeface="MS Mincho"/>
              </a:rPr>
              <a:t>Action and the path of least resistance</a:t>
            </a:r>
          </a:p>
          <a:p>
            <a:r>
              <a:rPr lang="en-US" altLang="ja-JP" sz="2215" dirty="0">
                <a:solidFill>
                  <a:schemeClr val="accent2">
                    <a:lumMod val="5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2">
                    <a:lumMod val="50000"/>
                  </a:schemeClr>
                </a:solidFill>
                <a:latin typeface="Arial Narrow" panose="020B0606020202030204" pitchFamily="34" charset="0"/>
                <a:ea typeface="MS Mincho"/>
                <a:cs typeface="MS Mincho"/>
              </a:rPr>
              <a:t>From principles to process theories</a:t>
            </a:r>
          </a:p>
          <a:p>
            <a:r>
              <a:rPr lang="en-US" altLang="ja-JP" sz="2215" dirty="0">
                <a:solidFill>
                  <a:schemeClr val="accent2">
                    <a:lumMod val="50000"/>
                  </a:schemeClr>
                </a:solidFill>
                <a:latin typeface="Arial Narrow" panose="020B0606020202030204" pitchFamily="34" charset="0"/>
                <a:ea typeface="MS Mincho"/>
                <a:cs typeface="MS Mincho"/>
              </a:rPr>
              <a:t>Some empirical predictions</a:t>
            </a:r>
          </a:p>
          <a:p>
            <a:r>
              <a:rPr lang="en-US" altLang="ja-JP" sz="2215" dirty="0">
                <a:solidFill>
                  <a:schemeClr val="accent2">
                    <a:lumMod val="50000"/>
                  </a:schemeClr>
                </a:solidFill>
                <a:latin typeface="Arial Narrow" panose="020B0606020202030204" pitchFamily="34" charset="0"/>
                <a:ea typeface="MS Mincho"/>
                <a:cs typeface="MS Mincho"/>
              </a:rPr>
              <a:t>Artificial insight and aha moments</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pic>
        <p:nvPicPr>
          <p:cNvPr id="8" name="Picture 4" descr="William Rowan Hamilton portrait oval combined.png">
            <a:hlinkClick r:id="rId4"/>
          </p:cNvP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26895" y="396356"/>
            <a:ext cx="1038577" cy="1425684"/>
          </a:xfrm>
          <a:prstGeom prst="ellipse">
            <a:avLst/>
          </a:prstGeom>
          <a:ln>
            <a:noFill/>
          </a:ln>
          <a:effectLst>
            <a:softEdge rad="112500"/>
          </a:effectLst>
        </p:spPr>
      </p:pic>
    </p:spTree>
    <p:extLst>
      <p:ext uri="{BB962C8B-B14F-4D97-AF65-F5344CB8AC3E}">
        <p14:creationId xmlns="" xmlns:p14="http://schemas.microsoft.com/office/powerpoint/2010/main" val="291516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Picture 252"/>
          <p:cNvPicPr>
            <a:picLocks noChangeAspect="1" noChangeArrowheads="1"/>
          </p:cNvPicPr>
          <p:nvPr/>
        </p:nvPicPr>
        <p:blipFill>
          <a:blip r:embed="rId2" cstate="print"/>
          <a:srcRect/>
          <a:stretch>
            <a:fillRect/>
          </a:stretch>
        </p:blipFill>
        <p:spPr bwMode="auto">
          <a:xfrm>
            <a:off x="2042913" y="235166"/>
            <a:ext cx="4475521" cy="6450193"/>
          </a:xfrm>
          <a:prstGeom prst="rect">
            <a:avLst/>
          </a:prstGeom>
          <a:noFill/>
          <a:ln w="9525">
            <a:noFill/>
            <a:miter lim="800000"/>
            <a:headEnd/>
            <a:tailEnd/>
          </a:ln>
          <a:effectLst/>
        </p:spPr>
      </p:pic>
      <p:sp>
        <p:nvSpPr>
          <p:cNvPr id="276" name="TextBox 275"/>
          <p:cNvSpPr txBox="1"/>
          <p:nvPr/>
        </p:nvSpPr>
        <p:spPr>
          <a:xfrm>
            <a:off x="306343" y="282901"/>
            <a:ext cx="1608426" cy="1200329"/>
          </a:xfrm>
          <a:prstGeom prst="rect">
            <a:avLst/>
          </a:prstGeom>
          <a:noFill/>
        </p:spPr>
        <p:txBody>
          <a:bodyPr wrap="square" rtlCol="0">
            <a:spAutoFit/>
          </a:bodyPr>
          <a:lstStyle/>
          <a:p>
            <a:r>
              <a:rPr lang="en-GB" sz="2400" dirty="0" smtClean="0">
                <a:solidFill>
                  <a:schemeClr val="accent2">
                    <a:lumMod val="50000"/>
                  </a:schemeClr>
                </a:solidFill>
                <a:latin typeface="Arial Narrow" panose="020B0606020202030204" pitchFamily="34" charset="0"/>
              </a:rPr>
              <a:t>The emergence of insight</a:t>
            </a:r>
            <a:endParaRPr lang="en-GB" sz="2400" dirty="0">
              <a:solidFill>
                <a:schemeClr val="accent2">
                  <a:lumMod val="50000"/>
                </a:schemeClr>
              </a:solidFill>
              <a:latin typeface="Arial Narrow" panose="020B0606020202030204" pitchFamily="34" charset="0"/>
            </a:endParaRPr>
          </a:p>
        </p:txBody>
      </p:sp>
      <p:sp>
        <p:nvSpPr>
          <p:cNvPr id="277" name="TextBox 276"/>
          <p:cNvSpPr txBox="1"/>
          <p:nvPr/>
        </p:nvSpPr>
        <p:spPr>
          <a:xfrm>
            <a:off x="4309773" y="4100717"/>
            <a:ext cx="1608426" cy="261610"/>
          </a:xfrm>
          <a:prstGeom prst="rect">
            <a:avLst/>
          </a:prstGeom>
          <a:noFill/>
        </p:spPr>
        <p:txBody>
          <a:bodyPr wrap="square" rtlCol="0">
            <a:spAutoFit/>
          </a:bodyPr>
          <a:lstStyle/>
          <a:p>
            <a:pPr algn="ctr"/>
            <a:r>
              <a:rPr lang="en-GB" sz="1100" dirty="0" smtClean="0">
                <a:solidFill>
                  <a:srgbClr val="0000FF"/>
                </a:solidFill>
                <a:latin typeface="Arial Narrow" panose="020B0606020202030204" pitchFamily="34" charset="0"/>
              </a:rPr>
              <a:t>With model reduction</a:t>
            </a:r>
            <a:endParaRPr lang="en-GB" sz="1100" dirty="0">
              <a:solidFill>
                <a:srgbClr val="0000FF"/>
              </a:solidFill>
              <a:latin typeface="Arial Narrow" panose="020B0606020202030204" pitchFamily="34" charset="0"/>
            </a:endParaRPr>
          </a:p>
        </p:txBody>
      </p:sp>
      <p:sp>
        <p:nvSpPr>
          <p:cNvPr id="278" name="TextBox 277"/>
          <p:cNvSpPr txBox="1"/>
          <p:nvPr/>
        </p:nvSpPr>
        <p:spPr>
          <a:xfrm>
            <a:off x="4309773" y="2189854"/>
            <a:ext cx="1608426" cy="261610"/>
          </a:xfrm>
          <a:prstGeom prst="rect">
            <a:avLst/>
          </a:prstGeom>
          <a:noFill/>
        </p:spPr>
        <p:txBody>
          <a:bodyPr wrap="square" rtlCol="0">
            <a:spAutoFit/>
          </a:bodyPr>
          <a:lstStyle/>
          <a:p>
            <a:pPr algn="ctr"/>
            <a:r>
              <a:rPr lang="en-GB" sz="1100" dirty="0" smtClean="0">
                <a:solidFill>
                  <a:srgbClr val="FF0000"/>
                </a:solidFill>
                <a:latin typeface="Arial Narrow" panose="020B0606020202030204" pitchFamily="34" charset="0"/>
              </a:rPr>
              <a:t>Without model reduction</a:t>
            </a:r>
            <a:endParaRPr lang="en-GB" sz="1100" dirty="0">
              <a:solidFill>
                <a:srgbClr val="FF0000"/>
              </a:solidFill>
              <a:latin typeface="Arial Narrow" panose="020B0606020202030204" pitchFamily="34" charset="0"/>
            </a:endParaRPr>
          </a:p>
        </p:txBody>
      </p:sp>
      <p:sp>
        <p:nvSpPr>
          <p:cNvPr id="506" name="TextBox 505"/>
          <p:cNvSpPr txBox="1"/>
          <p:nvPr/>
        </p:nvSpPr>
        <p:spPr>
          <a:xfrm>
            <a:off x="4309773" y="5573917"/>
            <a:ext cx="1608426" cy="261610"/>
          </a:xfrm>
          <a:prstGeom prst="rect">
            <a:avLst/>
          </a:prstGeom>
          <a:noFill/>
        </p:spPr>
        <p:txBody>
          <a:bodyPr wrap="square" rtlCol="0">
            <a:spAutoFit/>
          </a:bodyPr>
          <a:lstStyle/>
          <a:p>
            <a:pPr algn="ctr"/>
            <a:r>
              <a:rPr lang="en-GB" sz="1100" dirty="0" smtClean="0">
                <a:solidFill>
                  <a:schemeClr val="bg1"/>
                </a:solidFill>
                <a:latin typeface="Arial Narrow" panose="020B0606020202030204" pitchFamily="34" charset="0"/>
              </a:rPr>
              <a:t>64 subjects</a:t>
            </a:r>
            <a:endParaRPr lang="en-GB" sz="11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Image result for einstein curiosity quote">
            <a:hlinkClick r:id="rId2"/>
          </p:cNvP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976929" y="1842599"/>
            <a:ext cx="3048733" cy="3048734"/>
          </a:xfrm>
          <a:prstGeom prst="rect">
            <a:avLst/>
          </a:prstGeom>
          <a:noFill/>
        </p:spPr>
      </p:pic>
    </p:spTree>
    <p:extLst>
      <p:ext uri="{BB962C8B-B14F-4D97-AF65-F5344CB8AC3E}">
        <p14:creationId xmlns="" xmlns:p14="http://schemas.microsoft.com/office/powerpoint/2010/main" val="3499734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1987860" y="1312776"/>
            <a:ext cx="3124200" cy="4638834"/>
          </a:xfrm>
          <a:prstGeom prst="rect">
            <a:avLst/>
          </a:prstGeom>
          <a:noFill/>
          <a:ln w="12700">
            <a:noFill/>
            <a:miter lim="800000"/>
            <a:headEnd/>
            <a:tailEnd/>
          </a:ln>
        </p:spPr>
        <p:txBody>
          <a:bodyPr>
            <a:spAutoFit/>
          </a:bodyPr>
          <a:lstStyle/>
          <a:p>
            <a:pPr algn="ctr" eaLnBrk="0" hangingPunct="0"/>
            <a:r>
              <a:rPr lang="en-US" sz="1477" dirty="0">
                <a:solidFill>
                  <a:schemeClr val="accent2">
                    <a:lumMod val="50000"/>
                  </a:schemeClr>
                </a:solidFill>
                <a:latin typeface="Arial Narrow" panose="020B0606020202030204" pitchFamily="34" charset="0"/>
              </a:rPr>
              <a:t>And thanks to collaborators:</a:t>
            </a:r>
          </a:p>
          <a:p>
            <a:pPr algn="ctr" eaLnBrk="0" hangingPunct="0"/>
            <a:endParaRPr lang="en-US" sz="1477" dirty="0">
              <a:solidFill>
                <a:schemeClr val="accent2">
                  <a:lumMod val="50000"/>
                </a:schemeClr>
              </a:solidFill>
              <a:latin typeface="Arial Narrow" panose="020B0606020202030204" pitchFamily="34" charset="0"/>
            </a:endParaRPr>
          </a:p>
          <a:p>
            <a:pPr algn="ctr" eaLnBrk="0" hangingPunct="0"/>
            <a:r>
              <a:rPr lang="en-US" sz="1108" dirty="0">
                <a:solidFill>
                  <a:schemeClr val="accent2">
                    <a:lumMod val="50000"/>
                  </a:schemeClr>
                </a:solidFill>
                <a:latin typeface="Arial Narrow" panose="020B0606020202030204" pitchFamily="34" charset="0"/>
              </a:rPr>
              <a:t>Rick Adams</a:t>
            </a:r>
          </a:p>
          <a:p>
            <a:pPr algn="ctr" eaLnBrk="0" hangingPunct="0"/>
            <a:r>
              <a:rPr lang="en-US" sz="1108" dirty="0">
                <a:solidFill>
                  <a:schemeClr val="accent2">
                    <a:lumMod val="50000"/>
                  </a:schemeClr>
                </a:solidFill>
                <a:latin typeface="Arial Narrow" panose="020B0606020202030204" pitchFamily="34" charset="0"/>
              </a:rPr>
              <a:t>Ryszard Auksztulewicz</a:t>
            </a:r>
          </a:p>
          <a:p>
            <a:pPr algn="ctr" eaLnBrk="0" hangingPunct="0"/>
            <a:r>
              <a:rPr lang="en-US" sz="1108" dirty="0">
                <a:solidFill>
                  <a:schemeClr val="accent2">
                    <a:lumMod val="50000"/>
                  </a:schemeClr>
                </a:solidFill>
                <a:latin typeface="Arial Narrow" panose="020B0606020202030204" pitchFamily="34" charset="0"/>
              </a:rPr>
              <a:t>Andre Bastos</a:t>
            </a:r>
          </a:p>
          <a:p>
            <a:pPr algn="ctr" eaLnBrk="0" hangingPunct="0"/>
            <a:r>
              <a:rPr lang="en-US" sz="1108" dirty="0">
                <a:solidFill>
                  <a:schemeClr val="accent2">
                    <a:lumMod val="50000"/>
                  </a:schemeClr>
                </a:solidFill>
                <a:latin typeface="Arial Narrow" panose="020B0606020202030204" pitchFamily="34" charset="0"/>
              </a:rPr>
              <a:t>Sven Bestmann</a:t>
            </a:r>
          </a:p>
          <a:p>
            <a:pPr algn="ctr" eaLnBrk="0" hangingPunct="0"/>
            <a:r>
              <a:rPr lang="en-US" sz="1108" dirty="0">
                <a:solidFill>
                  <a:schemeClr val="accent2">
                    <a:lumMod val="50000"/>
                  </a:schemeClr>
                </a:solidFill>
                <a:latin typeface="Arial Narrow" panose="020B0606020202030204" pitchFamily="34" charset="0"/>
              </a:rPr>
              <a:t>Harriet Brown</a:t>
            </a:r>
          </a:p>
          <a:p>
            <a:pPr algn="ctr" eaLnBrk="0" hangingPunct="0"/>
            <a:r>
              <a:rPr lang="en-US" sz="1108" dirty="0">
                <a:solidFill>
                  <a:schemeClr val="accent2">
                    <a:lumMod val="50000"/>
                  </a:schemeClr>
                </a:solidFill>
                <a:latin typeface="Arial Narrow" panose="020B0606020202030204" pitchFamily="34" charset="0"/>
              </a:rPr>
              <a:t>Jean Daunizeau</a:t>
            </a:r>
          </a:p>
          <a:p>
            <a:pPr algn="ctr" eaLnBrk="0" hangingPunct="0"/>
            <a:r>
              <a:rPr lang="en-US" sz="1108" dirty="0">
                <a:solidFill>
                  <a:schemeClr val="accent2">
                    <a:lumMod val="50000"/>
                  </a:schemeClr>
                </a:solidFill>
                <a:latin typeface="Arial Narrow" panose="020B0606020202030204" pitchFamily="34" charset="0"/>
              </a:rPr>
              <a:t>Mark Edwards</a:t>
            </a:r>
          </a:p>
          <a:p>
            <a:pPr algn="ctr" eaLnBrk="0" hangingPunct="0"/>
            <a:r>
              <a:rPr lang="en-US" sz="1108" dirty="0">
                <a:solidFill>
                  <a:schemeClr val="accent2">
                    <a:lumMod val="50000"/>
                  </a:schemeClr>
                </a:solidFill>
                <a:latin typeface="Arial Narrow" panose="020B0606020202030204" pitchFamily="34" charset="0"/>
              </a:rPr>
              <a:t>Chris Frith</a:t>
            </a:r>
          </a:p>
          <a:p>
            <a:pPr algn="ctr" eaLnBrk="0" hangingPunct="0"/>
            <a:r>
              <a:rPr lang="en-US" sz="1108" dirty="0">
                <a:solidFill>
                  <a:schemeClr val="accent2">
                    <a:lumMod val="50000"/>
                  </a:schemeClr>
                </a:solidFill>
                <a:latin typeface="Arial Narrow" panose="020B0606020202030204" pitchFamily="34" charset="0"/>
              </a:rPr>
              <a:t>Thomas FitzGerald</a:t>
            </a:r>
          </a:p>
          <a:p>
            <a:pPr algn="ctr" eaLnBrk="0" hangingPunct="0"/>
            <a:r>
              <a:rPr lang="en-US" sz="1108" dirty="0">
                <a:solidFill>
                  <a:schemeClr val="accent2">
                    <a:lumMod val="50000"/>
                  </a:schemeClr>
                </a:solidFill>
                <a:latin typeface="Arial Narrow" panose="020B0606020202030204" pitchFamily="34" charset="0"/>
              </a:rPr>
              <a:t>Xiaosi Gu</a:t>
            </a:r>
          </a:p>
          <a:p>
            <a:pPr algn="ctr" eaLnBrk="0" hangingPunct="0"/>
            <a:r>
              <a:rPr lang="en-US" sz="1108" dirty="0">
                <a:solidFill>
                  <a:schemeClr val="accent2">
                    <a:lumMod val="50000"/>
                  </a:schemeClr>
                </a:solidFill>
                <a:latin typeface="Arial Narrow" panose="020B0606020202030204" pitchFamily="34" charset="0"/>
              </a:rPr>
              <a:t>Stefan Kiebel</a:t>
            </a:r>
          </a:p>
          <a:p>
            <a:pPr algn="ctr" eaLnBrk="0" hangingPunct="0"/>
            <a:r>
              <a:rPr lang="en-US" sz="1108" dirty="0">
                <a:solidFill>
                  <a:schemeClr val="accent2">
                    <a:lumMod val="50000"/>
                  </a:schemeClr>
                </a:solidFill>
                <a:latin typeface="Arial Narrow" panose="020B0606020202030204" pitchFamily="34" charset="0"/>
              </a:rPr>
              <a:t>James Kilner</a:t>
            </a:r>
          </a:p>
          <a:p>
            <a:pPr algn="ctr" eaLnBrk="0" hangingPunct="0"/>
            <a:r>
              <a:rPr lang="en-US" sz="1108" dirty="0">
                <a:solidFill>
                  <a:schemeClr val="accent2">
                    <a:lumMod val="50000"/>
                  </a:schemeClr>
                </a:solidFill>
                <a:latin typeface="Arial Narrow" panose="020B0606020202030204" pitchFamily="34" charset="0"/>
              </a:rPr>
              <a:t>Christoph Mathys</a:t>
            </a:r>
          </a:p>
          <a:p>
            <a:pPr algn="ctr" eaLnBrk="0" hangingPunct="0"/>
            <a:r>
              <a:rPr lang="en-US" sz="1108" dirty="0">
                <a:solidFill>
                  <a:schemeClr val="accent2">
                    <a:lumMod val="50000"/>
                  </a:schemeClr>
                </a:solidFill>
                <a:latin typeface="Arial Narrow" panose="020B0606020202030204" pitchFamily="34" charset="0"/>
              </a:rPr>
              <a:t>Jérémie Mattout</a:t>
            </a:r>
          </a:p>
          <a:p>
            <a:pPr algn="ctr" eaLnBrk="0" hangingPunct="0"/>
            <a:r>
              <a:rPr lang="en-US" sz="1108" dirty="0">
                <a:solidFill>
                  <a:schemeClr val="accent2">
                    <a:lumMod val="50000"/>
                  </a:schemeClr>
                </a:solidFill>
                <a:latin typeface="Arial Narrow" panose="020B0606020202030204" pitchFamily="34" charset="0"/>
              </a:rPr>
              <a:t>Rosalyn Moran</a:t>
            </a:r>
          </a:p>
          <a:p>
            <a:pPr algn="ctr" eaLnBrk="0" hangingPunct="0"/>
            <a:r>
              <a:rPr lang="en-US" sz="1108" dirty="0">
                <a:solidFill>
                  <a:schemeClr val="accent2">
                    <a:lumMod val="50000"/>
                  </a:schemeClr>
                </a:solidFill>
                <a:latin typeface="Arial Narrow" panose="020B0606020202030204" pitchFamily="34" charset="0"/>
              </a:rPr>
              <a:t>Dimitri Ognibene</a:t>
            </a:r>
          </a:p>
          <a:p>
            <a:pPr algn="ctr" eaLnBrk="0" hangingPunct="0"/>
            <a:r>
              <a:rPr lang="en-US" sz="1108" dirty="0">
                <a:solidFill>
                  <a:schemeClr val="accent2">
                    <a:lumMod val="50000"/>
                  </a:schemeClr>
                </a:solidFill>
                <a:latin typeface="Arial Narrow" panose="020B0606020202030204" pitchFamily="34" charset="0"/>
              </a:rPr>
              <a:t>Sasha Ondobaka </a:t>
            </a:r>
          </a:p>
          <a:p>
            <a:pPr algn="ctr" eaLnBrk="0" hangingPunct="0"/>
            <a:r>
              <a:rPr lang="en-US" sz="1108" dirty="0">
                <a:solidFill>
                  <a:schemeClr val="accent2">
                    <a:lumMod val="50000"/>
                  </a:schemeClr>
                </a:solidFill>
                <a:latin typeface="Arial Narrow" panose="020B0606020202030204" pitchFamily="34" charset="0"/>
              </a:rPr>
              <a:t>Will Penny</a:t>
            </a:r>
          </a:p>
          <a:p>
            <a:pPr algn="ctr" eaLnBrk="0" hangingPunct="0"/>
            <a:r>
              <a:rPr lang="en-US" sz="1108" dirty="0">
                <a:solidFill>
                  <a:schemeClr val="accent2">
                    <a:lumMod val="50000"/>
                  </a:schemeClr>
                </a:solidFill>
                <a:latin typeface="Arial Narrow" panose="020B0606020202030204" pitchFamily="34" charset="0"/>
              </a:rPr>
              <a:t>Giovanni Pezzulo</a:t>
            </a:r>
          </a:p>
          <a:p>
            <a:pPr algn="ctr" eaLnBrk="0" hangingPunct="0"/>
            <a:r>
              <a:rPr lang="en-US" sz="1108" dirty="0">
                <a:solidFill>
                  <a:schemeClr val="accent2">
                    <a:lumMod val="50000"/>
                  </a:schemeClr>
                </a:solidFill>
                <a:latin typeface="Arial Narrow" panose="020B0606020202030204" pitchFamily="34" charset="0"/>
              </a:rPr>
              <a:t>Lisa Quattrocki Knight</a:t>
            </a:r>
          </a:p>
          <a:p>
            <a:pPr algn="ctr" eaLnBrk="0" hangingPunct="0"/>
            <a:r>
              <a:rPr lang="en-US" sz="1108" dirty="0">
                <a:solidFill>
                  <a:schemeClr val="accent2">
                    <a:lumMod val="50000"/>
                  </a:schemeClr>
                </a:solidFill>
                <a:latin typeface="Arial Narrow" panose="020B0606020202030204" pitchFamily="34" charset="0"/>
              </a:rPr>
              <a:t>Francesco Rigoli </a:t>
            </a:r>
          </a:p>
          <a:p>
            <a:pPr algn="ctr" eaLnBrk="0" hangingPunct="0"/>
            <a:r>
              <a:rPr lang="en-US" sz="1108" dirty="0">
                <a:solidFill>
                  <a:schemeClr val="accent2">
                    <a:lumMod val="50000"/>
                  </a:schemeClr>
                </a:solidFill>
                <a:latin typeface="Arial Narrow" panose="020B0606020202030204" pitchFamily="34" charset="0"/>
              </a:rPr>
              <a:t>Klaas Stephan</a:t>
            </a:r>
          </a:p>
          <a:p>
            <a:pPr algn="ctr" eaLnBrk="0" hangingPunct="0"/>
            <a:r>
              <a:rPr lang="en-US" sz="1108" dirty="0">
                <a:solidFill>
                  <a:schemeClr val="accent2">
                    <a:lumMod val="50000"/>
                  </a:schemeClr>
                </a:solidFill>
                <a:latin typeface="Arial Narrow" panose="020B0606020202030204" pitchFamily="34" charset="0"/>
              </a:rPr>
              <a:t>Philipp Schwartenbeck </a:t>
            </a:r>
          </a:p>
          <a:p>
            <a:pPr algn="ctr" eaLnBrk="0" hangingPunct="0"/>
            <a:endParaRPr lang="en-US" sz="1108" dirty="0">
              <a:solidFill>
                <a:schemeClr val="accent2">
                  <a:lumMod val="50000"/>
                </a:schemeClr>
              </a:solidFill>
              <a:latin typeface="Arial Narrow" panose="020B0606020202030204" pitchFamily="34" charset="0"/>
            </a:endParaRPr>
          </a:p>
        </p:txBody>
      </p:sp>
      <p:sp>
        <p:nvSpPr>
          <p:cNvPr id="4" name="Text Box 2"/>
          <p:cNvSpPr txBox="1">
            <a:spLocks noChangeArrowheads="1"/>
          </p:cNvSpPr>
          <p:nvPr/>
        </p:nvSpPr>
        <p:spPr bwMode="auto">
          <a:xfrm>
            <a:off x="4405828" y="1310307"/>
            <a:ext cx="3124200" cy="4141390"/>
          </a:xfrm>
          <a:prstGeom prst="rect">
            <a:avLst/>
          </a:prstGeom>
          <a:noFill/>
          <a:ln w="12700">
            <a:noFill/>
            <a:miter lim="800000"/>
            <a:headEnd/>
            <a:tailEnd/>
          </a:ln>
        </p:spPr>
        <p:txBody>
          <a:bodyPr>
            <a:spAutoFit/>
          </a:bodyPr>
          <a:lstStyle/>
          <a:p>
            <a:pPr algn="ctr" eaLnBrk="0" hangingPunct="0"/>
            <a:r>
              <a:rPr lang="en-US" sz="1477" dirty="0">
                <a:solidFill>
                  <a:schemeClr val="accent2">
                    <a:lumMod val="50000"/>
                  </a:schemeClr>
                </a:solidFill>
                <a:latin typeface="Arial Narrow" panose="020B0606020202030204" pitchFamily="34" charset="0"/>
              </a:rPr>
              <a:t>And colleagues:</a:t>
            </a:r>
          </a:p>
          <a:p>
            <a:pPr algn="ctr" eaLnBrk="0" hangingPunct="0"/>
            <a:endParaRPr lang="en-US" sz="1477" dirty="0">
              <a:solidFill>
                <a:schemeClr val="accent2">
                  <a:lumMod val="50000"/>
                </a:schemeClr>
              </a:solidFill>
              <a:latin typeface="Arial Narrow" panose="020B0606020202030204" pitchFamily="34" charset="0"/>
            </a:endParaRPr>
          </a:p>
          <a:p>
            <a:pPr algn="ctr" eaLnBrk="0" hangingPunct="0"/>
            <a:r>
              <a:rPr lang="en-US" sz="1108" dirty="0">
                <a:solidFill>
                  <a:schemeClr val="accent2">
                    <a:lumMod val="50000"/>
                  </a:schemeClr>
                </a:solidFill>
                <a:latin typeface="Arial Narrow" panose="020B0606020202030204" pitchFamily="34" charset="0"/>
              </a:rPr>
              <a:t>Micah Allen</a:t>
            </a:r>
          </a:p>
          <a:p>
            <a:pPr algn="ctr" eaLnBrk="0" hangingPunct="0"/>
            <a:r>
              <a:rPr lang="en-US" sz="1108" dirty="0">
                <a:solidFill>
                  <a:schemeClr val="accent2">
                    <a:lumMod val="50000"/>
                  </a:schemeClr>
                </a:solidFill>
                <a:latin typeface="Arial Narrow" panose="020B0606020202030204" pitchFamily="34" charset="0"/>
              </a:rPr>
              <a:t>Felix Blankenburg</a:t>
            </a:r>
          </a:p>
          <a:p>
            <a:pPr algn="ctr" eaLnBrk="0" hangingPunct="0"/>
            <a:r>
              <a:rPr lang="en-US" sz="1108" dirty="0">
                <a:solidFill>
                  <a:schemeClr val="accent2">
                    <a:lumMod val="50000"/>
                  </a:schemeClr>
                </a:solidFill>
                <a:latin typeface="Arial Narrow" panose="020B0606020202030204" pitchFamily="34" charset="0"/>
              </a:rPr>
              <a:t>Andy Clark</a:t>
            </a:r>
          </a:p>
          <a:p>
            <a:pPr algn="ctr" eaLnBrk="0" hangingPunct="0"/>
            <a:r>
              <a:rPr lang="en-US" sz="1108" dirty="0">
                <a:solidFill>
                  <a:schemeClr val="accent2">
                    <a:lumMod val="50000"/>
                  </a:schemeClr>
                </a:solidFill>
                <a:latin typeface="Arial Narrow" panose="020B0606020202030204" pitchFamily="34" charset="0"/>
              </a:rPr>
              <a:t>Peter Dayan</a:t>
            </a:r>
          </a:p>
          <a:p>
            <a:pPr algn="ctr" eaLnBrk="0" hangingPunct="0"/>
            <a:r>
              <a:rPr lang="en-US" sz="1108" dirty="0">
                <a:solidFill>
                  <a:schemeClr val="accent2">
                    <a:lumMod val="50000"/>
                  </a:schemeClr>
                </a:solidFill>
                <a:latin typeface="Arial Narrow" panose="020B0606020202030204" pitchFamily="34" charset="0"/>
              </a:rPr>
              <a:t>Ray Dolan</a:t>
            </a:r>
          </a:p>
          <a:p>
            <a:pPr algn="ctr" eaLnBrk="0" hangingPunct="0"/>
            <a:r>
              <a:rPr lang="en-US" sz="1108" dirty="0">
                <a:solidFill>
                  <a:schemeClr val="accent2">
                    <a:lumMod val="50000"/>
                  </a:schemeClr>
                </a:solidFill>
                <a:latin typeface="Arial Narrow" panose="020B0606020202030204" pitchFamily="34" charset="0"/>
              </a:rPr>
              <a:t>Allan Hobson</a:t>
            </a:r>
          </a:p>
          <a:p>
            <a:pPr algn="ctr" eaLnBrk="0" hangingPunct="0"/>
            <a:r>
              <a:rPr lang="en-US" sz="1108" dirty="0">
                <a:solidFill>
                  <a:schemeClr val="accent2">
                    <a:lumMod val="50000"/>
                  </a:schemeClr>
                </a:solidFill>
                <a:latin typeface="Arial Narrow" panose="020B0606020202030204" pitchFamily="34" charset="0"/>
              </a:rPr>
              <a:t>Paul Fletcher</a:t>
            </a:r>
          </a:p>
          <a:p>
            <a:pPr algn="ctr" eaLnBrk="0" hangingPunct="0"/>
            <a:r>
              <a:rPr lang="en-US" sz="1108" dirty="0">
                <a:solidFill>
                  <a:schemeClr val="accent2">
                    <a:lumMod val="50000"/>
                  </a:schemeClr>
                </a:solidFill>
                <a:latin typeface="Arial Narrow" panose="020B0606020202030204" pitchFamily="34" charset="0"/>
              </a:rPr>
              <a:t>Pascal Fries</a:t>
            </a:r>
          </a:p>
          <a:p>
            <a:pPr algn="ctr" eaLnBrk="0" hangingPunct="0"/>
            <a:r>
              <a:rPr lang="en-US" sz="1108" dirty="0">
                <a:solidFill>
                  <a:schemeClr val="accent2">
                    <a:lumMod val="50000"/>
                  </a:schemeClr>
                </a:solidFill>
                <a:latin typeface="Arial Narrow" panose="020B0606020202030204" pitchFamily="34" charset="0"/>
              </a:rPr>
              <a:t>Geoffrey Hinton</a:t>
            </a:r>
          </a:p>
          <a:p>
            <a:pPr algn="ctr" eaLnBrk="0" hangingPunct="0"/>
            <a:r>
              <a:rPr lang="en-US" sz="1108" dirty="0">
                <a:solidFill>
                  <a:schemeClr val="accent2">
                    <a:lumMod val="50000"/>
                  </a:schemeClr>
                </a:solidFill>
                <a:latin typeface="Arial Narrow" panose="020B0606020202030204" pitchFamily="34" charset="0"/>
              </a:rPr>
              <a:t>James Hopkins</a:t>
            </a:r>
          </a:p>
          <a:p>
            <a:pPr algn="ctr" eaLnBrk="0" hangingPunct="0"/>
            <a:r>
              <a:rPr lang="en-US" sz="1108" dirty="0">
                <a:solidFill>
                  <a:schemeClr val="accent2">
                    <a:lumMod val="50000"/>
                  </a:schemeClr>
                </a:solidFill>
                <a:latin typeface="Arial Narrow" panose="020B0606020202030204" pitchFamily="34" charset="0"/>
              </a:rPr>
              <a:t>Jakob Hohwy</a:t>
            </a:r>
          </a:p>
          <a:p>
            <a:pPr algn="ctr" eaLnBrk="0" hangingPunct="0"/>
            <a:r>
              <a:rPr lang="en-US" sz="1108" dirty="0">
                <a:solidFill>
                  <a:schemeClr val="accent2">
                    <a:lumMod val="50000"/>
                  </a:schemeClr>
                </a:solidFill>
                <a:latin typeface="Arial Narrow" panose="020B0606020202030204" pitchFamily="34" charset="0"/>
              </a:rPr>
              <a:t>Mateus Joffily</a:t>
            </a:r>
          </a:p>
          <a:p>
            <a:pPr algn="ctr" eaLnBrk="0" hangingPunct="0"/>
            <a:r>
              <a:rPr lang="en-US" sz="1108" dirty="0">
                <a:solidFill>
                  <a:schemeClr val="accent2">
                    <a:lumMod val="50000"/>
                  </a:schemeClr>
                </a:solidFill>
                <a:latin typeface="Arial Narrow" panose="020B0606020202030204" pitchFamily="34" charset="0"/>
              </a:rPr>
              <a:t>Henry Kennedy</a:t>
            </a:r>
          </a:p>
          <a:p>
            <a:pPr algn="ctr" eaLnBrk="0" hangingPunct="0"/>
            <a:r>
              <a:rPr lang="en-US" sz="1108" dirty="0">
                <a:solidFill>
                  <a:schemeClr val="accent2">
                    <a:lumMod val="50000"/>
                  </a:schemeClr>
                </a:solidFill>
                <a:latin typeface="Arial Narrow" panose="020B0606020202030204" pitchFamily="34" charset="0"/>
              </a:rPr>
              <a:t>Simon McGregor</a:t>
            </a:r>
          </a:p>
          <a:p>
            <a:pPr algn="ctr" eaLnBrk="0" hangingPunct="0"/>
            <a:r>
              <a:rPr lang="en-US" sz="1108" dirty="0">
                <a:solidFill>
                  <a:schemeClr val="accent2">
                    <a:lumMod val="50000"/>
                  </a:schemeClr>
                </a:solidFill>
                <a:latin typeface="Arial Narrow" panose="020B0606020202030204" pitchFamily="34" charset="0"/>
              </a:rPr>
              <a:t>Read Montague</a:t>
            </a:r>
          </a:p>
          <a:p>
            <a:pPr algn="ctr" eaLnBrk="0" hangingPunct="0"/>
            <a:r>
              <a:rPr lang="en-US" sz="1108" dirty="0">
                <a:solidFill>
                  <a:schemeClr val="accent2">
                    <a:lumMod val="50000"/>
                  </a:schemeClr>
                </a:solidFill>
                <a:latin typeface="Arial Narrow" panose="020B0606020202030204" pitchFamily="34" charset="0"/>
              </a:rPr>
              <a:t>Tobias Nolte</a:t>
            </a:r>
          </a:p>
          <a:p>
            <a:pPr algn="ctr" eaLnBrk="0" hangingPunct="0"/>
            <a:r>
              <a:rPr lang="en-US" sz="1108" dirty="0">
                <a:solidFill>
                  <a:schemeClr val="accent2">
                    <a:lumMod val="50000"/>
                  </a:schemeClr>
                </a:solidFill>
                <a:latin typeface="Arial Narrow" panose="020B0606020202030204" pitchFamily="34" charset="0"/>
              </a:rPr>
              <a:t>Anil Seth</a:t>
            </a:r>
          </a:p>
          <a:p>
            <a:pPr algn="ctr" eaLnBrk="0" hangingPunct="0"/>
            <a:r>
              <a:rPr lang="en-US" sz="1108" dirty="0">
                <a:solidFill>
                  <a:schemeClr val="accent2">
                    <a:lumMod val="50000"/>
                  </a:schemeClr>
                </a:solidFill>
                <a:latin typeface="Arial Narrow" panose="020B0606020202030204" pitchFamily="34" charset="0"/>
              </a:rPr>
              <a:t>Mark Solms</a:t>
            </a:r>
          </a:p>
          <a:p>
            <a:pPr algn="ctr" eaLnBrk="0" hangingPunct="0"/>
            <a:r>
              <a:rPr lang="en-US" sz="1108" dirty="0">
                <a:solidFill>
                  <a:schemeClr val="accent2">
                    <a:lumMod val="50000"/>
                  </a:schemeClr>
                </a:solidFill>
                <a:latin typeface="Arial Narrow" panose="020B0606020202030204" pitchFamily="34" charset="0"/>
              </a:rPr>
              <a:t>Paul Verschure</a:t>
            </a:r>
          </a:p>
          <a:p>
            <a:pPr algn="ctr" eaLnBrk="0" hangingPunct="0"/>
            <a:endParaRPr lang="en-US" sz="1292" dirty="0">
              <a:solidFill>
                <a:schemeClr val="accent2">
                  <a:lumMod val="50000"/>
                </a:schemeClr>
              </a:solidFill>
              <a:latin typeface="Arial Narrow" panose="020B0606020202030204" pitchFamily="34" charset="0"/>
            </a:endParaRPr>
          </a:p>
          <a:p>
            <a:pPr algn="ctr" eaLnBrk="0" hangingPunct="0"/>
            <a:r>
              <a:rPr lang="en-US" sz="1015" dirty="0">
                <a:solidFill>
                  <a:schemeClr val="accent2">
                    <a:lumMod val="50000"/>
                  </a:schemeClr>
                </a:solidFill>
                <a:latin typeface="Arial Narrow" panose="020B0606020202030204" pitchFamily="34" charset="0"/>
              </a:rPr>
              <a:t>And many others</a:t>
            </a:r>
            <a:endParaRPr lang="en-US" sz="1477" dirty="0">
              <a:solidFill>
                <a:schemeClr val="accent2">
                  <a:lumMod val="50000"/>
                </a:schemeClr>
              </a:solidFill>
              <a:latin typeface="Arial Narrow" panose="020B0606020202030204" pitchFamily="34" charset="0"/>
            </a:endParaRPr>
          </a:p>
        </p:txBody>
      </p:sp>
      <p:sp>
        <p:nvSpPr>
          <p:cNvPr id="2" name="Rectangle 1"/>
          <p:cNvSpPr/>
          <p:nvPr/>
        </p:nvSpPr>
        <p:spPr>
          <a:xfrm>
            <a:off x="4099520" y="755072"/>
            <a:ext cx="1274709" cy="433196"/>
          </a:xfrm>
          <a:prstGeom prst="rect">
            <a:avLst/>
          </a:prstGeom>
        </p:spPr>
        <p:txBody>
          <a:bodyPr wrap="none">
            <a:spAutoFit/>
          </a:bodyPr>
          <a:lstStyle/>
          <a:p>
            <a:pPr algn="ctr" eaLnBrk="0" hangingPunct="0"/>
            <a:r>
              <a:rPr lang="en-US" sz="2215" dirty="0">
                <a:solidFill>
                  <a:schemeClr val="accent2">
                    <a:lumMod val="50000"/>
                  </a:schemeClr>
                </a:solidFill>
                <a:latin typeface="Arial Narrow" panose="020B0606020202030204" pitchFamily="34" charset="0"/>
              </a:rPr>
              <a:t>Thank you</a:t>
            </a:r>
          </a:p>
        </p:txBody>
      </p:sp>
      <p:pic>
        <p:nvPicPr>
          <p:cNvPr id="6" name="Picture 4" descr="William Rowan Hamilton portrait oval combined.png">
            <a:hlinkClick r:id="rId3"/>
          </p:cNvPr>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126895" y="396356"/>
            <a:ext cx="1038577" cy="1425684"/>
          </a:xfrm>
          <a:prstGeom prst="ellipse">
            <a:avLst/>
          </a:prstGeom>
          <a:ln>
            <a:noFill/>
          </a:ln>
          <a:effectLst>
            <a:softEdge rad="112500"/>
          </a:effectLst>
        </p:spPr>
      </p:pic>
    </p:spTree>
    <p:extLst>
      <p:ext uri="{BB962C8B-B14F-4D97-AF65-F5344CB8AC3E}">
        <p14:creationId xmlns="" xmlns:p14="http://schemas.microsoft.com/office/powerpoint/2010/main" val="2536662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79418" y="774243"/>
            <a:ext cx="1089184" cy="1428212"/>
          </a:xfrm>
          <a:prstGeom prst="rect">
            <a:avLst/>
          </a:prstGeom>
        </p:spPr>
      </p:pic>
      <p:grpSp>
        <p:nvGrpSpPr>
          <p:cNvPr id="5" name="Group 4"/>
          <p:cNvGrpSpPr/>
          <p:nvPr/>
        </p:nvGrpSpPr>
        <p:grpSpPr>
          <a:xfrm>
            <a:off x="4821259" y="773705"/>
            <a:ext cx="2637692" cy="4348304"/>
            <a:chOff x="5242593" y="773705"/>
            <a:chExt cx="2857500" cy="4348304"/>
          </a:xfrm>
        </p:grpSpPr>
        <p:pic>
          <p:nvPicPr>
            <p:cNvPr id="3" name="Picture 2"/>
            <p:cNvPicPr>
              <a:picLocks noChangeAspect="1"/>
            </p:cNvPicPr>
            <p:nvPr/>
          </p:nvPicPr>
          <p:blipFill>
            <a:blip r:embed="rId3" cstate="print"/>
            <a:stretch>
              <a:fillRect/>
            </a:stretch>
          </p:blipFill>
          <p:spPr>
            <a:xfrm>
              <a:off x="5242593" y="773705"/>
              <a:ext cx="2857500" cy="1428750"/>
            </a:xfrm>
            <a:prstGeom prst="rect">
              <a:avLst/>
            </a:prstGeom>
          </p:spPr>
        </p:pic>
        <p:pic>
          <p:nvPicPr>
            <p:cNvPr id="4" name="Picture 3"/>
            <p:cNvPicPr>
              <a:picLocks noChangeAspect="1"/>
            </p:cNvPicPr>
            <p:nvPr/>
          </p:nvPicPr>
          <p:blipFill>
            <a:blip r:embed="rId4" cstate="print"/>
            <a:stretch>
              <a:fillRect/>
            </a:stretch>
          </p:blipFill>
          <p:spPr>
            <a:xfrm>
              <a:off x="5830280" y="2393885"/>
              <a:ext cx="1816507" cy="2728124"/>
            </a:xfrm>
            <a:prstGeom prst="rect">
              <a:avLst/>
            </a:prstGeom>
          </p:spPr>
        </p:pic>
      </p:grpSp>
      <p:pic>
        <p:nvPicPr>
          <p:cNvPr id="8" name="Picture 7"/>
          <p:cNvPicPr>
            <a:picLocks noChangeAspect="1"/>
          </p:cNvPicPr>
          <p:nvPr/>
        </p:nvPicPr>
        <p:blipFill>
          <a:blip r:embed="rId5" cstate="print"/>
          <a:stretch>
            <a:fillRect/>
          </a:stretch>
        </p:blipFill>
        <p:spPr>
          <a:xfrm>
            <a:off x="1414726" y="2753925"/>
            <a:ext cx="2393442" cy="1615994"/>
          </a:xfrm>
          <a:prstGeom prst="rect">
            <a:avLst/>
          </a:prstGeom>
        </p:spPr>
      </p:pic>
      <p:sp>
        <p:nvSpPr>
          <p:cNvPr id="12" name="TextBox 11"/>
          <p:cNvSpPr txBox="1"/>
          <p:nvPr/>
        </p:nvSpPr>
        <p:spPr>
          <a:xfrm>
            <a:off x="1707585" y="5589253"/>
            <a:ext cx="5881162" cy="461665"/>
          </a:xfrm>
          <a:prstGeom prst="rect">
            <a:avLst/>
          </a:prstGeom>
          <a:noFill/>
        </p:spPr>
        <p:txBody>
          <a:bodyPr wrap="square" rtlCol="0">
            <a:spAutoFit/>
          </a:bodyPr>
          <a:lstStyle/>
          <a:p>
            <a:pPr eaLnBrk="0" hangingPunct="0"/>
            <a:r>
              <a:rPr lang="en-GB" sz="2400" dirty="0">
                <a:solidFill>
                  <a:schemeClr val="accent2">
                    <a:lumMod val="50000"/>
                  </a:schemeClr>
                </a:solidFill>
                <a:latin typeface="Arial Narrow" pitchFamily="34" charset="0"/>
              </a:rPr>
              <a:t>Imagine you are an owl – and you are hungry…</a:t>
            </a:r>
            <a:endParaRPr lang="en-GB" sz="2000" dirty="0">
              <a:solidFill>
                <a:schemeClr val="accent2">
                  <a:lumMod val="50000"/>
                </a:schemeClr>
              </a:solidFill>
              <a:latin typeface="Arial Narrow" pitchFamily="34" charset="0"/>
            </a:endParaRPr>
          </a:p>
        </p:txBody>
      </p:sp>
    </p:spTree>
    <p:extLst>
      <p:ext uri="{BB962C8B-B14F-4D97-AF65-F5344CB8AC3E}">
        <p14:creationId xmlns="" xmlns:p14="http://schemas.microsoft.com/office/powerpoint/2010/main" val="3451349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080454" y="774243"/>
            <a:ext cx="1089184" cy="1428212"/>
          </a:xfrm>
          <a:prstGeom prst="rect">
            <a:avLst/>
          </a:prstGeom>
        </p:spPr>
      </p:pic>
      <p:pic>
        <p:nvPicPr>
          <p:cNvPr id="3" name="Picture 2"/>
          <p:cNvPicPr>
            <a:picLocks noChangeAspect="1"/>
          </p:cNvPicPr>
          <p:nvPr/>
        </p:nvPicPr>
        <p:blipFill>
          <a:blip r:embed="rId4" cstate="print"/>
          <a:stretch>
            <a:fillRect/>
          </a:stretch>
        </p:blipFill>
        <p:spPr>
          <a:xfrm>
            <a:off x="4831791" y="773705"/>
            <a:ext cx="2637692" cy="1428750"/>
          </a:xfrm>
          <a:prstGeom prst="rect">
            <a:avLst/>
          </a:prstGeom>
        </p:spPr>
      </p:pic>
      <p:graphicFrame>
        <p:nvGraphicFramePr>
          <p:cNvPr id="9" name="Object 81"/>
          <p:cNvGraphicFramePr>
            <a:graphicFrameLocks noChangeAspect="1"/>
          </p:cNvGraphicFramePr>
          <p:nvPr>
            <p:extLst>
              <p:ext uri="{D42A27DB-BD31-4B8C-83A1-F6EECF244321}">
                <p14:modId xmlns="" xmlns:p14="http://schemas.microsoft.com/office/powerpoint/2010/main" val="2838063342"/>
              </p:ext>
            </p:extLst>
          </p:nvPr>
        </p:nvGraphicFramePr>
        <p:xfrm>
          <a:off x="5016429" y="2798930"/>
          <a:ext cx="2268415" cy="361950"/>
        </p:xfrm>
        <a:graphic>
          <a:graphicData uri="http://schemas.openxmlformats.org/presentationml/2006/ole">
            <p:oleObj spid="_x0000_s240657" name="Equation" r:id="rId5" imgW="1638300" imgH="241300" progId="Equation.DSMT4">
              <p:embed/>
            </p:oleObj>
          </a:graphicData>
        </a:graphic>
      </p:graphicFrame>
      <p:graphicFrame>
        <p:nvGraphicFramePr>
          <p:cNvPr id="10" name="Object 81"/>
          <p:cNvGraphicFramePr>
            <a:graphicFrameLocks noChangeAspect="1"/>
          </p:cNvGraphicFramePr>
          <p:nvPr>
            <p:extLst>
              <p:ext uri="{D42A27DB-BD31-4B8C-83A1-F6EECF244321}">
                <p14:modId xmlns="" xmlns:p14="http://schemas.microsoft.com/office/powerpoint/2010/main" val="3516419192"/>
              </p:ext>
            </p:extLst>
          </p:nvPr>
        </p:nvGraphicFramePr>
        <p:xfrm>
          <a:off x="1634445" y="2807667"/>
          <a:ext cx="1981200" cy="711200"/>
        </p:xfrm>
        <a:graphic>
          <a:graphicData uri="http://schemas.openxmlformats.org/presentationml/2006/ole">
            <p:oleObj spid="_x0000_s240658" name="Equation" r:id="rId6" imgW="1435100" imgH="482600" progId="Equation.DSMT4">
              <p:embed/>
            </p:oleObj>
          </a:graphicData>
        </a:graphic>
      </p:graphicFrame>
      <p:sp>
        <p:nvSpPr>
          <p:cNvPr id="13" name="TextBox 12"/>
          <p:cNvSpPr txBox="1"/>
          <p:nvPr/>
        </p:nvSpPr>
        <p:spPr>
          <a:xfrm>
            <a:off x="874666" y="2365415"/>
            <a:ext cx="3500758" cy="307777"/>
          </a:xfrm>
          <a:prstGeom prst="rect">
            <a:avLst/>
          </a:prstGeom>
          <a:noFill/>
        </p:spPr>
        <p:txBody>
          <a:bodyPr wrap="square" rtlCol="0">
            <a:spAutoFit/>
          </a:bodyPr>
          <a:lstStyle/>
          <a:p>
            <a:pPr algn="ctr" eaLnBrk="0" hangingPunct="0"/>
            <a:r>
              <a:rPr lang="en-GB" sz="1400" dirty="0">
                <a:solidFill>
                  <a:schemeClr val="accent2">
                    <a:lumMod val="50000"/>
                  </a:schemeClr>
                </a:solidFill>
                <a:latin typeface="Arial Narrow" pitchFamily="34" charset="0"/>
              </a:rPr>
              <a:t>Optimal action depends on states of the world</a:t>
            </a:r>
            <a:endParaRPr lang="en-GB" sz="1200" dirty="0">
              <a:solidFill>
                <a:schemeClr val="accent2">
                  <a:lumMod val="50000"/>
                </a:schemeClr>
              </a:solidFill>
              <a:latin typeface="Arial Narrow" pitchFamily="34" charset="0"/>
            </a:endParaRPr>
          </a:p>
        </p:txBody>
      </p:sp>
      <p:sp>
        <p:nvSpPr>
          <p:cNvPr id="14" name="TextBox 13"/>
          <p:cNvSpPr txBox="1"/>
          <p:nvPr/>
        </p:nvSpPr>
        <p:spPr>
          <a:xfrm>
            <a:off x="4447375" y="2365416"/>
            <a:ext cx="3406531" cy="307777"/>
          </a:xfrm>
          <a:prstGeom prst="rect">
            <a:avLst/>
          </a:prstGeom>
          <a:noFill/>
        </p:spPr>
        <p:txBody>
          <a:bodyPr wrap="square" rtlCol="0">
            <a:spAutoFit/>
          </a:bodyPr>
          <a:lstStyle/>
          <a:p>
            <a:pPr algn="ctr" eaLnBrk="0" hangingPunct="0"/>
            <a:r>
              <a:rPr lang="en-GB" sz="1400" dirty="0">
                <a:solidFill>
                  <a:schemeClr val="accent2">
                    <a:lumMod val="50000"/>
                  </a:schemeClr>
                </a:solidFill>
                <a:latin typeface="Arial Narrow" pitchFamily="34" charset="0"/>
              </a:rPr>
              <a:t>Optimal action depends on </a:t>
            </a:r>
            <a:r>
              <a:rPr lang="en-GB" sz="1400" i="1" dirty="0">
                <a:solidFill>
                  <a:schemeClr val="accent2">
                    <a:lumMod val="50000"/>
                  </a:schemeClr>
                </a:solidFill>
                <a:latin typeface="Arial Narrow" pitchFamily="34" charset="0"/>
              </a:rPr>
              <a:t>beliefs about </a:t>
            </a:r>
            <a:r>
              <a:rPr lang="en-GB" sz="1400" dirty="0">
                <a:solidFill>
                  <a:schemeClr val="accent2">
                    <a:lumMod val="50000"/>
                  </a:schemeClr>
                </a:solidFill>
                <a:latin typeface="Arial Narrow" pitchFamily="34" charset="0"/>
              </a:rPr>
              <a:t>states</a:t>
            </a:r>
            <a:endParaRPr lang="en-GB" sz="1200" dirty="0">
              <a:solidFill>
                <a:schemeClr val="accent2">
                  <a:lumMod val="50000"/>
                </a:schemeClr>
              </a:solidFill>
              <a:latin typeface="Arial Narrow" pitchFamily="34" charset="0"/>
            </a:endParaRPr>
          </a:p>
        </p:txBody>
      </p:sp>
      <p:grpSp>
        <p:nvGrpSpPr>
          <p:cNvPr id="4" name="Group 6"/>
          <p:cNvGrpSpPr/>
          <p:nvPr/>
        </p:nvGrpSpPr>
        <p:grpSpPr>
          <a:xfrm>
            <a:off x="4477171" y="3248980"/>
            <a:ext cx="3346931" cy="1097936"/>
            <a:chOff x="4727975" y="3453098"/>
            <a:chExt cx="3625842" cy="1097936"/>
          </a:xfrm>
        </p:grpSpPr>
        <p:graphicFrame>
          <p:nvGraphicFramePr>
            <p:cNvPr id="15" name="Object 81"/>
            <p:cNvGraphicFramePr>
              <a:graphicFrameLocks noChangeAspect="1"/>
            </p:cNvGraphicFramePr>
            <p:nvPr>
              <p:extLst>
                <p:ext uri="{D42A27DB-BD31-4B8C-83A1-F6EECF244321}">
                  <p14:modId xmlns="" xmlns:p14="http://schemas.microsoft.com/office/powerpoint/2010/main" val="1835381445"/>
                </p:ext>
              </p:extLst>
            </p:nvPr>
          </p:nvGraphicFramePr>
          <p:xfrm>
            <a:off x="5168900" y="3789034"/>
            <a:ext cx="2722563" cy="762000"/>
          </p:xfrm>
          <a:graphic>
            <a:graphicData uri="http://schemas.openxmlformats.org/presentationml/2006/ole">
              <p:oleObj spid="_x0000_s240659" name="Equation" r:id="rId7" imgW="1816100" imgH="508000" progId="Equation.DSMT4">
                <p:embed/>
              </p:oleObj>
            </a:graphicData>
          </a:graphic>
        </p:graphicFrame>
        <p:sp>
          <p:nvSpPr>
            <p:cNvPr id="18" name="TextBox 17"/>
            <p:cNvSpPr txBox="1"/>
            <p:nvPr/>
          </p:nvSpPr>
          <p:spPr>
            <a:xfrm>
              <a:off x="4727975" y="3453098"/>
              <a:ext cx="3625842" cy="307777"/>
            </a:xfrm>
            <a:prstGeom prst="rect">
              <a:avLst/>
            </a:prstGeom>
            <a:noFill/>
          </p:spPr>
          <p:txBody>
            <a:bodyPr wrap="square" rtlCol="0">
              <a:spAutoFit/>
            </a:bodyPr>
            <a:lstStyle/>
            <a:p>
              <a:pPr algn="ctr" eaLnBrk="0" hangingPunct="0"/>
              <a:r>
                <a:rPr lang="en-GB" sz="1400" i="1" dirty="0">
                  <a:solidFill>
                    <a:schemeClr val="accent2">
                      <a:lumMod val="50000"/>
                    </a:schemeClr>
                  </a:solidFill>
                  <a:latin typeface="Arial Narrow" pitchFamily="34" charset="0"/>
                </a:rPr>
                <a:t>and subsequent action</a:t>
              </a:r>
              <a:endParaRPr lang="en-GB" sz="1200" i="1" dirty="0">
                <a:solidFill>
                  <a:schemeClr val="accent2">
                    <a:lumMod val="50000"/>
                  </a:schemeClr>
                </a:solidFill>
                <a:latin typeface="Arial Narrow" pitchFamily="34" charset="0"/>
              </a:endParaRPr>
            </a:p>
          </p:txBody>
        </p:sp>
      </p:grpSp>
      <p:grpSp>
        <p:nvGrpSpPr>
          <p:cNvPr id="5" name="Group 21"/>
          <p:cNvGrpSpPr/>
          <p:nvPr/>
        </p:nvGrpSpPr>
        <p:grpSpPr>
          <a:xfrm>
            <a:off x="999296" y="4599134"/>
            <a:ext cx="6929358" cy="1935215"/>
            <a:chOff x="1082570" y="5049180"/>
            <a:chExt cx="7506805" cy="1935215"/>
          </a:xfrm>
        </p:grpSpPr>
        <p:sp>
          <p:nvSpPr>
            <p:cNvPr id="21" name="Rounded Rectangle 20"/>
            <p:cNvSpPr/>
            <p:nvPr/>
          </p:nvSpPr>
          <p:spPr>
            <a:xfrm>
              <a:off x="4943970" y="5049180"/>
              <a:ext cx="3645405" cy="19352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6" name="Rounded Rectangle 5"/>
            <p:cNvSpPr/>
            <p:nvPr/>
          </p:nvSpPr>
          <p:spPr>
            <a:xfrm>
              <a:off x="1082570" y="5049180"/>
              <a:ext cx="3645405" cy="19352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19" name="TextBox 18"/>
            <p:cNvSpPr txBox="1"/>
            <p:nvPr/>
          </p:nvSpPr>
          <p:spPr>
            <a:xfrm>
              <a:off x="1768676" y="5094185"/>
              <a:ext cx="3289154" cy="1661993"/>
            </a:xfrm>
            <a:prstGeom prst="rect">
              <a:avLst/>
            </a:prstGeom>
            <a:noFill/>
          </p:spPr>
          <p:txBody>
            <a:bodyPr wrap="square" rtlCol="0">
              <a:spAutoFit/>
            </a:bodyPr>
            <a:lstStyle/>
            <a:p>
              <a:pPr eaLnBrk="0" hangingPunct="0"/>
              <a:r>
                <a:rPr lang="en-GB" sz="1400" dirty="0">
                  <a:solidFill>
                    <a:schemeClr val="accent2">
                      <a:lumMod val="50000"/>
                    </a:schemeClr>
                  </a:solidFill>
                  <a:latin typeface="Arial Narrow" pitchFamily="34" charset="0"/>
                </a:rPr>
                <a:t>Bellman’s Optimality Principle:</a:t>
              </a:r>
            </a:p>
            <a:p>
              <a:pPr eaLnBrk="0" hangingPunct="0"/>
              <a:endParaRPr lang="en-GB" sz="1100" dirty="0">
                <a:solidFill>
                  <a:schemeClr val="accent2">
                    <a:lumMod val="50000"/>
                  </a:schemeClr>
                </a:solidFill>
                <a:latin typeface="Arial Narrow" pitchFamily="34" charset="0"/>
              </a:endParaRP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Optimal control theory</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Dynamic programming</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Reinforcement learning and expected utility</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Backwards induction</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State-action policy iteration</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MDP</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a:t>
              </a:r>
              <a:endParaRPr lang="en-GB" sz="1050" dirty="0">
                <a:solidFill>
                  <a:schemeClr val="accent2">
                    <a:lumMod val="50000"/>
                  </a:schemeClr>
                </a:solidFill>
                <a:latin typeface="Arial Narrow" pitchFamily="34" charset="0"/>
              </a:endParaRPr>
            </a:p>
          </p:txBody>
        </p:sp>
        <p:sp>
          <p:nvSpPr>
            <p:cNvPr id="20" name="TextBox 19"/>
            <p:cNvSpPr txBox="1"/>
            <p:nvPr/>
          </p:nvSpPr>
          <p:spPr>
            <a:xfrm>
              <a:off x="5254162" y="5094185"/>
              <a:ext cx="3289154" cy="1661993"/>
            </a:xfrm>
            <a:prstGeom prst="rect">
              <a:avLst/>
            </a:prstGeom>
            <a:noFill/>
          </p:spPr>
          <p:txBody>
            <a:bodyPr wrap="square" rtlCol="0">
              <a:spAutoFit/>
            </a:bodyPr>
            <a:lstStyle/>
            <a:p>
              <a:pPr eaLnBrk="0" hangingPunct="0"/>
              <a:r>
                <a:rPr lang="en-GB" sz="1400" dirty="0">
                  <a:solidFill>
                    <a:schemeClr val="accent2">
                      <a:lumMod val="50000"/>
                    </a:schemeClr>
                  </a:solidFill>
                  <a:latin typeface="Arial Narrow" pitchFamily="34" charset="0"/>
                </a:rPr>
                <a:t>Hamilton's Principle of least Action:</a:t>
              </a:r>
            </a:p>
            <a:p>
              <a:pPr eaLnBrk="0" hangingPunct="0"/>
              <a:endParaRPr lang="en-GB" sz="1100" dirty="0">
                <a:solidFill>
                  <a:schemeClr val="accent2">
                    <a:lumMod val="50000"/>
                  </a:schemeClr>
                </a:solidFill>
                <a:latin typeface="Arial Narrow" pitchFamily="34" charset="0"/>
              </a:endParaRP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Free energy principle</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Active inference</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Artificial curiosity and intrinsic motivation</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Bayesian decision theory</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Bayesian sequential policy optimisation</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POMDP</a:t>
              </a:r>
            </a:p>
            <a:p>
              <a:pPr marL="171450" indent="-171450" eaLnBrk="0" hangingPunct="0">
                <a:buFont typeface="Arial" panose="020B0604020202020204" pitchFamily="34" charset="0"/>
                <a:buChar char="•"/>
              </a:pPr>
              <a:r>
                <a:rPr lang="en-GB" sz="1100" dirty="0">
                  <a:solidFill>
                    <a:schemeClr val="accent2">
                      <a:lumMod val="50000"/>
                    </a:schemeClr>
                  </a:solidFill>
                  <a:latin typeface="Arial Narrow" pitchFamily="34" charset="0"/>
                </a:rPr>
                <a:t>….</a:t>
              </a:r>
              <a:endParaRPr lang="en-GB" sz="1050" dirty="0">
                <a:solidFill>
                  <a:schemeClr val="accent2">
                    <a:lumMod val="50000"/>
                  </a:schemeClr>
                </a:solidFill>
                <a:latin typeface="Arial Narrow" pitchFamily="34" charset="0"/>
              </a:endParaRPr>
            </a:p>
          </p:txBody>
        </p:sp>
      </p:grpSp>
    </p:spTree>
    <p:extLst>
      <p:ext uri="{BB962C8B-B14F-4D97-AF65-F5344CB8AC3E}">
        <p14:creationId xmlns="" xmlns:p14="http://schemas.microsoft.com/office/powerpoint/2010/main" val="3257424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81"/>
          <p:cNvGraphicFramePr>
            <a:graphicFrameLocks noChangeAspect="1"/>
          </p:cNvGraphicFramePr>
          <p:nvPr>
            <p:extLst/>
          </p:nvPr>
        </p:nvGraphicFramePr>
        <p:xfrm>
          <a:off x="3209530" y="1014061"/>
          <a:ext cx="2889288" cy="363415"/>
        </p:xfrm>
        <a:graphic>
          <a:graphicData uri="http://schemas.openxmlformats.org/presentationml/2006/ole">
            <p:oleObj spid="_x0000_s249882" name="Equation" r:id="rId3" imgW="2260600" imgH="266700" progId="Equation.DSMT4">
              <p:embed/>
            </p:oleObj>
          </a:graphicData>
        </a:graphic>
      </p:graphicFrame>
      <p:sp>
        <p:nvSpPr>
          <p:cNvPr id="53" name="TextBox 52"/>
          <p:cNvSpPr txBox="1"/>
          <p:nvPr/>
        </p:nvSpPr>
        <p:spPr>
          <a:xfrm>
            <a:off x="3493217" y="500202"/>
            <a:ext cx="2228495" cy="348109"/>
          </a:xfrm>
          <a:prstGeom prst="rect">
            <a:avLst/>
          </a:prstGeom>
          <a:noFill/>
        </p:spPr>
        <p:txBody>
          <a:bodyPr wrap="none" rtlCol="0">
            <a:spAutoFit/>
          </a:bodyPr>
          <a:lstStyle/>
          <a:p>
            <a:pPr algn="ctr"/>
            <a:r>
              <a:rPr lang="en-GB" sz="1662" dirty="0">
                <a:solidFill>
                  <a:schemeClr val="accent2">
                    <a:lumMod val="50000"/>
                  </a:schemeClr>
                </a:solidFill>
                <a:latin typeface="Arial Narrow" pitchFamily="34" charset="0"/>
              </a:rPr>
              <a:t>Prior beliefs about policies</a:t>
            </a:r>
          </a:p>
        </p:txBody>
      </p:sp>
      <p:sp>
        <p:nvSpPr>
          <p:cNvPr id="54" name="TextBox 53"/>
          <p:cNvSpPr txBox="1"/>
          <p:nvPr/>
        </p:nvSpPr>
        <p:spPr>
          <a:xfrm>
            <a:off x="3008713" y="1469817"/>
            <a:ext cx="3228769" cy="348109"/>
          </a:xfrm>
          <a:prstGeom prst="rect">
            <a:avLst/>
          </a:prstGeom>
          <a:noFill/>
        </p:spPr>
        <p:txBody>
          <a:bodyPr wrap="none" rtlCol="0">
            <a:spAutoFit/>
          </a:bodyPr>
          <a:lstStyle/>
          <a:p>
            <a:pPr algn="ctr"/>
            <a:r>
              <a:rPr lang="en-GB" sz="1662" dirty="0">
                <a:solidFill>
                  <a:schemeClr val="accent2">
                    <a:lumMod val="50000"/>
                  </a:schemeClr>
                </a:solidFill>
                <a:latin typeface="Arial Narrow" pitchFamily="34" charset="0"/>
              </a:rPr>
              <a:t>Cost of a policy = expected free energy</a:t>
            </a:r>
          </a:p>
        </p:txBody>
      </p:sp>
      <p:graphicFrame>
        <p:nvGraphicFramePr>
          <p:cNvPr id="55" name="Object 83"/>
          <p:cNvGraphicFramePr>
            <a:graphicFrameLocks noChangeAspect="1"/>
          </p:cNvGraphicFramePr>
          <p:nvPr>
            <p:extLst/>
          </p:nvPr>
        </p:nvGraphicFramePr>
        <p:xfrm>
          <a:off x="2484443" y="2092325"/>
          <a:ext cx="3927475" cy="1125538"/>
        </p:xfrm>
        <a:graphic>
          <a:graphicData uri="http://schemas.openxmlformats.org/presentationml/2006/ole">
            <p:oleObj spid="_x0000_s249883" name="Equation" r:id="rId4" imgW="4102100" imgH="1143000" progId="Equation.DSMT4">
              <p:embed/>
            </p:oleObj>
          </a:graphicData>
        </a:graphic>
      </p:graphicFrame>
      <p:sp>
        <p:nvSpPr>
          <p:cNvPr id="56" name="TextBox 55"/>
          <p:cNvSpPr txBox="1"/>
          <p:nvPr/>
        </p:nvSpPr>
        <p:spPr>
          <a:xfrm>
            <a:off x="3240988" y="3131789"/>
            <a:ext cx="928459" cy="262829"/>
          </a:xfrm>
          <a:prstGeom prst="rect">
            <a:avLst/>
          </a:prstGeom>
          <a:solidFill>
            <a:schemeClr val="bg1"/>
          </a:solidFill>
        </p:spPr>
        <p:txBody>
          <a:bodyPr wrap="none" rtlCol="0">
            <a:spAutoFit/>
          </a:bodyPr>
          <a:lstStyle/>
          <a:p>
            <a:pPr algn="ctr"/>
            <a:r>
              <a:rPr lang="en-GB" sz="1108" dirty="0">
                <a:solidFill>
                  <a:schemeClr val="accent2">
                    <a:lumMod val="50000"/>
                  </a:schemeClr>
                </a:solidFill>
                <a:latin typeface="Arial Narrow" pitchFamily="34" charset="0"/>
              </a:rPr>
              <a:t>Extrinsic value</a:t>
            </a:r>
          </a:p>
        </p:txBody>
      </p:sp>
      <p:sp>
        <p:nvSpPr>
          <p:cNvPr id="57" name="TextBox 56"/>
          <p:cNvSpPr txBox="1"/>
          <p:nvPr/>
        </p:nvSpPr>
        <p:spPr>
          <a:xfrm>
            <a:off x="4431512" y="3125355"/>
            <a:ext cx="1983235" cy="262829"/>
          </a:xfrm>
          <a:prstGeom prst="rect">
            <a:avLst/>
          </a:prstGeom>
          <a:solidFill>
            <a:schemeClr val="bg1"/>
          </a:solidFill>
        </p:spPr>
        <p:txBody>
          <a:bodyPr wrap="none" rtlCol="0">
            <a:spAutoFit/>
          </a:bodyPr>
          <a:lstStyle/>
          <a:p>
            <a:pPr algn="ctr"/>
            <a:r>
              <a:rPr lang="en-GB" sz="1108" dirty="0">
                <a:solidFill>
                  <a:schemeClr val="accent2">
                    <a:lumMod val="50000"/>
                  </a:schemeClr>
                </a:solidFill>
                <a:latin typeface="Arial Narrow" pitchFamily="34" charset="0"/>
              </a:rPr>
              <a:t>Epistemic value or information gain</a:t>
            </a:r>
          </a:p>
        </p:txBody>
      </p:sp>
      <p:grpSp>
        <p:nvGrpSpPr>
          <p:cNvPr id="2" name="Group 57"/>
          <p:cNvGrpSpPr/>
          <p:nvPr/>
        </p:nvGrpSpPr>
        <p:grpSpPr>
          <a:xfrm>
            <a:off x="519954" y="464593"/>
            <a:ext cx="934470" cy="1064786"/>
            <a:chOff x="7788314" y="3771483"/>
            <a:chExt cx="1096705" cy="1153518"/>
          </a:xfrm>
        </p:grpSpPr>
        <p:grpSp>
          <p:nvGrpSpPr>
            <p:cNvPr id="3" name="Group 152"/>
            <p:cNvGrpSpPr>
              <a:grpSpLocks noChangeAspect="1"/>
            </p:cNvGrpSpPr>
            <p:nvPr/>
          </p:nvGrpSpPr>
          <p:grpSpPr>
            <a:xfrm>
              <a:off x="7788314" y="3771483"/>
              <a:ext cx="1096705" cy="1153518"/>
              <a:chOff x="1208833" y="664315"/>
              <a:chExt cx="440213" cy="515819"/>
            </a:xfrm>
          </p:grpSpPr>
          <p:sp>
            <p:nvSpPr>
              <p:cNvPr id="76" name="Rectangle 75"/>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kern="0" dirty="0">
                  <a:solidFill>
                    <a:schemeClr val="accent2">
                      <a:lumMod val="50000"/>
                    </a:schemeClr>
                  </a:solidFill>
                  <a:latin typeface="Arial Narrow" pitchFamily="34" charset="0"/>
                </a:endParaRPr>
              </a:p>
            </p:txBody>
          </p:sp>
          <p:sp>
            <p:nvSpPr>
              <p:cNvPr id="77" name="Rectangle 76"/>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kern="0" dirty="0">
                  <a:solidFill>
                    <a:schemeClr val="accent2">
                      <a:lumMod val="50000"/>
                    </a:schemeClr>
                  </a:solidFill>
                  <a:latin typeface="Arial Narrow" pitchFamily="34" charset="0"/>
                </a:endParaRPr>
              </a:p>
            </p:txBody>
          </p:sp>
        </p:grpSp>
        <p:sp>
          <p:nvSpPr>
            <p:cNvPr id="60" name="Oval 59"/>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itchFamily="34" charset="0"/>
              </a:endParaRPr>
            </a:p>
          </p:txBody>
        </p:sp>
        <p:sp>
          <p:nvSpPr>
            <p:cNvPr id="61" name="Oval 60"/>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itchFamily="34" charset="0"/>
              </a:endParaRPr>
            </a:p>
          </p:txBody>
        </p:sp>
        <p:cxnSp>
          <p:nvCxnSpPr>
            <p:cNvPr id="62" name="Straight Connector 61"/>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72" name="Picture 190" descr="http://www.clker.com/cliparts/H/8/R/H/H/5/lab-mouse-template-md.png">
              <a:hlinkClick r:id="rId5" tooltip="Download as SVG file"/>
            </p:cNvPr>
            <p:cNvPicPr>
              <a:picLocks noChangeAspect="1" noChangeArrowheads="1"/>
            </p:cNvPicPr>
            <p:nvPr/>
          </p:nvPicPr>
          <p:blipFill>
            <a:blip r:embed="rId6" cstate="print"/>
            <a:srcRect/>
            <a:stretch>
              <a:fillRect/>
            </a:stretch>
          </p:blipFill>
          <p:spPr bwMode="auto">
            <a:xfrm>
              <a:off x="8206059" y="4138798"/>
              <a:ext cx="249500" cy="504091"/>
            </a:xfrm>
            <a:prstGeom prst="rect">
              <a:avLst/>
            </a:prstGeom>
            <a:noFill/>
          </p:spPr>
        </p:pic>
        <p:sp>
          <p:nvSpPr>
            <p:cNvPr id="73" name="Oval 72"/>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itchFamily="34" charset="0"/>
              </a:endParaRPr>
            </a:p>
          </p:txBody>
        </p:sp>
        <p:cxnSp>
          <p:nvCxnSpPr>
            <p:cNvPr id="74" name="Curved Connector 22"/>
            <p:cNvCxnSpPr>
              <a:stCxn id="73" idx="6"/>
              <a:endCxn id="61"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Curved Connector 68"/>
            <p:cNvCxnSpPr>
              <a:stCxn id="61" idx="0"/>
              <a:endCxn id="60"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77"/>
          <p:cNvGrpSpPr/>
          <p:nvPr/>
        </p:nvGrpSpPr>
        <p:grpSpPr>
          <a:xfrm>
            <a:off x="446499" y="2797085"/>
            <a:ext cx="3953563" cy="3747650"/>
            <a:chOff x="171947" y="2797081"/>
            <a:chExt cx="4283027" cy="3747650"/>
          </a:xfrm>
        </p:grpSpPr>
        <p:grpSp>
          <p:nvGrpSpPr>
            <p:cNvPr id="5" name="Group 49"/>
            <p:cNvGrpSpPr/>
            <p:nvPr/>
          </p:nvGrpSpPr>
          <p:grpSpPr>
            <a:xfrm>
              <a:off x="171947" y="3557229"/>
              <a:ext cx="3464278" cy="2987502"/>
              <a:chOff x="186276" y="3567915"/>
              <a:chExt cx="3752968" cy="3236460"/>
            </a:xfrm>
          </p:grpSpPr>
          <p:sp>
            <p:nvSpPr>
              <p:cNvPr id="81" name="Rounded Rectangle 80"/>
              <p:cNvSpPr/>
              <p:nvPr/>
            </p:nvSpPr>
            <p:spPr>
              <a:xfrm>
                <a:off x="186276" y="3567915"/>
                <a:ext cx="3223607" cy="2602522"/>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2">
                      <a:lumMod val="50000"/>
                    </a:schemeClr>
                  </a:solidFill>
                  <a:latin typeface="Arial Narrow" pitchFamily="34" charset="0"/>
                </a:endParaRPr>
              </a:p>
            </p:txBody>
          </p:sp>
          <p:sp>
            <p:nvSpPr>
              <p:cNvPr id="82" name="TextBox 81"/>
              <p:cNvSpPr txBox="1"/>
              <p:nvPr/>
            </p:nvSpPr>
            <p:spPr>
              <a:xfrm>
                <a:off x="300846" y="3720817"/>
                <a:ext cx="3042442" cy="807930"/>
              </a:xfrm>
              <a:prstGeom prst="rect">
                <a:avLst/>
              </a:prstGeom>
              <a:noFill/>
            </p:spPr>
            <p:txBody>
              <a:bodyPr wrap="none" rtlCol="0">
                <a:spAutoFit/>
              </a:bodyPr>
              <a:lstStyle/>
              <a:p>
                <a:pPr algn="ctr"/>
                <a:r>
                  <a:rPr lang="en-GB" sz="1662" dirty="0">
                    <a:solidFill>
                      <a:schemeClr val="accent2">
                        <a:lumMod val="50000"/>
                      </a:schemeClr>
                    </a:solidFill>
                    <a:latin typeface="Arial Narrow" pitchFamily="34" charset="0"/>
                  </a:rPr>
                  <a:t>Bayesian surprise and Infomax</a:t>
                </a:r>
              </a:p>
              <a:p>
                <a:pPr algn="ctr"/>
                <a:endParaRPr lang="en-GB" sz="1292" dirty="0">
                  <a:solidFill>
                    <a:schemeClr val="accent2">
                      <a:lumMod val="50000"/>
                    </a:schemeClr>
                  </a:solidFill>
                  <a:latin typeface="Arial Narrow" pitchFamily="34" charset="0"/>
                </a:endParaRPr>
              </a:p>
              <a:p>
                <a:pPr algn="ctr"/>
                <a:r>
                  <a:rPr lang="en-GB" sz="1292" dirty="0">
                    <a:solidFill>
                      <a:schemeClr val="accent2">
                        <a:lumMod val="50000"/>
                      </a:schemeClr>
                    </a:solidFill>
                    <a:latin typeface="Arial Narrow" pitchFamily="34" charset="0"/>
                  </a:rPr>
                  <a:t>Flat prior beliefs about outcomes:</a:t>
                </a:r>
              </a:p>
            </p:txBody>
          </p:sp>
          <p:graphicFrame>
            <p:nvGraphicFramePr>
              <p:cNvPr id="83" name="Object 77"/>
              <p:cNvGraphicFramePr>
                <a:graphicFrameLocks noChangeAspect="1"/>
              </p:cNvGraphicFramePr>
              <p:nvPr>
                <p:extLst/>
              </p:nvPr>
            </p:nvGraphicFramePr>
            <p:xfrm>
              <a:off x="571500" y="4554815"/>
              <a:ext cx="2435225" cy="1016000"/>
            </p:xfrm>
            <a:graphic>
              <a:graphicData uri="http://schemas.openxmlformats.org/presentationml/2006/ole">
                <p:oleObj spid="_x0000_s249884" name="Equation" r:id="rId7" imgW="2247900" imgH="1016000" progId="Equation.DSMT4">
                  <p:embed/>
                </p:oleObj>
              </a:graphicData>
            </a:graphic>
          </p:graphicFrame>
          <p:sp>
            <p:nvSpPr>
              <p:cNvPr id="84" name="TextBox 83"/>
              <p:cNvSpPr txBox="1"/>
              <p:nvPr/>
            </p:nvSpPr>
            <p:spPr>
              <a:xfrm>
                <a:off x="1208357" y="4846238"/>
                <a:ext cx="1210053" cy="269241"/>
              </a:xfrm>
              <a:prstGeom prst="rect">
                <a:avLst/>
              </a:prstGeom>
              <a:noFill/>
            </p:spPr>
            <p:txBody>
              <a:bodyPr wrap="none" rtlCol="0">
                <a:spAutoFit/>
              </a:bodyPr>
              <a:lstStyle/>
              <a:p>
                <a:pPr algn="ctr"/>
                <a:r>
                  <a:rPr lang="en-GB" sz="1015" dirty="0">
                    <a:solidFill>
                      <a:schemeClr val="accent2">
                        <a:lumMod val="50000"/>
                      </a:schemeClr>
                    </a:solidFill>
                    <a:latin typeface="Arial Narrow" pitchFamily="34" charset="0"/>
                  </a:rPr>
                  <a:t>Bayesian surprise</a:t>
                </a:r>
              </a:p>
            </p:txBody>
          </p:sp>
          <p:sp>
            <p:nvSpPr>
              <p:cNvPr id="85" name="TextBox 84"/>
              <p:cNvSpPr txBox="1"/>
              <p:nvPr/>
            </p:nvSpPr>
            <p:spPr>
              <a:xfrm>
                <a:off x="1194286" y="5483191"/>
                <a:ext cx="1249561" cy="269241"/>
              </a:xfrm>
              <a:prstGeom prst="rect">
                <a:avLst/>
              </a:prstGeom>
              <a:noFill/>
            </p:spPr>
            <p:txBody>
              <a:bodyPr wrap="none" rtlCol="0">
                <a:spAutoFit/>
              </a:bodyPr>
              <a:lstStyle/>
              <a:p>
                <a:pPr algn="ctr"/>
                <a:r>
                  <a:rPr lang="en-GB" sz="1015" dirty="0">
                    <a:solidFill>
                      <a:schemeClr val="accent2">
                        <a:lumMod val="50000"/>
                      </a:schemeClr>
                    </a:solidFill>
                    <a:latin typeface="Arial Narrow" pitchFamily="34" charset="0"/>
                  </a:rPr>
                  <a:t>Mutual information</a:t>
                </a:r>
              </a:p>
            </p:txBody>
          </p:sp>
          <p:pic>
            <p:nvPicPr>
              <p:cNvPr id="86" name="Picture 133" descr="http://i.ytimg.com/vi/cv9hje42i_E/hqdefault.jpg">
                <a:hlinkClick r:id="rId8"/>
              </p:cNvPr>
              <p:cNvPicPr>
                <a:picLocks noChangeAspect="1" noChangeArrowheads="1"/>
              </p:cNvPicPr>
              <p:nvPr/>
            </p:nvPicPr>
            <p:blipFill>
              <a:blip r:embed="rId9" cstate="print">
                <a:duotone>
                  <a:prstClr val="black"/>
                  <a:srgbClr val="D9C3A5">
                    <a:tint val="50000"/>
                    <a:satMod val="180000"/>
                  </a:srgbClr>
                </a:duotone>
              </a:blip>
              <a:srcRect l="10369" t="1312" r="30569" b="21251"/>
              <a:stretch>
                <a:fillRect/>
              </a:stretch>
            </p:blipFill>
            <p:spPr bwMode="auto">
              <a:xfrm>
                <a:off x="2657745" y="5544235"/>
                <a:ext cx="1281499" cy="1260140"/>
              </a:xfrm>
              <a:prstGeom prst="ellipse">
                <a:avLst/>
              </a:prstGeom>
              <a:ln>
                <a:noFill/>
              </a:ln>
              <a:effectLst>
                <a:softEdge rad="112500"/>
              </a:effectLst>
            </p:spPr>
          </p:pic>
        </p:grpSp>
        <p:sp>
          <p:nvSpPr>
            <p:cNvPr id="80" name="Rectangle 79"/>
            <p:cNvSpPr/>
            <p:nvPr/>
          </p:nvSpPr>
          <p:spPr>
            <a:xfrm>
              <a:off x="3117240" y="2797081"/>
              <a:ext cx="1337734" cy="646331"/>
            </a:xfrm>
            <a:prstGeom prst="rect">
              <a:avLst/>
            </a:prstGeom>
            <a:solidFill>
              <a:schemeClr val="bg1">
                <a:alpha val="68000"/>
              </a:schemeClr>
            </a:solidFill>
          </p:spPr>
          <p:txBody>
            <a:bodyPr wrap="square" lIns="91440" tIns="45720" rIns="91440" bIns="45720">
              <a:spAutoFit/>
            </a:bodyPr>
            <a:lstStyle/>
            <a:p>
              <a:pPr algn="ctr"/>
              <a:endParaRPr lang="en-US" sz="3600" b="1" cap="none" spc="0" dirty="0">
                <a:ln w="22225">
                  <a:solidFill>
                    <a:schemeClr val="accent2"/>
                  </a:solidFill>
                  <a:prstDash val="solid"/>
                </a:ln>
                <a:solidFill>
                  <a:schemeClr val="bg1"/>
                </a:solidFill>
                <a:effectLst/>
                <a:latin typeface="Arial Narrow" pitchFamily="34" charset="0"/>
              </a:endParaRPr>
            </a:p>
          </p:txBody>
        </p:sp>
      </p:grpSp>
      <p:grpSp>
        <p:nvGrpSpPr>
          <p:cNvPr id="6" name="Group 86"/>
          <p:cNvGrpSpPr/>
          <p:nvPr/>
        </p:nvGrpSpPr>
        <p:grpSpPr>
          <a:xfrm>
            <a:off x="3242139" y="2307645"/>
            <a:ext cx="3166851" cy="4237088"/>
            <a:chOff x="3200558" y="2307643"/>
            <a:chExt cx="3430755" cy="4237088"/>
          </a:xfrm>
        </p:grpSpPr>
        <p:grpSp>
          <p:nvGrpSpPr>
            <p:cNvPr id="7" name="Group 36"/>
            <p:cNvGrpSpPr/>
            <p:nvPr/>
          </p:nvGrpSpPr>
          <p:grpSpPr>
            <a:xfrm>
              <a:off x="3200558" y="3553629"/>
              <a:ext cx="3430755" cy="2991102"/>
              <a:chOff x="3472184" y="3564015"/>
              <a:chExt cx="3716651" cy="3240360"/>
            </a:xfrm>
          </p:grpSpPr>
          <p:sp>
            <p:nvSpPr>
              <p:cNvPr id="90" name="Rounded Rectangle 89"/>
              <p:cNvSpPr/>
              <p:nvPr/>
            </p:nvSpPr>
            <p:spPr>
              <a:xfrm>
                <a:off x="3517754" y="3564015"/>
                <a:ext cx="3223607" cy="2602522"/>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2">
                      <a:lumMod val="50000"/>
                    </a:schemeClr>
                  </a:solidFill>
                  <a:latin typeface="Arial Narrow" pitchFamily="34" charset="0"/>
                </a:endParaRPr>
              </a:p>
            </p:txBody>
          </p:sp>
          <p:sp>
            <p:nvSpPr>
              <p:cNvPr id="91" name="TextBox 90"/>
              <p:cNvSpPr txBox="1"/>
              <p:nvPr/>
            </p:nvSpPr>
            <p:spPr>
              <a:xfrm>
                <a:off x="3472184" y="3716916"/>
                <a:ext cx="3294537" cy="807930"/>
              </a:xfrm>
              <a:prstGeom prst="rect">
                <a:avLst/>
              </a:prstGeom>
              <a:noFill/>
            </p:spPr>
            <p:txBody>
              <a:bodyPr wrap="none" rtlCol="0">
                <a:spAutoFit/>
              </a:bodyPr>
              <a:lstStyle/>
              <a:p>
                <a:pPr algn="ctr"/>
                <a:r>
                  <a:rPr lang="en-GB" sz="1662" dirty="0">
                    <a:solidFill>
                      <a:schemeClr val="accent2">
                        <a:lumMod val="50000"/>
                      </a:schemeClr>
                    </a:solidFill>
                    <a:latin typeface="Arial Narrow" pitchFamily="34" charset="0"/>
                  </a:rPr>
                  <a:t>KL or risk-sensitive control</a:t>
                </a:r>
              </a:p>
              <a:p>
                <a:pPr algn="ctr"/>
                <a:endParaRPr lang="en-GB" sz="1292" dirty="0">
                  <a:solidFill>
                    <a:schemeClr val="accent2">
                      <a:lumMod val="50000"/>
                    </a:schemeClr>
                  </a:solidFill>
                  <a:latin typeface="Arial Narrow" pitchFamily="34" charset="0"/>
                </a:endParaRPr>
              </a:p>
              <a:p>
                <a:pPr algn="ctr"/>
                <a:r>
                  <a:rPr lang="en-GB" sz="1292" dirty="0">
                    <a:solidFill>
                      <a:schemeClr val="accent2">
                        <a:lumMod val="50000"/>
                      </a:schemeClr>
                    </a:solidFill>
                    <a:latin typeface="Arial Narrow" pitchFamily="34" charset="0"/>
                  </a:rPr>
                  <a:t>In the absence of ambiguity (known states):</a:t>
                </a:r>
              </a:p>
            </p:txBody>
          </p:sp>
          <p:graphicFrame>
            <p:nvGraphicFramePr>
              <p:cNvPr id="92" name="Object 93"/>
              <p:cNvGraphicFramePr>
                <a:graphicFrameLocks noChangeAspect="1"/>
              </p:cNvGraphicFramePr>
              <p:nvPr>
                <p:extLst/>
              </p:nvPr>
            </p:nvGraphicFramePr>
            <p:xfrm>
              <a:off x="3956334" y="4634572"/>
              <a:ext cx="2325158" cy="631163"/>
            </p:xfrm>
            <a:graphic>
              <a:graphicData uri="http://schemas.openxmlformats.org/presentationml/2006/ole">
                <p:oleObj spid="_x0000_s249885" name="Equation" r:id="rId10" imgW="2145369" imgH="634725" progId="Equation.DSMT4">
                  <p:embed/>
                </p:oleObj>
              </a:graphicData>
            </a:graphic>
          </p:graphicFrame>
          <p:sp>
            <p:nvSpPr>
              <p:cNvPr id="93" name="TextBox 92"/>
              <p:cNvSpPr txBox="1"/>
              <p:nvPr/>
            </p:nvSpPr>
            <p:spPr>
              <a:xfrm>
                <a:off x="4260811" y="5143221"/>
                <a:ext cx="1392540" cy="269241"/>
              </a:xfrm>
              <a:prstGeom prst="rect">
                <a:avLst/>
              </a:prstGeom>
              <a:noFill/>
            </p:spPr>
            <p:txBody>
              <a:bodyPr wrap="none" rtlCol="0">
                <a:spAutoFit/>
              </a:bodyPr>
              <a:lstStyle/>
              <a:p>
                <a:pPr algn="ctr"/>
                <a:r>
                  <a:rPr lang="en-GB" sz="1015" dirty="0">
                    <a:solidFill>
                      <a:schemeClr val="accent2">
                        <a:lumMod val="50000"/>
                      </a:schemeClr>
                    </a:solidFill>
                    <a:latin typeface="Arial Narrow" pitchFamily="34" charset="0"/>
                  </a:rPr>
                  <a:t>Predicted divergence</a:t>
                </a:r>
              </a:p>
            </p:txBody>
          </p:sp>
          <p:pic>
            <p:nvPicPr>
              <p:cNvPr id="94" name="Picture 135" descr="http://www.rdecon.org/IMAGES/TURNOV.JPG">
                <a:hlinkClick r:id="rId11"/>
              </p:cNvPr>
              <p:cNvPicPr>
                <a:picLocks noChangeAspect="1" noChangeArrowheads="1"/>
              </p:cNvPicPr>
              <p:nvPr/>
            </p:nvPicPr>
            <p:blipFill>
              <a:blip r:embed="rId12" cstate="print">
                <a:duotone>
                  <a:prstClr val="black"/>
                  <a:srgbClr val="D9C3A5">
                    <a:tint val="50000"/>
                    <a:satMod val="180000"/>
                  </a:srgbClr>
                </a:duotone>
              </a:blip>
              <a:srcRect t="3600" b="25301"/>
              <a:stretch>
                <a:fillRect/>
              </a:stretch>
            </p:blipFill>
            <p:spPr bwMode="auto">
              <a:xfrm>
                <a:off x="5943110" y="5544235"/>
                <a:ext cx="1245725" cy="1260140"/>
              </a:xfrm>
              <a:prstGeom prst="ellipse">
                <a:avLst/>
              </a:prstGeom>
              <a:ln>
                <a:noFill/>
              </a:ln>
              <a:effectLst>
                <a:softEdge rad="112500"/>
              </a:effectLst>
            </p:spPr>
          </p:pic>
        </p:grpSp>
        <p:sp>
          <p:nvSpPr>
            <p:cNvPr id="89" name="Rectangle 88"/>
            <p:cNvSpPr/>
            <p:nvPr/>
          </p:nvSpPr>
          <p:spPr>
            <a:xfrm>
              <a:off x="3701441" y="2307643"/>
              <a:ext cx="990599" cy="338554"/>
            </a:xfrm>
            <a:prstGeom prst="rect">
              <a:avLst/>
            </a:prstGeom>
            <a:solidFill>
              <a:schemeClr val="bg1">
                <a:alpha val="68000"/>
              </a:schemeClr>
            </a:solidFill>
          </p:spPr>
          <p:txBody>
            <a:bodyPr wrap="square" lIns="91440" tIns="45720" rIns="91440" bIns="45720">
              <a:spAutoFit/>
            </a:bodyPr>
            <a:lstStyle/>
            <a:p>
              <a:pPr algn="ctr"/>
              <a:endParaRPr lang="en-US" sz="1600" b="1" cap="none" spc="0" dirty="0">
                <a:ln w="22225">
                  <a:solidFill>
                    <a:schemeClr val="accent2"/>
                  </a:solidFill>
                  <a:prstDash val="solid"/>
                </a:ln>
                <a:solidFill>
                  <a:schemeClr val="accent2">
                    <a:lumMod val="40000"/>
                    <a:lumOff val="60000"/>
                  </a:schemeClr>
                </a:solidFill>
                <a:effectLst/>
                <a:latin typeface="Arial Narrow" pitchFamily="34" charset="0"/>
              </a:endParaRPr>
            </a:p>
          </p:txBody>
        </p:sp>
      </p:grpSp>
      <p:grpSp>
        <p:nvGrpSpPr>
          <p:cNvPr id="8" name="Group 94"/>
          <p:cNvGrpSpPr/>
          <p:nvPr/>
        </p:nvGrpSpPr>
        <p:grpSpPr>
          <a:xfrm>
            <a:off x="5291022" y="2302934"/>
            <a:ext cx="3435297" cy="4225219"/>
            <a:chOff x="5420169" y="2302925"/>
            <a:chExt cx="3721571" cy="4225219"/>
          </a:xfrm>
        </p:grpSpPr>
        <p:grpSp>
          <p:nvGrpSpPr>
            <p:cNvPr id="9" name="Group 37"/>
            <p:cNvGrpSpPr/>
            <p:nvPr/>
          </p:nvGrpSpPr>
          <p:grpSpPr>
            <a:xfrm>
              <a:off x="6314836" y="3557244"/>
              <a:ext cx="2826904" cy="2970900"/>
              <a:chOff x="6841072" y="3567930"/>
              <a:chExt cx="3062479" cy="3218475"/>
            </a:xfrm>
          </p:grpSpPr>
          <p:sp>
            <p:nvSpPr>
              <p:cNvPr id="98" name="Rounded Rectangle 97"/>
              <p:cNvSpPr/>
              <p:nvPr/>
            </p:nvSpPr>
            <p:spPr>
              <a:xfrm>
                <a:off x="6841072" y="3567930"/>
                <a:ext cx="2938144" cy="2602522"/>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2">
                      <a:lumMod val="50000"/>
                    </a:schemeClr>
                  </a:solidFill>
                  <a:latin typeface="Arial Narrow" pitchFamily="34" charset="0"/>
                </a:endParaRPr>
              </a:p>
            </p:txBody>
          </p:sp>
          <p:sp>
            <p:nvSpPr>
              <p:cNvPr id="99" name="TextBox 98"/>
              <p:cNvSpPr txBox="1"/>
              <p:nvPr/>
            </p:nvSpPr>
            <p:spPr>
              <a:xfrm>
                <a:off x="6925159" y="3720832"/>
                <a:ext cx="2788465" cy="807931"/>
              </a:xfrm>
              <a:prstGeom prst="rect">
                <a:avLst/>
              </a:prstGeom>
              <a:noFill/>
            </p:spPr>
            <p:txBody>
              <a:bodyPr wrap="none" rtlCol="0">
                <a:spAutoFit/>
              </a:bodyPr>
              <a:lstStyle/>
              <a:p>
                <a:pPr algn="ctr"/>
                <a:r>
                  <a:rPr lang="en-GB" sz="1662" dirty="0">
                    <a:solidFill>
                      <a:schemeClr val="accent2">
                        <a:lumMod val="50000"/>
                      </a:schemeClr>
                    </a:solidFill>
                    <a:latin typeface="Arial Narrow" pitchFamily="34" charset="0"/>
                  </a:rPr>
                  <a:t>Expected utility theory</a:t>
                </a:r>
              </a:p>
              <a:p>
                <a:pPr algn="ctr"/>
                <a:endParaRPr lang="en-GB" sz="1292" dirty="0">
                  <a:solidFill>
                    <a:schemeClr val="accent2">
                      <a:lumMod val="50000"/>
                    </a:schemeClr>
                  </a:solidFill>
                  <a:latin typeface="Arial Narrow" pitchFamily="34" charset="0"/>
                </a:endParaRPr>
              </a:p>
              <a:p>
                <a:pPr algn="ctr"/>
                <a:r>
                  <a:rPr lang="en-GB" sz="1292" dirty="0">
                    <a:solidFill>
                      <a:schemeClr val="accent2">
                        <a:lumMod val="50000"/>
                      </a:schemeClr>
                    </a:solidFill>
                    <a:latin typeface="Arial Narrow" pitchFamily="34" charset="0"/>
                  </a:rPr>
                  <a:t>In the absence of uncertainty or risk:</a:t>
                </a:r>
              </a:p>
            </p:txBody>
          </p:sp>
          <p:graphicFrame>
            <p:nvGraphicFramePr>
              <p:cNvPr id="100" name="Object 93"/>
              <p:cNvGraphicFramePr>
                <a:graphicFrameLocks noChangeAspect="1"/>
              </p:cNvGraphicFramePr>
              <p:nvPr>
                <p:extLst/>
              </p:nvPr>
            </p:nvGraphicFramePr>
            <p:xfrm>
              <a:off x="7591428" y="4619906"/>
              <a:ext cx="1458913" cy="403225"/>
            </p:xfrm>
            <a:graphic>
              <a:graphicData uri="http://schemas.openxmlformats.org/presentationml/2006/ole">
                <p:oleObj spid="_x0000_s249886" name="Equation" r:id="rId13" imgW="1345616" imgH="406224" progId="Equation.DSMT4">
                  <p:embed/>
                </p:oleObj>
              </a:graphicData>
            </a:graphic>
          </p:graphicFrame>
          <p:sp>
            <p:nvSpPr>
              <p:cNvPr id="101" name="TextBox 100"/>
              <p:cNvSpPr txBox="1"/>
              <p:nvPr/>
            </p:nvSpPr>
            <p:spPr>
              <a:xfrm>
                <a:off x="7806199" y="4904852"/>
                <a:ext cx="1072719" cy="269241"/>
              </a:xfrm>
              <a:prstGeom prst="rect">
                <a:avLst/>
              </a:prstGeom>
              <a:noFill/>
            </p:spPr>
            <p:txBody>
              <a:bodyPr wrap="none" rtlCol="0">
                <a:spAutoFit/>
              </a:bodyPr>
              <a:lstStyle/>
              <a:p>
                <a:pPr algn="ctr"/>
                <a:r>
                  <a:rPr lang="en-GB" sz="1015" dirty="0">
                    <a:solidFill>
                      <a:schemeClr val="accent2">
                        <a:lumMod val="50000"/>
                      </a:schemeClr>
                    </a:solidFill>
                    <a:latin typeface="Arial Narrow" pitchFamily="34" charset="0"/>
                  </a:rPr>
                  <a:t>Expected value</a:t>
                </a:r>
              </a:p>
            </p:txBody>
          </p:sp>
          <p:pic>
            <p:nvPicPr>
              <p:cNvPr id="102" name="Picture 137" descr="http://capabilities.templeton.org/2008/images/HA/vn_withMorgensternat.jpg">
                <a:hlinkClick r:id="rId14"/>
              </p:cNvPr>
              <p:cNvPicPr>
                <a:picLocks noChangeAspect="1" noChangeArrowheads="1"/>
              </p:cNvPicPr>
              <p:nvPr/>
            </p:nvPicPr>
            <p:blipFill>
              <a:blip r:embed="rId15" cstate="print">
                <a:duotone>
                  <a:prstClr val="black"/>
                  <a:srgbClr val="D9C3A5">
                    <a:tint val="50000"/>
                    <a:satMod val="180000"/>
                  </a:srgbClr>
                </a:duotone>
              </a:blip>
              <a:srcRect b="44799"/>
              <a:stretch>
                <a:fillRect/>
              </a:stretch>
            </p:blipFill>
            <p:spPr bwMode="auto">
              <a:xfrm>
                <a:off x="7653300" y="5544235"/>
                <a:ext cx="2250251" cy="1242170"/>
              </a:xfrm>
              <a:prstGeom prst="ellipse">
                <a:avLst/>
              </a:prstGeom>
              <a:ln>
                <a:noFill/>
              </a:ln>
              <a:effectLst>
                <a:softEdge rad="112500"/>
              </a:effectLst>
            </p:spPr>
          </p:pic>
        </p:grpSp>
        <p:sp>
          <p:nvSpPr>
            <p:cNvPr id="97" name="Rectangle 96"/>
            <p:cNvSpPr/>
            <p:nvPr/>
          </p:nvSpPr>
          <p:spPr>
            <a:xfrm>
              <a:off x="5420169" y="2302925"/>
              <a:ext cx="821266" cy="338554"/>
            </a:xfrm>
            <a:prstGeom prst="rect">
              <a:avLst/>
            </a:prstGeom>
            <a:solidFill>
              <a:schemeClr val="bg1">
                <a:alpha val="68000"/>
              </a:schemeClr>
            </a:solidFill>
          </p:spPr>
          <p:txBody>
            <a:bodyPr wrap="square" lIns="91440" tIns="45720" rIns="91440" bIns="45720">
              <a:spAutoFit/>
            </a:bodyPr>
            <a:lstStyle/>
            <a:p>
              <a:pPr algn="ctr"/>
              <a:endParaRPr lang="en-US" sz="1600" b="1" cap="none" spc="0" dirty="0">
                <a:ln w="22225">
                  <a:solidFill>
                    <a:schemeClr val="accent2"/>
                  </a:solidFill>
                  <a:prstDash val="solid"/>
                </a:ln>
                <a:solidFill>
                  <a:schemeClr val="bg1"/>
                </a:solidFill>
                <a:effectLst/>
                <a:latin typeface="Arial Narrow" pitchFamily="34" charset="0"/>
              </a:endParaRPr>
            </a:p>
          </p:txBody>
        </p:sp>
      </p:grpSp>
    </p:spTree>
    <p:extLst>
      <p:ext uri="{BB962C8B-B14F-4D97-AF65-F5344CB8AC3E}">
        <p14:creationId xmlns="" xmlns:p14="http://schemas.microsoft.com/office/powerpoint/2010/main" val="29259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0" y="1476481"/>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5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Action and the path of least resistance</a:t>
            </a:r>
          </a:p>
          <a:p>
            <a:r>
              <a:rPr lang="en-US" altLang="ja-JP" sz="2215" dirty="0">
                <a:solidFill>
                  <a:schemeClr val="accent2">
                    <a:lumMod val="5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60000"/>
                    <a:lumOff val="40000"/>
                  </a:schemeClr>
                </a:solidFill>
                <a:latin typeface="Arial Narrow" panose="020B0606020202030204" pitchFamily="34" charset="0"/>
                <a:ea typeface="MS Mincho"/>
                <a:cs typeface="MS Mincho"/>
              </a:rPr>
              <a:t>From principles to process theories</a:t>
            </a:r>
          </a:p>
          <a:p>
            <a:r>
              <a:rPr lang="en-US" altLang="ja-JP" sz="2215" dirty="0">
                <a:solidFill>
                  <a:schemeClr val="accent1">
                    <a:lumMod val="60000"/>
                    <a:lumOff val="40000"/>
                  </a:schemeClr>
                </a:solidFill>
                <a:latin typeface="Arial Narrow" panose="020B0606020202030204" pitchFamily="34" charset="0"/>
                <a:ea typeface="MS Mincho"/>
                <a:cs typeface="MS Mincho"/>
              </a:rPr>
              <a:t>Some empirical predictions</a:t>
            </a:r>
          </a:p>
          <a:p>
            <a:r>
              <a:rPr lang="en-US" altLang="ja-JP" sz="2215" dirty="0">
                <a:solidFill>
                  <a:schemeClr val="accent1">
                    <a:lumMod val="60000"/>
                    <a:lumOff val="40000"/>
                  </a:schemeClr>
                </a:solidFill>
                <a:latin typeface="Arial Narrow" panose="020B0606020202030204" pitchFamily="34" charset="0"/>
                <a:ea typeface="MS Mincho"/>
                <a:cs typeface="MS Mincho"/>
              </a:rPr>
              <a:t>Artificial insight and aha moments</a:t>
            </a:r>
          </a:p>
          <a:p>
            <a:endParaRPr lang="en-US" altLang="ja-JP" sz="2215" dirty="0">
              <a:solidFill>
                <a:schemeClr val="accent1">
                  <a:lumMod val="60000"/>
                  <a:lumOff val="40000"/>
                </a:schemeClr>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pic>
        <p:nvPicPr>
          <p:cNvPr id="8" name="Picture 4" descr="William Rowan Hamilton portrait oval combined.png">
            <a:hlinkClick r:id="rId4"/>
          </p:cNvP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26895" y="396356"/>
            <a:ext cx="1038577" cy="1425684"/>
          </a:xfrm>
          <a:prstGeom prst="ellipse">
            <a:avLst/>
          </a:prstGeom>
          <a:ln>
            <a:noFill/>
          </a:ln>
          <a:effectLst>
            <a:softEdge rad="112500"/>
          </a:effectLst>
        </p:spPr>
      </p:pic>
    </p:spTree>
    <p:extLst>
      <p:ext uri="{BB962C8B-B14F-4D97-AF65-F5344CB8AC3E}">
        <p14:creationId xmlns="" xmlns:p14="http://schemas.microsoft.com/office/powerpoint/2010/main" val="211437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757264" y="2145744"/>
            <a:ext cx="5916339" cy="2420477"/>
            <a:chOff x="757264" y="2145744"/>
            <a:chExt cx="5916339" cy="2420477"/>
          </a:xfrm>
        </p:grpSpPr>
        <p:sp>
          <p:nvSpPr>
            <p:cNvPr id="149" name="Oval 148"/>
            <p:cNvSpPr/>
            <p:nvPr/>
          </p:nvSpPr>
          <p:spPr>
            <a:xfrm>
              <a:off x="6234838" y="2145744"/>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pSp>
          <p:nvGrpSpPr>
            <p:cNvPr id="65" name="Group 64"/>
            <p:cNvGrpSpPr/>
            <p:nvPr/>
          </p:nvGrpSpPr>
          <p:grpSpPr>
            <a:xfrm>
              <a:off x="757264" y="3984618"/>
              <a:ext cx="3679434" cy="581603"/>
              <a:chOff x="757264" y="3984618"/>
              <a:chExt cx="3679434" cy="581603"/>
            </a:xfrm>
          </p:grpSpPr>
          <p:sp>
            <p:nvSpPr>
              <p:cNvPr id="86" name="Rounded Rectangle 85"/>
              <p:cNvSpPr/>
              <p:nvPr/>
            </p:nvSpPr>
            <p:spPr>
              <a:xfrm>
                <a:off x="757264" y="3984618"/>
                <a:ext cx="3679434" cy="58160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sp>
            <p:nvSpPr>
              <p:cNvPr id="90" name="TextBox 89"/>
              <p:cNvSpPr txBox="1"/>
              <p:nvPr/>
            </p:nvSpPr>
            <p:spPr>
              <a:xfrm>
                <a:off x="3686050" y="4217370"/>
                <a:ext cx="736099" cy="276999"/>
              </a:xfrm>
              <a:prstGeom prst="rect">
                <a:avLst/>
              </a:prstGeom>
              <a:noFill/>
            </p:spPr>
            <p:txBody>
              <a:bodyPr wrap="none" rtlCol="0">
                <a:spAutoFit/>
              </a:bodyPr>
              <a:lstStyle/>
              <a:p>
                <a:pPr algn="r"/>
                <a:r>
                  <a:rPr lang="en-GB" sz="1200" dirty="0">
                    <a:solidFill>
                      <a:schemeClr val="accent2">
                        <a:lumMod val="50000"/>
                      </a:schemeClr>
                    </a:solidFill>
                    <a:latin typeface="Arial Narrow" panose="020B0606020202030204" pitchFamily="34" charset="0"/>
                  </a:rPr>
                  <a:t>Full priors</a:t>
                </a:r>
              </a:p>
            </p:txBody>
          </p:sp>
        </p:grpSp>
        <p:graphicFrame>
          <p:nvGraphicFramePr>
            <p:cNvPr id="150" name="Object 2"/>
            <p:cNvGraphicFramePr>
              <a:graphicFrameLocks noChangeAspect="1"/>
            </p:cNvGraphicFramePr>
            <p:nvPr>
              <p:extLst/>
            </p:nvPr>
          </p:nvGraphicFramePr>
          <p:xfrm>
            <a:off x="6378678" y="2257618"/>
            <a:ext cx="155557" cy="211015"/>
          </p:xfrm>
          <a:graphic>
            <a:graphicData uri="http://schemas.openxmlformats.org/presentationml/2006/ole">
              <p:oleObj spid="_x0000_s250942" name="Equation" r:id="rId4" imgW="152268" imgH="203024" progId="Equation.DSMT4">
                <p:embed/>
              </p:oleObj>
            </a:graphicData>
          </a:graphic>
        </p:graphicFrame>
        <p:cxnSp>
          <p:nvCxnSpPr>
            <p:cNvPr id="151" name="Curved Connector 22"/>
            <p:cNvCxnSpPr>
              <a:stCxn id="149" idx="4"/>
              <a:endCxn id="122" idx="0"/>
            </p:cNvCxnSpPr>
            <p:nvPr/>
          </p:nvCxnSpPr>
          <p:spPr>
            <a:xfrm rot="5400000">
              <a:off x="6336745" y="2724276"/>
              <a:ext cx="233725" cy="1229"/>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825833" y="3205709"/>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94" name="Object 2"/>
            <p:cNvGraphicFramePr>
              <a:graphicFrameLocks noChangeAspect="1"/>
            </p:cNvGraphicFramePr>
            <p:nvPr>
              <p:extLst/>
            </p:nvPr>
          </p:nvGraphicFramePr>
          <p:xfrm>
            <a:off x="4972173" y="3337660"/>
            <a:ext cx="139700" cy="185738"/>
          </p:xfrm>
          <a:graphic>
            <a:graphicData uri="http://schemas.openxmlformats.org/presentationml/2006/ole">
              <p:oleObj spid="_x0000_s250948" name="Equation" r:id="rId5" imgW="139680" imgH="177480" progId="Equation.DSMT4">
                <p:embed/>
              </p:oleObj>
            </a:graphicData>
          </a:graphic>
        </p:graphicFrame>
        <p:cxnSp>
          <p:nvCxnSpPr>
            <p:cNvPr id="100" name="Curved Connector 22"/>
            <p:cNvCxnSpPr>
              <a:stCxn id="93" idx="4"/>
              <a:endCxn id="72" idx="0"/>
            </p:cNvCxnSpPr>
            <p:nvPr/>
          </p:nvCxnSpPr>
          <p:spPr>
            <a:xfrm rot="5400000">
              <a:off x="4916869" y="3792426"/>
              <a:ext cx="252781" cy="391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4" name="Curved Connector 22"/>
          <p:cNvCxnSpPr>
            <a:endCxn id="177" idx="0"/>
          </p:cNvCxnSpPr>
          <p:nvPr/>
        </p:nvCxnSpPr>
        <p:spPr>
          <a:xfrm rot="5400000">
            <a:off x="6856791" y="5228187"/>
            <a:ext cx="472181" cy="4202"/>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753650" y="1416982"/>
            <a:ext cx="3679434" cy="573575"/>
            <a:chOff x="753650" y="1416982"/>
            <a:chExt cx="3679434" cy="573575"/>
          </a:xfrm>
        </p:grpSpPr>
        <p:sp>
          <p:nvSpPr>
            <p:cNvPr id="80" name="Rounded Rectangle 79"/>
            <p:cNvSpPr/>
            <p:nvPr/>
          </p:nvSpPr>
          <p:spPr>
            <a:xfrm>
              <a:off x="753650" y="1416982"/>
              <a:ext cx="3679434" cy="573575"/>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sp>
          <p:nvSpPr>
            <p:cNvPr id="98" name="TextBox 97"/>
            <p:cNvSpPr txBox="1"/>
            <p:nvPr/>
          </p:nvSpPr>
          <p:spPr>
            <a:xfrm>
              <a:off x="3670016" y="1696958"/>
              <a:ext cx="752129" cy="276999"/>
            </a:xfrm>
            <a:prstGeom prst="rect">
              <a:avLst/>
            </a:prstGeom>
            <a:noFill/>
          </p:spPr>
          <p:txBody>
            <a:bodyPr wrap="none" rtlCol="0">
              <a:spAutoFit/>
            </a:bodyPr>
            <a:lstStyle/>
            <a:p>
              <a:pPr algn="r"/>
              <a:r>
                <a:rPr lang="en-GB" sz="1200" dirty="0">
                  <a:solidFill>
                    <a:schemeClr val="accent2">
                      <a:lumMod val="50000"/>
                    </a:schemeClr>
                  </a:solidFill>
                  <a:latin typeface="Arial Narrow" panose="020B0606020202030204" pitchFamily="34" charset="0"/>
                </a:rPr>
                <a:t>Likelihood</a:t>
              </a:r>
            </a:p>
          </p:txBody>
        </p:sp>
      </p:grpSp>
      <p:sp>
        <p:nvSpPr>
          <p:cNvPr id="99" name="TextBox 98"/>
          <p:cNvSpPr txBox="1"/>
          <p:nvPr/>
        </p:nvSpPr>
        <p:spPr>
          <a:xfrm>
            <a:off x="2845462" y="351333"/>
            <a:ext cx="3472489" cy="433196"/>
          </a:xfrm>
          <a:prstGeom prst="rect">
            <a:avLst/>
          </a:prstGeom>
          <a:noFill/>
        </p:spPr>
        <p:txBody>
          <a:bodyPr wrap="none" rtlCol="0">
            <a:spAutoFit/>
          </a:bodyPr>
          <a:lstStyle/>
          <a:p>
            <a:r>
              <a:rPr lang="en-GB" sz="2215" dirty="0">
                <a:solidFill>
                  <a:schemeClr val="accent2">
                    <a:lumMod val="50000"/>
                  </a:schemeClr>
                </a:solidFill>
                <a:latin typeface="Arial Narrow" panose="020B0606020202030204" pitchFamily="34" charset="0"/>
              </a:rPr>
              <a:t>A (Markovian) generative model</a:t>
            </a:r>
          </a:p>
        </p:txBody>
      </p:sp>
      <p:sp>
        <p:nvSpPr>
          <p:cNvPr id="105" name="TextBox 104"/>
          <p:cNvSpPr txBox="1"/>
          <p:nvPr/>
        </p:nvSpPr>
        <p:spPr>
          <a:xfrm>
            <a:off x="4640412" y="4636264"/>
            <a:ext cx="806631" cy="241476"/>
          </a:xfrm>
          <a:prstGeom prst="rect">
            <a:avLst/>
          </a:prstGeom>
          <a:noFill/>
          <a:ln w="12700">
            <a:noFill/>
          </a:ln>
        </p:spPr>
        <p:txBody>
          <a:bodyPr wrap="none" rtlCol="0">
            <a:spAutoFit/>
          </a:bodyPr>
          <a:lstStyle/>
          <a:p>
            <a:r>
              <a:rPr lang="en-GB" sz="969" dirty="0">
                <a:solidFill>
                  <a:schemeClr val="accent2">
                    <a:lumMod val="50000"/>
                  </a:schemeClr>
                </a:solidFill>
                <a:latin typeface="Arial Narrow" panose="020B0606020202030204" pitchFamily="34" charset="0"/>
              </a:rPr>
              <a:t>Hidden states</a:t>
            </a:r>
          </a:p>
        </p:txBody>
      </p:sp>
      <p:sp>
        <p:nvSpPr>
          <p:cNvPr id="106" name="Oval 105"/>
          <p:cNvSpPr/>
          <p:nvPr/>
        </p:nvSpPr>
        <p:spPr>
          <a:xfrm>
            <a:off x="6236441" y="4525612"/>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07" name="Object 2"/>
          <p:cNvGraphicFramePr>
            <a:graphicFrameLocks noChangeAspect="1"/>
          </p:cNvGraphicFramePr>
          <p:nvPr>
            <p:extLst/>
          </p:nvPr>
        </p:nvGraphicFramePr>
        <p:xfrm>
          <a:off x="6381647" y="4611022"/>
          <a:ext cx="148003" cy="243254"/>
        </p:xfrm>
        <a:graphic>
          <a:graphicData uri="http://schemas.openxmlformats.org/presentationml/2006/ole">
            <p:oleObj spid="_x0000_s250934" name="Equation" r:id="rId6" imgW="139700" imgH="228600" progId="Equation.DSMT4">
              <p:embed/>
            </p:oleObj>
          </a:graphicData>
        </a:graphic>
      </p:graphicFrame>
      <p:cxnSp>
        <p:nvCxnSpPr>
          <p:cNvPr id="111" name="Curved Connector 22"/>
          <p:cNvCxnSpPr>
            <a:stCxn id="158" idx="6"/>
            <a:endCxn id="106" idx="2"/>
          </p:cNvCxnSpPr>
          <p:nvPr/>
        </p:nvCxnSpPr>
        <p:spPr>
          <a:xfrm flipV="1">
            <a:off x="6048265" y="4756771"/>
            <a:ext cx="188170" cy="6299"/>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Curved Connector 22"/>
          <p:cNvCxnSpPr>
            <a:stCxn id="106" idx="6"/>
            <a:endCxn id="156" idx="2"/>
          </p:cNvCxnSpPr>
          <p:nvPr/>
        </p:nvCxnSpPr>
        <p:spPr>
          <a:xfrm>
            <a:off x="6675197" y="4756771"/>
            <a:ext cx="208374" cy="1663"/>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232239" y="5460077"/>
            <a:ext cx="438765" cy="462284"/>
          </a:xfrm>
          <a:prstGeom prst="ellipse">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15" name="Object 2"/>
          <p:cNvGraphicFramePr>
            <a:graphicFrameLocks noChangeAspect="1"/>
          </p:cNvGraphicFramePr>
          <p:nvPr>
            <p:extLst/>
          </p:nvPr>
        </p:nvGraphicFramePr>
        <p:xfrm>
          <a:off x="6378965" y="5552719"/>
          <a:ext cx="161192" cy="243254"/>
        </p:xfrm>
        <a:graphic>
          <a:graphicData uri="http://schemas.openxmlformats.org/presentationml/2006/ole">
            <p:oleObj spid="_x0000_s250935" name="Equation" r:id="rId7" imgW="152334" imgH="228501" progId="Equation.DSMT4">
              <p:embed/>
            </p:oleObj>
          </a:graphicData>
        </a:graphic>
      </p:graphicFrame>
      <p:cxnSp>
        <p:nvCxnSpPr>
          <p:cNvPr id="116" name="Curved Connector 22"/>
          <p:cNvCxnSpPr>
            <a:stCxn id="158" idx="4"/>
            <a:endCxn id="160" idx="0"/>
          </p:cNvCxnSpPr>
          <p:nvPr/>
        </p:nvCxnSpPr>
        <p:spPr>
          <a:xfrm rot="5400000">
            <a:off x="5590698" y="5228187"/>
            <a:ext cx="472181" cy="4202"/>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22"/>
          <p:cNvCxnSpPr>
            <a:stCxn id="106" idx="4"/>
            <a:endCxn id="114" idx="0"/>
          </p:cNvCxnSpPr>
          <p:nvPr/>
        </p:nvCxnSpPr>
        <p:spPr>
          <a:xfrm rot="5400000">
            <a:off x="6217633" y="5221888"/>
            <a:ext cx="472181" cy="42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22"/>
          <p:cNvCxnSpPr>
            <a:endCxn id="158" idx="2"/>
          </p:cNvCxnSpPr>
          <p:nvPr/>
        </p:nvCxnSpPr>
        <p:spPr>
          <a:xfrm>
            <a:off x="5409547" y="4761407"/>
            <a:ext cx="199950" cy="1663"/>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Curved Connector 22"/>
          <p:cNvCxnSpPr>
            <a:stCxn id="179" idx="2"/>
            <a:endCxn id="114" idx="0"/>
          </p:cNvCxnSpPr>
          <p:nvPr/>
        </p:nvCxnSpPr>
        <p:spPr>
          <a:xfrm rot="10800000" flipV="1">
            <a:off x="6451623" y="5134272"/>
            <a:ext cx="840239" cy="325821"/>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6883580" y="4527275"/>
            <a:ext cx="438765" cy="462284"/>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57" name="Object 2"/>
          <p:cNvGraphicFramePr>
            <a:graphicFrameLocks noChangeAspect="1"/>
          </p:cNvGraphicFramePr>
          <p:nvPr>
            <p:extLst/>
          </p:nvPr>
        </p:nvGraphicFramePr>
        <p:xfrm>
          <a:off x="6990431" y="4605729"/>
          <a:ext cx="243254" cy="243254"/>
        </p:xfrm>
        <a:graphic>
          <a:graphicData uri="http://schemas.openxmlformats.org/presentationml/2006/ole">
            <p:oleObj spid="_x0000_s250938" name="Equation" r:id="rId8" imgW="228600" imgH="228600" progId="Equation.DSMT4">
              <p:embed/>
            </p:oleObj>
          </a:graphicData>
        </a:graphic>
      </p:graphicFrame>
      <p:sp>
        <p:nvSpPr>
          <p:cNvPr id="158" name="Oval 157"/>
          <p:cNvSpPr/>
          <p:nvPr/>
        </p:nvSpPr>
        <p:spPr>
          <a:xfrm>
            <a:off x="5609506" y="4531911"/>
            <a:ext cx="438765" cy="462284"/>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59" name="Object 2"/>
          <p:cNvGraphicFramePr>
            <a:graphicFrameLocks noChangeAspect="1"/>
          </p:cNvGraphicFramePr>
          <p:nvPr>
            <p:extLst/>
          </p:nvPr>
        </p:nvGraphicFramePr>
        <p:xfrm>
          <a:off x="5706887" y="4610112"/>
          <a:ext cx="243254" cy="243254"/>
        </p:xfrm>
        <a:graphic>
          <a:graphicData uri="http://schemas.openxmlformats.org/presentationml/2006/ole">
            <p:oleObj spid="_x0000_s250939" name="Equation" r:id="rId9" imgW="228600" imgH="228600" progId="Equation.DSMT4">
              <p:embed/>
            </p:oleObj>
          </a:graphicData>
        </a:graphic>
      </p:graphicFrame>
      <p:sp>
        <p:nvSpPr>
          <p:cNvPr id="160" name="Oval 159"/>
          <p:cNvSpPr/>
          <p:nvPr/>
        </p:nvSpPr>
        <p:spPr>
          <a:xfrm>
            <a:off x="5605302" y="5466376"/>
            <a:ext cx="438765" cy="462284"/>
          </a:xfrm>
          <a:prstGeom prst="ellipse">
            <a:avLst/>
          </a:prstGeom>
          <a:solidFill>
            <a:schemeClr val="accent3">
              <a:lumMod val="40000"/>
              <a:lumOff val="60000"/>
            </a:schemeClr>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61" name="Object 2"/>
          <p:cNvGraphicFramePr>
            <a:graphicFrameLocks noChangeAspect="1"/>
          </p:cNvGraphicFramePr>
          <p:nvPr>
            <p:extLst/>
          </p:nvPr>
        </p:nvGraphicFramePr>
        <p:xfrm>
          <a:off x="5709899" y="5559004"/>
          <a:ext cx="243254" cy="243254"/>
        </p:xfrm>
        <a:graphic>
          <a:graphicData uri="http://schemas.openxmlformats.org/presentationml/2006/ole">
            <p:oleObj spid="_x0000_s250940" name="Equation" r:id="rId10" imgW="228600" imgH="228600" progId="Equation.DSMT4">
              <p:embed/>
            </p:oleObj>
          </a:graphicData>
        </a:graphic>
      </p:graphicFrame>
      <p:grpSp>
        <p:nvGrpSpPr>
          <p:cNvPr id="2" name="Group 161"/>
          <p:cNvGrpSpPr/>
          <p:nvPr/>
        </p:nvGrpSpPr>
        <p:grpSpPr>
          <a:xfrm>
            <a:off x="7037419" y="1323851"/>
            <a:ext cx="934470" cy="1064786"/>
            <a:chOff x="7788314" y="3771483"/>
            <a:chExt cx="1096705" cy="1153518"/>
          </a:xfrm>
        </p:grpSpPr>
        <p:grpSp>
          <p:nvGrpSpPr>
            <p:cNvPr id="3" name="Group 152"/>
            <p:cNvGrpSpPr>
              <a:grpSpLocks noChangeAspect="1"/>
            </p:cNvGrpSpPr>
            <p:nvPr/>
          </p:nvGrpSpPr>
          <p:grpSpPr>
            <a:xfrm>
              <a:off x="7788314" y="3771483"/>
              <a:ext cx="1096705" cy="1153518"/>
              <a:chOff x="1208833" y="664315"/>
              <a:chExt cx="440213" cy="515819"/>
            </a:xfrm>
          </p:grpSpPr>
          <p:sp>
            <p:nvSpPr>
              <p:cNvPr id="171" name="Rectangle 170"/>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kern="0" dirty="0">
                  <a:solidFill>
                    <a:schemeClr val="accent2">
                      <a:lumMod val="50000"/>
                    </a:schemeClr>
                  </a:solidFill>
                  <a:latin typeface="Arial Narrow" panose="020B0606020202030204" pitchFamily="34" charset="0"/>
                </a:endParaRPr>
              </a:p>
            </p:txBody>
          </p:sp>
          <p:sp>
            <p:nvSpPr>
              <p:cNvPr id="172" name="Rectangle 171"/>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kern="0" dirty="0">
                  <a:solidFill>
                    <a:schemeClr val="accent2">
                      <a:lumMod val="50000"/>
                    </a:schemeClr>
                  </a:solidFill>
                  <a:latin typeface="Arial Narrow" panose="020B0606020202030204" pitchFamily="34" charset="0"/>
                </a:endParaRPr>
              </a:p>
            </p:txBody>
          </p:sp>
        </p:grpSp>
        <p:sp>
          <p:nvSpPr>
            <p:cNvPr id="164" name="Oval 163"/>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anose="020B0606020202030204" pitchFamily="34" charset="0"/>
              </a:endParaRPr>
            </a:p>
          </p:txBody>
        </p:sp>
        <p:sp>
          <p:nvSpPr>
            <p:cNvPr id="165" name="Oval 164"/>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anose="020B0606020202030204" pitchFamily="34" charset="0"/>
              </a:endParaRPr>
            </a:p>
          </p:txBody>
        </p:sp>
        <p:cxnSp>
          <p:nvCxnSpPr>
            <p:cNvPr id="166" name="Straight Connector 165"/>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167" name="Picture 190" descr="http://www.clker.com/cliparts/H/8/R/H/H/5/lab-mouse-template-md.png">
              <a:hlinkClick r:id="rId11" tooltip="Download as SVG file"/>
            </p:cNvPr>
            <p:cNvPicPr>
              <a:picLocks noChangeAspect="1" noChangeArrowheads="1"/>
            </p:cNvPicPr>
            <p:nvPr/>
          </p:nvPicPr>
          <p:blipFill>
            <a:blip r:embed="rId12" cstate="print"/>
            <a:srcRect/>
            <a:stretch>
              <a:fillRect/>
            </a:stretch>
          </p:blipFill>
          <p:spPr bwMode="auto">
            <a:xfrm>
              <a:off x="8206059" y="4138798"/>
              <a:ext cx="249500" cy="504091"/>
            </a:xfrm>
            <a:prstGeom prst="rect">
              <a:avLst/>
            </a:prstGeom>
            <a:noFill/>
          </p:spPr>
        </p:pic>
        <p:sp>
          <p:nvSpPr>
            <p:cNvPr id="168" name="Oval 167"/>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kern="0" dirty="0">
                <a:solidFill>
                  <a:schemeClr val="accent2">
                    <a:lumMod val="50000"/>
                  </a:schemeClr>
                </a:solidFill>
                <a:latin typeface="Arial Narrow" panose="020B0606020202030204" pitchFamily="34" charset="0"/>
              </a:endParaRPr>
            </a:p>
          </p:txBody>
        </p:sp>
        <p:cxnSp>
          <p:nvCxnSpPr>
            <p:cNvPr id="169" name="Curved Connector 22"/>
            <p:cNvCxnSpPr>
              <a:stCxn id="168" idx="6"/>
              <a:endCxn id="165"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urved Connector 169"/>
            <p:cNvCxnSpPr>
              <a:stCxn id="165" idx="0"/>
              <a:endCxn id="164"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750037" y="4778658"/>
            <a:ext cx="3698898" cy="1299096"/>
            <a:chOff x="750037" y="4778658"/>
            <a:chExt cx="3698898" cy="1299096"/>
          </a:xfrm>
        </p:grpSpPr>
        <p:sp>
          <p:nvSpPr>
            <p:cNvPr id="76" name="Rounded Rectangle 75"/>
            <p:cNvSpPr/>
            <p:nvPr/>
          </p:nvSpPr>
          <p:spPr>
            <a:xfrm>
              <a:off x="750037" y="4778658"/>
              <a:ext cx="3698898" cy="1299096"/>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latin typeface="Arial Narrow" panose="020B0606020202030204" pitchFamily="34" charset="0"/>
              </a:endParaRPr>
            </a:p>
          </p:txBody>
        </p:sp>
        <p:sp>
          <p:nvSpPr>
            <p:cNvPr id="175" name="TextBox 174"/>
            <p:cNvSpPr txBox="1"/>
            <p:nvPr/>
          </p:nvSpPr>
          <p:spPr>
            <a:xfrm>
              <a:off x="3001565" y="5663282"/>
              <a:ext cx="1420582" cy="276999"/>
            </a:xfrm>
            <a:prstGeom prst="rect">
              <a:avLst/>
            </a:prstGeom>
            <a:noFill/>
          </p:spPr>
          <p:txBody>
            <a:bodyPr wrap="none" rtlCol="0">
              <a:spAutoFit/>
            </a:bodyPr>
            <a:lstStyle/>
            <a:p>
              <a:pPr algn="r"/>
              <a:r>
                <a:rPr lang="en-GB" sz="1200" dirty="0">
                  <a:solidFill>
                    <a:schemeClr val="accent2">
                      <a:lumMod val="75000"/>
                    </a:schemeClr>
                  </a:solidFill>
                  <a:latin typeface="Arial Narrow" panose="020B0606020202030204" pitchFamily="34" charset="0"/>
                </a:rPr>
                <a:t>Approximate posterior</a:t>
              </a:r>
            </a:p>
          </p:txBody>
        </p:sp>
      </p:grpSp>
      <p:grpSp>
        <p:nvGrpSpPr>
          <p:cNvPr id="104" name="Group 103"/>
          <p:cNvGrpSpPr/>
          <p:nvPr/>
        </p:nvGrpSpPr>
        <p:grpSpPr>
          <a:xfrm>
            <a:off x="750037" y="2115186"/>
            <a:ext cx="6980589" cy="2521078"/>
            <a:chOff x="750037" y="2115186"/>
            <a:chExt cx="6980589" cy="2521078"/>
          </a:xfrm>
        </p:grpSpPr>
        <p:cxnSp>
          <p:nvCxnSpPr>
            <p:cNvPr id="73" name="Curved Connector 22"/>
            <p:cNvCxnSpPr>
              <a:stCxn id="72" idx="4"/>
              <a:endCxn id="105" idx="0"/>
            </p:cNvCxnSpPr>
            <p:nvPr/>
          </p:nvCxnSpPr>
          <p:spPr>
            <a:xfrm rot="16200000" flipH="1">
              <a:off x="4915911" y="4508447"/>
              <a:ext cx="253206" cy="2427"/>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0037" y="2115186"/>
              <a:ext cx="3679434" cy="994559"/>
              <a:chOff x="750037" y="2115186"/>
              <a:chExt cx="3679434" cy="994559"/>
            </a:xfrm>
          </p:grpSpPr>
          <p:sp>
            <p:nvSpPr>
              <p:cNvPr id="78" name="Rounded Rectangle 77"/>
              <p:cNvSpPr/>
              <p:nvPr/>
            </p:nvSpPr>
            <p:spPr>
              <a:xfrm>
                <a:off x="750037" y="2115186"/>
                <a:ext cx="3679434" cy="994559"/>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sp>
            <p:nvSpPr>
              <p:cNvPr id="96" name="TextBox 95"/>
              <p:cNvSpPr txBox="1"/>
              <p:nvPr/>
            </p:nvSpPr>
            <p:spPr>
              <a:xfrm>
                <a:off x="2477387" y="2819779"/>
                <a:ext cx="1944763" cy="276999"/>
              </a:xfrm>
              <a:prstGeom prst="rect">
                <a:avLst/>
              </a:prstGeom>
              <a:noFill/>
            </p:spPr>
            <p:txBody>
              <a:bodyPr wrap="none" rtlCol="0">
                <a:spAutoFit/>
              </a:bodyPr>
              <a:lstStyle/>
              <a:p>
                <a:pPr algn="r"/>
                <a:r>
                  <a:rPr lang="en-GB" sz="1200" dirty="0">
                    <a:solidFill>
                      <a:schemeClr val="accent2">
                        <a:lumMod val="50000"/>
                      </a:schemeClr>
                    </a:solidFill>
                    <a:latin typeface="Arial Narrow" panose="020B0606020202030204" pitchFamily="34" charset="0"/>
                  </a:rPr>
                  <a:t>Empirical priors – hidden states</a:t>
                </a:r>
              </a:p>
            </p:txBody>
          </p:sp>
        </p:grpSp>
        <p:sp>
          <p:nvSpPr>
            <p:cNvPr id="121" name="TextBox 120"/>
            <p:cNvSpPr txBox="1"/>
            <p:nvPr/>
          </p:nvSpPr>
          <p:spPr>
            <a:xfrm>
              <a:off x="5829179" y="3663312"/>
              <a:ext cx="455574" cy="241476"/>
            </a:xfrm>
            <a:prstGeom prst="rect">
              <a:avLst/>
            </a:prstGeom>
            <a:noFill/>
            <a:ln w="12700">
              <a:noFill/>
            </a:ln>
          </p:spPr>
          <p:txBody>
            <a:bodyPr wrap="none" rtlCol="0">
              <a:spAutoFit/>
            </a:bodyPr>
            <a:lstStyle/>
            <a:p>
              <a:r>
                <a:rPr lang="en-GB" sz="969" dirty="0">
                  <a:solidFill>
                    <a:schemeClr val="accent2">
                      <a:lumMod val="50000"/>
                    </a:schemeClr>
                  </a:solidFill>
                  <a:latin typeface="Arial Narrow" panose="020B0606020202030204" pitchFamily="34" charset="0"/>
                </a:rPr>
                <a:t>Policy</a:t>
              </a:r>
            </a:p>
          </p:txBody>
        </p:sp>
        <p:sp>
          <p:nvSpPr>
            <p:cNvPr id="75" name="Oval 74"/>
            <p:cNvSpPr/>
            <p:nvPr/>
          </p:nvSpPr>
          <p:spPr>
            <a:xfrm>
              <a:off x="6232239" y="3555820"/>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cxnSp>
          <p:nvCxnSpPr>
            <p:cNvPr id="118" name="Curved Connector 22"/>
            <p:cNvCxnSpPr>
              <a:stCxn id="75" idx="4"/>
              <a:endCxn id="106" idx="0"/>
            </p:cNvCxnSpPr>
            <p:nvPr/>
          </p:nvCxnSpPr>
          <p:spPr>
            <a:xfrm rot="16200000" flipH="1">
              <a:off x="6199960" y="4269757"/>
              <a:ext cx="507508" cy="42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0" name="Object 2"/>
            <p:cNvGraphicFramePr>
              <a:graphicFrameLocks noChangeAspect="1"/>
            </p:cNvGraphicFramePr>
            <p:nvPr>
              <p:extLst/>
            </p:nvPr>
          </p:nvGraphicFramePr>
          <p:xfrm>
            <a:off x="6378323" y="3706140"/>
            <a:ext cx="148004" cy="149225"/>
          </p:xfrm>
          <a:graphic>
            <a:graphicData uri="http://schemas.openxmlformats.org/presentationml/2006/ole">
              <p:oleObj spid="_x0000_s250936" name="Equation" r:id="rId13" imgW="139700" imgH="139700" progId="Equation.DSMT4">
                <p:embed/>
              </p:oleObj>
            </a:graphicData>
          </a:graphic>
        </p:graphicFrame>
        <p:sp>
          <p:nvSpPr>
            <p:cNvPr id="152" name="Oval 151"/>
            <p:cNvSpPr/>
            <p:nvPr/>
          </p:nvSpPr>
          <p:spPr>
            <a:xfrm>
              <a:off x="7291861" y="3919126"/>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53" name="Object 2"/>
            <p:cNvGraphicFramePr>
              <a:graphicFrameLocks noChangeAspect="1"/>
            </p:cNvGraphicFramePr>
            <p:nvPr>
              <p:extLst/>
            </p:nvPr>
          </p:nvGraphicFramePr>
          <p:xfrm>
            <a:off x="7436269" y="4046601"/>
            <a:ext cx="152400" cy="172915"/>
          </p:xfrm>
          <a:graphic>
            <a:graphicData uri="http://schemas.openxmlformats.org/presentationml/2006/ole">
              <p:oleObj spid="_x0000_s250937" name="Equation" r:id="rId14" imgW="152268" imgH="164957" progId="Equation.DSMT4">
                <p:embed/>
              </p:oleObj>
            </a:graphicData>
          </a:graphic>
        </p:graphicFrame>
        <p:cxnSp>
          <p:nvCxnSpPr>
            <p:cNvPr id="154" name="Curved Connector 22"/>
            <p:cNvCxnSpPr>
              <a:stCxn id="152" idx="2"/>
              <a:endCxn id="106" idx="0"/>
            </p:cNvCxnSpPr>
            <p:nvPr/>
          </p:nvCxnSpPr>
          <p:spPr>
            <a:xfrm rot="10800000" flipV="1">
              <a:off x="6455825" y="4150268"/>
              <a:ext cx="836037" cy="375344"/>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821918" y="3920774"/>
              <a:ext cx="438765" cy="462284"/>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85" name="Object 2"/>
            <p:cNvGraphicFramePr>
              <a:graphicFrameLocks noChangeAspect="1"/>
            </p:cNvGraphicFramePr>
            <p:nvPr>
              <p:extLst/>
            </p:nvPr>
          </p:nvGraphicFramePr>
          <p:xfrm>
            <a:off x="4962701" y="4058325"/>
            <a:ext cx="152400" cy="172915"/>
          </p:xfrm>
          <a:graphic>
            <a:graphicData uri="http://schemas.openxmlformats.org/presentationml/2006/ole">
              <p:oleObj spid="_x0000_s250947" name="Equation" r:id="rId15" imgW="152280" imgH="164880" progId="Equation.DSMT4">
                <p:embed/>
              </p:oleObj>
            </a:graphicData>
          </a:graphic>
        </p:graphicFrame>
      </p:grpSp>
      <p:grpSp>
        <p:nvGrpSpPr>
          <p:cNvPr id="108" name="Group 107"/>
          <p:cNvGrpSpPr/>
          <p:nvPr/>
        </p:nvGrpSpPr>
        <p:grpSpPr>
          <a:xfrm>
            <a:off x="753650" y="2841753"/>
            <a:ext cx="6980576" cy="1018225"/>
            <a:chOff x="753650" y="2841753"/>
            <a:chExt cx="6980576" cy="1018225"/>
          </a:xfrm>
        </p:grpSpPr>
        <p:grpSp>
          <p:nvGrpSpPr>
            <p:cNvPr id="66" name="Group 65"/>
            <p:cNvGrpSpPr/>
            <p:nvPr/>
          </p:nvGrpSpPr>
          <p:grpSpPr>
            <a:xfrm>
              <a:off x="753650" y="3188506"/>
              <a:ext cx="3679434" cy="671472"/>
              <a:chOff x="753650" y="3188506"/>
              <a:chExt cx="3679434" cy="671472"/>
            </a:xfrm>
          </p:grpSpPr>
          <p:sp>
            <p:nvSpPr>
              <p:cNvPr id="79" name="Rounded Rectangle 78"/>
              <p:cNvSpPr/>
              <p:nvPr/>
            </p:nvSpPr>
            <p:spPr>
              <a:xfrm>
                <a:off x="753650" y="3236832"/>
                <a:ext cx="3679434" cy="623146"/>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sp>
            <p:nvSpPr>
              <p:cNvPr id="91" name="TextBox 90"/>
              <p:cNvSpPr txBox="1"/>
              <p:nvPr/>
            </p:nvSpPr>
            <p:spPr>
              <a:xfrm>
                <a:off x="3381469" y="3188506"/>
                <a:ext cx="1040670" cy="276999"/>
              </a:xfrm>
              <a:prstGeom prst="rect">
                <a:avLst/>
              </a:prstGeom>
              <a:noFill/>
            </p:spPr>
            <p:txBody>
              <a:bodyPr wrap="none" rtlCol="0">
                <a:spAutoFit/>
              </a:bodyPr>
              <a:lstStyle/>
              <a:p>
                <a:pPr algn="r"/>
                <a:r>
                  <a:rPr lang="en-GB" sz="1200" dirty="0">
                    <a:solidFill>
                      <a:schemeClr val="accent2">
                        <a:lumMod val="50000"/>
                      </a:schemeClr>
                    </a:solidFill>
                    <a:latin typeface="Arial Narrow" panose="020B0606020202030204" pitchFamily="34" charset="0"/>
                  </a:rPr>
                  <a:t>– control states</a:t>
                </a:r>
              </a:p>
            </p:txBody>
          </p:sp>
        </p:grpSp>
        <p:sp>
          <p:nvSpPr>
            <p:cNvPr id="122" name="Oval 121"/>
            <p:cNvSpPr/>
            <p:nvPr/>
          </p:nvSpPr>
          <p:spPr>
            <a:xfrm>
              <a:off x="6233609" y="2841753"/>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sp>
          <p:nvSpPr>
            <p:cNvPr id="135" name="Oval 134"/>
            <p:cNvSpPr/>
            <p:nvPr/>
          </p:nvSpPr>
          <p:spPr>
            <a:xfrm>
              <a:off x="7295461" y="2994696"/>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cxnSp>
          <p:nvCxnSpPr>
            <p:cNvPr id="142" name="Curved Connector 22"/>
            <p:cNvCxnSpPr>
              <a:stCxn id="135" idx="2"/>
              <a:endCxn id="75" idx="0"/>
            </p:cNvCxnSpPr>
            <p:nvPr/>
          </p:nvCxnSpPr>
          <p:spPr>
            <a:xfrm rot="10800000" flipV="1">
              <a:off x="6451623" y="3225838"/>
              <a:ext cx="843839" cy="329982"/>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74" name="Object 734"/>
            <p:cNvGraphicFramePr>
              <a:graphicFrameLocks noChangeAspect="1"/>
            </p:cNvGraphicFramePr>
            <p:nvPr>
              <p:extLst/>
            </p:nvPr>
          </p:nvGraphicFramePr>
          <p:xfrm>
            <a:off x="7430998" y="3126180"/>
            <a:ext cx="152851" cy="186103"/>
          </p:xfrm>
          <a:graphic>
            <a:graphicData uri="http://schemas.openxmlformats.org/presentationml/2006/ole">
              <p:oleObj spid="_x0000_s250943" name="Equation" r:id="rId16" imgW="152202" imgH="177569" progId="Equation.DSMT4">
                <p:embed/>
              </p:oleObj>
            </a:graphicData>
          </a:graphic>
        </p:graphicFrame>
        <p:graphicFrame>
          <p:nvGraphicFramePr>
            <p:cNvPr id="129" name="Object 2"/>
            <p:cNvGraphicFramePr>
              <a:graphicFrameLocks noChangeAspect="1"/>
            </p:cNvGraphicFramePr>
            <p:nvPr>
              <p:extLst/>
            </p:nvPr>
          </p:nvGraphicFramePr>
          <p:xfrm>
            <a:off x="6401262" y="2991019"/>
            <a:ext cx="134815" cy="175846"/>
          </p:xfrm>
          <a:graphic>
            <a:graphicData uri="http://schemas.openxmlformats.org/presentationml/2006/ole">
              <p:oleObj spid="_x0000_s250941" name="Equation" r:id="rId17" imgW="126780" imgH="164814" progId="Equation.DSMT4">
                <p:embed/>
              </p:oleObj>
            </a:graphicData>
          </a:graphic>
        </p:graphicFrame>
        <p:cxnSp>
          <p:nvCxnSpPr>
            <p:cNvPr id="130" name="Curved Connector 22"/>
            <p:cNvCxnSpPr>
              <a:stCxn id="122" idx="4"/>
              <a:endCxn id="75" idx="0"/>
            </p:cNvCxnSpPr>
            <p:nvPr/>
          </p:nvCxnSpPr>
          <p:spPr>
            <a:xfrm rot="5400000">
              <a:off x="6326416" y="3429243"/>
              <a:ext cx="251783" cy="137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5705315" y="2950389"/>
              <a:ext cx="601447" cy="241476"/>
            </a:xfrm>
            <a:prstGeom prst="rect">
              <a:avLst/>
            </a:prstGeom>
            <a:noFill/>
            <a:ln w="12700">
              <a:noFill/>
            </a:ln>
          </p:spPr>
          <p:txBody>
            <a:bodyPr wrap="none" rtlCol="0">
              <a:spAutoFit/>
            </a:bodyPr>
            <a:lstStyle/>
            <a:p>
              <a:r>
                <a:rPr lang="en-GB" sz="969" dirty="0">
                  <a:solidFill>
                    <a:schemeClr val="accent2">
                      <a:lumMod val="50000"/>
                    </a:schemeClr>
                  </a:solidFill>
                  <a:latin typeface="Arial Narrow" panose="020B0606020202030204" pitchFamily="34" charset="0"/>
                </a:rPr>
                <a:t>Precision</a:t>
              </a:r>
            </a:p>
          </p:txBody>
        </p:sp>
      </p:grpSp>
      <p:sp>
        <p:nvSpPr>
          <p:cNvPr id="177" name="Oval 176"/>
          <p:cNvSpPr/>
          <p:nvPr/>
        </p:nvSpPr>
        <p:spPr>
          <a:xfrm>
            <a:off x="6871394" y="5466376"/>
            <a:ext cx="438765" cy="462284"/>
          </a:xfrm>
          <a:prstGeom prst="ellipse">
            <a:avLst/>
          </a:prstGeom>
          <a:solidFill>
            <a:schemeClr val="accent3">
              <a:lumMod val="40000"/>
              <a:lumOff val="60000"/>
            </a:schemeClr>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78" name="Object 2"/>
          <p:cNvGraphicFramePr>
            <a:graphicFrameLocks noChangeAspect="1"/>
          </p:cNvGraphicFramePr>
          <p:nvPr>
            <p:extLst/>
          </p:nvPr>
        </p:nvGraphicFramePr>
        <p:xfrm>
          <a:off x="6969849" y="5558763"/>
          <a:ext cx="256442" cy="242887"/>
        </p:xfrm>
        <a:graphic>
          <a:graphicData uri="http://schemas.openxmlformats.org/presentationml/2006/ole">
            <p:oleObj spid="_x0000_s250944" name="Equation" r:id="rId18" imgW="241300" imgH="228600" progId="Equation.DSMT4">
              <p:embed/>
            </p:oleObj>
          </a:graphicData>
        </a:graphic>
      </p:graphicFrame>
      <p:sp>
        <p:nvSpPr>
          <p:cNvPr id="179" name="Oval 178"/>
          <p:cNvSpPr/>
          <p:nvPr/>
        </p:nvSpPr>
        <p:spPr>
          <a:xfrm>
            <a:off x="7291861" y="4903114"/>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2">
                  <a:lumMod val="50000"/>
                </a:schemeClr>
              </a:solidFill>
              <a:latin typeface="Arial Narrow" panose="020B0606020202030204" pitchFamily="34" charset="0"/>
            </a:endParaRPr>
          </a:p>
        </p:txBody>
      </p:sp>
      <p:graphicFrame>
        <p:nvGraphicFramePr>
          <p:cNvPr id="180" name="Object 2"/>
          <p:cNvGraphicFramePr>
            <a:graphicFrameLocks noChangeAspect="1"/>
          </p:cNvGraphicFramePr>
          <p:nvPr>
            <p:extLst/>
          </p:nvPr>
        </p:nvGraphicFramePr>
        <p:xfrm>
          <a:off x="7422595" y="5036925"/>
          <a:ext cx="164123" cy="172915"/>
        </p:xfrm>
        <a:graphic>
          <a:graphicData uri="http://schemas.openxmlformats.org/presentationml/2006/ole">
            <p:oleObj spid="_x0000_s250945" name="Equation" r:id="rId19" imgW="164885" imgH="164885" progId="Equation.DSMT4">
              <p:embed/>
            </p:oleObj>
          </a:graphicData>
        </a:graphic>
      </p:graphicFrame>
      <p:graphicFrame>
        <p:nvGraphicFramePr>
          <p:cNvPr id="173" name="Object 172"/>
          <p:cNvGraphicFramePr>
            <a:graphicFrameLocks noChangeAspect="1"/>
          </p:cNvGraphicFramePr>
          <p:nvPr>
            <p:extLst/>
          </p:nvPr>
        </p:nvGraphicFramePr>
        <p:xfrm>
          <a:off x="910061" y="1050017"/>
          <a:ext cx="3165231" cy="4946650"/>
        </p:xfrm>
        <a:graphic>
          <a:graphicData uri="http://schemas.openxmlformats.org/presentationml/2006/ole">
            <p:oleObj spid="_x0000_s250946" name="Equation" r:id="rId20" imgW="3441700" imgH="5359400" progId="Equation.DSMT4">
              <p:embed/>
            </p:oleObj>
          </a:graphicData>
        </a:graphic>
      </p:graphicFrame>
    </p:spTree>
    <p:extLst>
      <p:ext uri="{BB962C8B-B14F-4D97-AF65-F5344CB8AC3E}">
        <p14:creationId xmlns="" xmlns:p14="http://schemas.microsoft.com/office/powerpoint/2010/main" val="20750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2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2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20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248560" y="503688"/>
            <a:ext cx="2335063" cy="461665"/>
          </a:xfrm>
          <a:prstGeom prst="rect">
            <a:avLst/>
          </a:prstGeom>
          <a:noFill/>
        </p:spPr>
        <p:txBody>
          <a:bodyPr wrap="none" rtlCol="0">
            <a:spAutoFit/>
          </a:bodyPr>
          <a:lstStyle/>
          <a:p>
            <a:r>
              <a:rPr lang="en-GB" sz="2400" dirty="0">
                <a:solidFill>
                  <a:schemeClr val="accent2">
                    <a:lumMod val="50000"/>
                  </a:schemeClr>
                </a:solidFill>
                <a:latin typeface="Arial Narrow" pitchFamily="34" charset="0"/>
              </a:rPr>
              <a:t>Variational updates</a:t>
            </a:r>
          </a:p>
        </p:txBody>
      </p:sp>
      <p:sp>
        <p:nvSpPr>
          <p:cNvPr id="57" name="TextBox 56"/>
          <p:cNvSpPr txBox="1"/>
          <p:nvPr/>
        </p:nvSpPr>
        <p:spPr>
          <a:xfrm>
            <a:off x="139729" y="1444981"/>
            <a:ext cx="1518429" cy="1323439"/>
          </a:xfrm>
          <a:prstGeom prst="rect">
            <a:avLst/>
          </a:prstGeom>
          <a:noFill/>
        </p:spPr>
        <p:txBody>
          <a:bodyPr wrap="none" rtlCol="0">
            <a:spAutoFit/>
          </a:bodyPr>
          <a:lstStyle/>
          <a:p>
            <a:pPr algn="r"/>
            <a:r>
              <a:rPr lang="en-GB" sz="1600" dirty="0">
                <a:solidFill>
                  <a:schemeClr val="accent2">
                    <a:lumMod val="50000"/>
                  </a:schemeClr>
                </a:solidFill>
                <a:latin typeface="Arial Narrow" pitchFamily="34" charset="0"/>
              </a:rPr>
              <a:t>Perception</a:t>
            </a:r>
          </a:p>
          <a:p>
            <a:pPr algn="r"/>
            <a:endParaRPr lang="en-GB" sz="1600" dirty="0">
              <a:solidFill>
                <a:schemeClr val="accent2">
                  <a:lumMod val="50000"/>
                </a:schemeClr>
              </a:solidFill>
              <a:latin typeface="Arial Narrow" pitchFamily="34" charset="0"/>
            </a:endParaRPr>
          </a:p>
          <a:p>
            <a:pPr algn="r"/>
            <a:r>
              <a:rPr lang="en-GB" sz="1600" dirty="0">
                <a:solidFill>
                  <a:schemeClr val="accent2">
                    <a:lumMod val="50000"/>
                  </a:schemeClr>
                </a:solidFill>
                <a:latin typeface="Arial Narrow" pitchFamily="34" charset="0"/>
              </a:rPr>
              <a:t>Action selection</a:t>
            </a:r>
          </a:p>
          <a:p>
            <a:pPr algn="r"/>
            <a:endParaRPr lang="en-GB" sz="1600" dirty="0">
              <a:solidFill>
                <a:schemeClr val="accent2">
                  <a:lumMod val="50000"/>
                </a:schemeClr>
              </a:solidFill>
              <a:latin typeface="Arial Narrow" pitchFamily="34" charset="0"/>
            </a:endParaRPr>
          </a:p>
          <a:p>
            <a:pPr algn="r"/>
            <a:r>
              <a:rPr lang="en-GB" sz="1600" dirty="0">
                <a:solidFill>
                  <a:schemeClr val="accent2">
                    <a:lumMod val="50000"/>
                  </a:schemeClr>
                </a:solidFill>
                <a:latin typeface="Arial Narrow" pitchFamily="34" charset="0"/>
              </a:rPr>
              <a:t>Incentive salience</a:t>
            </a:r>
          </a:p>
        </p:txBody>
      </p:sp>
      <p:sp>
        <p:nvSpPr>
          <p:cNvPr id="3" name="Rounded Rectangle 2"/>
          <p:cNvSpPr/>
          <p:nvPr/>
        </p:nvSpPr>
        <p:spPr>
          <a:xfrm>
            <a:off x="209984" y="3954870"/>
            <a:ext cx="4678665" cy="2669497"/>
          </a:xfrm>
          <a:prstGeom prst="roundRect">
            <a:avLst/>
          </a:prstGeom>
          <a:solidFill>
            <a:schemeClr val="accent1">
              <a:lumMod val="20000"/>
              <a:lumOff val="80000"/>
            </a:schemeClr>
          </a:solidFill>
          <a:ln w="952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lumMod val="50000"/>
                </a:schemeClr>
              </a:solidFill>
              <a:latin typeface="Arial Narrow" pitchFamily="34" charset="0"/>
            </a:endParaRPr>
          </a:p>
        </p:txBody>
      </p:sp>
      <p:grpSp>
        <p:nvGrpSpPr>
          <p:cNvPr id="2" name="Group 38"/>
          <p:cNvGrpSpPr/>
          <p:nvPr/>
        </p:nvGrpSpPr>
        <p:grpSpPr>
          <a:xfrm>
            <a:off x="677868" y="4616795"/>
            <a:ext cx="1012343" cy="1185144"/>
            <a:chOff x="7788314" y="3771483"/>
            <a:chExt cx="1096705" cy="1153518"/>
          </a:xfrm>
        </p:grpSpPr>
        <p:grpSp>
          <p:nvGrpSpPr>
            <p:cNvPr id="4" name="Group 152"/>
            <p:cNvGrpSpPr>
              <a:grpSpLocks noChangeAspect="1"/>
            </p:cNvGrpSpPr>
            <p:nvPr/>
          </p:nvGrpSpPr>
          <p:grpSpPr>
            <a:xfrm>
              <a:off x="7788314" y="3771483"/>
              <a:ext cx="1096705" cy="1153518"/>
              <a:chOff x="1208833" y="664315"/>
              <a:chExt cx="440213" cy="515819"/>
            </a:xfrm>
          </p:grpSpPr>
          <p:sp>
            <p:nvSpPr>
              <p:cNvPr id="53" name="Rectangle 5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accent2">
                      <a:lumMod val="50000"/>
                    </a:schemeClr>
                  </a:solidFill>
                  <a:effectLst/>
                  <a:uLnTx/>
                  <a:uFillTx/>
                  <a:latin typeface="Arial Narrow" pitchFamily="34" charset="0"/>
                </a:endParaRPr>
              </a:p>
            </p:txBody>
          </p:sp>
          <p:sp>
            <p:nvSpPr>
              <p:cNvPr id="56" name="Rectangle 55"/>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accent2">
                      <a:lumMod val="50000"/>
                    </a:schemeClr>
                  </a:solidFill>
                  <a:effectLst/>
                  <a:uLnTx/>
                  <a:uFillTx/>
                  <a:latin typeface="Arial Narrow" pitchFamily="34" charset="0"/>
                </a:endParaRPr>
              </a:p>
            </p:txBody>
          </p:sp>
        </p:grpSp>
        <p:sp>
          <p:nvSpPr>
            <p:cNvPr id="43" name="Oval 42"/>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chemeClr val="accent2">
                    <a:lumMod val="50000"/>
                  </a:schemeClr>
                </a:solidFill>
                <a:effectLst/>
                <a:uLnTx/>
                <a:uFillTx/>
                <a:latin typeface="Arial Narrow" pitchFamily="34" charset="0"/>
              </a:endParaRPr>
            </a:p>
          </p:txBody>
        </p:sp>
        <p:sp>
          <p:nvSpPr>
            <p:cNvPr id="44" name="Oval 43"/>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chemeClr val="accent2">
                    <a:lumMod val="50000"/>
                  </a:schemeClr>
                </a:solidFill>
                <a:effectLst/>
                <a:uLnTx/>
                <a:uFillTx/>
                <a:latin typeface="Arial Narrow" pitchFamily="34" charset="0"/>
              </a:endParaRPr>
            </a:p>
          </p:txBody>
        </p:sp>
        <p:cxnSp>
          <p:nvCxnSpPr>
            <p:cNvPr id="45" name="Straight Connector 44"/>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46"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8206059" y="4138798"/>
              <a:ext cx="249500" cy="504091"/>
            </a:xfrm>
            <a:prstGeom prst="rect">
              <a:avLst/>
            </a:prstGeom>
            <a:noFill/>
          </p:spPr>
        </p:pic>
        <p:cxnSp>
          <p:nvCxnSpPr>
            <p:cNvPr id="51" name="Curved Connector 22"/>
            <p:cNvCxnSpPr>
              <a:endCxn id="44"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44" idx="0"/>
              <a:endCxn id="43"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186"/>
          <p:cNvGrpSpPr/>
          <p:nvPr/>
        </p:nvGrpSpPr>
        <p:grpSpPr>
          <a:xfrm>
            <a:off x="1876088" y="4203677"/>
            <a:ext cx="2096352" cy="1972692"/>
            <a:chOff x="2032429" y="4203676"/>
            <a:chExt cx="2271050" cy="1972692"/>
          </a:xfrm>
        </p:grpSpPr>
        <p:sp>
          <p:nvSpPr>
            <p:cNvPr id="61" name="Line 7"/>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62" name="Line 9"/>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64" name="Line 10"/>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65" name="Line 11"/>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66" name="Line 12"/>
            <p:cNvSpPr>
              <a:spLocks noChangeShapeType="1"/>
            </p:cNvSpPr>
            <p:nvPr/>
          </p:nvSpPr>
          <p:spPr bwMode="auto">
            <a:xfrm flipV="1">
              <a:off x="2382481"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67" name="Rectangle 14"/>
            <p:cNvSpPr>
              <a:spLocks noChangeArrowheads="1"/>
            </p:cNvSpPr>
            <p:nvPr/>
          </p:nvSpPr>
          <p:spPr bwMode="auto">
            <a:xfrm>
              <a:off x="2365019" y="5952134"/>
              <a:ext cx="3820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0</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68" name="Line 15"/>
            <p:cNvSpPr>
              <a:spLocks noChangeShapeType="1"/>
            </p:cNvSpPr>
            <p:nvPr/>
          </p:nvSpPr>
          <p:spPr bwMode="auto">
            <a:xfrm flipV="1">
              <a:off x="2644419"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69" name="Rectangle 17"/>
            <p:cNvSpPr>
              <a:spLocks noChangeArrowheads="1"/>
            </p:cNvSpPr>
            <p:nvPr/>
          </p:nvSpPr>
          <p:spPr bwMode="auto">
            <a:xfrm>
              <a:off x="2599970" y="5952134"/>
              <a:ext cx="95513"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0.2</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1" name="Line 18"/>
            <p:cNvSpPr>
              <a:spLocks noChangeShapeType="1"/>
            </p:cNvSpPr>
            <p:nvPr/>
          </p:nvSpPr>
          <p:spPr bwMode="auto">
            <a:xfrm flipV="1">
              <a:off x="2904769"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72" name="Rectangle 20"/>
            <p:cNvSpPr>
              <a:spLocks noChangeArrowheads="1"/>
            </p:cNvSpPr>
            <p:nvPr/>
          </p:nvSpPr>
          <p:spPr bwMode="auto">
            <a:xfrm>
              <a:off x="2861905" y="5952134"/>
              <a:ext cx="95513"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0.4</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3" name="Line 21"/>
            <p:cNvSpPr>
              <a:spLocks noChangeShapeType="1"/>
            </p:cNvSpPr>
            <p:nvPr/>
          </p:nvSpPr>
          <p:spPr bwMode="auto">
            <a:xfrm flipV="1">
              <a:off x="3160356"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74" name="Rectangle 23"/>
            <p:cNvSpPr>
              <a:spLocks noChangeArrowheads="1"/>
            </p:cNvSpPr>
            <p:nvPr/>
          </p:nvSpPr>
          <p:spPr bwMode="auto">
            <a:xfrm>
              <a:off x="3115907" y="5952134"/>
              <a:ext cx="95513"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0.6</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5" name="Line 24"/>
            <p:cNvSpPr>
              <a:spLocks noChangeShapeType="1"/>
            </p:cNvSpPr>
            <p:nvPr/>
          </p:nvSpPr>
          <p:spPr bwMode="auto">
            <a:xfrm flipV="1">
              <a:off x="3420706"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76" name="Rectangle 26"/>
            <p:cNvSpPr>
              <a:spLocks noChangeArrowheads="1"/>
            </p:cNvSpPr>
            <p:nvPr/>
          </p:nvSpPr>
          <p:spPr bwMode="auto">
            <a:xfrm>
              <a:off x="3376257" y="5952134"/>
              <a:ext cx="95513"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0.8</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7" name="Line 27"/>
            <p:cNvSpPr>
              <a:spLocks noChangeShapeType="1"/>
            </p:cNvSpPr>
            <p:nvPr/>
          </p:nvSpPr>
          <p:spPr bwMode="auto">
            <a:xfrm flipV="1">
              <a:off x="3681056"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78" name="Rectangle 29"/>
            <p:cNvSpPr>
              <a:spLocks noChangeArrowheads="1"/>
            </p:cNvSpPr>
            <p:nvPr/>
          </p:nvSpPr>
          <p:spPr bwMode="auto">
            <a:xfrm>
              <a:off x="3662007" y="5952134"/>
              <a:ext cx="3820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1</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9" name="Line 30"/>
            <p:cNvSpPr>
              <a:spLocks noChangeShapeType="1"/>
            </p:cNvSpPr>
            <p:nvPr/>
          </p:nvSpPr>
          <p:spPr bwMode="auto">
            <a:xfrm>
              <a:off x="2296756" y="5842856"/>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80" name="Rectangle 32"/>
            <p:cNvSpPr>
              <a:spLocks noChangeArrowheads="1"/>
            </p:cNvSpPr>
            <p:nvPr/>
          </p:nvSpPr>
          <p:spPr bwMode="auto">
            <a:xfrm>
              <a:off x="2234845" y="5792293"/>
              <a:ext cx="3820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0</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81" name="Line 33"/>
            <p:cNvSpPr>
              <a:spLocks noChangeShapeType="1"/>
            </p:cNvSpPr>
            <p:nvPr/>
          </p:nvSpPr>
          <p:spPr bwMode="auto">
            <a:xfrm>
              <a:off x="2296756" y="5542747"/>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82" name="Rectangle 35"/>
            <p:cNvSpPr>
              <a:spLocks noChangeArrowheads="1"/>
            </p:cNvSpPr>
            <p:nvPr/>
          </p:nvSpPr>
          <p:spPr bwMode="auto">
            <a:xfrm>
              <a:off x="2196745" y="5492185"/>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20</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83" name="Line 36"/>
            <p:cNvSpPr>
              <a:spLocks noChangeShapeType="1"/>
            </p:cNvSpPr>
            <p:nvPr/>
          </p:nvSpPr>
          <p:spPr bwMode="auto">
            <a:xfrm>
              <a:off x="2296756" y="5244269"/>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84" name="Rectangle 38"/>
            <p:cNvSpPr>
              <a:spLocks noChangeArrowheads="1"/>
            </p:cNvSpPr>
            <p:nvPr/>
          </p:nvSpPr>
          <p:spPr bwMode="auto">
            <a:xfrm>
              <a:off x="2196745" y="5192076"/>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40</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85" name="Line 39"/>
            <p:cNvSpPr>
              <a:spLocks noChangeShapeType="1"/>
            </p:cNvSpPr>
            <p:nvPr/>
          </p:nvSpPr>
          <p:spPr bwMode="auto">
            <a:xfrm>
              <a:off x="2296756" y="4944161"/>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86" name="Rectangle 41"/>
            <p:cNvSpPr>
              <a:spLocks noChangeArrowheads="1"/>
            </p:cNvSpPr>
            <p:nvPr/>
          </p:nvSpPr>
          <p:spPr bwMode="auto">
            <a:xfrm>
              <a:off x="2196745" y="4893599"/>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60</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88" name="Line 42"/>
            <p:cNvSpPr>
              <a:spLocks noChangeShapeType="1"/>
            </p:cNvSpPr>
            <p:nvPr/>
          </p:nvSpPr>
          <p:spPr bwMode="auto">
            <a:xfrm>
              <a:off x="2296756" y="4644052"/>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89" name="Rectangle 44"/>
            <p:cNvSpPr>
              <a:spLocks noChangeArrowheads="1"/>
            </p:cNvSpPr>
            <p:nvPr/>
          </p:nvSpPr>
          <p:spPr bwMode="auto">
            <a:xfrm>
              <a:off x="2196745" y="4593491"/>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80</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90" name="Line 46"/>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91" name="Line 48"/>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92" name="Rectangle 49"/>
            <p:cNvSpPr>
              <a:spLocks noChangeArrowheads="1"/>
            </p:cNvSpPr>
            <p:nvPr/>
          </p:nvSpPr>
          <p:spPr bwMode="auto">
            <a:xfrm>
              <a:off x="2296756" y="5435099"/>
              <a:ext cx="36513" cy="40775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93" name="Rectangle 50"/>
            <p:cNvSpPr>
              <a:spLocks noChangeArrowheads="1"/>
            </p:cNvSpPr>
            <p:nvPr/>
          </p:nvSpPr>
          <p:spPr bwMode="auto">
            <a:xfrm>
              <a:off x="2296756" y="5435099"/>
              <a:ext cx="36513" cy="407756"/>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94" name="Rectangle 51"/>
            <p:cNvSpPr>
              <a:spLocks noChangeArrowheads="1"/>
            </p:cNvSpPr>
            <p:nvPr/>
          </p:nvSpPr>
          <p:spPr bwMode="auto">
            <a:xfrm>
              <a:off x="2550756" y="4931112"/>
              <a:ext cx="38100" cy="9117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95" name="Rectangle 52"/>
            <p:cNvSpPr>
              <a:spLocks noChangeArrowheads="1"/>
            </p:cNvSpPr>
            <p:nvPr/>
          </p:nvSpPr>
          <p:spPr bwMode="auto">
            <a:xfrm>
              <a:off x="2550756" y="4931112"/>
              <a:ext cx="38100" cy="91174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97" name="Rectangle 53"/>
            <p:cNvSpPr>
              <a:spLocks noChangeArrowheads="1"/>
            </p:cNvSpPr>
            <p:nvPr/>
          </p:nvSpPr>
          <p:spPr bwMode="auto">
            <a:xfrm>
              <a:off x="2811106" y="4606539"/>
              <a:ext cx="38100" cy="12363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99" name="Rectangle 54"/>
            <p:cNvSpPr>
              <a:spLocks noChangeArrowheads="1"/>
            </p:cNvSpPr>
            <p:nvPr/>
          </p:nvSpPr>
          <p:spPr bwMode="auto">
            <a:xfrm>
              <a:off x="2811106" y="4606539"/>
              <a:ext cx="38100" cy="1236316"/>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0" name="Rectangle 55"/>
            <p:cNvSpPr>
              <a:spLocks noChangeArrowheads="1"/>
            </p:cNvSpPr>
            <p:nvPr/>
          </p:nvSpPr>
          <p:spPr bwMode="auto">
            <a:xfrm>
              <a:off x="3073044" y="4593491"/>
              <a:ext cx="36513" cy="12493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1" name="Rectangle 56"/>
            <p:cNvSpPr>
              <a:spLocks noChangeArrowheads="1"/>
            </p:cNvSpPr>
            <p:nvPr/>
          </p:nvSpPr>
          <p:spPr bwMode="auto">
            <a:xfrm>
              <a:off x="3073044" y="4593491"/>
              <a:ext cx="36513" cy="12493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2" name="Rectangle 57"/>
            <p:cNvSpPr>
              <a:spLocks noChangeArrowheads="1"/>
            </p:cNvSpPr>
            <p:nvPr/>
          </p:nvSpPr>
          <p:spPr bwMode="auto">
            <a:xfrm>
              <a:off x="3333394" y="4536405"/>
              <a:ext cx="38100" cy="130645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3" name="Rectangle 58"/>
            <p:cNvSpPr>
              <a:spLocks noChangeArrowheads="1"/>
            </p:cNvSpPr>
            <p:nvPr/>
          </p:nvSpPr>
          <p:spPr bwMode="auto">
            <a:xfrm>
              <a:off x="3333394" y="4536405"/>
              <a:ext cx="38100" cy="130645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4" name="Rectangle 59"/>
            <p:cNvSpPr>
              <a:spLocks noChangeArrowheads="1"/>
            </p:cNvSpPr>
            <p:nvPr/>
          </p:nvSpPr>
          <p:spPr bwMode="auto">
            <a:xfrm>
              <a:off x="3593744" y="4580443"/>
              <a:ext cx="38100" cy="12624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5" name="Rectangle 60"/>
            <p:cNvSpPr>
              <a:spLocks noChangeArrowheads="1"/>
            </p:cNvSpPr>
            <p:nvPr/>
          </p:nvSpPr>
          <p:spPr bwMode="auto">
            <a:xfrm>
              <a:off x="3593744" y="4580443"/>
              <a:ext cx="38100" cy="12624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6" name="Line 61"/>
            <p:cNvSpPr>
              <a:spLocks noChangeShapeType="1"/>
            </p:cNvSpPr>
            <p:nvPr/>
          </p:nvSpPr>
          <p:spPr bwMode="auto">
            <a:xfrm>
              <a:off x="2296756" y="5842856"/>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7" name="Rectangle 62"/>
            <p:cNvSpPr>
              <a:spLocks noChangeArrowheads="1"/>
            </p:cNvSpPr>
            <p:nvPr/>
          </p:nvSpPr>
          <p:spPr bwMode="auto">
            <a:xfrm>
              <a:off x="2339619" y="5409003"/>
              <a:ext cx="38100" cy="433852"/>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08" name="Rectangle 63"/>
            <p:cNvSpPr>
              <a:spLocks noChangeArrowheads="1"/>
            </p:cNvSpPr>
            <p:nvPr/>
          </p:nvSpPr>
          <p:spPr bwMode="auto">
            <a:xfrm>
              <a:off x="2339619" y="5409003"/>
              <a:ext cx="38100" cy="43385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0" name="Rectangle 64"/>
            <p:cNvSpPr>
              <a:spLocks noChangeArrowheads="1"/>
            </p:cNvSpPr>
            <p:nvPr/>
          </p:nvSpPr>
          <p:spPr bwMode="auto">
            <a:xfrm>
              <a:off x="2599969" y="5351917"/>
              <a:ext cx="38100" cy="490939"/>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1" name="Rectangle 65"/>
            <p:cNvSpPr>
              <a:spLocks noChangeArrowheads="1"/>
            </p:cNvSpPr>
            <p:nvPr/>
          </p:nvSpPr>
          <p:spPr bwMode="auto">
            <a:xfrm>
              <a:off x="2599969" y="5351917"/>
              <a:ext cx="38100" cy="49093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2" name="Rectangle 66"/>
            <p:cNvSpPr>
              <a:spLocks noChangeArrowheads="1"/>
            </p:cNvSpPr>
            <p:nvPr/>
          </p:nvSpPr>
          <p:spPr bwMode="auto">
            <a:xfrm>
              <a:off x="2861906" y="5268735"/>
              <a:ext cx="36513" cy="574121"/>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3" name="Rectangle 67"/>
            <p:cNvSpPr>
              <a:spLocks noChangeArrowheads="1"/>
            </p:cNvSpPr>
            <p:nvPr/>
          </p:nvSpPr>
          <p:spPr bwMode="auto">
            <a:xfrm>
              <a:off x="2861906" y="5268735"/>
              <a:ext cx="36513" cy="5741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4" name="Rectangle 68"/>
            <p:cNvSpPr>
              <a:spLocks noChangeArrowheads="1"/>
            </p:cNvSpPr>
            <p:nvPr/>
          </p:nvSpPr>
          <p:spPr bwMode="auto">
            <a:xfrm>
              <a:off x="3122256" y="5110525"/>
              <a:ext cx="38100" cy="732330"/>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5" name="Rectangle 69"/>
            <p:cNvSpPr>
              <a:spLocks noChangeArrowheads="1"/>
            </p:cNvSpPr>
            <p:nvPr/>
          </p:nvSpPr>
          <p:spPr bwMode="auto">
            <a:xfrm>
              <a:off x="3122256" y="5110525"/>
              <a:ext cx="38100" cy="73233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6" name="Rectangle 70"/>
            <p:cNvSpPr>
              <a:spLocks noChangeArrowheads="1"/>
            </p:cNvSpPr>
            <p:nvPr/>
          </p:nvSpPr>
          <p:spPr bwMode="auto">
            <a:xfrm>
              <a:off x="3376256" y="5071381"/>
              <a:ext cx="38100" cy="771475"/>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7" name="Rectangle 71"/>
            <p:cNvSpPr>
              <a:spLocks noChangeArrowheads="1"/>
            </p:cNvSpPr>
            <p:nvPr/>
          </p:nvSpPr>
          <p:spPr bwMode="auto">
            <a:xfrm>
              <a:off x="3376256" y="5071381"/>
              <a:ext cx="38100" cy="7714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8" name="Rectangle 72"/>
            <p:cNvSpPr>
              <a:spLocks noChangeArrowheads="1"/>
            </p:cNvSpPr>
            <p:nvPr/>
          </p:nvSpPr>
          <p:spPr bwMode="auto">
            <a:xfrm>
              <a:off x="3638194" y="5154563"/>
              <a:ext cx="36513" cy="688292"/>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19" name="Rectangle 73"/>
            <p:cNvSpPr>
              <a:spLocks noChangeArrowheads="1"/>
            </p:cNvSpPr>
            <p:nvPr/>
          </p:nvSpPr>
          <p:spPr bwMode="auto">
            <a:xfrm>
              <a:off x="3638194" y="5154563"/>
              <a:ext cx="36513" cy="68829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0" name="Rectangle 74"/>
            <p:cNvSpPr>
              <a:spLocks noChangeArrowheads="1"/>
            </p:cNvSpPr>
            <p:nvPr/>
          </p:nvSpPr>
          <p:spPr bwMode="auto">
            <a:xfrm>
              <a:off x="2388831" y="5294831"/>
              <a:ext cx="38100" cy="548024"/>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1" name="Rectangle 75"/>
            <p:cNvSpPr>
              <a:spLocks noChangeArrowheads="1"/>
            </p:cNvSpPr>
            <p:nvPr/>
          </p:nvSpPr>
          <p:spPr bwMode="auto">
            <a:xfrm>
              <a:off x="2388831" y="5294831"/>
              <a:ext cx="38100" cy="54802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2" name="Rectangle 76"/>
            <p:cNvSpPr>
              <a:spLocks noChangeArrowheads="1"/>
            </p:cNvSpPr>
            <p:nvPr/>
          </p:nvSpPr>
          <p:spPr bwMode="auto">
            <a:xfrm>
              <a:off x="2650769" y="5071381"/>
              <a:ext cx="36513" cy="771475"/>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3" name="Rectangle 77"/>
            <p:cNvSpPr>
              <a:spLocks noChangeArrowheads="1"/>
            </p:cNvSpPr>
            <p:nvPr/>
          </p:nvSpPr>
          <p:spPr bwMode="auto">
            <a:xfrm>
              <a:off x="2650769" y="5071381"/>
              <a:ext cx="36513" cy="7714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4" name="Rectangle 78"/>
            <p:cNvSpPr>
              <a:spLocks noChangeArrowheads="1"/>
            </p:cNvSpPr>
            <p:nvPr/>
          </p:nvSpPr>
          <p:spPr bwMode="auto">
            <a:xfrm>
              <a:off x="2904769" y="4944161"/>
              <a:ext cx="38100" cy="898695"/>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5" name="Rectangle 79"/>
            <p:cNvSpPr>
              <a:spLocks noChangeArrowheads="1"/>
            </p:cNvSpPr>
            <p:nvPr/>
          </p:nvSpPr>
          <p:spPr bwMode="auto">
            <a:xfrm>
              <a:off x="2904769" y="4944161"/>
              <a:ext cx="38100" cy="89869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6" name="Rectangle 80"/>
            <p:cNvSpPr>
              <a:spLocks noChangeArrowheads="1"/>
            </p:cNvSpPr>
            <p:nvPr/>
          </p:nvSpPr>
          <p:spPr bwMode="auto">
            <a:xfrm>
              <a:off x="3165119" y="5040392"/>
              <a:ext cx="38100" cy="802464"/>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7" name="Rectangle 81"/>
            <p:cNvSpPr>
              <a:spLocks noChangeArrowheads="1"/>
            </p:cNvSpPr>
            <p:nvPr/>
          </p:nvSpPr>
          <p:spPr bwMode="auto">
            <a:xfrm>
              <a:off x="3165119" y="5040392"/>
              <a:ext cx="38100" cy="80246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8" name="Rectangle 82"/>
            <p:cNvSpPr>
              <a:spLocks noChangeArrowheads="1"/>
            </p:cNvSpPr>
            <p:nvPr/>
          </p:nvSpPr>
          <p:spPr bwMode="auto">
            <a:xfrm>
              <a:off x="3427056" y="5128467"/>
              <a:ext cx="36513" cy="714389"/>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29" name="Rectangle 83"/>
            <p:cNvSpPr>
              <a:spLocks noChangeArrowheads="1"/>
            </p:cNvSpPr>
            <p:nvPr/>
          </p:nvSpPr>
          <p:spPr bwMode="auto">
            <a:xfrm>
              <a:off x="3427056" y="5128467"/>
              <a:ext cx="36513" cy="71438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0" name="Rectangle 84"/>
            <p:cNvSpPr>
              <a:spLocks noChangeArrowheads="1"/>
            </p:cNvSpPr>
            <p:nvPr/>
          </p:nvSpPr>
          <p:spPr bwMode="auto">
            <a:xfrm>
              <a:off x="3687406" y="5027343"/>
              <a:ext cx="38100" cy="815512"/>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1" name="Rectangle 85"/>
            <p:cNvSpPr>
              <a:spLocks noChangeArrowheads="1"/>
            </p:cNvSpPr>
            <p:nvPr/>
          </p:nvSpPr>
          <p:spPr bwMode="auto">
            <a:xfrm>
              <a:off x="3687406" y="5027343"/>
              <a:ext cx="38100" cy="81551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2" name="Rectangle 86"/>
            <p:cNvSpPr>
              <a:spLocks noChangeArrowheads="1"/>
            </p:cNvSpPr>
            <p:nvPr/>
          </p:nvSpPr>
          <p:spPr bwMode="auto">
            <a:xfrm>
              <a:off x="2433281" y="5294831"/>
              <a:ext cx="36513" cy="548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3" name="Rectangle 87"/>
            <p:cNvSpPr>
              <a:spLocks noChangeArrowheads="1"/>
            </p:cNvSpPr>
            <p:nvPr/>
          </p:nvSpPr>
          <p:spPr bwMode="auto">
            <a:xfrm>
              <a:off x="2433281" y="5294831"/>
              <a:ext cx="36513" cy="54802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4" name="Rectangle 88"/>
            <p:cNvSpPr>
              <a:spLocks noChangeArrowheads="1"/>
            </p:cNvSpPr>
            <p:nvPr/>
          </p:nvSpPr>
          <p:spPr bwMode="auto">
            <a:xfrm>
              <a:off x="2693631" y="5320928"/>
              <a:ext cx="38100" cy="5219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5" name="Rectangle 89"/>
            <p:cNvSpPr>
              <a:spLocks noChangeArrowheads="1"/>
            </p:cNvSpPr>
            <p:nvPr/>
          </p:nvSpPr>
          <p:spPr bwMode="auto">
            <a:xfrm>
              <a:off x="2693631" y="5320928"/>
              <a:ext cx="38100" cy="52192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6" name="Rectangle 90"/>
            <p:cNvSpPr>
              <a:spLocks noChangeArrowheads="1"/>
            </p:cNvSpPr>
            <p:nvPr/>
          </p:nvSpPr>
          <p:spPr bwMode="auto">
            <a:xfrm>
              <a:off x="2953981" y="5198600"/>
              <a:ext cx="38100" cy="6442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7" name="Rectangle 91"/>
            <p:cNvSpPr>
              <a:spLocks noChangeArrowheads="1"/>
            </p:cNvSpPr>
            <p:nvPr/>
          </p:nvSpPr>
          <p:spPr bwMode="auto">
            <a:xfrm>
              <a:off x="2953981" y="5198600"/>
              <a:ext cx="38100" cy="64425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8" name="Rectangle 92"/>
            <p:cNvSpPr>
              <a:spLocks noChangeArrowheads="1"/>
            </p:cNvSpPr>
            <p:nvPr/>
          </p:nvSpPr>
          <p:spPr bwMode="auto">
            <a:xfrm>
              <a:off x="3215919" y="5187184"/>
              <a:ext cx="36513" cy="6556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39" name="Rectangle 93"/>
            <p:cNvSpPr>
              <a:spLocks noChangeArrowheads="1"/>
            </p:cNvSpPr>
            <p:nvPr/>
          </p:nvSpPr>
          <p:spPr bwMode="auto">
            <a:xfrm>
              <a:off x="3215919" y="5187184"/>
              <a:ext cx="36513" cy="65567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40" name="Rectangle 94"/>
            <p:cNvSpPr>
              <a:spLocks noChangeArrowheads="1"/>
            </p:cNvSpPr>
            <p:nvPr/>
          </p:nvSpPr>
          <p:spPr bwMode="auto">
            <a:xfrm>
              <a:off x="3476269" y="5198600"/>
              <a:ext cx="38100" cy="6442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41" name="Rectangle 95"/>
            <p:cNvSpPr>
              <a:spLocks noChangeArrowheads="1"/>
            </p:cNvSpPr>
            <p:nvPr/>
          </p:nvSpPr>
          <p:spPr bwMode="auto">
            <a:xfrm>
              <a:off x="3476269" y="5198600"/>
              <a:ext cx="38100" cy="64425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45" name="Freeform 98"/>
            <p:cNvSpPr>
              <a:spLocks/>
            </p:cNvSpPr>
            <p:nvPr/>
          </p:nvSpPr>
          <p:spPr bwMode="auto">
            <a:xfrm>
              <a:off x="2382481" y="5281783"/>
              <a:ext cx="1298575" cy="1632"/>
            </a:xfrm>
            <a:custGeom>
              <a:avLst/>
              <a:gdLst/>
              <a:ahLst/>
              <a:cxnLst>
                <a:cxn ang="0">
                  <a:pos x="0" y="0"/>
                </a:cxn>
                <a:cxn ang="0">
                  <a:pos x="165" y="0"/>
                </a:cxn>
                <a:cxn ang="0">
                  <a:pos x="329" y="0"/>
                </a:cxn>
                <a:cxn ang="0">
                  <a:pos x="490" y="0"/>
                </a:cxn>
                <a:cxn ang="0">
                  <a:pos x="654" y="0"/>
                </a:cxn>
                <a:cxn ang="0">
                  <a:pos x="818" y="0"/>
                </a:cxn>
              </a:cxnLst>
              <a:rect l="0" t="0" r="r" b="b"/>
              <a:pathLst>
                <a:path w="818">
                  <a:moveTo>
                    <a:pt x="0" y="0"/>
                  </a:moveTo>
                  <a:lnTo>
                    <a:pt x="165" y="0"/>
                  </a:lnTo>
                  <a:lnTo>
                    <a:pt x="329" y="0"/>
                  </a:lnTo>
                  <a:lnTo>
                    <a:pt x="490" y="0"/>
                  </a:lnTo>
                  <a:lnTo>
                    <a:pt x="654" y="0"/>
                  </a:lnTo>
                  <a:lnTo>
                    <a:pt x="818" y="0"/>
                  </a:lnTo>
                </a:path>
              </a:pathLst>
            </a:custGeom>
            <a:noFill/>
            <a:ln w="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47" name="Freeform 99"/>
            <p:cNvSpPr>
              <a:spLocks/>
            </p:cNvSpPr>
            <p:nvPr/>
          </p:nvSpPr>
          <p:spPr bwMode="auto">
            <a:xfrm>
              <a:off x="2382481" y="4497260"/>
              <a:ext cx="1298575" cy="1632"/>
            </a:xfrm>
            <a:custGeom>
              <a:avLst/>
              <a:gdLst/>
              <a:ahLst/>
              <a:cxnLst>
                <a:cxn ang="0">
                  <a:pos x="0" y="0"/>
                </a:cxn>
                <a:cxn ang="0">
                  <a:pos x="165" y="0"/>
                </a:cxn>
                <a:cxn ang="0">
                  <a:pos x="329" y="0"/>
                </a:cxn>
                <a:cxn ang="0">
                  <a:pos x="490" y="0"/>
                </a:cxn>
                <a:cxn ang="0">
                  <a:pos x="654" y="0"/>
                </a:cxn>
                <a:cxn ang="0">
                  <a:pos x="818" y="0"/>
                </a:cxn>
              </a:cxnLst>
              <a:rect l="0" t="0" r="r" b="b"/>
              <a:pathLst>
                <a:path w="818">
                  <a:moveTo>
                    <a:pt x="0" y="0"/>
                  </a:moveTo>
                  <a:lnTo>
                    <a:pt x="165" y="0"/>
                  </a:lnTo>
                  <a:lnTo>
                    <a:pt x="329" y="0"/>
                  </a:lnTo>
                  <a:lnTo>
                    <a:pt x="490" y="0"/>
                  </a:lnTo>
                  <a:lnTo>
                    <a:pt x="654" y="0"/>
                  </a:lnTo>
                  <a:lnTo>
                    <a:pt x="818" y="0"/>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48" name="Rectangle 100"/>
            <p:cNvSpPr>
              <a:spLocks noChangeArrowheads="1"/>
            </p:cNvSpPr>
            <p:nvPr/>
          </p:nvSpPr>
          <p:spPr bwMode="auto">
            <a:xfrm>
              <a:off x="2712682" y="4203676"/>
              <a:ext cx="64948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lumMod val="50000"/>
                    </a:schemeClr>
                  </a:solidFill>
                  <a:effectLst/>
                  <a:latin typeface="Arial Narrow" pitchFamily="34" charset="0"/>
                  <a:cs typeface="Arial" pitchFamily="34" charset="0"/>
                </a:rPr>
                <a:t>Performance</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49" name="Rectangle 101"/>
            <p:cNvSpPr>
              <a:spLocks noChangeArrowheads="1"/>
            </p:cNvSpPr>
            <p:nvPr/>
          </p:nvSpPr>
          <p:spPr bwMode="auto">
            <a:xfrm>
              <a:off x="2725379" y="6053257"/>
              <a:ext cx="64948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2">
                      <a:lumMod val="50000"/>
                    </a:schemeClr>
                  </a:solidFill>
                  <a:effectLst/>
                  <a:latin typeface="Arial Narrow" pitchFamily="34" charset="0"/>
                  <a:cs typeface="Arial" pitchFamily="34" charset="0"/>
                </a:rPr>
                <a:t>Prior preference</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50" name="Rectangle 102"/>
            <p:cNvSpPr>
              <a:spLocks noChangeArrowheads="1"/>
            </p:cNvSpPr>
            <p:nvPr/>
          </p:nvSpPr>
          <p:spPr bwMode="auto">
            <a:xfrm rot="16200000">
              <a:off x="1787329" y="5087869"/>
              <a:ext cx="623569" cy="1333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2">
                      <a:lumMod val="50000"/>
                    </a:schemeClr>
                  </a:solidFill>
                  <a:effectLst/>
                  <a:latin typeface="Arial Narrow" pitchFamily="34" charset="0"/>
                  <a:cs typeface="Arial" pitchFamily="34" charset="0"/>
                </a:rPr>
                <a:t>success rate (%)</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51" name="Rectangle 103"/>
            <p:cNvSpPr>
              <a:spLocks noChangeArrowheads="1"/>
            </p:cNvSpPr>
            <p:nvPr/>
          </p:nvSpPr>
          <p:spPr bwMode="auto">
            <a:xfrm>
              <a:off x="2284059" y="5868952"/>
              <a:ext cx="2605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2">
                      <a:lumMod val="50000"/>
                    </a:schemeClr>
                  </a:solidFill>
                  <a:effectLst/>
                  <a:latin typeface="Arial Narrow" pitchFamily="34" charset="0"/>
                  <a:cs typeface="Arial" pitchFamily="34" charset="0"/>
                </a:rPr>
                <a:t> </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54" name="Rectangle 117"/>
            <p:cNvSpPr>
              <a:spLocks noChangeArrowheads="1"/>
            </p:cNvSpPr>
            <p:nvPr/>
          </p:nvSpPr>
          <p:spPr bwMode="auto">
            <a:xfrm>
              <a:off x="4209699" y="4427127"/>
              <a:ext cx="86829"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FE</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55" name="Rectangle 118"/>
            <p:cNvSpPr>
              <a:spLocks noChangeArrowheads="1"/>
            </p:cNvSpPr>
            <p:nvPr/>
          </p:nvSpPr>
          <p:spPr bwMode="auto">
            <a:xfrm>
              <a:off x="3930294" y="4427127"/>
              <a:ext cx="247650" cy="8970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56" name="Freeform 119"/>
            <p:cNvSpPr>
              <a:spLocks/>
            </p:cNvSpPr>
            <p:nvPr/>
          </p:nvSpPr>
          <p:spPr bwMode="auto">
            <a:xfrm>
              <a:off x="3930294" y="4427127"/>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57" name="Rectangle 120"/>
            <p:cNvSpPr>
              <a:spLocks noChangeArrowheads="1"/>
            </p:cNvSpPr>
            <p:nvPr/>
          </p:nvSpPr>
          <p:spPr bwMode="auto">
            <a:xfrm>
              <a:off x="4209703" y="4549453"/>
              <a:ext cx="8335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KL</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58" name="Rectangle 121"/>
            <p:cNvSpPr>
              <a:spLocks noChangeArrowheads="1"/>
            </p:cNvSpPr>
            <p:nvPr/>
          </p:nvSpPr>
          <p:spPr bwMode="auto">
            <a:xfrm>
              <a:off x="3930294" y="4549453"/>
              <a:ext cx="247650" cy="88075"/>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59" name="Freeform 122"/>
            <p:cNvSpPr>
              <a:spLocks/>
            </p:cNvSpPr>
            <p:nvPr/>
          </p:nvSpPr>
          <p:spPr bwMode="auto">
            <a:xfrm>
              <a:off x="3930294" y="4549453"/>
              <a:ext cx="247650" cy="88075"/>
            </a:xfrm>
            <a:custGeom>
              <a:avLst/>
              <a:gdLst/>
              <a:ahLst/>
              <a:cxnLst>
                <a:cxn ang="0">
                  <a:pos x="0" y="54"/>
                </a:cxn>
                <a:cxn ang="0">
                  <a:pos x="0" y="0"/>
                </a:cxn>
                <a:cxn ang="0">
                  <a:pos x="156" y="0"/>
                </a:cxn>
                <a:cxn ang="0">
                  <a:pos x="156" y="54"/>
                </a:cxn>
                <a:cxn ang="0">
                  <a:pos x="0" y="54"/>
                </a:cxn>
                <a:cxn ang="0">
                  <a:pos x="0" y="54"/>
                </a:cxn>
              </a:cxnLst>
              <a:rect l="0" t="0" r="r" b="b"/>
              <a:pathLst>
                <a:path w="156" h="54">
                  <a:moveTo>
                    <a:pt x="0" y="54"/>
                  </a:moveTo>
                  <a:lnTo>
                    <a:pt x="0" y="0"/>
                  </a:lnTo>
                  <a:lnTo>
                    <a:pt x="156" y="0"/>
                  </a:lnTo>
                  <a:lnTo>
                    <a:pt x="156" y="54"/>
                  </a:lnTo>
                  <a:lnTo>
                    <a:pt x="0" y="54"/>
                  </a:lnTo>
                  <a:lnTo>
                    <a:pt x="0" y="5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60" name="Rectangle 123"/>
            <p:cNvSpPr>
              <a:spLocks noChangeArrowheads="1"/>
            </p:cNvSpPr>
            <p:nvPr/>
          </p:nvSpPr>
          <p:spPr bwMode="auto">
            <a:xfrm>
              <a:off x="4209701" y="4663625"/>
              <a:ext cx="86829"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RL</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61" name="Rectangle 124"/>
            <p:cNvSpPr>
              <a:spLocks noChangeArrowheads="1"/>
            </p:cNvSpPr>
            <p:nvPr/>
          </p:nvSpPr>
          <p:spPr bwMode="auto">
            <a:xfrm>
              <a:off x="3930294" y="4663625"/>
              <a:ext cx="247650" cy="89707"/>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62" name="Freeform 125"/>
            <p:cNvSpPr>
              <a:spLocks/>
            </p:cNvSpPr>
            <p:nvPr/>
          </p:nvSpPr>
          <p:spPr bwMode="auto">
            <a:xfrm>
              <a:off x="3930294" y="4663625"/>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63" name="Rectangle 126"/>
            <p:cNvSpPr>
              <a:spLocks noChangeArrowheads="1"/>
            </p:cNvSpPr>
            <p:nvPr/>
          </p:nvSpPr>
          <p:spPr bwMode="auto">
            <a:xfrm>
              <a:off x="4209703" y="4784320"/>
              <a:ext cx="9377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2">
                      <a:lumMod val="50000"/>
                    </a:schemeClr>
                  </a:solidFill>
                  <a:effectLst/>
                  <a:latin typeface="Arial Narrow" pitchFamily="34" charset="0"/>
                  <a:cs typeface="Arial" pitchFamily="34" charset="0"/>
                </a:rPr>
                <a:t>DA</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164" name="Rectangle 127"/>
            <p:cNvSpPr>
              <a:spLocks noChangeArrowheads="1"/>
            </p:cNvSpPr>
            <p:nvPr/>
          </p:nvSpPr>
          <p:spPr bwMode="auto">
            <a:xfrm>
              <a:off x="3930294" y="4784320"/>
              <a:ext cx="247650" cy="897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sp>
          <p:nvSpPr>
            <p:cNvPr id="165" name="Freeform 128"/>
            <p:cNvSpPr>
              <a:spLocks/>
            </p:cNvSpPr>
            <p:nvPr/>
          </p:nvSpPr>
          <p:spPr bwMode="auto">
            <a:xfrm>
              <a:off x="3930294" y="4784320"/>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2">
                    <a:lumMod val="50000"/>
                  </a:schemeClr>
                </a:solidFill>
                <a:latin typeface="Arial Narrow" pitchFamily="34" charset="0"/>
              </a:endParaRPr>
            </a:p>
          </p:txBody>
        </p:sp>
      </p:grpSp>
      <p:sp>
        <p:nvSpPr>
          <p:cNvPr id="166" name="TextBox 165"/>
          <p:cNvSpPr txBox="1"/>
          <p:nvPr/>
        </p:nvSpPr>
        <p:spPr>
          <a:xfrm>
            <a:off x="1838713" y="6218148"/>
            <a:ext cx="1526380" cy="307777"/>
          </a:xfrm>
          <a:prstGeom prst="rect">
            <a:avLst/>
          </a:prstGeom>
          <a:noFill/>
        </p:spPr>
        <p:txBody>
          <a:bodyPr wrap="none" rtlCol="0">
            <a:spAutoFit/>
          </a:bodyPr>
          <a:lstStyle/>
          <a:p>
            <a:r>
              <a:rPr lang="en-GB" sz="1400" dirty="0">
                <a:solidFill>
                  <a:schemeClr val="accent2">
                    <a:lumMod val="50000"/>
                  </a:schemeClr>
                </a:solidFill>
                <a:latin typeface="Arial Narrow" pitchFamily="34" charset="0"/>
              </a:rPr>
              <a:t>Simulated behaviour</a:t>
            </a:r>
          </a:p>
        </p:txBody>
      </p:sp>
      <p:graphicFrame>
        <p:nvGraphicFramePr>
          <p:cNvPr id="403779" name="Object 323"/>
          <p:cNvGraphicFramePr>
            <a:graphicFrameLocks noChangeAspect="1"/>
          </p:cNvGraphicFramePr>
          <p:nvPr>
            <p:extLst>
              <p:ext uri="{D42A27DB-BD31-4B8C-83A1-F6EECF244321}">
                <p14:modId xmlns="" xmlns:p14="http://schemas.microsoft.com/office/powerpoint/2010/main" val="3569817350"/>
              </p:ext>
            </p:extLst>
          </p:nvPr>
        </p:nvGraphicFramePr>
        <p:xfrm>
          <a:off x="1652955" y="1501043"/>
          <a:ext cx="2063262" cy="1217613"/>
        </p:xfrm>
        <a:graphic>
          <a:graphicData uri="http://schemas.openxmlformats.org/presentationml/2006/ole">
            <p:oleObj spid="_x0000_s243764" name="Equation" r:id="rId6" imgW="1981200" imgH="1168400" progId="Equation.DSMT4">
              <p:embed/>
            </p:oleObj>
          </a:graphicData>
        </a:graphic>
      </p:graphicFrame>
      <p:graphicFrame>
        <p:nvGraphicFramePr>
          <p:cNvPr id="403780" name="Object 324"/>
          <p:cNvGraphicFramePr>
            <a:graphicFrameLocks noChangeAspect="1"/>
          </p:cNvGraphicFramePr>
          <p:nvPr/>
        </p:nvGraphicFramePr>
        <p:xfrm>
          <a:off x="923197" y="2989263"/>
          <a:ext cx="2271346" cy="342900"/>
        </p:xfrm>
        <a:graphic>
          <a:graphicData uri="http://schemas.openxmlformats.org/presentationml/2006/ole">
            <p:oleObj spid="_x0000_s243765" name="Equation" r:id="rId7" imgW="1638300" imgH="228600" progId="Equation.DSMT4">
              <p:embed/>
            </p:oleObj>
          </a:graphicData>
        </a:graphic>
      </p:graphicFrame>
      <p:grpSp>
        <p:nvGrpSpPr>
          <p:cNvPr id="6" name="Group 8"/>
          <p:cNvGrpSpPr/>
          <p:nvPr/>
        </p:nvGrpSpPr>
        <p:grpSpPr>
          <a:xfrm>
            <a:off x="5220792" y="5589247"/>
            <a:ext cx="3217524" cy="1033295"/>
            <a:chOff x="5655856" y="5619502"/>
            <a:chExt cx="3485651" cy="1033295"/>
          </a:xfrm>
        </p:grpSpPr>
        <p:sp>
          <p:nvSpPr>
            <p:cNvPr id="167" name="Rounded Rectangle 166"/>
            <p:cNvSpPr/>
            <p:nvPr/>
          </p:nvSpPr>
          <p:spPr>
            <a:xfrm>
              <a:off x="5655856" y="5619502"/>
              <a:ext cx="3485651" cy="1033295"/>
            </a:xfrm>
            <a:prstGeom prst="roundRect">
              <a:avLst/>
            </a:prstGeom>
            <a:solidFill>
              <a:schemeClr val="accent2">
                <a:lumMod val="20000"/>
                <a:lumOff val="8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0000"/>
                </a:solidFill>
                <a:latin typeface="Arial Narrow" pitchFamily="34" charset="0"/>
              </a:endParaRPr>
            </a:p>
          </p:txBody>
        </p:sp>
        <p:sp>
          <p:nvSpPr>
            <p:cNvPr id="168" name="TextBox 167"/>
            <p:cNvSpPr txBox="1"/>
            <p:nvPr/>
          </p:nvSpPr>
          <p:spPr>
            <a:xfrm>
              <a:off x="7832758" y="6337762"/>
              <a:ext cx="1156913" cy="276999"/>
            </a:xfrm>
            <a:prstGeom prst="rect">
              <a:avLst/>
            </a:prstGeom>
            <a:noFill/>
          </p:spPr>
          <p:txBody>
            <a:bodyPr wrap="none" rtlCol="0">
              <a:spAutoFit/>
            </a:bodyPr>
            <a:lstStyle/>
            <a:p>
              <a:pPr algn="r"/>
              <a:r>
                <a:rPr lang="en-GB" sz="1200" dirty="0">
                  <a:solidFill>
                    <a:schemeClr val="accent2">
                      <a:lumMod val="50000"/>
                    </a:schemeClr>
                  </a:solidFill>
                  <a:latin typeface="Arial Narrow" pitchFamily="34" charset="0"/>
                </a:rPr>
                <a:t>Action selection</a:t>
              </a:r>
            </a:p>
          </p:txBody>
        </p:sp>
        <p:graphicFrame>
          <p:nvGraphicFramePr>
            <p:cNvPr id="169" name="Object 168"/>
            <p:cNvGraphicFramePr>
              <a:graphicFrameLocks noChangeAspect="1"/>
            </p:cNvGraphicFramePr>
            <p:nvPr>
              <p:extLst>
                <p:ext uri="{D42A27DB-BD31-4B8C-83A1-F6EECF244321}">
                  <p14:modId xmlns="" xmlns:p14="http://schemas.microsoft.com/office/powerpoint/2010/main" val="2806058098"/>
                </p:ext>
              </p:extLst>
            </p:nvPr>
          </p:nvGraphicFramePr>
          <p:xfrm>
            <a:off x="6033120" y="5764213"/>
            <a:ext cx="1600200" cy="742950"/>
          </p:xfrm>
          <a:graphic>
            <a:graphicData uri="http://schemas.openxmlformats.org/presentationml/2006/ole">
              <p:oleObj spid="_x0000_s243766" name="Equation" r:id="rId8" imgW="1600200" imgH="723900" progId="Equation.DSMT4">
                <p:embed/>
              </p:oleObj>
            </a:graphicData>
          </a:graphic>
        </p:graphicFrame>
      </p:grpSp>
      <p:grpSp>
        <p:nvGrpSpPr>
          <p:cNvPr id="9" name="Group 9"/>
          <p:cNvGrpSpPr/>
          <p:nvPr/>
        </p:nvGrpSpPr>
        <p:grpSpPr>
          <a:xfrm>
            <a:off x="3574970" y="305210"/>
            <a:ext cx="5109800" cy="4688972"/>
            <a:chOff x="3872881" y="305210"/>
            <a:chExt cx="5535617" cy="4688972"/>
          </a:xfrm>
        </p:grpSpPr>
        <p:pic>
          <p:nvPicPr>
            <p:cNvPr id="153" name="Picture 111" descr="https://62e528761d0685343e1c-f3d1b99a743ffa4142d9d7f1978d9686.ssl.cf2.rackcdn.com/files/20486/area14mp/qh38bc9p-1361418261.jpg"/>
            <p:cNvPicPr>
              <a:picLocks noChangeAspect="1" noChangeArrowheads="1"/>
            </p:cNvPicPr>
            <p:nvPr/>
          </p:nvPicPr>
          <p:blipFill>
            <a:blip r:embed="rId9" cstate="print">
              <a:clrChange>
                <a:clrFrom>
                  <a:srgbClr val="FFFFFF"/>
                </a:clrFrom>
                <a:clrTo>
                  <a:srgbClr val="FFFFFF">
                    <a:alpha val="0"/>
                  </a:srgbClr>
                </a:clrTo>
              </a:clrChange>
              <a:duotone>
                <a:schemeClr val="bg2">
                  <a:shade val="45000"/>
                  <a:satMod val="135000"/>
                </a:schemeClr>
                <a:prstClr val="white"/>
              </a:duotone>
            </a:blip>
            <a:srcRect l="5950" t="-2702" r="6233" b="12905"/>
            <a:stretch>
              <a:fillRect/>
            </a:stretch>
          </p:blipFill>
          <p:spPr bwMode="auto">
            <a:xfrm>
              <a:off x="4025749" y="305210"/>
              <a:ext cx="5382749" cy="4688972"/>
            </a:xfrm>
            <a:prstGeom prst="rect">
              <a:avLst/>
            </a:prstGeom>
            <a:noFill/>
            <a:ln w="19050">
              <a:noFill/>
            </a:ln>
          </p:spPr>
        </p:pic>
        <p:sp>
          <p:nvSpPr>
            <p:cNvPr id="142" name="TextBox 141"/>
            <p:cNvSpPr txBox="1"/>
            <p:nvPr/>
          </p:nvSpPr>
          <p:spPr>
            <a:xfrm>
              <a:off x="3872881" y="3068964"/>
              <a:ext cx="1214222" cy="261610"/>
            </a:xfrm>
            <a:prstGeom prst="rect">
              <a:avLst/>
            </a:prstGeom>
            <a:noFill/>
          </p:spPr>
          <p:txBody>
            <a:bodyPr wrap="none" rtlCol="0">
              <a:spAutoFit/>
            </a:bodyPr>
            <a:lstStyle/>
            <a:p>
              <a:r>
                <a:rPr lang="en-GB" sz="1100" b="1" dirty="0">
                  <a:solidFill>
                    <a:schemeClr val="accent2">
                      <a:lumMod val="50000"/>
                    </a:schemeClr>
                  </a:solidFill>
                  <a:latin typeface="Arial Narrow" pitchFamily="34" charset="0"/>
                </a:rPr>
                <a:t>prefrontal Cortex</a:t>
              </a:r>
            </a:p>
          </p:txBody>
        </p:sp>
        <p:sp>
          <p:nvSpPr>
            <p:cNvPr id="47" name="TextBox 46"/>
            <p:cNvSpPr txBox="1"/>
            <p:nvPr/>
          </p:nvSpPr>
          <p:spPr>
            <a:xfrm>
              <a:off x="5751060" y="508409"/>
              <a:ext cx="2594808" cy="461665"/>
            </a:xfrm>
            <a:prstGeom prst="rect">
              <a:avLst/>
            </a:prstGeom>
            <a:noFill/>
          </p:spPr>
          <p:txBody>
            <a:bodyPr wrap="none" rtlCol="0">
              <a:spAutoFit/>
            </a:bodyPr>
            <a:lstStyle/>
            <a:p>
              <a:r>
                <a:rPr lang="en-GB" sz="2400" dirty="0">
                  <a:solidFill>
                    <a:schemeClr val="accent2">
                      <a:lumMod val="50000"/>
                    </a:schemeClr>
                  </a:solidFill>
                  <a:latin typeface="Arial Narrow" pitchFamily="34" charset="0"/>
                </a:rPr>
                <a:t>Functional anatomy</a:t>
              </a:r>
            </a:p>
          </p:txBody>
        </p:sp>
        <p:sp>
          <p:nvSpPr>
            <p:cNvPr id="26" name="Oval 25"/>
            <p:cNvSpPr/>
            <p:nvPr/>
          </p:nvSpPr>
          <p:spPr>
            <a:xfrm>
              <a:off x="6410530" y="4002871"/>
              <a:ext cx="506701" cy="49065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27" name="Object 26"/>
            <p:cNvGraphicFramePr>
              <a:graphicFrameLocks noChangeAspect="1"/>
            </p:cNvGraphicFramePr>
            <p:nvPr>
              <p:extLst>
                <p:ext uri="{D42A27DB-BD31-4B8C-83A1-F6EECF244321}">
                  <p14:modId xmlns="" xmlns:p14="http://schemas.microsoft.com/office/powerpoint/2010/main" val="782685964"/>
                </p:ext>
              </p:extLst>
            </p:nvPr>
          </p:nvGraphicFramePr>
          <p:xfrm>
            <a:off x="6566432" y="4059070"/>
            <a:ext cx="231775" cy="355600"/>
          </p:xfrm>
          <a:graphic>
            <a:graphicData uri="http://schemas.openxmlformats.org/presentationml/2006/ole">
              <p:oleObj spid="_x0000_s243767" name="Equation" r:id="rId10" imgW="126835" imgH="202936" progId="Equation.DSMT4">
                <p:embed/>
              </p:oleObj>
            </a:graphicData>
          </a:graphic>
        </p:graphicFrame>
        <p:sp>
          <p:nvSpPr>
            <p:cNvPr id="32" name="Oval 31"/>
            <p:cNvSpPr/>
            <p:nvPr/>
          </p:nvSpPr>
          <p:spPr>
            <a:xfrm>
              <a:off x="5493061" y="1408176"/>
              <a:ext cx="506701" cy="490654"/>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33" name="Object 32"/>
            <p:cNvGraphicFramePr>
              <a:graphicFrameLocks noChangeAspect="1"/>
            </p:cNvGraphicFramePr>
            <p:nvPr>
              <p:extLst>
                <p:ext uri="{D42A27DB-BD31-4B8C-83A1-F6EECF244321}">
                  <p14:modId xmlns="" xmlns:p14="http://schemas.microsoft.com/office/powerpoint/2010/main" val="3289253018"/>
                </p:ext>
              </p:extLst>
            </p:nvPr>
          </p:nvGraphicFramePr>
          <p:xfrm>
            <a:off x="5628076" y="1427220"/>
            <a:ext cx="290645" cy="400050"/>
          </p:xfrm>
          <a:graphic>
            <a:graphicData uri="http://schemas.openxmlformats.org/presentationml/2006/ole">
              <p:oleObj spid="_x0000_s243768" name="Equation" r:id="rId11" imgW="152334" imgH="228501" progId="Equation.DSMT4">
                <p:embed/>
              </p:oleObj>
            </a:graphicData>
          </a:graphic>
        </p:graphicFrame>
        <p:cxnSp>
          <p:nvCxnSpPr>
            <p:cNvPr id="49" name="Curved Connector 48"/>
            <p:cNvCxnSpPr>
              <a:stCxn id="26" idx="6"/>
              <a:endCxn id="28" idx="6"/>
            </p:cNvCxnSpPr>
            <p:nvPr/>
          </p:nvCxnSpPr>
          <p:spPr>
            <a:xfrm flipH="1" flipV="1">
              <a:off x="6886953" y="3378087"/>
              <a:ext cx="30279" cy="870113"/>
            </a:xfrm>
            <a:prstGeom prst="curvedConnector3">
              <a:avLst>
                <a:gd name="adj1" fmla="val -754979"/>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0" idx="4"/>
              <a:endCxn id="54" idx="6"/>
            </p:cNvCxnSpPr>
            <p:nvPr/>
          </p:nvCxnSpPr>
          <p:spPr>
            <a:xfrm rot="5400000">
              <a:off x="8074562" y="3390127"/>
              <a:ext cx="513263" cy="563347"/>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8" idx="2"/>
              <a:endCxn id="26" idx="2"/>
            </p:cNvCxnSpPr>
            <p:nvPr/>
          </p:nvCxnSpPr>
          <p:spPr>
            <a:xfrm rot="10800000" flipH="1" flipV="1">
              <a:off x="6348158" y="3378087"/>
              <a:ext cx="62371" cy="870113"/>
            </a:xfrm>
            <a:prstGeom prst="curvedConnector3">
              <a:avLst>
                <a:gd name="adj1" fmla="val -366516"/>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348158" y="4517544"/>
              <a:ext cx="658514" cy="261610"/>
            </a:xfrm>
            <a:prstGeom prst="rect">
              <a:avLst/>
            </a:prstGeom>
            <a:noFill/>
          </p:spPr>
          <p:txBody>
            <a:bodyPr wrap="none" rtlCol="0">
              <a:spAutoFit/>
            </a:bodyPr>
            <a:lstStyle/>
            <a:p>
              <a:r>
                <a:rPr lang="en-GB" sz="1100" b="1" dirty="0">
                  <a:solidFill>
                    <a:schemeClr val="accent2">
                      <a:lumMod val="50000"/>
                    </a:schemeClr>
                  </a:solidFill>
                  <a:latin typeface="Arial Narrow" pitchFamily="34" charset="0"/>
                </a:rPr>
                <a:t>VTA/SN</a:t>
              </a:r>
            </a:p>
          </p:txBody>
        </p:sp>
        <p:sp>
          <p:nvSpPr>
            <p:cNvPr id="143" name="TextBox 142"/>
            <p:cNvSpPr txBox="1"/>
            <p:nvPr/>
          </p:nvSpPr>
          <p:spPr>
            <a:xfrm>
              <a:off x="5313044" y="2078854"/>
              <a:ext cx="984992" cy="261610"/>
            </a:xfrm>
            <a:prstGeom prst="rect">
              <a:avLst/>
            </a:prstGeom>
            <a:noFill/>
          </p:spPr>
          <p:txBody>
            <a:bodyPr wrap="none" rtlCol="0">
              <a:spAutoFit/>
            </a:bodyPr>
            <a:lstStyle/>
            <a:p>
              <a:r>
                <a:rPr lang="en-GB" sz="1100" b="1" dirty="0">
                  <a:solidFill>
                    <a:schemeClr val="accent2">
                      <a:lumMod val="50000"/>
                    </a:schemeClr>
                  </a:solidFill>
                  <a:latin typeface="Arial Narrow" pitchFamily="34" charset="0"/>
                </a:rPr>
                <a:t>motor Cortex</a:t>
              </a:r>
            </a:p>
          </p:txBody>
        </p:sp>
        <p:sp>
          <p:nvSpPr>
            <p:cNvPr id="144" name="TextBox 143"/>
            <p:cNvSpPr txBox="1"/>
            <p:nvPr/>
          </p:nvSpPr>
          <p:spPr>
            <a:xfrm>
              <a:off x="8058348" y="2348884"/>
              <a:ext cx="1137812" cy="261610"/>
            </a:xfrm>
            <a:prstGeom prst="rect">
              <a:avLst/>
            </a:prstGeom>
            <a:noFill/>
          </p:spPr>
          <p:txBody>
            <a:bodyPr wrap="none" rtlCol="0">
              <a:spAutoFit/>
            </a:bodyPr>
            <a:lstStyle/>
            <a:p>
              <a:r>
                <a:rPr lang="en-GB" sz="1100" b="1" dirty="0">
                  <a:solidFill>
                    <a:schemeClr val="accent2">
                      <a:lumMod val="50000"/>
                    </a:schemeClr>
                  </a:solidFill>
                  <a:latin typeface="Arial Narrow" pitchFamily="34" charset="0"/>
                </a:rPr>
                <a:t>occipital Cortex</a:t>
              </a:r>
            </a:p>
          </p:txBody>
        </p:sp>
        <p:sp>
          <p:nvSpPr>
            <p:cNvPr id="146" name="TextBox 145"/>
            <p:cNvSpPr txBox="1"/>
            <p:nvPr/>
          </p:nvSpPr>
          <p:spPr>
            <a:xfrm>
              <a:off x="6303154" y="2483899"/>
              <a:ext cx="693246" cy="261610"/>
            </a:xfrm>
            <a:prstGeom prst="rect">
              <a:avLst/>
            </a:prstGeom>
            <a:noFill/>
          </p:spPr>
          <p:txBody>
            <a:bodyPr wrap="none" rtlCol="0">
              <a:spAutoFit/>
            </a:bodyPr>
            <a:lstStyle/>
            <a:p>
              <a:r>
                <a:rPr lang="en-GB" sz="1100" b="1" dirty="0">
                  <a:solidFill>
                    <a:schemeClr val="accent2">
                      <a:lumMod val="50000"/>
                    </a:schemeClr>
                  </a:solidFill>
                  <a:latin typeface="Arial Narrow" pitchFamily="34" charset="0"/>
                </a:rPr>
                <a:t>striatum</a:t>
              </a:r>
            </a:p>
          </p:txBody>
        </p:sp>
        <p:sp>
          <p:nvSpPr>
            <p:cNvPr id="30" name="Oval 29"/>
            <p:cNvSpPr/>
            <p:nvPr/>
          </p:nvSpPr>
          <p:spPr>
            <a:xfrm>
              <a:off x="8238370" y="2708930"/>
              <a:ext cx="748990" cy="706243"/>
            </a:xfrm>
            <a:prstGeom prst="ellipse">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31" name="Object 30"/>
            <p:cNvGraphicFramePr>
              <a:graphicFrameLocks noChangeAspect="1"/>
            </p:cNvGraphicFramePr>
            <p:nvPr>
              <p:extLst>
                <p:ext uri="{D42A27DB-BD31-4B8C-83A1-F6EECF244321}">
                  <p14:modId xmlns="" xmlns:p14="http://schemas.microsoft.com/office/powerpoint/2010/main" val="4210151582"/>
                </p:ext>
              </p:extLst>
            </p:nvPr>
          </p:nvGraphicFramePr>
          <p:xfrm>
            <a:off x="8489500" y="2847343"/>
            <a:ext cx="288925" cy="401637"/>
          </p:xfrm>
          <a:graphic>
            <a:graphicData uri="http://schemas.openxmlformats.org/presentationml/2006/ole">
              <p:oleObj spid="_x0000_s243769" name="Equation" r:id="rId12" imgW="152334" imgH="228501" progId="Equation.DSMT4">
                <p:embed/>
              </p:oleObj>
            </a:graphicData>
          </a:graphic>
        </p:graphicFrame>
        <p:sp>
          <p:nvSpPr>
            <p:cNvPr id="28" name="Oval 27"/>
            <p:cNvSpPr/>
            <p:nvPr/>
          </p:nvSpPr>
          <p:spPr>
            <a:xfrm>
              <a:off x="6348159" y="3113975"/>
              <a:ext cx="538793" cy="528231"/>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29" name="Object 28"/>
            <p:cNvGraphicFramePr>
              <a:graphicFrameLocks noChangeAspect="1"/>
            </p:cNvGraphicFramePr>
            <p:nvPr>
              <p:extLst>
                <p:ext uri="{D42A27DB-BD31-4B8C-83A1-F6EECF244321}">
                  <p14:modId xmlns="" xmlns:p14="http://schemas.microsoft.com/office/powerpoint/2010/main" val="782871173"/>
                </p:ext>
              </p:extLst>
            </p:nvPr>
          </p:nvGraphicFramePr>
          <p:xfrm>
            <a:off x="6483171" y="3248990"/>
            <a:ext cx="266700" cy="239713"/>
          </p:xfrm>
          <a:graphic>
            <a:graphicData uri="http://schemas.openxmlformats.org/presentationml/2006/ole">
              <p:oleObj spid="_x0000_s243770" name="Equation" r:id="rId13" imgW="139700" imgH="139700" progId="Equation.DSMT4">
                <p:embed/>
              </p:oleObj>
            </a:graphicData>
          </a:graphic>
        </p:graphicFrame>
        <p:sp>
          <p:nvSpPr>
            <p:cNvPr id="7" name="Oval 6"/>
            <p:cNvSpPr/>
            <p:nvPr/>
          </p:nvSpPr>
          <p:spPr>
            <a:xfrm>
              <a:off x="4531836" y="2281516"/>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25" name="Object 24"/>
            <p:cNvGraphicFramePr>
              <a:graphicFrameLocks noChangeAspect="1"/>
            </p:cNvGraphicFramePr>
            <p:nvPr>
              <p:extLst>
                <p:ext uri="{D42A27DB-BD31-4B8C-83A1-F6EECF244321}">
                  <p14:modId xmlns="" xmlns:p14="http://schemas.microsoft.com/office/powerpoint/2010/main" val="372438399"/>
                </p:ext>
              </p:extLst>
            </p:nvPr>
          </p:nvGraphicFramePr>
          <p:xfrm>
            <a:off x="4689869" y="2393950"/>
            <a:ext cx="433388" cy="401638"/>
          </p:xfrm>
          <a:graphic>
            <a:graphicData uri="http://schemas.openxmlformats.org/presentationml/2006/ole">
              <p:oleObj spid="_x0000_s243771" name="Equation" r:id="rId14" imgW="228600" imgH="228600" progId="Equation.DSMT4">
                <p:embed/>
              </p:oleObj>
            </a:graphicData>
          </a:graphic>
        </p:graphicFrame>
        <p:cxnSp>
          <p:nvCxnSpPr>
            <p:cNvPr id="87" name="Curved Connector 86"/>
            <p:cNvCxnSpPr>
              <a:stCxn id="7" idx="6"/>
              <a:endCxn id="54" idx="0"/>
            </p:cNvCxnSpPr>
            <p:nvPr/>
          </p:nvCxnSpPr>
          <p:spPr>
            <a:xfrm>
              <a:off x="5280826" y="2634632"/>
              <a:ext cx="2394196" cy="940676"/>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32" idx="2"/>
              <a:endCxn id="7" idx="0"/>
            </p:cNvCxnSpPr>
            <p:nvPr/>
          </p:nvCxnSpPr>
          <p:spPr>
            <a:xfrm rot="10800000" flipV="1">
              <a:off x="4906331" y="1653502"/>
              <a:ext cx="586730" cy="628013"/>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50" idx="6"/>
              <a:endCxn id="28" idx="2"/>
            </p:cNvCxnSpPr>
            <p:nvPr/>
          </p:nvCxnSpPr>
          <p:spPr>
            <a:xfrm>
              <a:off x="5801629" y="3377081"/>
              <a:ext cx="546529" cy="1004"/>
            </a:xfrm>
            <a:prstGeom prst="curvedConnector3">
              <a:avLst>
                <a:gd name="adj1" fmla="val 50000"/>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300525" y="3575311"/>
              <a:ext cx="748990" cy="706243"/>
            </a:xfrm>
            <a:prstGeom prst="ellipse">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68621" name="Object 13"/>
            <p:cNvGraphicFramePr>
              <a:graphicFrameLocks noChangeAspect="1"/>
            </p:cNvGraphicFramePr>
            <p:nvPr>
              <p:extLst>
                <p:ext uri="{D42A27DB-BD31-4B8C-83A1-F6EECF244321}">
                  <p14:modId xmlns="" xmlns:p14="http://schemas.microsoft.com/office/powerpoint/2010/main" val="3056702275"/>
                </p:ext>
              </p:extLst>
            </p:nvPr>
          </p:nvGraphicFramePr>
          <p:xfrm>
            <a:off x="7507294" y="3709992"/>
            <a:ext cx="301625" cy="415925"/>
          </p:xfrm>
          <a:graphic>
            <a:graphicData uri="http://schemas.openxmlformats.org/presentationml/2006/ole">
              <p:oleObj spid="_x0000_s243772" name="Equation" r:id="rId15" imgW="164957" imgH="241091" progId="Equation.DSMT4">
                <p:embed/>
              </p:oleObj>
            </a:graphicData>
          </a:graphic>
        </p:graphicFrame>
        <p:cxnSp>
          <p:nvCxnSpPr>
            <p:cNvPr id="63" name="Curved Connector 86"/>
            <p:cNvCxnSpPr>
              <a:stCxn id="50" idx="4"/>
            </p:cNvCxnSpPr>
            <p:nvPr/>
          </p:nvCxnSpPr>
          <p:spPr>
            <a:xfrm rot="16200000" flipH="1">
              <a:off x="6266414" y="2890928"/>
              <a:ext cx="187566" cy="1866125"/>
            </a:xfrm>
            <a:prstGeom prst="curvedConnector2">
              <a:avLst/>
            </a:prstGeom>
            <a:ln w="19050">
              <a:solidFill>
                <a:srgbClr val="9900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052640" y="3023965"/>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8" name="Object 7"/>
            <p:cNvGraphicFramePr>
              <a:graphicFrameLocks noChangeAspect="1"/>
            </p:cNvGraphicFramePr>
            <p:nvPr>
              <p:extLst>
                <p:ext uri="{D42A27DB-BD31-4B8C-83A1-F6EECF244321}">
                  <p14:modId xmlns="" xmlns:p14="http://schemas.microsoft.com/office/powerpoint/2010/main" val="2505636196"/>
                </p:ext>
              </p:extLst>
            </p:nvPr>
          </p:nvGraphicFramePr>
          <p:xfrm>
            <a:off x="5286375" y="3211035"/>
            <a:ext cx="300038" cy="307975"/>
          </p:xfrm>
          <a:graphic>
            <a:graphicData uri="http://schemas.openxmlformats.org/presentationml/2006/ole">
              <p:oleObj spid="_x0000_s243773" name="Equation" r:id="rId16" imgW="164814" imgH="177492" progId="Equation.DSMT4">
                <p:embed/>
              </p:oleObj>
            </a:graphicData>
          </a:graphic>
        </p:graphicFrame>
        <p:sp>
          <p:nvSpPr>
            <p:cNvPr id="98" name="TextBox 97"/>
            <p:cNvSpPr txBox="1"/>
            <p:nvPr/>
          </p:nvSpPr>
          <p:spPr>
            <a:xfrm>
              <a:off x="8058348" y="4104079"/>
              <a:ext cx="1052719" cy="261610"/>
            </a:xfrm>
            <a:prstGeom prst="rect">
              <a:avLst/>
            </a:prstGeom>
            <a:noFill/>
          </p:spPr>
          <p:txBody>
            <a:bodyPr wrap="none" rtlCol="0">
              <a:spAutoFit/>
            </a:bodyPr>
            <a:lstStyle/>
            <a:p>
              <a:r>
                <a:rPr lang="en-GB" sz="1100" b="1" dirty="0">
                  <a:solidFill>
                    <a:schemeClr val="accent2">
                      <a:lumMod val="50000"/>
                    </a:schemeClr>
                  </a:solidFill>
                  <a:latin typeface="Arial Narrow" pitchFamily="34" charset="0"/>
                </a:rPr>
                <a:t>hippocampus</a:t>
              </a:r>
            </a:p>
          </p:txBody>
        </p:sp>
        <p:cxnSp>
          <p:nvCxnSpPr>
            <p:cNvPr id="184" name="Curved Connector 86"/>
            <p:cNvCxnSpPr>
              <a:stCxn id="7" idx="6"/>
              <a:endCxn id="28" idx="0"/>
            </p:cNvCxnSpPr>
            <p:nvPr/>
          </p:nvCxnSpPr>
          <p:spPr>
            <a:xfrm>
              <a:off x="5280826" y="2634638"/>
              <a:ext cx="1336730" cy="479337"/>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Curved Connector 58"/>
            <p:cNvCxnSpPr>
              <a:stCxn id="30" idx="0"/>
              <a:endCxn id="32" idx="6"/>
            </p:cNvCxnSpPr>
            <p:nvPr/>
          </p:nvCxnSpPr>
          <p:spPr>
            <a:xfrm rot="16200000" flipV="1">
              <a:off x="6778601" y="874665"/>
              <a:ext cx="1055427" cy="2613103"/>
            </a:xfrm>
            <a:prstGeom prst="curvedConnector2">
              <a:avLst/>
            </a:prstGeom>
            <a:ln w="19050">
              <a:solidFill>
                <a:schemeClr val="accent2">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Curved Connector 169"/>
            <p:cNvCxnSpPr>
              <a:stCxn id="50" idx="4"/>
              <a:endCxn id="26" idx="2"/>
            </p:cNvCxnSpPr>
            <p:nvPr/>
          </p:nvCxnSpPr>
          <p:spPr>
            <a:xfrm rot="16200000" flipH="1">
              <a:off x="5659837" y="3497505"/>
              <a:ext cx="517990" cy="983395"/>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0012444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On-screen Show (4:3)</PresentationFormat>
  <Paragraphs>1034</Paragraphs>
  <Slides>32</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Office Theme</vt:lpstr>
      <vt:lpstr>1_Office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2017-03-26T12:14:13Z</dcterms:created>
  <dcterms:modified xsi:type="dcterms:W3CDTF">2017-05-07T13:54:58Z</dcterms:modified>
</cp:coreProperties>
</file>